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72" r:id="rId6"/>
    <p:sldId id="260" r:id="rId7"/>
    <p:sldId id="261" r:id="rId8"/>
    <p:sldId id="262" r:id="rId9"/>
    <p:sldId id="263" r:id="rId10"/>
    <p:sldId id="265" r:id="rId11"/>
    <p:sldId id="264" r:id="rId12"/>
    <p:sldId id="266" r:id="rId13"/>
    <p:sldId id="267" r:id="rId14"/>
    <p:sldId id="268" r:id="rId15"/>
    <p:sldId id="269" r:id="rId16"/>
    <p:sldId id="270" r:id="rId17"/>
    <p:sldId id="285"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F9E58-BDBB-43FD-9D7D-769F6147F51B}" type="datetimeFigureOut">
              <a:rPr lang="vi-VN" smtClean="0"/>
              <a:pPr/>
              <a:t>26/02/2023</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5D933-497B-49AD-9EE7-BB79FCB28BC4}" type="slidenum">
              <a:rPr lang="vi-VN" smtClean="0"/>
              <a:pPr/>
              <a:t>‹#›</a:t>
            </a:fld>
            <a:endParaRPr lang="vi-VN"/>
          </a:p>
        </p:txBody>
      </p:sp>
    </p:spTree>
    <p:extLst>
      <p:ext uri="{BB962C8B-B14F-4D97-AF65-F5344CB8AC3E}">
        <p14:creationId xmlns:p14="http://schemas.microsoft.com/office/powerpoint/2010/main" val="3066989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DD55D933-497B-49AD-9EE7-BB79FCB28BC4}" type="slidenum">
              <a:rPr lang="vi-VN" smtClean="0"/>
              <a:pPr/>
              <a:t>4</a:t>
            </a:fld>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DD55D933-497B-49AD-9EE7-BB79FCB28BC4}" type="slidenum">
              <a:rPr lang="vi-VN" smtClean="0"/>
              <a:pPr/>
              <a:t>12</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185793-D4DF-4267-BB84-4137DF280242}"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85793-D4DF-4267-BB84-4137DF280242}"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85793-D4DF-4267-BB84-4137DF280242}"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85793-D4DF-4267-BB84-4137DF280242}"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85793-D4DF-4267-BB84-4137DF280242}" type="datetimeFigureOut">
              <a:rPr lang="en-US" smtClean="0"/>
              <a:pPr/>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185793-D4DF-4267-BB84-4137DF280242}"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185793-D4DF-4267-BB84-4137DF280242}" type="datetimeFigureOut">
              <a:rPr lang="en-US" smtClean="0"/>
              <a:pPr/>
              <a:t>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185793-D4DF-4267-BB84-4137DF280242}" type="datetimeFigureOut">
              <a:rPr lang="en-US" smtClean="0"/>
              <a:pPr/>
              <a:t>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85793-D4DF-4267-BB84-4137DF280242}" type="datetimeFigureOut">
              <a:rPr lang="en-US" smtClean="0"/>
              <a:pPr/>
              <a:t>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85793-D4DF-4267-BB84-4137DF280242}"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85793-D4DF-4267-BB84-4137DF280242}" type="datetimeFigureOut">
              <a:rPr lang="en-US" smtClean="0"/>
              <a:pPr/>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F2B1-6A0E-4D79-8B61-93CADFF0D7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85793-D4DF-4267-BB84-4137DF280242}" type="datetimeFigureOut">
              <a:rPr lang="en-US" smtClean="0"/>
              <a:pPr/>
              <a:t>2/26/2023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DF2B1-6A0E-4D79-8B61-93CADFF0D7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1079" y="2057400"/>
            <a:ext cx="8001000" cy="1470025"/>
          </a:xfrm>
        </p:spPr>
        <p:txBody>
          <a:bodyPr>
            <a:prstTxWarp prst="textCanUp">
              <a:avLst/>
            </a:prstTxWarp>
          </a:bodyPr>
          <a:lstStyle/>
          <a:p>
            <a:r>
              <a:rPr lang="en-US" b="1" dirty="0" smtClean="0">
                <a:solidFill>
                  <a:srgbClr val="FF0000"/>
                </a:solidFill>
              </a:rPr>
              <a:t>CHÀO MỪNG  CÁC EM!</a:t>
            </a:r>
            <a:endParaRPr lang="en-US" b="1" dirty="0">
              <a:solidFill>
                <a:srgbClr val="FF0000"/>
              </a:solidFill>
            </a:endParaRPr>
          </a:p>
        </p:txBody>
      </p:sp>
      <p:sp>
        <p:nvSpPr>
          <p:cNvPr id="3" name="Subtitle 2"/>
          <p:cNvSpPr>
            <a:spLocks noGrp="1"/>
          </p:cNvSpPr>
          <p:nvPr>
            <p:ph type="subTitle" idx="1"/>
          </p:nvPr>
        </p:nvSpPr>
        <p:spPr>
          <a:xfrm>
            <a:off x="1371600" y="4114800"/>
            <a:ext cx="6400800" cy="1524000"/>
          </a:xfrm>
        </p:spPr>
        <p:txBody>
          <a:bodyPr>
            <a:normAutofit/>
          </a:bodyPr>
          <a:lstStyle/>
          <a:p>
            <a:endParaRPr lang="vi-VN" altLang="en-US" sz="4000" b="1" dirty="0" smtClean="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066800"/>
            <a:ext cx="8153400" cy="5486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600" u="sng" dirty="0" err="1" smtClean="0">
                <a:latin typeface="Times New Roman" panose="02020603050405020304" pitchFamily="18" charset="0"/>
                <a:cs typeface="Times New Roman" panose="02020603050405020304" pitchFamily="18" charset="0"/>
              </a:rPr>
              <a:t>Giống</a:t>
            </a:r>
            <a:r>
              <a:rPr lang="en-US" sz="3600" u="sng" dirty="0" smtClean="0">
                <a:latin typeface="Times New Roman" panose="02020603050405020304" pitchFamily="18" charset="0"/>
                <a:cs typeface="Times New Roman" panose="02020603050405020304" pitchFamily="18" charset="0"/>
              </a:rPr>
              <a:t>  </a:t>
            </a:r>
            <a:r>
              <a:rPr lang="en-US" sz="3600" u="sng" dirty="0" err="1" smtClean="0">
                <a:latin typeface="Times New Roman" panose="02020603050405020304" pitchFamily="18" charset="0"/>
                <a:cs typeface="Times New Roman" panose="02020603050405020304" pitchFamily="18" charset="0"/>
              </a:rPr>
              <a:t>nhau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Ai ( </a:t>
            </a:r>
            <a:r>
              <a:rPr lang="en-US" sz="3600" b="1" dirty="0" err="1" smtClean="0">
                <a:latin typeface="Times New Roman" panose="02020603050405020304" pitchFamily="18" charset="0"/>
                <a:cs typeface="Times New Roman" panose="02020603050405020304" pitchFamily="18" charset="0"/>
              </a:rPr>
              <a:t>cái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con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a:t>
            </a: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en-US" sz="3600" i="1" u="sng" dirty="0" err="1" smtClean="0">
                <a:latin typeface="Times New Roman" panose="02020603050405020304" pitchFamily="18" charset="0"/>
                <a:cs typeface="Times New Roman" panose="02020603050405020304" pitchFamily="18" charset="0"/>
              </a:rPr>
              <a:t>Khác</a:t>
            </a:r>
            <a:r>
              <a:rPr lang="en-US" sz="3600" i="1" u="sng" dirty="0" smtClean="0">
                <a:latin typeface="Times New Roman" panose="02020603050405020304" pitchFamily="18" charset="0"/>
                <a:cs typeface="Times New Roman" panose="02020603050405020304" pitchFamily="18" charset="0"/>
              </a:rPr>
              <a:t>  </a:t>
            </a:r>
            <a:r>
              <a:rPr lang="en-US" sz="3600" i="1" u="sng" dirty="0" err="1" smtClean="0">
                <a:latin typeface="Times New Roman" panose="02020603050405020304" pitchFamily="18" charset="0"/>
                <a:cs typeface="Times New Roman" panose="02020603050405020304" pitchFamily="18" charset="0"/>
              </a:rPr>
              <a:t>nhau</a:t>
            </a:r>
            <a:r>
              <a:rPr lang="en-US" sz="3600" i="1" u="sng"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p>
          <a:p>
            <a:pPr>
              <a:buFontTx/>
              <a:buChar char="-"/>
            </a:pPr>
            <a:r>
              <a:rPr lang="en-US" sz="3600" dirty="0" err="1" smtClean="0">
                <a:latin typeface="Times New Roman" panose="02020603050405020304" pitchFamily="18" charset="0"/>
                <a:cs typeface="Times New Roman" panose="02020603050405020304" pitchFamily="18" charset="0"/>
              </a:rPr>
              <a:t>Kiểu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Ai </a:t>
            </a:r>
            <a:r>
              <a:rPr lang="en-US" sz="3600" b="1" dirty="0" err="1" smtClean="0">
                <a:latin typeface="Times New Roman" panose="02020603050405020304" pitchFamily="18" charset="0"/>
                <a:cs typeface="Times New Roman" panose="02020603050405020304" pitchFamily="18" charset="0"/>
              </a:rPr>
              <a:t>làm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a:t>
            </a:r>
            <a:r>
              <a:rPr lang="en-US" sz="3600" b="1" dirty="0" err="1" smtClean="0">
                <a:latin typeface="Times New Roman" panose="02020603050405020304" pitchFamily="18" charset="0"/>
                <a:cs typeface="Times New Roman" panose="02020603050405020304" pitchFamily="18" charset="0"/>
              </a:rPr>
              <a:t>àm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Kiểu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Ai </a:t>
            </a:r>
            <a:r>
              <a:rPr lang="en-US" sz="3600" b="1" dirty="0" err="1" smtClean="0">
                <a:latin typeface="Times New Roman" panose="02020603050405020304" pitchFamily="18" charset="0"/>
                <a:cs typeface="Times New Roman" panose="02020603050405020304" pitchFamily="18" charset="0"/>
              </a:rPr>
              <a:t>thế</a:t>
            </a:r>
            <a:r>
              <a:rPr lang="en-US" sz="3600" b="1" dirty="0" smtClean="0">
                <a:latin typeface="Times New Roman" panose="02020603050405020304" pitchFamily="18" charset="0"/>
                <a:cs typeface="Times New Roman" panose="02020603050405020304" pitchFamily="18" charset="0"/>
              </a:rPr>
              <a:t> </a:t>
            </a:r>
            <a:r>
              <a:rPr lang="en-US" sz="3600" b="1" err="1" smtClean="0">
                <a:latin typeface="Times New Roman" panose="02020603050405020304" pitchFamily="18" charset="0"/>
                <a:cs typeface="Times New Roman" panose="02020603050405020304" pitchFamily="18" charset="0"/>
              </a:rPr>
              <a:t>nào</a:t>
            </a:r>
            <a:r>
              <a:rPr lang="en-US" sz="3600" b="1" smtClean="0">
                <a:latin typeface="Times New Roman" panose="02020603050405020304" pitchFamily="18" charset="0"/>
                <a:cs typeface="Times New Roman" panose="02020603050405020304" pitchFamily="18" charset="0"/>
              </a:rPr>
              <a:t> ? </a:t>
            </a:r>
            <a:r>
              <a:rPr lang="en-US" sz="3600" smtClean="0">
                <a:latin typeface="Times New Roman" panose="02020603050405020304" pitchFamily="18" charset="0"/>
                <a:cs typeface="Times New Roman" panose="02020603050405020304" pitchFamily="18" charset="0"/>
              </a:rPr>
              <a:t>vị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Thế</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nào</a:t>
            </a:r>
            <a:r>
              <a:rPr lang="en-US" sz="3600" b="1" dirty="0" smtClean="0">
                <a:solidFill>
                  <a:schemeClr val="tx1"/>
                </a:solidFill>
                <a:latin typeface="Times New Roman" panose="02020603050405020304" pitchFamily="18" charset="0"/>
                <a:cs typeface="Times New Roman" panose="02020603050405020304" pitchFamily="18" charset="0"/>
              </a:rPr>
              <a:t>?</a:t>
            </a:r>
          </a:p>
          <a:p>
            <a:pPr algn="ctr"/>
            <a:endParaRPr lang="en-US" sz="2000"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u="sng" dirty="0" smtClean="0">
                <a:latin typeface="Times New Roman" panose="02020603050405020304" pitchFamily="18" charset="0"/>
                <a:cs typeface="Times New Roman" panose="02020603050405020304" pitchFamily="18" charset="0"/>
              </a:rPr>
              <a:t>II. </a:t>
            </a:r>
            <a:r>
              <a:rPr lang="en-US" b="1" u="sng" dirty="0" err="1" smtClean="0">
                <a:latin typeface="Times New Roman" panose="02020603050405020304" pitchFamily="18" charset="0"/>
                <a:cs typeface="Times New Roman" panose="02020603050405020304" pitchFamily="18" charset="0"/>
              </a:rPr>
              <a:t>Ghi</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nhớ</a:t>
            </a:r>
            <a:r>
              <a:rPr lang="en-US" b="1" u="sng" dirty="0" smtClean="0">
                <a:latin typeface="Times New Roman" panose="02020603050405020304" pitchFamily="18" charset="0"/>
                <a:cs typeface="Times New Roman" panose="02020603050405020304" pitchFamily="18" charset="0"/>
              </a:rPr>
              <a:t> </a:t>
            </a:r>
            <a:endParaRPr lang="en-US" b="1" u="sng" dirty="0">
              <a:latin typeface="Times New Roman" panose="02020603050405020304" pitchFamily="18" charset="0"/>
              <a:cs typeface="Times New Roman" panose="02020603050405020304" pitchFamily="18" charset="0"/>
            </a:endParaRPr>
          </a:p>
        </p:txBody>
      </p:sp>
      <p:sp>
        <p:nvSpPr>
          <p:cNvPr id="4" name="Flowchart: Alternate Process 3"/>
          <p:cNvSpPr/>
          <p:nvPr/>
        </p:nvSpPr>
        <p:spPr>
          <a:xfrm>
            <a:off x="0" y="1219200"/>
            <a:ext cx="8915400" cy="4724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t"/>
          <a:lstStyle/>
          <a:p>
            <a:pPr marL="342900" indent="-342900">
              <a:buAutoNum type="arabicPeriod"/>
            </a:pP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kể</a:t>
            </a: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Ai </a:t>
            </a:r>
            <a:r>
              <a:rPr lang="en-US" sz="3600" b="1" dirty="0" err="1" smtClean="0">
                <a:latin typeface="Times New Roman" panose="02020603050405020304" pitchFamily="18" charset="0"/>
                <a:cs typeface="Times New Roman" panose="02020603050405020304" pitchFamily="18" charset="0"/>
              </a:rPr>
              <a:t>là</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Gồm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phận</a:t>
            </a:r>
            <a:r>
              <a:rPr lang="en-US" sz="3600" dirty="0" smtClean="0">
                <a:latin typeface="Times New Roman" panose="02020603050405020304" pitchFamily="18" charset="0"/>
                <a:cs typeface="Times New Roman" panose="02020603050405020304" pitchFamily="18" charset="0"/>
              </a:rPr>
              <a:t> .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 </a:t>
            </a:r>
            <a:r>
              <a:rPr lang="en-US" sz="3600" b="1" dirty="0" smtClean="0">
                <a:latin typeface="Times New Roman" panose="02020603050405020304" pitchFamily="18" charset="0"/>
                <a:cs typeface="Times New Roman" panose="02020603050405020304" pitchFamily="18" charset="0"/>
              </a:rPr>
              <a:t>Ai ( </a:t>
            </a:r>
            <a:r>
              <a:rPr lang="en-US" sz="3600" b="1" dirty="0" err="1" smtClean="0">
                <a:latin typeface="Times New Roman" panose="02020603050405020304" pitchFamily="18" charset="0"/>
                <a:cs typeface="Times New Roman" panose="02020603050405020304" pitchFamily="18" charset="0"/>
              </a:rPr>
              <a:t>cái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con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 </a:t>
            </a:r>
            <a:r>
              <a:rPr lang="en-US" sz="3600" b="1" dirty="0" err="1" smtClean="0">
                <a:latin typeface="Times New Roman" panose="02020603050405020304" pitchFamily="18" charset="0"/>
                <a:cs typeface="Times New Roman" panose="02020603050405020304" pitchFamily="18" charset="0"/>
              </a:rPr>
              <a:t>Là</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 </a:t>
            </a:r>
            <a:r>
              <a:rPr lang="en-US" sz="3600" b="1" dirty="0" err="1" smtClean="0">
                <a:latin typeface="Times New Roman" panose="02020603050405020304" pitchFamily="18" charset="0"/>
                <a:cs typeface="Times New Roman" panose="02020603050405020304" pitchFamily="18" charset="0"/>
              </a:rPr>
              <a:t>là</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ai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là</a:t>
            </a:r>
            <a:r>
              <a:rPr lang="en-US" sz="3600" b="1" dirty="0" smtClean="0">
                <a:latin typeface="Times New Roman" panose="02020603050405020304" pitchFamily="18" charset="0"/>
                <a:cs typeface="Times New Roman" panose="02020603050405020304" pitchFamily="18" charset="0"/>
              </a:rPr>
              <a:t> con </a:t>
            </a:r>
            <a:r>
              <a:rPr lang="en-US" sz="3600" b="1" dirty="0" err="1" smtClean="0">
                <a:latin typeface="Times New Roman" panose="02020603050405020304" pitchFamily="18" charset="0"/>
                <a:cs typeface="Times New Roman" panose="02020603050405020304" pitchFamily="18" charset="0"/>
              </a:rPr>
              <a:t>gì</a:t>
            </a:r>
            <a:r>
              <a:rPr lang="en-US" sz="3600" b="1" smtClean="0">
                <a:latin typeface="Times New Roman" panose="02020603050405020304" pitchFamily="18" charset="0"/>
                <a:cs typeface="Times New Roman" panose="02020603050405020304" pitchFamily="18" charset="0"/>
              </a:rPr>
              <a:t>) ?</a:t>
            </a:r>
            <a:endParaRPr lang="en-US" sz="3600" b="1" dirty="0" smtClean="0">
              <a:latin typeface="Times New Roman" panose="02020603050405020304" pitchFamily="18" charset="0"/>
              <a:cs typeface="Times New Roman" panose="02020603050405020304" pitchFamily="18" charset="0"/>
            </a:endParaRPr>
          </a:p>
          <a:p>
            <a:pPr marL="342900" indent="-342900"/>
            <a:r>
              <a:rPr lang="en-US" sz="3200" smtClean="0">
                <a:latin typeface="Times New Roman" panose="02020603050405020304" pitchFamily="18" charset="0"/>
                <a:cs typeface="Times New Roman" panose="02020603050405020304" pitchFamily="18" charset="0"/>
              </a:rPr>
              <a:t>2. </a:t>
            </a:r>
            <a:r>
              <a:rPr lang="en-US" sz="3600" smtClean="0">
                <a:latin typeface="Times New Roman" panose="02020603050405020304" pitchFamily="18" charset="0"/>
                <a:cs typeface="Times New Roman" panose="02020603050405020304" pitchFamily="18" charset="0"/>
              </a:rPr>
              <a:t>Câu kể </a:t>
            </a:r>
            <a:r>
              <a:rPr lang="en-US" sz="3600" b="1" smtClean="0">
                <a:latin typeface="Times New Roman" panose="02020603050405020304" pitchFamily="18" charset="0"/>
                <a:cs typeface="Times New Roman" panose="02020603050405020304" pitchFamily="18" charset="0"/>
              </a:rPr>
              <a:t>Ai là gì? </a:t>
            </a:r>
            <a:r>
              <a:rPr lang="en-US" sz="3600" smtClean="0">
                <a:latin typeface="Times New Roman" panose="02020603050405020304" pitchFamily="18" charset="0"/>
                <a:cs typeface="Times New Roman" panose="02020603050405020304" pitchFamily="18" charset="0"/>
              </a:rPr>
              <a:t>Được dùng để giới thiệu hoặc nêu nhận định về một người, một vật nào đó.</a:t>
            </a:r>
            <a:endParaRPr lang="en-US" sz="3200" smtClean="0">
              <a:latin typeface="Times New Roman" panose="02020603050405020304" pitchFamily="18" charset="0"/>
              <a:cs typeface="Times New Roman" panose="02020603050405020304" pitchFamily="18" charset="0"/>
            </a:endParaRPr>
          </a:p>
          <a:p>
            <a:pPr marL="342900" indent="-342900"/>
            <a:endParaRPr lang="en-US" sz="3200" b="1" dirty="0" smtClean="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anose="02020603050405020304" pitchFamily="18" charset="0"/>
                <a:cs typeface="Times New Roman" panose="02020603050405020304" pitchFamily="18" charset="0"/>
              </a:rPr>
              <a:t>III. </a:t>
            </a:r>
            <a:r>
              <a:rPr lang="en-US" b="1" u="sng" dirty="0" err="1" smtClean="0">
                <a:latin typeface="Times New Roman" panose="02020603050405020304" pitchFamily="18" charset="0"/>
                <a:cs typeface="Times New Roman" panose="02020603050405020304" pitchFamily="18" charset="0"/>
              </a:rPr>
              <a:t>Luyện</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tập</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800600"/>
          </a:xfrm>
        </p:spPr>
        <p:txBody>
          <a:bodyPr/>
          <a:lstStyle/>
          <a:p>
            <a:pPr>
              <a:buNone/>
            </a:pP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1. </a:t>
            </a:r>
            <a:r>
              <a:rPr lang="en-US" b="1" dirty="0" err="1" smtClean="0">
                <a:latin typeface="Times New Roman" panose="02020603050405020304" pitchFamily="18" charset="0"/>
                <a:cs typeface="Times New Roman" panose="02020603050405020304" pitchFamily="18" charset="0"/>
              </a:rPr>
              <a:t>Tìm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kể</a:t>
            </a:r>
            <a:r>
              <a:rPr lang="en-US" b="1" dirty="0" smtClean="0">
                <a:latin typeface="Times New Roman" panose="02020603050405020304" pitchFamily="18" charset="0"/>
                <a:cs typeface="Times New Roman" panose="02020603050405020304" pitchFamily="18" charset="0"/>
              </a:rPr>
              <a:t> Ai </a:t>
            </a:r>
            <a:r>
              <a:rPr lang="en-US" b="1" dirty="0" err="1" smtClean="0">
                <a:latin typeface="Times New Roman" panose="02020603050405020304" pitchFamily="18" charset="0"/>
                <a:cs typeface="Times New Roman" panose="02020603050405020304" pitchFamily="18" charset="0"/>
              </a:rPr>
              <a:t>là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gì</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t>
            </a:r>
            <a:r>
              <a:rPr lang="en-US" b="1" dirty="0" err="1" smtClean="0">
                <a:latin typeface="Times New Roman" panose="02020603050405020304" pitchFamily="18" charset="0"/>
                <a:cs typeface="Times New Roman" panose="02020603050405020304" pitchFamily="18" charset="0"/>
              </a:rPr>
              <a:t>rong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dưới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đây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nêu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dụng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nó</a:t>
            </a:r>
            <a:r>
              <a:rPr lang="en-US" b="1" dirty="0" smtClean="0">
                <a:latin typeface="Times New Roman" panose="02020603050405020304" pitchFamily="18" charset="0"/>
                <a:cs typeface="Times New Roman" panose="02020603050405020304" pitchFamily="18" charset="0"/>
              </a:rPr>
              <a:t>:</a:t>
            </a:r>
          </a:p>
          <a:p>
            <a:pPr>
              <a:buNone/>
            </a:pPr>
            <a:endParaRPr lang="en-US"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457200" y="2743200"/>
            <a:ext cx="8382000" cy="3886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buNone/>
            </a:pPr>
            <a:endParaRPr lang="en-US" sz="2800" dirty="0" smtClean="0"/>
          </a:p>
          <a:p>
            <a:pPr>
              <a:buNone/>
            </a:pPr>
            <a:endParaRPr lang="en-US" sz="2800" dirty="0"/>
          </a:p>
          <a:p>
            <a:pPr>
              <a:buNone/>
            </a:pPr>
            <a:r>
              <a:rPr lang="en-US" sz="3600" dirty="0" smtClean="0">
                <a:latin typeface="Times New Roman" panose="02020603050405020304" pitchFamily="18" charset="0"/>
                <a:cs typeface="Times New Roman" panose="02020603050405020304" pitchFamily="18" charset="0"/>
              </a:rPr>
              <a:t>a)</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a:t>
            </a:r>
            <a:r>
              <a:rPr lang="en-US" sz="3600" dirty="0" smtClean="0">
                <a:latin typeface="Times New Roman" panose="02020603050405020304" pitchFamily="18" charset="0"/>
                <a:cs typeface="Times New Roman" panose="02020603050405020304" pitchFamily="18" charset="0"/>
              </a:rPr>
              <a:t> Pa-</a:t>
            </a:r>
            <a:r>
              <a:rPr lang="en-US" sz="3600" dirty="0" err="1" smtClean="0">
                <a:latin typeface="Times New Roman" panose="02020603050405020304" pitchFamily="18" charset="0"/>
                <a:cs typeface="Times New Roman" panose="02020603050405020304" pitchFamily="18" charset="0"/>
              </a:rPr>
              <a:t>xcan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con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việc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chiếc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giới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chiếc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tử</a:t>
            </a:r>
            <a:r>
              <a:rPr lang="en-US" sz="3600" dirty="0" smtClean="0">
                <a:latin typeface="Times New Roman" panose="02020603050405020304" pitchFamily="18" charset="0"/>
                <a:cs typeface="Times New Roman" panose="02020603050405020304" pitchFamily="18" charset="0"/>
              </a:rPr>
              <a:t> </a:t>
            </a:r>
            <a:r>
              <a:rPr lang="en-US" sz="3600" err="1" smtClean="0">
                <a:latin typeface="Times New Roman" panose="02020603050405020304" pitchFamily="18" charset="0"/>
                <a:cs typeface="Times New Roman" panose="02020603050405020304" pitchFamily="18" charset="0"/>
              </a:rPr>
              <a:t>hiện</a:t>
            </a:r>
            <a:r>
              <a:rPr lang="en-US" sz="3600" smtClean="0">
                <a:latin typeface="Times New Roman" panose="02020603050405020304" pitchFamily="18" charset="0"/>
                <a:cs typeface="Times New Roman" panose="02020603050405020304" pitchFamily="18" charset="0"/>
              </a:rPr>
              <a:t> đại.</a:t>
            </a:r>
            <a:endParaRPr lang="en-US" sz="3600" dirty="0" smtClean="0">
              <a:latin typeface="Times New Roman" panose="02020603050405020304" pitchFamily="18" charset="0"/>
              <a:cs typeface="Times New Roman" panose="02020603050405020304" pitchFamily="18" charset="0"/>
            </a:endParaRPr>
          </a:p>
          <a:p>
            <a:pPr>
              <a:buNone/>
            </a:pPr>
            <a:endParaRPr lang="en-US" sz="2800" dirty="0" smtClean="0">
              <a:latin typeface="Times New Roman" panose="02020603050405020304" pitchFamily="18" charset="0"/>
              <a:cs typeface="Times New Roman" panose="02020603050405020304" pitchFamily="18" charset="0"/>
            </a:endParaRPr>
          </a:p>
          <a:p>
            <a:pPr>
              <a:buNone/>
            </a:pPr>
            <a:r>
              <a:rPr lang="en-US" sz="2000" dirty="0" smtClean="0">
                <a:latin typeface="Times New Roman" panose="02020603050405020304" pitchFamily="18" charset="0"/>
                <a:cs typeface="Times New Roman" panose="02020603050405020304" pitchFamily="18" charset="0"/>
              </a:rPr>
              <a:t>                              Theo </a:t>
            </a:r>
            <a:r>
              <a:rPr lang="en-US" sz="2000" dirty="0" err="1" smtClean="0">
                <a:latin typeface="Times New Roman" panose="02020603050405020304" pitchFamily="18" charset="0"/>
                <a:cs typeface="Times New Roman" panose="02020603050405020304" pitchFamily="18" charset="0"/>
              </a:rPr>
              <a:t>LÊ</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NGUYÊN</a:t>
            </a:r>
            <a:r>
              <a:rPr lang="en-US" sz="2000" dirty="0" smtClean="0">
                <a:latin typeface="Times New Roman" panose="02020603050405020304" pitchFamily="18" charset="0"/>
                <a:cs typeface="Times New Roman" panose="02020603050405020304" pitchFamily="18" charset="0"/>
              </a:rPr>
              <a:t> LONG, </a:t>
            </a:r>
            <a:r>
              <a:rPr lang="en-US" sz="2000" dirty="0" err="1" smtClean="0">
                <a:latin typeface="Times New Roman" panose="02020603050405020304" pitchFamily="18" charset="0"/>
                <a:cs typeface="Times New Roman" panose="02020603050405020304" pitchFamily="18" charset="0"/>
              </a:rPr>
              <a:t>PHẠM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TOÀN</a:t>
            </a:r>
            <a:endParaRPr lang="en-US" sz="2000" dirty="0" smtClean="0">
              <a:latin typeface="Times New Roman" panose="02020603050405020304" pitchFamily="18" charset="0"/>
              <a:cs typeface="Times New Roman" panose="02020603050405020304" pitchFamily="18" charset="0"/>
            </a:endParaRPr>
          </a:p>
          <a:p>
            <a:pPr>
              <a:buNone/>
            </a:pPr>
            <a:r>
              <a:rPr lang="en-US" sz="2000" dirty="0" smtClean="0"/>
              <a:t>   </a:t>
            </a:r>
          </a:p>
          <a:p>
            <a:pPr>
              <a:buNone/>
            </a:pPr>
            <a:endParaRPr lang="en-US" sz="2000" dirty="0" smtClean="0"/>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457200"/>
            <a:ext cx="8686800" cy="3429000"/>
          </a:xfrm>
          <a:prstGeom prst="roundRect">
            <a:avLst/>
          </a:prstGeom>
        </p:spPr>
        <p:style>
          <a:lnRef idx="1">
            <a:schemeClr val="accent3"/>
          </a:lnRef>
          <a:fillRef idx="2">
            <a:schemeClr val="accent3"/>
          </a:fillRef>
          <a:effectRef idx="1">
            <a:schemeClr val="accent3"/>
          </a:effectRef>
          <a:fontRef idx="minor">
            <a:schemeClr val="dk1"/>
          </a:fontRef>
        </p:style>
        <p:txBody>
          <a:bodyPr numCol="1" rtlCol="0" anchor="t"/>
          <a:lstStyle/>
          <a:p>
            <a:pPr algn="ctr"/>
            <a:r>
              <a:rPr lang="en-US" sz="4400" b="1" dirty="0" err="1" smtClean="0">
                <a:latin typeface="Times New Roman" panose="02020603050405020304" pitchFamily="18" charset="0"/>
                <a:cs typeface="Times New Roman" panose="02020603050405020304" pitchFamily="18" charset="0"/>
              </a:rPr>
              <a:t>Lịch</a:t>
            </a:r>
            <a:endParaRPr lang="en-US" sz="4400" b="1" dirty="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r>
              <a:rPr lang="en-US" sz="3200" dirty="0" err="1" smtClean="0">
                <a:latin typeface="Times New Roman" panose="02020603050405020304" pitchFamily="18" charset="0"/>
                <a:cs typeface="Times New Roman" panose="02020603050405020304" pitchFamily="18" charset="0"/>
              </a:rPr>
              <a:t>Lá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lịch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err="1" smtClean="0">
                <a:latin typeface="Times New Roman" panose="02020603050405020304" pitchFamily="18" charset="0"/>
                <a:cs typeface="Times New Roman" panose="02020603050405020304" pitchFamily="18" charset="0"/>
              </a:rPr>
              <a:t>cây</a:t>
            </a:r>
            <a:r>
              <a:rPr lang="en-US" sz="3200" smtClean="0">
                <a:latin typeface="Times New Roman" panose="02020603050405020304" pitchFamily="18" charset="0"/>
                <a:cs typeface="Times New Roman" panose="02020603050405020304" pitchFamily="18" charset="0"/>
              </a:rPr>
              <a:t>                Bà </a:t>
            </a:r>
            <a:r>
              <a:rPr lang="en-US" sz="3200" dirty="0" err="1" smtClean="0">
                <a:latin typeface="Times New Roman" panose="02020603050405020304" pitchFamily="18" charset="0"/>
                <a:cs typeface="Times New Roman" panose="02020603050405020304" pitchFamily="18" charset="0"/>
              </a:rPr>
              <a:t>tính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nhẩm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mẹ</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ơi</a:t>
            </a:r>
            <a:r>
              <a:rPr lang="en-US" sz="3200" dirty="0" smtClean="0">
                <a:latin typeface="Times New Roman" panose="02020603050405020304" pitchFamily="18" charset="0"/>
                <a:cs typeface="Times New Roman" panose="02020603050405020304" pitchFamily="18" charset="0"/>
              </a:rPr>
              <a:t> </a:t>
            </a:r>
          </a:p>
          <a:p>
            <a:r>
              <a:rPr lang="en-US" sz="3200" dirty="0" err="1" smtClean="0">
                <a:latin typeface="Times New Roman" panose="02020603050405020304" pitchFamily="18" charset="0"/>
                <a:cs typeface="Times New Roman" panose="02020603050405020304" pitchFamily="18" charset="0"/>
              </a:rPr>
              <a:t>Cây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lịch</a:t>
            </a:r>
            <a:r>
              <a:rPr lang="en-US" sz="3200" dirty="0" smtClean="0">
                <a:latin typeface="Times New Roman" panose="02020603050405020304" pitchFamily="18" charset="0"/>
                <a:cs typeface="Times New Roman" panose="02020603050405020304" pitchFamily="18" charset="0"/>
              </a:rPr>
              <a:t> </a:t>
            </a:r>
            <a:r>
              <a:rPr lang="en-US" sz="3200" err="1" smtClean="0">
                <a:latin typeface="Times New Roman" panose="02020603050405020304" pitchFamily="18" charset="0"/>
                <a:cs typeface="Times New Roman" panose="02020603050405020304" pitchFamily="18" charset="0"/>
              </a:rPr>
              <a:t>đất</a:t>
            </a:r>
            <a:r>
              <a:rPr lang="en-US" sz="3200" smtClean="0">
                <a:latin typeface="Times New Roman" panose="02020603050405020304" pitchFamily="18" charset="0"/>
                <a:cs typeface="Times New Roman" panose="02020603050405020304" pitchFamily="18" charset="0"/>
              </a:rPr>
              <a:t>                Mười </a:t>
            </a:r>
            <a:r>
              <a:rPr lang="en-US" sz="3200" dirty="0" err="1" smtClean="0">
                <a:latin typeface="Times New Roman" panose="02020603050405020304" pitchFamily="18" charset="0"/>
                <a:cs typeface="Times New Roman" panose="02020603050405020304" pitchFamily="18" charset="0"/>
              </a:rPr>
              <a:t>ngón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lịch</a:t>
            </a:r>
            <a:endParaRPr lang="en-US" sz="3200" dirty="0" smtClean="0">
              <a:latin typeface="Times New Roman" panose="02020603050405020304" pitchFamily="18" charset="0"/>
              <a:cs typeface="Times New Roman" panose="02020603050405020304" pitchFamily="18" charset="0"/>
            </a:endParaRPr>
          </a:p>
          <a:p>
            <a:r>
              <a:rPr lang="en-US" sz="3200" smtClean="0">
                <a:latin typeface="Times New Roman" panose="02020603050405020304" pitchFamily="18" charset="0"/>
                <a:cs typeface="Times New Roman" panose="02020603050405020304" pitchFamily="18" charset="0"/>
              </a:rPr>
              <a:t>Trăng </a:t>
            </a:r>
            <a:r>
              <a:rPr lang="en-US" sz="3200" dirty="0" err="1" smtClean="0">
                <a:latin typeface="Times New Roman" panose="02020603050405020304" pitchFamily="18" charset="0"/>
                <a:cs typeface="Times New Roman" panose="02020603050405020304" pitchFamily="18" charset="0"/>
              </a:rPr>
              <a:t>lặn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rồi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trăng</a:t>
            </a:r>
            <a:r>
              <a:rPr lang="en-US" sz="3200" dirty="0" smtClean="0">
                <a:latin typeface="Times New Roman" panose="02020603050405020304" pitchFamily="18" charset="0"/>
                <a:cs typeface="Times New Roman" panose="02020603050405020304" pitchFamily="18" charset="0"/>
              </a:rPr>
              <a:t> </a:t>
            </a:r>
            <a:r>
              <a:rPr lang="en-US" sz="3200" err="1" smtClean="0">
                <a:latin typeface="Times New Roman" panose="02020603050405020304" pitchFamily="18" charset="0"/>
                <a:cs typeface="Times New Roman" panose="02020603050405020304" pitchFamily="18" charset="0"/>
              </a:rPr>
              <a:t>mọc</a:t>
            </a:r>
            <a:r>
              <a:rPr lang="en-US" sz="320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tới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lớp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trường</a:t>
            </a:r>
            <a:r>
              <a:rPr lang="en-US" sz="3200" dirty="0" smtClean="0">
                <a:latin typeface="Times New Roman" panose="02020603050405020304" pitchFamily="18" charset="0"/>
                <a:cs typeface="Times New Roman" panose="02020603050405020304" pitchFamily="18" charset="0"/>
              </a:rPr>
              <a:t> </a:t>
            </a:r>
          </a:p>
          <a:p>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lịch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err="1" smtClean="0">
                <a:latin typeface="Times New Roman" panose="02020603050405020304" pitchFamily="18" charset="0"/>
                <a:cs typeface="Times New Roman" panose="02020603050405020304" pitchFamily="18" charset="0"/>
              </a:rPr>
              <a:t>bầu</a:t>
            </a:r>
            <a:r>
              <a:rPr lang="en-US" sz="3200" smtClean="0">
                <a:latin typeface="Times New Roman" panose="02020603050405020304" pitchFamily="18" charset="0"/>
                <a:cs typeface="Times New Roman" panose="02020603050405020304" pitchFamily="18" charset="0"/>
              </a:rPr>
              <a:t> trời.            Lịch </a:t>
            </a:r>
            <a:r>
              <a:rPr lang="en-US" sz="3200" dirty="0" err="1" smtClean="0">
                <a:latin typeface="Times New Roman" panose="02020603050405020304" pitchFamily="18" charset="0"/>
                <a:cs typeface="Times New Roman" panose="02020603050405020304" pitchFamily="18" charset="0"/>
              </a:rPr>
              <a:t>lại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sách</a:t>
            </a:r>
            <a:r>
              <a:rPr lang="en-US" sz="32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NGUYỄN</a:t>
            </a:r>
            <a:r>
              <a:rPr lang="en-US" sz="3200" dirty="0" smtClean="0">
                <a:latin typeface="Times New Roman" panose="02020603050405020304" pitchFamily="18" charset="0"/>
                <a:cs typeface="Times New Roman" panose="02020603050405020304" pitchFamily="18" charset="0"/>
              </a:rPr>
              <a:t> HƯNG HẢI                                       </a:t>
            </a:r>
          </a:p>
          <a:p>
            <a:endParaRPr lang="en-US" sz="3200" dirty="0">
              <a:latin typeface="Times New Roman" panose="02020603050405020304" pitchFamily="18" charset="0"/>
              <a:cs typeface="Times New Roman" panose="02020603050405020304" pitchFamily="18" charset="0"/>
            </a:endParaRPr>
          </a:p>
        </p:txBody>
      </p:sp>
      <p:sp>
        <p:nvSpPr>
          <p:cNvPr id="5" name="Flowchart: Process 4"/>
          <p:cNvSpPr/>
          <p:nvPr/>
        </p:nvSpPr>
        <p:spPr>
          <a:xfrm>
            <a:off x="381000" y="4495800"/>
            <a:ext cx="8763000" cy="2133600"/>
          </a:xfrm>
          <a:prstGeom prst="flowChartProcess">
            <a:avLst/>
          </a:prstGeom>
        </p:spPr>
        <p:style>
          <a:lnRef idx="1">
            <a:schemeClr val="accent5"/>
          </a:lnRef>
          <a:fillRef idx="2">
            <a:schemeClr val="accent5"/>
          </a:fillRef>
          <a:effectRef idx="1">
            <a:schemeClr val="accent5"/>
          </a:effectRef>
          <a:fontRef idx="minor">
            <a:schemeClr val="dk1"/>
          </a:fontRef>
        </p:style>
        <p:txBody>
          <a:bodyPr rtlCol="0" anchor="t"/>
          <a:lstStyle/>
          <a:p>
            <a:r>
              <a:rPr lang="en-US" sz="3600" smtClean="0">
                <a:latin typeface="Times New Roman" panose="02020603050405020304" pitchFamily="18" charset="0"/>
                <a:cs typeface="Times New Roman" panose="02020603050405020304" pitchFamily="18" charset="0"/>
              </a:rPr>
              <a:t>c) </a:t>
            </a:r>
            <a:r>
              <a:rPr lang="en-US" sz="3600" err="1" smtClean="0">
                <a:latin typeface="Times New Roman" panose="02020603050405020304" pitchFamily="18" charset="0"/>
                <a:cs typeface="Times New Roman" panose="02020603050405020304" pitchFamily="18" charset="0"/>
              </a:rPr>
              <a:t>Sầu</a:t>
            </a:r>
            <a:r>
              <a:rPr lang="en-US" sz="3600" smtClean="0">
                <a:latin typeface="Times New Roman" panose="02020603050405020304" pitchFamily="18" charset="0"/>
                <a:cs typeface="Times New Roman" panose="02020603050405020304" pitchFamily="18" charset="0"/>
              </a:rPr>
              <a:t> riêng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loại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quý</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err="1" smtClean="0">
                <a:latin typeface="Times New Roman" panose="02020603050405020304" pitchFamily="18" charset="0"/>
                <a:cs typeface="Times New Roman" panose="02020603050405020304" pitchFamily="18" charset="0"/>
              </a:rPr>
              <a:t>miền</a:t>
            </a:r>
            <a:r>
              <a:rPr lang="en-US" sz="3600" smtClean="0">
                <a:latin typeface="Times New Roman" panose="02020603050405020304" pitchFamily="18" charset="0"/>
                <a:cs typeface="Times New Roman" panose="02020603050405020304" pitchFamily="18" charset="0"/>
              </a:rPr>
              <a:t> Nam. </a:t>
            </a:r>
            <a:r>
              <a:rPr lang="en-US" sz="3600" dirty="0" err="1" smtClean="0">
                <a:latin typeface="Times New Roman" panose="02020603050405020304" pitchFamily="18" charset="0"/>
                <a:cs typeface="Times New Roman" panose="02020603050405020304" pitchFamily="18" charset="0"/>
              </a:rPr>
              <a:t>Hương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mùi</a:t>
            </a:r>
            <a:r>
              <a:rPr lang="en-US" sz="3600" dirty="0" smtClean="0">
                <a:latin typeface="Times New Roman" panose="02020603050405020304" pitchFamily="18" charset="0"/>
                <a:cs typeface="Times New Roman" panose="02020603050405020304" pitchFamily="18" charset="0"/>
              </a:rPr>
              <a:t> </a:t>
            </a:r>
            <a:r>
              <a:rPr lang="en-US" sz="3600" err="1" smtClean="0">
                <a:latin typeface="Times New Roman" panose="02020603050405020304" pitchFamily="18" charset="0"/>
                <a:cs typeface="Times New Roman" panose="02020603050405020304" pitchFamily="18" charset="0"/>
              </a:rPr>
              <a:t>thơm</a:t>
            </a:r>
            <a:r>
              <a:rPr lang="en-US" sz="3600" smtClean="0">
                <a:latin typeface="Times New Roman" panose="02020603050405020304" pitchFamily="18" charset="0"/>
                <a:cs typeface="Times New Roman" panose="02020603050405020304" pitchFamily="18" charset="0"/>
              </a:rPr>
              <a:t> đậm, </a:t>
            </a:r>
            <a:r>
              <a:rPr lang="en-US" sz="3600" dirty="0" smtClean="0">
                <a:latin typeface="Times New Roman" panose="02020603050405020304" pitchFamily="18" charset="0"/>
                <a:cs typeface="Times New Roman" panose="02020603050405020304" pitchFamily="18" charset="0"/>
              </a:rPr>
              <a:t>bay </a:t>
            </a:r>
            <a:r>
              <a:rPr lang="en-US" sz="3600" dirty="0" err="1" smtClean="0">
                <a:latin typeface="Times New Roman" panose="02020603050405020304" pitchFamily="18" charset="0"/>
                <a:cs typeface="Times New Roman" panose="02020603050405020304" pitchFamily="18" charset="0"/>
              </a:rPr>
              <a:t>rất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lâu</a:t>
            </a:r>
            <a:r>
              <a:rPr lang="en-US" sz="3600" dirty="0" smtClean="0">
                <a:latin typeface="Times New Roman" panose="02020603050405020304" pitchFamily="18" charset="0"/>
                <a:cs typeface="Times New Roman" panose="02020603050405020304" pitchFamily="18" charset="0"/>
              </a:rPr>
              <a:t> tan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khí</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229600" cy="6096000"/>
          </a:xfrm>
        </p:spPr>
        <p:txBody>
          <a:bodyPr/>
          <a:lstStyle/>
          <a:p>
            <a:pPr marL="514350" indent="-514350">
              <a:buNone/>
            </a:pPr>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Thì</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a:t>
            </a:r>
            <a:r>
              <a:rPr lang="en-US" dirty="0" err="1" smtClean="0">
                <a:latin typeface="Times New Roman" panose="02020603050405020304" pitchFamily="18" charset="0"/>
                <a:cs typeface="Times New Roman" panose="02020603050405020304" pitchFamily="18" charset="0"/>
              </a:rPr>
              <a:t>xcan</a:t>
            </a:r>
            <a:r>
              <a:rPr lang="en-US" dirty="0" smtClean="0">
                <a:latin typeface="Times New Roman" panose="02020603050405020304" pitchFamily="18" charset="0"/>
                <a:cs typeface="Times New Roman" panose="02020603050405020304" pitchFamily="18" charset="0"/>
              </a:rPr>
              <a:t> </a:t>
            </a:r>
          </a:p>
          <a:p>
            <a:pPr marL="514350" indent="-514350">
              <a:buNone/>
            </a:pPr>
            <a:r>
              <a:rPr lang="en-US" dirty="0" err="1" smtClean="0">
                <a:latin typeface="Times New Roman" panose="02020603050405020304" pitchFamily="18" charset="0"/>
                <a:cs typeface="Times New Roman" panose="02020603050405020304" pitchFamily="18" charset="0"/>
              </a:rPr>
              <a:t>đã</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chế</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p>
          <a:p>
            <a:pPr marL="514350" indent="-51435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None/>
            </a:pPr>
            <a:endParaRPr lang="en-US" dirty="0">
              <a:latin typeface="Times New Roman" panose="02020603050405020304" pitchFamily="18" charset="0"/>
              <a:cs typeface="Times New Roman" panose="02020603050405020304" pitchFamily="18" charset="0"/>
            </a:endParaRPr>
          </a:p>
          <a:p>
            <a:pPr marL="514350" indent="-514350">
              <a:buNone/>
            </a:pPr>
            <a:r>
              <a:rPr lang="en-US" dirty="0" err="1" smtClean="0">
                <a:latin typeface="Times New Roman" panose="02020603050405020304" pitchFamily="18" charset="0"/>
                <a:cs typeface="Times New Roman" panose="02020603050405020304" pitchFamily="18" charset="0"/>
              </a:rPr>
              <a:t>Đó</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thế</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dirty="0" err="1" smtClean="0">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tử</a:t>
            </a:r>
            <a:endParaRPr lang="en-US" dirty="0">
              <a:latin typeface="Times New Roman" panose="02020603050405020304" pitchFamily="18" charset="0"/>
              <a:cs typeface="Times New Roman" panose="02020603050405020304" pitchFamily="18" charset="0"/>
            </a:endParaRPr>
          </a:p>
          <a:p>
            <a:pPr marL="514350" indent="-51435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đại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Right Arrow 3"/>
          <p:cNvSpPr/>
          <p:nvPr/>
        </p:nvSpPr>
        <p:spPr>
          <a:xfrm>
            <a:off x="1891430" y="2019300"/>
            <a:ext cx="1066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438400" y="4724400"/>
            <a:ext cx="1066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4572000"/>
            <a:ext cx="54864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err="1" smtClean="0">
                <a:latin typeface="Times New Roman" panose="02020603050405020304" pitchFamily="18" charset="0"/>
                <a:cs typeface="Times New Roman" panose="02020603050405020304" pitchFamily="18" charset="0"/>
              </a:rPr>
              <a:t>Tác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dụng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dùng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để</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nhận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định</a:t>
            </a:r>
            <a:r>
              <a:rPr lang="en-US"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
        <p:nvSpPr>
          <p:cNvPr id="8" name="Rectangle 7"/>
          <p:cNvSpPr/>
          <p:nvPr/>
        </p:nvSpPr>
        <p:spPr>
          <a:xfrm>
            <a:off x="3124200" y="1752600"/>
            <a:ext cx="5257800" cy="838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err="1" smtClean="0">
                <a:latin typeface="Times New Roman" panose="02020603050405020304" pitchFamily="18" charset="0"/>
                <a:cs typeface="Times New Roman" panose="02020603050405020304" pitchFamily="18" charset="0"/>
              </a:rPr>
              <a:t>Tác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dụng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Dùng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để</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thiệu</a:t>
            </a:r>
            <a:endParaRPr lang="en-US" sz="3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barn(inVertical)">
                                      <p:cBhvr>
                                        <p:cTn id="51" dur="500"/>
                                        <p:tgtEl>
                                          <p:spTgt spid="6"/>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arn(inVertical)">
                                      <p:cBhvr>
                                        <p:cTn id="5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791200"/>
          </a:xfrm>
        </p:spPr>
        <p:txBody>
          <a:bodyPr/>
          <a:lstStyle/>
          <a:p>
            <a:pPr>
              <a:buNone/>
            </a:pPr>
            <a:r>
              <a:rPr lang="en-US" dirty="0" smtClean="0">
                <a:latin typeface="Times New Roman" panose="02020603050405020304" pitchFamily="18" charset="0"/>
                <a:cs typeface="Times New Roman" panose="02020603050405020304" pitchFamily="18" charset="0"/>
              </a:rPr>
              <a:t>b)</a:t>
            </a:r>
          </a:p>
          <a:p>
            <a:pPr>
              <a:buNone/>
            </a:pPr>
            <a:r>
              <a:rPr lang="en-US" dirty="0" err="1" smtClean="0">
                <a:latin typeface="Times New Roman" panose="02020603050405020304" pitchFamily="18" charset="0"/>
                <a:cs typeface="Times New Roman" panose="02020603050405020304" pitchFamily="18" charset="0"/>
              </a:rPr>
              <a:t>Lá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lịch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cây</a:t>
            </a:r>
            <a:endParaRPr lang="en-US" dirty="0" smtClean="0">
              <a:latin typeface="Times New Roman" panose="02020603050405020304" pitchFamily="18" charset="0"/>
              <a:cs typeface="Times New Roman" panose="02020603050405020304" pitchFamily="18" charset="0"/>
            </a:endParaRPr>
          </a:p>
          <a:p>
            <a:pPr>
              <a:buNone/>
            </a:pPr>
            <a:r>
              <a:rPr lang="en-US" dirty="0" err="1" smtClean="0">
                <a:latin typeface="Times New Roman" panose="02020603050405020304" pitchFamily="18" charset="0"/>
                <a:cs typeface="Times New Roman" panose="02020603050405020304" pitchFamily="18" charset="0"/>
              </a:rPr>
              <a:t>Cây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lịch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đất</a:t>
            </a:r>
            <a:endParaRPr lang="en-US" dirty="0" smtClean="0">
              <a:latin typeface="Times New Roman" panose="02020603050405020304" pitchFamily="18" charset="0"/>
              <a:cs typeface="Times New Roman" panose="02020603050405020304" pitchFamily="18" charset="0"/>
            </a:endParaRPr>
          </a:p>
          <a:p>
            <a:pPr>
              <a:buNone/>
            </a:pP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lịch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bầu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trời</a:t>
            </a:r>
            <a:endParaRPr lang="en-US" dirty="0" smtClean="0">
              <a:latin typeface="Times New Roman" panose="02020603050405020304" pitchFamily="18" charset="0"/>
              <a:cs typeface="Times New Roman" panose="02020603050405020304" pitchFamily="18" charset="0"/>
            </a:endParaRPr>
          </a:p>
          <a:p>
            <a:pPr>
              <a:buNone/>
            </a:pPr>
            <a:r>
              <a:rPr lang="en-US" dirty="0" err="1" smtClean="0">
                <a:latin typeface="Times New Roman" panose="02020603050405020304" pitchFamily="18" charset="0"/>
                <a:cs typeface="Times New Roman" panose="02020603050405020304" pitchFamily="18" charset="0"/>
              </a:rPr>
              <a:t>Mười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ngón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lịch</a:t>
            </a:r>
            <a:endParaRPr lang="en-US" dirty="0" smtClean="0">
              <a:latin typeface="Times New Roman" panose="02020603050405020304" pitchFamily="18" charset="0"/>
              <a:cs typeface="Times New Roman" panose="02020603050405020304" pitchFamily="18" charset="0"/>
            </a:endParaRPr>
          </a:p>
          <a:p>
            <a:pPr>
              <a:buNone/>
            </a:pPr>
            <a:r>
              <a:rPr lang="en-US" dirty="0" err="1" smtClean="0">
                <a:latin typeface="Times New Roman" panose="02020603050405020304" pitchFamily="18" charset="0"/>
                <a:cs typeface="Times New Roman" panose="02020603050405020304" pitchFamily="18" charset="0"/>
              </a:rPr>
              <a:t>Lịch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trang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sách</a:t>
            </a:r>
            <a:r>
              <a:rPr lang="en-US" dirty="0" smtClean="0">
                <a:latin typeface="Times New Roman" panose="02020603050405020304" pitchFamily="18" charset="0"/>
                <a:cs typeface="Times New Roman" panose="02020603050405020304" pitchFamily="18" charset="0"/>
              </a:rPr>
              <a:t>.</a:t>
            </a:r>
          </a:p>
          <a:p>
            <a:pPr>
              <a:buNone/>
            </a:pPr>
            <a:endParaRPr lang="en-US" dirty="0" smtClean="0">
              <a:latin typeface="Times New Roman" panose="02020603050405020304" pitchFamily="18" charset="0"/>
              <a:cs typeface="Times New Roman" panose="02020603050405020304" pitchFamily="18" charset="0"/>
            </a:endParaRPr>
          </a:p>
          <a:p>
            <a:pPr>
              <a:buNone/>
            </a:pPr>
            <a:r>
              <a:rPr lang="en-US" sz="3600" dirty="0" smtClean="0">
                <a:latin typeface="Times New Roman" panose="02020603050405020304" pitchFamily="18" charset="0"/>
                <a:cs typeface="Times New Roman" panose="02020603050405020304" pitchFamily="18" charset="0"/>
              </a:rPr>
              <a:t>c) </a:t>
            </a:r>
            <a:r>
              <a:rPr lang="en-US" sz="3600" dirty="0" err="1" smtClean="0">
                <a:latin typeface="Times New Roman" panose="02020603050405020304" pitchFamily="18" charset="0"/>
                <a:cs typeface="Times New Roman" panose="02020603050405020304" pitchFamily="18" charset="0"/>
              </a:rPr>
              <a:t>Sầu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riêng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loại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quý</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miền</a:t>
            </a:r>
            <a:r>
              <a:rPr lang="en-US" sz="3600" dirty="0" smtClean="0">
                <a:latin typeface="Times New Roman" panose="02020603050405020304" pitchFamily="18" charset="0"/>
                <a:cs typeface="Times New Roman" panose="02020603050405020304" pitchFamily="18" charset="0"/>
              </a:rPr>
              <a:t> Nam</a:t>
            </a:r>
            <a:r>
              <a:rPr lang="vi-VN" altLang="en-US"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p>
          <a:p>
            <a:pPr>
              <a:buNone/>
            </a:pPr>
            <a:endParaRPr lang="en-US" dirty="0">
              <a:latin typeface="Times New Roman" panose="02020603050405020304" pitchFamily="18" charset="0"/>
              <a:cs typeface="Times New Roman" panose="02020603050405020304" pitchFamily="18" charset="0"/>
            </a:endParaRPr>
          </a:p>
        </p:txBody>
      </p:sp>
      <p:sp>
        <p:nvSpPr>
          <p:cNvPr id="4" name="Right Arrow 3"/>
          <p:cNvSpPr/>
          <p:nvPr/>
        </p:nvSpPr>
        <p:spPr>
          <a:xfrm>
            <a:off x="685800" y="5791200"/>
            <a:ext cx="762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00200" y="5410200"/>
            <a:ext cx="70104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err="1" smtClean="0">
                <a:latin typeface="Times New Roman" panose="02020603050405020304" pitchFamily="18" charset="0"/>
                <a:cs typeface="Times New Roman" panose="02020603050405020304" pitchFamily="18" charset="0"/>
              </a:rPr>
              <a:t>Tác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dụng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Vừa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dùng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để</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giới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thiệu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vừa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để</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nhận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định</a:t>
            </a:r>
            <a:r>
              <a:rPr lang="en-US" sz="2400" dirty="0" smtClean="0"/>
              <a:t>.</a:t>
            </a:r>
            <a:endParaRPr lang="en-US" sz="2000" dirty="0"/>
          </a:p>
        </p:txBody>
      </p:sp>
      <p:cxnSp>
        <p:nvCxnSpPr>
          <p:cNvPr id="13" name="Straight Connector 12"/>
          <p:cNvCxnSpPr/>
          <p:nvPr/>
        </p:nvCxnSpPr>
        <p:spPr>
          <a:xfrm>
            <a:off x="4267200" y="1600200"/>
            <a:ext cx="762000" cy="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5029200" y="1600200"/>
            <a:ext cx="0" cy="22860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4267200" y="3886200"/>
            <a:ext cx="762000" cy="0"/>
          </a:xfrm>
          <a:prstGeom prst="line">
            <a:avLst/>
          </a:prstGeom>
        </p:spPr>
        <p:style>
          <a:lnRef idx="2">
            <a:schemeClr val="dk1"/>
          </a:lnRef>
          <a:fillRef idx="0">
            <a:schemeClr val="dk1"/>
          </a:fillRef>
          <a:effectRef idx="1">
            <a:schemeClr val="dk1"/>
          </a:effectRef>
          <a:fontRef idx="minor">
            <a:schemeClr val="tx1"/>
          </a:fontRef>
        </p:style>
      </p:cxnSp>
      <p:sp>
        <p:nvSpPr>
          <p:cNvPr id="18" name="Right Arrow 17"/>
          <p:cNvSpPr/>
          <p:nvPr/>
        </p:nvSpPr>
        <p:spPr>
          <a:xfrm>
            <a:off x="5257800" y="2590800"/>
            <a:ext cx="838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248400" y="2057400"/>
            <a:ext cx="2514600" cy="1447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b="1" dirty="0" err="1" smtClean="0">
                <a:latin typeface="Times New Roman" panose="02020603050405020304" pitchFamily="18" charset="0"/>
                <a:cs typeface="Times New Roman" panose="02020603050405020304" pitchFamily="18" charset="0"/>
              </a:rPr>
              <a:t>Tác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dụng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Dùng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để</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nhận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định</a:t>
            </a:r>
            <a:r>
              <a:rPr lang="en-US" sz="2800" b="1"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heel(1)">
                                      <p:cBhvr>
                                        <p:cTn id="27" dur="2000"/>
                                        <p:tgtEl>
                                          <p:spTgt spid="13"/>
                                        </p:tgtEl>
                                      </p:cBhvr>
                                    </p:animEffect>
                                  </p:childTnLst>
                                </p:cTn>
                              </p:par>
                              <p:par>
                                <p:cTn id="28" presetID="21"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heel(1)">
                                      <p:cBhvr>
                                        <p:cTn id="30" dur="2000"/>
                                        <p:tgtEl>
                                          <p:spTgt spid="15"/>
                                        </p:tgtEl>
                                      </p:cBhvr>
                                    </p:animEffect>
                                  </p:childTnLst>
                                </p:cTn>
                              </p:par>
                              <p:par>
                                <p:cTn id="31" presetID="21" presetClass="entr" presetSubtype="1"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heel(1)">
                                      <p:cBhvr>
                                        <p:cTn id="33" dur="2000"/>
                                        <p:tgtEl>
                                          <p:spTgt spid="17"/>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heel(1)">
                                      <p:cBhvr>
                                        <p:cTn id="36" dur="2000"/>
                                        <p:tgtEl>
                                          <p:spTgt spid="18"/>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heel(1)">
                                      <p:cBhvr>
                                        <p:cTn id="39" dur="20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ipe(down)">
                                      <p:cBhvr>
                                        <p:cTn id="51" dur="500"/>
                                        <p:tgtEl>
                                          <p:spTgt spid="4"/>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down)">
                                      <p:cBhvr>
                                        <p:cTn id="5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endParaRPr lang="en-US" dirty="0" smtClean="0"/>
          </a:p>
          <a:p>
            <a:pPr>
              <a:buNone/>
            </a:pPr>
            <a:r>
              <a:rPr lang="en-US" dirty="0"/>
              <a:t> </a:t>
            </a:r>
          </a:p>
        </p:txBody>
      </p:sp>
      <p:sp>
        <p:nvSpPr>
          <p:cNvPr id="4" name="Flowchart: Alternate Process 3"/>
          <p:cNvSpPr/>
          <p:nvPr/>
        </p:nvSpPr>
        <p:spPr>
          <a:xfrm>
            <a:off x="685800" y="1447800"/>
            <a:ext cx="7772400" cy="327660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2: </a:t>
            </a:r>
            <a:r>
              <a:rPr lang="en-US" sz="3600" b="1" dirty="0" err="1" smtClean="0">
                <a:latin typeface="Times New Roman" panose="02020603050405020304" pitchFamily="18" charset="0"/>
                <a:cs typeface="Times New Roman" panose="02020603050405020304" pitchFamily="18" charset="0"/>
              </a:rPr>
              <a:t>Dùng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kể</a:t>
            </a:r>
            <a:r>
              <a:rPr lang="en-US" sz="3600" b="1" dirty="0" smtClean="0">
                <a:latin typeface="Times New Roman" panose="02020603050405020304" pitchFamily="18" charset="0"/>
                <a:cs typeface="Times New Roman" panose="02020603050405020304" pitchFamily="18" charset="0"/>
              </a:rPr>
              <a:t> Ai </a:t>
            </a:r>
            <a:r>
              <a:rPr lang="en-US" sz="3600" b="1" dirty="0" err="1" smtClean="0">
                <a:latin typeface="Times New Roman" panose="02020603050405020304" pitchFamily="18" charset="0"/>
                <a:cs typeface="Times New Roman" panose="02020603050405020304" pitchFamily="18" charset="0"/>
              </a:rPr>
              <a:t>là</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gì</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Giới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thiệu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về</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bạn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trong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lớp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em</a:t>
            </a:r>
            <a:r>
              <a:rPr lang="en-US" sz="3600" b="1" dirty="0" smtClean="0">
                <a:latin typeface="Times New Roman" panose="02020603050405020304" pitchFamily="18" charset="0"/>
                <a:cs typeface="Times New Roman" panose="02020603050405020304" pitchFamily="18" charset="0"/>
              </a:rPr>
              <a:t> ( </a:t>
            </a:r>
            <a:r>
              <a:rPr lang="en-US" sz="3600" b="1" dirty="0" err="1" smtClean="0">
                <a:latin typeface="Times New Roman" panose="02020603050405020304" pitchFamily="18" charset="0"/>
                <a:cs typeface="Times New Roman" panose="02020603050405020304" pitchFamily="18" charset="0"/>
              </a:rPr>
              <a:t>hoặc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giới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thiệu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từng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người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trong</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ảnh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chụp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gia</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đình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em</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pPr algn="l"/>
            <a:r>
              <a:rPr lang="vi-VN" altLang="en-US"/>
              <a:t> </a:t>
            </a:r>
            <a:br>
              <a:rPr lang="vi-VN" altLang="en-US"/>
            </a:br>
            <a:r>
              <a:rPr lang="vi-VN" altLang="en-US"/>
              <a:t/>
            </a:r>
            <a:br>
              <a:rPr lang="vi-VN" altLang="en-US"/>
            </a:br>
            <a:r>
              <a:rPr lang="vi-VN" altLang="en-US"/>
              <a:t/>
            </a:r>
            <a:br>
              <a:rPr lang="vi-VN" altLang="en-US"/>
            </a:br>
            <a:r>
              <a:rPr lang="vi-VN" altLang="en-US"/>
              <a:t>     </a:t>
            </a:r>
            <a:r>
              <a:rPr lang="vi-VN" altLang="en-US" sz="4000" smtClean="0"/>
              <a:t>Mình </a:t>
            </a:r>
            <a:r>
              <a:rPr lang="vi-VN" altLang="en-US" sz="4000"/>
              <a:t>giới thiệu một số thành viên của lớp mình nhé</a:t>
            </a:r>
            <a:r>
              <a:rPr lang="vi-VN" altLang="en-US" sz="4000" smtClean="0"/>
              <a:t>.</a:t>
            </a:r>
            <a:r>
              <a:rPr lang="en-US" altLang="en-US" sz="4000" smtClean="0"/>
              <a:t> </a:t>
            </a:r>
            <a:r>
              <a:rPr lang="vi-VN" altLang="en-US" sz="4000" smtClean="0"/>
              <a:t>Lớp </a:t>
            </a:r>
            <a:r>
              <a:rPr lang="vi-VN" altLang="en-US" sz="4000"/>
              <a:t>trưởng là bạn Quang. Bạn là học sinh ngoan của lớp</a:t>
            </a:r>
            <a:r>
              <a:rPr lang="vi-VN" altLang="en-US" sz="4000" smtClean="0"/>
              <a:t>.</a:t>
            </a:r>
            <a:r>
              <a:rPr lang="en-US" altLang="en-US" sz="4000" smtClean="0"/>
              <a:t> </a:t>
            </a:r>
            <a:r>
              <a:rPr lang="vi-VN" altLang="en-US" sz="4000" smtClean="0"/>
              <a:t>Bạn </a:t>
            </a:r>
            <a:r>
              <a:rPr lang="vi-VN" altLang="en-US" sz="4000"/>
              <a:t>Mai Anh là quản ca của lớp. Bạn hay giúp đỡ các bạn</a:t>
            </a:r>
            <a:r>
              <a:rPr lang="vi-VN" altLang="en-US" sz="4000" smtClean="0"/>
              <a:t>.</a:t>
            </a:r>
            <a:r>
              <a:rPr lang="en-US" altLang="en-US" sz="4000" smtClean="0"/>
              <a:t> </a:t>
            </a:r>
            <a:r>
              <a:rPr lang="vi-VN" altLang="en-US" sz="4000" smtClean="0"/>
              <a:t>Bạn </a:t>
            </a:r>
            <a:r>
              <a:rPr lang="vi-VN" altLang="en-US" sz="4000"/>
              <a:t>Dũng là người có tài kể chuyện. </a:t>
            </a:r>
            <a:endParaRPr lang="vi-VN" altLang="en-US" sz="3600"/>
          </a:p>
        </p:txBody>
      </p:sp>
      <p:sp>
        <p:nvSpPr>
          <p:cNvPr id="3" name="Content Placeholder 2"/>
          <p:cNvSpPr>
            <a:spLocks noGrp="1"/>
          </p:cNvSpPr>
          <p:nvPr>
            <p:ph idx="1"/>
          </p:nvPr>
        </p:nvSpPr>
        <p:spPr>
          <a:xfrm>
            <a:off x="457200" y="3469640"/>
            <a:ext cx="8229600" cy="2656840"/>
          </a:xfrm>
        </p:spPr>
        <p:txBody>
          <a:bodyPr>
            <a:noAutofit/>
          </a:bodyPr>
          <a:lstStyle/>
          <a:p>
            <a:pPr marL="0" indent="0">
              <a:buNone/>
            </a:pPr>
            <a:r>
              <a:rPr lang="vi-VN" altLang="en-US"/>
              <a:t>     </a:t>
            </a:r>
            <a:r>
              <a:rPr lang="vi-VN" altLang="en-US" sz="3600" smtClean="0">
                <a:latin typeface="Times New Roman" panose="02020603050405020304" pitchFamily="18" charset="0"/>
                <a:cs typeface="Times New Roman" panose="02020603050405020304" pitchFamily="18" charset="0"/>
              </a:rPr>
              <a:t>Mời </a:t>
            </a:r>
            <a:r>
              <a:rPr lang="vi-VN" altLang="en-US" sz="3600">
                <a:latin typeface="Times New Roman" panose="02020603050405020304" pitchFamily="18" charset="0"/>
                <a:cs typeface="Times New Roman" panose="02020603050405020304" pitchFamily="18" charset="0"/>
              </a:rPr>
              <a:t>các bạn xem tấm ảnh chụp gia đình mình. Gia đình mình có 4 người. Bố mình là công nhân. Mẹ mình là nông dân. Anh trai mình là học sinh lớp 9, trường Trung học cơ sở </a:t>
            </a:r>
            <a:r>
              <a:rPr lang="vi-VN" altLang="en-US" sz="3600" smtClean="0">
                <a:latin typeface="Times New Roman" panose="02020603050405020304" pitchFamily="18" charset="0"/>
                <a:cs typeface="Times New Roman" panose="02020603050405020304" pitchFamily="18" charset="0"/>
              </a:rPr>
              <a:t>Th</a:t>
            </a:r>
            <a:r>
              <a:rPr lang="en-US" altLang="en-US" sz="3600" smtClean="0">
                <a:latin typeface="Times New Roman" panose="02020603050405020304" pitchFamily="18" charset="0"/>
                <a:cs typeface="Times New Roman" panose="02020603050405020304" pitchFamily="18" charset="0"/>
              </a:rPr>
              <a:t>ị</a:t>
            </a:r>
            <a:r>
              <a:rPr lang="vi-VN" altLang="en-US" sz="3600" smtClean="0">
                <a:latin typeface="Times New Roman" panose="02020603050405020304" pitchFamily="18" charset="0"/>
                <a:cs typeface="Times New Roman" panose="02020603050405020304" pitchFamily="18" charset="0"/>
              </a:rPr>
              <a:t> </a:t>
            </a:r>
            <a:r>
              <a:rPr lang="en-US" altLang="en-US" sz="3600" smtClean="0">
                <a:latin typeface="Times New Roman" panose="02020603050405020304" pitchFamily="18" charset="0"/>
                <a:cs typeface="Times New Roman" panose="02020603050405020304" pitchFamily="18" charset="0"/>
              </a:rPr>
              <a:t>Trấn</a:t>
            </a:r>
            <a:r>
              <a:rPr lang="vi-VN" altLang="en-US" sz="3600" smtClean="0">
                <a:latin typeface="Times New Roman" panose="02020603050405020304" pitchFamily="18" charset="0"/>
                <a:cs typeface="Times New Roman" panose="02020603050405020304" pitchFamily="18" charset="0"/>
              </a:rPr>
              <a:t>.Còn </a:t>
            </a:r>
            <a:r>
              <a:rPr lang="vi-VN" altLang="en-US" sz="3600">
                <a:latin typeface="Times New Roman" panose="02020603050405020304" pitchFamily="18" charset="0"/>
                <a:cs typeface="Times New Roman" panose="02020603050405020304" pitchFamily="18" charset="0"/>
              </a:rPr>
              <a:t>đây là mình, mình là con út trong nhà.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57400"/>
            <a:ext cx="7772400" cy="2155825"/>
          </a:xfrm>
        </p:spPr>
        <p:txBody>
          <a:bodyPr>
            <a:prstTxWarp prst="textWave1">
              <a:avLst/>
            </a:prstTxWarp>
          </a:bodyPr>
          <a:lstStyle/>
          <a:p>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CẢM</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ƠN</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CÔ</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VÀ</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CÁC</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EM</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normAutofit/>
          </a:bodyPr>
          <a:lstStyle/>
          <a:p>
            <a:r>
              <a:rPr lang="vi-VN" sz="5400" b="1" dirty="0" smtClean="0">
                <a:solidFill>
                  <a:srgbClr val="FF0000"/>
                </a:solidFill>
                <a:latin typeface="Times New Roman" panose="02020603050405020304" pitchFamily="18" charset="0"/>
                <a:cs typeface="Times New Roman" panose="02020603050405020304" pitchFamily="18" charset="0"/>
              </a:rPr>
              <a:t>Ôn </a:t>
            </a:r>
            <a:r>
              <a:rPr lang="en-US" sz="5400" b="1" dirty="0" err="1" smtClean="0">
                <a:solidFill>
                  <a:srgbClr val="FF0000"/>
                </a:solidFill>
                <a:latin typeface="Times New Roman" panose="02020603050405020304" pitchFamily="18" charset="0"/>
                <a:cs typeface="Times New Roman" panose="02020603050405020304" pitchFamily="18" charset="0"/>
              </a:rPr>
              <a:t>bài</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cũ</a:t>
            </a:r>
            <a:r>
              <a:rPr lang="en-US" sz="5400" b="1" dirty="0" smtClean="0">
                <a:solidFill>
                  <a:srgbClr val="FF0000"/>
                </a:solidFill>
                <a:latin typeface="Times New Roman" panose="02020603050405020304" pitchFamily="18" charset="0"/>
                <a:cs typeface="Times New Roman" panose="02020603050405020304" pitchFamily="18" charset="0"/>
              </a:rPr>
              <a:t> </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4" name="Cloud 3"/>
          <p:cNvSpPr/>
          <p:nvPr/>
        </p:nvSpPr>
        <p:spPr>
          <a:xfrm>
            <a:off x="914400" y="1828800"/>
            <a:ext cx="7772400" cy="3810000"/>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altLang="en-US" sz="4000" b="1" i="1" dirty="0" smtClean="0">
                <a:latin typeface="Times New Roman" panose="02020603050405020304" pitchFamily="18" charset="0"/>
                <a:cs typeface="Times New Roman" panose="02020603050405020304" pitchFamily="18" charset="0"/>
              </a:rPr>
              <a:t>Nêu một số câu thành ngữ, tục ngữ nói về cái đẹp</a:t>
            </a:r>
            <a:r>
              <a:rPr lang="en-US" sz="4000" b="1" i="1"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000" i="1" u="sng" dirty="0" err="1" smtClean="0">
                <a:solidFill>
                  <a:srgbClr val="FF0000"/>
                </a:solidFill>
                <a:latin typeface="HP001 4 hang 1 ô ly" pitchFamily="34" charset="-93"/>
                <a:cs typeface="Times New Roman" panose="02020603050405020304" pitchFamily="18" charset="0"/>
              </a:rPr>
              <a:t>Luyện</a:t>
            </a:r>
            <a:r>
              <a:rPr lang="en-US" sz="4000" i="1" u="sng" dirty="0" smtClean="0">
                <a:solidFill>
                  <a:srgbClr val="FF0000"/>
                </a:solidFill>
                <a:latin typeface="HP001 4 hang 1 ô ly" pitchFamily="34" charset="-93"/>
                <a:cs typeface="Times New Roman" panose="02020603050405020304" pitchFamily="18" charset="0"/>
              </a:rPr>
              <a:t> </a:t>
            </a:r>
            <a:r>
              <a:rPr lang="en-US" sz="4000" i="1" u="sng" dirty="0" err="1" smtClean="0">
                <a:solidFill>
                  <a:srgbClr val="FF0000"/>
                </a:solidFill>
                <a:latin typeface="HP001 4 hang 1 ô ly" pitchFamily="34" charset="-93"/>
                <a:cs typeface="Times New Roman" panose="02020603050405020304" pitchFamily="18" charset="0"/>
              </a:rPr>
              <a:t>từ</a:t>
            </a:r>
            <a:r>
              <a:rPr lang="en-US" sz="4000" i="1" u="sng" dirty="0" smtClean="0">
                <a:solidFill>
                  <a:srgbClr val="FF0000"/>
                </a:solidFill>
                <a:latin typeface="HP001 4 hang 1 ô ly" pitchFamily="34" charset="-93"/>
                <a:cs typeface="Times New Roman" panose="02020603050405020304" pitchFamily="18" charset="0"/>
              </a:rPr>
              <a:t> </a:t>
            </a:r>
            <a:r>
              <a:rPr lang="en-US" sz="4000" i="1" u="sng" dirty="0" err="1" smtClean="0">
                <a:solidFill>
                  <a:srgbClr val="FF0000"/>
                </a:solidFill>
                <a:latin typeface="HP001 4 hang 1 ô ly" pitchFamily="34" charset="-93"/>
                <a:cs typeface="Times New Roman" panose="02020603050405020304" pitchFamily="18" charset="0"/>
              </a:rPr>
              <a:t>và</a:t>
            </a:r>
            <a:r>
              <a:rPr lang="en-US" sz="4000" i="1" u="sng" dirty="0" smtClean="0">
                <a:solidFill>
                  <a:srgbClr val="FF0000"/>
                </a:solidFill>
                <a:latin typeface="HP001 4 hang 1 ô ly" pitchFamily="34" charset="-93"/>
                <a:cs typeface="Times New Roman" panose="02020603050405020304" pitchFamily="18" charset="0"/>
              </a:rPr>
              <a:t> </a:t>
            </a:r>
            <a:r>
              <a:rPr lang="en-US" sz="4000" i="1" u="sng" dirty="0" err="1" smtClean="0">
                <a:solidFill>
                  <a:srgbClr val="FF0000"/>
                </a:solidFill>
                <a:latin typeface="HP001 4 hang 1 ô ly" pitchFamily="34" charset="-93"/>
                <a:cs typeface="Times New Roman" panose="02020603050405020304" pitchFamily="18" charset="0"/>
              </a:rPr>
              <a:t>câu</a:t>
            </a:r>
            <a:r>
              <a:rPr lang="en-US" sz="4000" i="1" u="sng" dirty="0" smtClean="0">
                <a:solidFill>
                  <a:srgbClr val="FF0000"/>
                </a:solidFill>
                <a:latin typeface="HP001 4 hang 1 ô ly" pitchFamily="34" charset="-93"/>
                <a:cs typeface="Times New Roman" panose="02020603050405020304" pitchFamily="18" charset="0"/>
              </a:rPr>
              <a:t> </a:t>
            </a:r>
          </a:p>
          <a:p>
            <a:pPr algn="ctr">
              <a:buNone/>
            </a:pPr>
            <a:endParaRPr lang="en-US" dirty="0" smtClean="0">
              <a:latin typeface="HP001 4 hang 1 ô ly" pitchFamily="34" charset="-93"/>
              <a:cs typeface="Times New Roman" panose="02020603050405020304" pitchFamily="18" charset="0"/>
            </a:endParaRPr>
          </a:p>
          <a:p>
            <a:pPr algn="ctr">
              <a:buNone/>
            </a:pPr>
            <a:r>
              <a:rPr lang="en-US" sz="7200" b="1" dirty="0" err="1" smtClean="0">
                <a:solidFill>
                  <a:srgbClr val="002060"/>
                </a:solidFill>
                <a:latin typeface="HP001 4 hàng" pitchFamily="34" charset="-93"/>
                <a:cs typeface="Times New Roman" panose="02020603050405020304" pitchFamily="18" charset="0"/>
              </a:rPr>
              <a:t>Câu</a:t>
            </a:r>
            <a:r>
              <a:rPr lang="en-US" sz="7200" b="1" dirty="0" smtClean="0">
                <a:solidFill>
                  <a:srgbClr val="002060"/>
                </a:solidFill>
                <a:latin typeface="HP001 4 hàng" pitchFamily="34" charset="-93"/>
                <a:cs typeface="Times New Roman" panose="02020603050405020304" pitchFamily="18" charset="0"/>
              </a:rPr>
              <a:t> </a:t>
            </a:r>
            <a:r>
              <a:rPr lang="en-US" sz="7200" b="1" dirty="0" err="1" smtClean="0">
                <a:solidFill>
                  <a:srgbClr val="002060"/>
                </a:solidFill>
                <a:latin typeface="HP001 4 hàng" pitchFamily="34" charset="-93"/>
                <a:cs typeface="Times New Roman" panose="02020603050405020304" pitchFamily="18" charset="0"/>
              </a:rPr>
              <a:t>kể</a:t>
            </a:r>
            <a:r>
              <a:rPr lang="en-US" sz="7200" b="1" dirty="0" smtClean="0">
                <a:solidFill>
                  <a:srgbClr val="002060"/>
                </a:solidFill>
                <a:latin typeface="HP001 4 hàng" pitchFamily="34" charset="-93"/>
                <a:cs typeface="Times New Roman" panose="02020603050405020304" pitchFamily="18" charset="0"/>
              </a:rPr>
              <a:t> Ai </a:t>
            </a:r>
            <a:r>
              <a:rPr lang="en-US" sz="7200" b="1" dirty="0" err="1" smtClean="0">
                <a:solidFill>
                  <a:srgbClr val="002060"/>
                </a:solidFill>
                <a:latin typeface="HP001 4 hàng" pitchFamily="34" charset="-93"/>
                <a:cs typeface="Times New Roman" panose="02020603050405020304" pitchFamily="18" charset="0"/>
              </a:rPr>
              <a:t>là</a:t>
            </a:r>
            <a:r>
              <a:rPr lang="en-US" sz="7200" b="1" dirty="0" smtClean="0">
                <a:solidFill>
                  <a:srgbClr val="002060"/>
                </a:solidFill>
                <a:latin typeface="HP001 4 hàng" pitchFamily="34" charset="-93"/>
                <a:cs typeface="Times New Roman" panose="02020603050405020304" pitchFamily="18" charset="0"/>
              </a:rPr>
              <a:t> </a:t>
            </a:r>
            <a:r>
              <a:rPr lang="en-US" sz="7200" b="1" dirty="0" err="1" smtClean="0">
                <a:solidFill>
                  <a:srgbClr val="002060"/>
                </a:solidFill>
                <a:latin typeface="HP001 4 hàng" pitchFamily="34" charset="-93"/>
                <a:cs typeface="Times New Roman" panose="02020603050405020304" pitchFamily="18" charset="0"/>
              </a:rPr>
              <a:t>gì</a:t>
            </a:r>
            <a:r>
              <a:rPr lang="en-US" sz="7200" b="1" dirty="0" smtClean="0">
                <a:solidFill>
                  <a:srgbClr val="002060"/>
                </a:solidFill>
                <a:latin typeface="HP001 4 hàng" pitchFamily="34" charset="-93"/>
                <a:cs typeface="Times New Roman" panose="02020603050405020304" pitchFamily="18" charset="0"/>
              </a:rPr>
              <a:t>? </a:t>
            </a:r>
            <a:endParaRPr lang="en-US" sz="7200" b="1" dirty="0">
              <a:solidFill>
                <a:srgbClr val="002060"/>
              </a:solidFill>
              <a:latin typeface="HP001 4 hàng" pitchFamily="34" charset="-93"/>
              <a:cs typeface="Times New Roman" panose="02020603050405020304" pitchFamily="18" charset="0"/>
            </a:endParaRPr>
          </a:p>
        </p:txBody>
      </p:sp>
      <p:sp>
        <p:nvSpPr>
          <p:cNvPr id="4" name="Rectangle 3"/>
          <p:cNvSpPr/>
          <p:nvPr/>
        </p:nvSpPr>
        <p:spPr>
          <a:xfrm>
            <a:off x="1295400" y="401877"/>
            <a:ext cx="7315201" cy="8382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vi-VN" altLang="en-US" sz="3200" dirty="0" smtClean="0">
              <a:latin typeface="HP001 4 hàng 2 ô ly" pitchFamily="34" charset="-93"/>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normAutofit fontScale="92500" lnSpcReduction="20000"/>
          </a:bodyPr>
          <a:lstStyle/>
          <a:p>
            <a:pPr marL="571500" indent="-571500">
              <a:buAutoNum type="romanUcPeriod"/>
            </a:pPr>
            <a:r>
              <a:rPr lang="en-US" b="1" u="sng" dirty="0" err="1" smtClean="0">
                <a:latin typeface="Times New Roman" panose="02020603050405020304" pitchFamily="18" charset="0"/>
                <a:cs typeface="Times New Roman" panose="02020603050405020304" pitchFamily="18" charset="0"/>
              </a:rPr>
              <a:t>Nhận</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xét</a:t>
            </a:r>
            <a:r>
              <a:rPr lang="en-US" b="1" u="sng" dirty="0" smtClean="0">
                <a:latin typeface="Times New Roman" panose="02020603050405020304" pitchFamily="18" charset="0"/>
                <a:cs typeface="Times New Roman" panose="02020603050405020304" pitchFamily="18" charset="0"/>
              </a:rPr>
              <a:t> </a:t>
            </a:r>
          </a:p>
          <a:p>
            <a:pPr marL="571500" indent="-571500">
              <a:buNone/>
            </a:pP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p>
          <a:p>
            <a:pPr marL="571500" indent="-571500">
              <a:buNone/>
            </a:pPr>
            <a:r>
              <a:rPr lang="en-US" sz="3900" dirty="0">
                <a:latin typeface="Times New Roman" panose="02020603050405020304" pitchFamily="18" charset="0"/>
                <a:cs typeface="Times New Roman" panose="02020603050405020304" pitchFamily="18" charset="0"/>
              </a:rPr>
              <a:t> </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Hôm</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ấy</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cô</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giáo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dẫn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một</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bạn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gái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vào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lớp</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và</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nói</a:t>
            </a:r>
            <a:r>
              <a:rPr lang="en-US" sz="3900" dirty="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với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chúng</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tôi</a:t>
            </a:r>
            <a:r>
              <a:rPr lang="en-US" sz="3900" dirty="0" smtClean="0">
                <a:latin typeface="Times New Roman" panose="02020603050405020304" pitchFamily="18" charset="0"/>
                <a:cs typeface="Times New Roman" panose="02020603050405020304" pitchFamily="18" charset="0"/>
              </a:rPr>
              <a:t>: </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Đây</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là</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Diệu</a:t>
            </a:r>
            <a:r>
              <a:rPr lang="en-US" sz="3900" i="1" dirty="0" smtClean="0">
                <a:latin typeface="Times New Roman" panose="02020603050405020304" pitchFamily="18" charset="0"/>
                <a:cs typeface="Times New Roman" panose="02020603050405020304" pitchFamily="18" charset="0"/>
              </a:rPr>
              <a:t> Chi, </a:t>
            </a:r>
            <a:r>
              <a:rPr lang="en-US" sz="3900" i="1" dirty="0" err="1" smtClean="0">
                <a:latin typeface="Times New Roman" panose="02020603050405020304" pitchFamily="18" charset="0"/>
                <a:cs typeface="Times New Roman" panose="02020603050405020304" pitchFamily="18" charset="0"/>
              </a:rPr>
              <a:t>bạn</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mới</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của</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lớp</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ta</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Bạn</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Diệu</a:t>
            </a:r>
            <a:r>
              <a:rPr lang="en-US" sz="3900" i="1" dirty="0" smtClean="0">
                <a:latin typeface="Times New Roman" panose="02020603050405020304" pitchFamily="18" charset="0"/>
                <a:cs typeface="Times New Roman" panose="02020603050405020304" pitchFamily="18" charset="0"/>
              </a:rPr>
              <a:t> Chi </a:t>
            </a:r>
            <a:r>
              <a:rPr lang="en-US" sz="3900" i="1" dirty="0" err="1" smtClean="0">
                <a:latin typeface="Times New Roman" panose="02020603050405020304" pitchFamily="18" charset="0"/>
                <a:cs typeface="Times New Roman" panose="02020603050405020304" pitchFamily="18" charset="0"/>
              </a:rPr>
              <a:t>là</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học</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sinh</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cũ</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của</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Trường</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Tiểu</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học</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Thành</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Công</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Bạn</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ấy</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là</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một</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họa</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sĩ</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nhỏ</a:t>
            </a:r>
            <a:r>
              <a:rPr lang="en-US" sz="3900" i="1" dirty="0" smtClean="0">
                <a:latin typeface="Times New Roman" panose="02020603050405020304" pitchFamily="18" charset="0"/>
                <a:cs typeface="Times New Roman" panose="02020603050405020304" pitchFamily="18" charset="0"/>
              </a:rPr>
              <a:t> </a:t>
            </a:r>
            <a:r>
              <a:rPr lang="en-US" sz="3900" i="1" dirty="0" err="1" smtClean="0">
                <a:latin typeface="Times New Roman" panose="02020603050405020304" pitchFamily="18" charset="0"/>
                <a:cs typeface="Times New Roman" panose="02020603050405020304" pitchFamily="18" charset="0"/>
              </a:rPr>
              <a:t>đấy</a:t>
            </a:r>
            <a:r>
              <a:rPr lang="en-US" sz="3900" i="1"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Các</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em</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hãy</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làm</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quen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với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nhau</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đi</a:t>
            </a:r>
            <a:r>
              <a:rPr lang="en-US" sz="3900" i="1" dirty="0" smtClean="0">
                <a:latin typeface="Times New Roman" panose="02020603050405020304" pitchFamily="18" charset="0"/>
                <a:cs typeface="Times New Roman" panose="02020603050405020304" pitchFamily="18" charset="0"/>
              </a:rPr>
              <a:t>”</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Cả</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lớp</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tôi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vỗ</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tay</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rào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rào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chào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đón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người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bạn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mới</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Diệu</a:t>
            </a:r>
            <a:r>
              <a:rPr lang="en-US" sz="3900" dirty="0" smtClean="0">
                <a:latin typeface="Times New Roman" panose="02020603050405020304" pitchFamily="18" charset="0"/>
                <a:cs typeface="Times New Roman" panose="02020603050405020304" pitchFamily="18" charset="0"/>
              </a:rPr>
              <a:t> Chi </a:t>
            </a:r>
            <a:r>
              <a:rPr lang="en-US" sz="3900" dirty="0" err="1" smtClean="0">
                <a:latin typeface="Times New Roman" panose="02020603050405020304" pitchFamily="18" charset="0"/>
                <a:cs typeface="Times New Roman" panose="02020603050405020304" pitchFamily="18" charset="0"/>
              </a:rPr>
              <a:t>bẽn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lẽn</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gật</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đầu</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chào</a:t>
            </a:r>
            <a:r>
              <a:rPr lang="en-US" sz="3900" dirty="0" smtClean="0">
                <a:latin typeface="Times New Roman" panose="02020603050405020304" pitchFamily="18" charset="0"/>
                <a:cs typeface="Times New Roman" panose="02020603050405020304" pitchFamily="18" charset="0"/>
              </a:rPr>
              <a:t> </a:t>
            </a:r>
            <a:r>
              <a:rPr lang="en-US" sz="3900" dirty="0" err="1" smtClean="0">
                <a:latin typeface="Times New Roman" panose="02020603050405020304" pitchFamily="18" charset="0"/>
                <a:cs typeface="Times New Roman" panose="02020603050405020304" pitchFamily="18" charset="0"/>
              </a:rPr>
              <a:t>lại</a:t>
            </a:r>
            <a:r>
              <a:rPr lang="en-US" sz="3900" dirty="0" smtClean="0">
                <a:latin typeface="Times New Roman" panose="02020603050405020304" pitchFamily="18" charset="0"/>
                <a:cs typeface="Times New Roman" panose="02020603050405020304" pitchFamily="18" charset="0"/>
              </a:rPr>
              <a:t>.</a:t>
            </a:r>
          </a:p>
          <a:p>
            <a:pPr marL="571500" indent="-571500">
              <a:buNone/>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7924800" cy="551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533400"/>
          <a:ext cx="8229600" cy="5834575"/>
        </p:xfrm>
        <a:graphic>
          <a:graphicData uri="http://schemas.openxmlformats.org/drawingml/2006/table">
            <a:tbl>
              <a:tblPr firstRow="1" bandRow="1">
                <a:tableStyleId>{5940675A-B579-460E-94D1-54222C63F5DA}</a:tableStyleId>
              </a:tblPr>
              <a:tblGrid>
                <a:gridCol w="5867400"/>
                <a:gridCol w="1295400"/>
                <a:gridCol w="1066800"/>
              </a:tblGrid>
              <a:tr h="1434905">
                <a:tc>
                  <a:txBody>
                    <a:bodyPr/>
                    <a:lstStyle/>
                    <a:p>
                      <a:pPr algn="ctr"/>
                      <a:r>
                        <a:rPr lang="en-US" sz="2400" b="1" dirty="0" err="1" smtClean="0">
                          <a:latin typeface="Times New Roman" panose="02020603050405020304" pitchFamily="18" charset="0"/>
                          <a:cs typeface="Times New Roman" panose="02020603050405020304" pitchFamily="18" charset="0"/>
                        </a:rPr>
                        <a:t>Câu</a:t>
                      </a:r>
                      <a:r>
                        <a:rPr lang="en-US" sz="2400" b="1" baseline="0"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r>
                        <a:rPr lang="en-US" sz="2400" b="1" dirty="0" err="1" smtClean="0">
                          <a:latin typeface="Times New Roman" panose="02020603050405020304" pitchFamily="18" charset="0"/>
                          <a:cs typeface="Times New Roman" panose="02020603050405020304" pitchFamily="18" charset="0"/>
                        </a:rPr>
                        <a:t>Câu</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dùng</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để</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nhận</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định</a:t>
                      </a:r>
                      <a:endParaRPr lang="en-US" sz="2400" b="1" dirty="0">
                        <a:latin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r>
                        <a:rPr lang="en-US" sz="2400" b="1" dirty="0" err="1" smtClean="0">
                          <a:latin typeface="Times New Roman" panose="02020603050405020304" pitchFamily="18" charset="0"/>
                          <a:cs typeface="Times New Roman" panose="02020603050405020304" pitchFamily="18" charset="0"/>
                        </a:rPr>
                        <a:t>Câu</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dùng</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để</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giới</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thiệu</a:t>
                      </a:r>
                      <a:endParaRPr lang="en-US" sz="2400" b="1" dirty="0">
                        <a:latin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r>
              <a:tr h="956603">
                <a:tc>
                  <a:txBody>
                    <a:bodyPr/>
                    <a:lstStyle/>
                    <a:p>
                      <a:r>
                        <a:rPr lang="en-US" sz="3600" b="1" i="1" dirty="0" smtClean="0">
                          <a:effectLst/>
                          <a:latin typeface="Times New Roman" panose="02020603050405020304" pitchFamily="18" charset="0"/>
                          <a:cs typeface="Times New Roman" panose="02020603050405020304" pitchFamily="18" charset="0"/>
                        </a:rPr>
                        <a:t>1. </a:t>
                      </a:r>
                      <a:r>
                        <a:rPr lang="en-US" sz="3600" b="1" i="1" dirty="0" err="1" smtClean="0">
                          <a:effectLst/>
                          <a:latin typeface="Times New Roman" panose="02020603050405020304" pitchFamily="18" charset="0"/>
                          <a:cs typeface="Times New Roman" panose="02020603050405020304" pitchFamily="18" charset="0"/>
                        </a:rPr>
                        <a:t>Đây</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là</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Diệu</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err="1" smtClean="0">
                          <a:effectLst/>
                          <a:latin typeface="Times New Roman" panose="02020603050405020304" pitchFamily="18" charset="0"/>
                          <a:cs typeface="Times New Roman" panose="02020603050405020304" pitchFamily="18" charset="0"/>
                        </a:rPr>
                        <a:t>Chi</a:t>
                      </a:r>
                      <a:r>
                        <a:rPr lang="en-US" sz="3600" b="1" i="1" baseline="0" smtClean="0">
                          <a:effectLst/>
                          <a:latin typeface="Times New Roman" panose="02020603050405020304" pitchFamily="18" charset="0"/>
                          <a:cs typeface="Times New Roman" panose="02020603050405020304" pitchFamily="18" charset="0"/>
                        </a:rPr>
                        <a:t>, bạn </a:t>
                      </a:r>
                      <a:r>
                        <a:rPr lang="en-US" sz="3600" b="1" i="1" baseline="0" dirty="0" err="1" smtClean="0">
                          <a:effectLst/>
                          <a:latin typeface="Times New Roman" panose="02020603050405020304" pitchFamily="18" charset="0"/>
                          <a:cs typeface="Times New Roman" panose="02020603050405020304" pitchFamily="18" charset="0"/>
                        </a:rPr>
                        <a:t>mới</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của</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lớp</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ta</a:t>
                      </a:r>
                      <a:r>
                        <a:rPr lang="en-US" sz="3600" b="1" i="1" baseline="0" dirty="0" smtClean="0">
                          <a:effectLst/>
                          <a:latin typeface="Times New Roman" panose="02020603050405020304" pitchFamily="18" charset="0"/>
                          <a:cs typeface="Times New Roman" panose="02020603050405020304" pitchFamily="18" charset="0"/>
                        </a:rPr>
                        <a:t>.</a:t>
                      </a:r>
                      <a:endParaRPr lang="en-US" sz="3600" b="1" i="1" dirty="0">
                        <a:effectLst/>
                        <a:latin typeface="Times New Roman" panose="02020603050405020304" pitchFamily="18" charset="0"/>
                        <a:cs typeface="Times New Roman" panose="02020603050405020304" pitchFamily="18" charset="0"/>
                      </a:endParaRPr>
                    </a:p>
                  </a:txBody>
                  <a:tcPr anchor="ctr"/>
                </a:tc>
                <a:tc>
                  <a:txBody>
                    <a:bodyPr/>
                    <a:lstStyle/>
                    <a:p>
                      <a:endParaRPr lang="en-US" dirty="0"/>
                    </a:p>
                  </a:txBody>
                  <a:tcPr/>
                </a:tc>
                <a:tc>
                  <a:txBody>
                    <a:bodyPr/>
                    <a:lstStyle/>
                    <a:p>
                      <a:r>
                        <a:rPr lang="en-US" sz="5400" dirty="0" smtClean="0">
                          <a:sym typeface="Wingdings" panose="05000000000000000000"/>
                        </a:rPr>
                        <a:t> </a:t>
                      </a:r>
                      <a:r>
                        <a:rPr lang="vi-VN" altLang="en-US" sz="5400" dirty="0" smtClean="0">
                          <a:sym typeface="Wingdings" panose="05000000000000000000"/>
                        </a:rPr>
                        <a:t>x</a:t>
                      </a:r>
                    </a:p>
                  </a:txBody>
                  <a:tcPr/>
                </a:tc>
              </a:tr>
              <a:tr h="1055077">
                <a:tc>
                  <a:txBody>
                    <a:bodyPr/>
                    <a:lstStyle/>
                    <a:p>
                      <a:r>
                        <a:rPr lang="en-US" sz="3600" b="1" i="1" dirty="0" smtClean="0">
                          <a:effectLst/>
                          <a:latin typeface="Times New Roman" panose="02020603050405020304" pitchFamily="18" charset="0"/>
                          <a:cs typeface="Times New Roman" panose="02020603050405020304" pitchFamily="18" charset="0"/>
                        </a:rPr>
                        <a:t>2.Bạn</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Diệu</a:t>
                      </a:r>
                      <a:r>
                        <a:rPr lang="en-US" sz="3600" b="1" i="1" baseline="0" dirty="0" smtClean="0">
                          <a:effectLst/>
                          <a:latin typeface="Times New Roman" panose="02020603050405020304" pitchFamily="18" charset="0"/>
                          <a:cs typeface="Times New Roman" panose="02020603050405020304" pitchFamily="18" charset="0"/>
                        </a:rPr>
                        <a:t> Chi </a:t>
                      </a:r>
                      <a:r>
                        <a:rPr lang="en-US" sz="3600" b="1" i="1" baseline="0" dirty="0" err="1" smtClean="0">
                          <a:effectLst/>
                          <a:latin typeface="Times New Roman" panose="02020603050405020304" pitchFamily="18" charset="0"/>
                          <a:cs typeface="Times New Roman" panose="02020603050405020304" pitchFamily="18" charset="0"/>
                        </a:rPr>
                        <a:t>là</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học</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sinh</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cũ</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của</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Trường</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Tiểu</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học</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Thành</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Công</a:t>
                      </a:r>
                      <a:r>
                        <a:rPr lang="en-US" sz="3600" b="1" i="1" baseline="0" dirty="0" smtClean="0">
                          <a:effectLst/>
                          <a:latin typeface="Times New Roman" panose="02020603050405020304" pitchFamily="18" charset="0"/>
                          <a:cs typeface="Times New Roman" panose="02020603050405020304" pitchFamily="18" charset="0"/>
                        </a:rPr>
                        <a:t>. </a:t>
                      </a:r>
                      <a:endParaRPr lang="en-US" sz="3600" b="1" i="1" dirty="0">
                        <a:effectLst/>
                        <a:latin typeface="Times New Roman" panose="02020603050405020304" pitchFamily="18" charset="0"/>
                        <a:cs typeface="Times New Roman" panose="02020603050405020304" pitchFamily="18" charset="0"/>
                      </a:endParaRPr>
                    </a:p>
                  </a:txBody>
                  <a:tcPr anchor="ctr"/>
                </a:tc>
                <a:tc>
                  <a:txBody>
                    <a:bodyPr/>
                    <a:lstStyle/>
                    <a:p>
                      <a:endParaRPr lang="en-US"/>
                    </a:p>
                  </a:txBody>
                  <a:tcPr/>
                </a:tc>
                <a:tc>
                  <a:txBody>
                    <a:bodyPr/>
                    <a:lstStyle/>
                    <a:p>
                      <a:r>
                        <a:rPr lang="en-US" sz="6000" dirty="0" smtClean="0">
                          <a:sym typeface="Wingdings" panose="05000000000000000000"/>
                        </a:rPr>
                        <a:t> </a:t>
                      </a:r>
                      <a:r>
                        <a:rPr lang="vi-VN" altLang="en-US" sz="6000" dirty="0" smtClean="0">
                          <a:sym typeface="Wingdings" panose="05000000000000000000"/>
                        </a:rPr>
                        <a:t>x</a:t>
                      </a:r>
                    </a:p>
                  </a:txBody>
                  <a:tcPr/>
                </a:tc>
              </a:tr>
              <a:tr h="1354015">
                <a:tc>
                  <a:txBody>
                    <a:bodyPr/>
                    <a:lstStyle/>
                    <a:p>
                      <a:r>
                        <a:rPr lang="en-US" sz="3600" b="1" i="1" dirty="0" smtClean="0">
                          <a:effectLst/>
                          <a:latin typeface="Times New Roman" panose="02020603050405020304" pitchFamily="18" charset="0"/>
                          <a:cs typeface="Times New Roman" panose="02020603050405020304" pitchFamily="18" charset="0"/>
                        </a:rPr>
                        <a:t>3. </a:t>
                      </a:r>
                      <a:r>
                        <a:rPr lang="en-US" sz="3600" b="1" i="1" dirty="0" err="1" smtClean="0">
                          <a:effectLst/>
                          <a:latin typeface="Times New Roman" panose="02020603050405020304" pitchFamily="18" charset="0"/>
                          <a:cs typeface="Times New Roman" panose="02020603050405020304" pitchFamily="18" charset="0"/>
                        </a:rPr>
                        <a:t>Bạn</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ấy</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là</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một</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họa</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sĩ</a:t>
                      </a:r>
                      <a:r>
                        <a:rPr lang="en-US" sz="3600" b="1" i="1" baseline="0" dirty="0" smtClean="0">
                          <a:effectLst/>
                          <a:latin typeface="Times New Roman" panose="02020603050405020304" pitchFamily="18" charset="0"/>
                          <a:cs typeface="Times New Roman" panose="02020603050405020304" pitchFamily="18" charset="0"/>
                        </a:rPr>
                        <a:t> </a:t>
                      </a:r>
                      <a:r>
                        <a:rPr lang="en-US" sz="3600" b="1" i="1" baseline="0" dirty="0" err="1" smtClean="0">
                          <a:effectLst/>
                          <a:latin typeface="Times New Roman" panose="02020603050405020304" pitchFamily="18" charset="0"/>
                          <a:cs typeface="Times New Roman" panose="02020603050405020304" pitchFamily="18" charset="0"/>
                        </a:rPr>
                        <a:t>đấy</a:t>
                      </a:r>
                      <a:r>
                        <a:rPr lang="en-US" sz="3600" b="1" i="1" baseline="0" dirty="0" smtClean="0">
                          <a:effectLst/>
                          <a:latin typeface="Times New Roman" panose="02020603050405020304" pitchFamily="18" charset="0"/>
                          <a:cs typeface="Times New Roman" panose="02020603050405020304" pitchFamily="18" charset="0"/>
                        </a:rPr>
                        <a:t>.</a:t>
                      </a:r>
                      <a:endParaRPr lang="en-US" sz="3600" b="1" i="1" dirty="0">
                        <a:effectLst/>
                        <a:latin typeface="Times New Roman" panose="02020603050405020304" pitchFamily="18" charset="0"/>
                        <a:cs typeface="Times New Roman" panose="02020603050405020304" pitchFamily="18" charset="0"/>
                      </a:endParaRPr>
                    </a:p>
                  </a:txBody>
                  <a:tcPr anchor="ctr"/>
                </a:tc>
                <a:tc>
                  <a:txBody>
                    <a:bodyPr/>
                    <a:lstStyle/>
                    <a:p>
                      <a:r>
                        <a:rPr lang="vi-VN" altLang="en-US" sz="6000" dirty="0" smtClean="0">
                          <a:sym typeface="Wingdings" panose="05000000000000000000"/>
                        </a:rPr>
                        <a:t>x</a:t>
                      </a:r>
                      <a:r>
                        <a:rPr lang="en-US" sz="6000" dirty="0" smtClean="0">
                          <a:sym typeface="Wingdings" panose="05000000000000000000"/>
                        </a:rPr>
                        <a:t> </a:t>
                      </a:r>
                      <a:endParaRPr lang="en-US" sz="600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990600" y="609600"/>
            <a:ext cx="7543800" cy="5181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en-US" sz="1400" smtClean="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Trong các câu trên, bộ phận nào trả lời  cho câu hỏi </a:t>
            </a:r>
            <a:r>
              <a:rPr lang="en-US" sz="3600" b="1" smtClean="0">
                <a:latin typeface="Times New Roman" panose="02020603050405020304" pitchFamily="18" charset="0"/>
                <a:cs typeface="Times New Roman" panose="02020603050405020304" pitchFamily="18" charset="0"/>
              </a:rPr>
              <a:t>Ai (cái gì</a:t>
            </a:r>
            <a:r>
              <a:rPr lang="en-US" sz="3600" smtClean="0">
                <a:latin typeface="Times New Roman" panose="02020603050405020304" pitchFamily="18" charset="0"/>
                <a:cs typeface="Times New Roman" panose="02020603050405020304" pitchFamily="18" charset="0"/>
              </a:rPr>
              <a:t>, </a:t>
            </a:r>
            <a:r>
              <a:rPr lang="en-US" sz="3600" b="1" smtClean="0">
                <a:latin typeface="Times New Roman" panose="02020603050405020304" pitchFamily="18" charset="0"/>
                <a:cs typeface="Times New Roman" panose="02020603050405020304" pitchFamily="18" charset="0"/>
              </a:rPr>
              <a:t>con gì)? </a:t>
            </a:r>
            <a:r>
              <a:rPr lang="en-US" sz="3600" smtClean="0">
                <a:latin typeface="Times New Roman" panose="02020603050405020304" pitchFamily="18" charset="0"/>
                <a:cs typeface="Times New Roman" panose="02020603050405020304" pitchFamily="18" charset="0"/>
              </a:rPr>
              <a:t>bộ phận nào trả lời cho câu hỏi </a:t>
            </a:r>
            <a:r>
              <a:rPr lang="en-US" sz="3600" b="1" smtClean="0">
                <a:latin typeface="Times New Roman" panose="02020603050405020304" pitchFamily="18" charset="0"/>
                <a:cs typeface="Times New Roman" panose="02020603050405020304" pitchFamily="18" charset="0"/>
              </a:rPr>
              <a:t>Là gì (là ai, là con gì)?</a:t>
            </a:r>
            <a:endParaRPr lang="en-US" sz="360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09600"/>
          <a:ext cx="8763000" cy="5562600"/>
        </p:xfrm>
        <a:graphic>
          <a:graphicData uri="http://schemas.openxmlformats.org/drawingml/2006/table">
            <a:tbl>
              <a:tblPr firstRow="1" bandRow="1">
                <a:tableStyleId>{5940675A-B579-460E-94D1-54222C63F5DA}</a:tableStyleId>
              </a:tblPr>
              <a:tblGrid>
                <a:gridCol w="3164417"/>
                <a:gridCol w="2921000"/>
                <a:gridCol w="2677583"/>
              </a:tblGrid>
              <a:tr h="1390650">
                <a:tc>
                  <a:txBody>
                    <a:bodyPr/>
                    <a:lstStyle/>
                    <a:p>
                      <a:pPr algn="ctr"/>
                      <a:r>
                        <a:rPr lang="en-US" sz="2800" b="1" dirty="0" err="1" smtClean="0">
                          <a:latin typeface="Times New Roman" panose="02020603050405020304" pitchFamily="18" charset="0"/>
                          <a:cs typeface="Times New Roman" panose="02020603050405020304" pitchFamily="18" charset="0"/>
                        </a:rPr>
                        <a:t>Câu</a:t>
                      </a:r>
                      <a:r>
                        <a:rPr lang="en-US" sz="2800" b="1" baseline="0"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txBody>
                  <a:tcPr anchor="ctr">
                    <a:solidFill>
                      <a:srgbClr val="FFFF00"/>
                    </a:solidFill>
                  </a:tcPr>
                </a:tc>
                <a:tc>
                  <a:txBody>
                    <a:bodyPr/>
                    <a:lstStyle/>
                    <a:p>
                      <a:pPr algn="ctr"/>
                      <a:r>
                        <a:rPr lang="en-US" sz="2800" b="1" dirty="0" err="1" smtClean="0">
                          <a:latin typeface="Times New Roman" panose="02020603050405020304" pitchFamily="18" charset="0"/>
                          <a:cs typeface="Times New Roman" panose="02020603050405020304" pitchFamily="18" charset="0"/>
                        </a:rPr>
                        <a:t>Trả</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lời</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cho</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câu</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hỏi</a:t>
                      </a:r>
                      <a:r>
                        <a:rPr lang="en-US" sz="2800" b="1" baseline="0" dirty="0" smtClean="0">
                          <a:latin typeface="Times New Roman" panose="02020603050405020304" pitchFamily="18" charset="0"/>
                          <a:cs typeface="Times New Roman" panose="02020603050405020304" pitchFamily="18" charset="0"/>
                        </a:rPr>
                        <a:t> </a:t>
                      </a:r>
                      <a:r>
                        <a:rPr lang="en-US" sz="2800" b="1" baseline="0" smtClean="0">
                          <a:latin typeface="Times New Roman" panose="02020603050405020304" pitchFamily="18" charset="0"/>
                          <a:cs typeface="Times New Roman" panose="02020603050405020304" pitchFamily="18" charset="0"/>
                        </a:rPr>
                        <a:t>Ai (cái gì, </a:t>
                      </a:r>
                      <a:r>
                        <a:rPr lang="en-US" sz="2800" b="1" baseline="0" dirty="0" smtClean="0">
                          <a:latin typeface="Times New Roman" panose="02020603050405020304" pitchFamily="18" charset="0"/>
                          <a:cs typeface="Times New Roman" panose="02020603050405020304" pitchFamily="18" charset="0"/>
                        </a:rPr>
                        <a:t>con </a:t>
                      </a:r>
                      <a:r>
                        <a:rPr lang="en-US" sz="2800" b="1" baseline="0" dirty="0" err="1" smtClean="0">
                          <a:latin typeface="Times New Roman" panose="02020603050405020304" pitchFamily="18" charset="0"/>
                          <a:cs typeface="Times New Roman" panose="02020603050405020304" pitchFamily="18" charset="0"/>
                        </a:rPr>
                        <a:t>gì</a:t>
                      </a:r>
                      <a:r>
                        <a:rPr lang="en-US" sz="2800" b="1" baseline="0"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txBody>
                  <a:tcPr anchor="ctr">
                    <a:solidFill>
                      <a:srgbClr val="FFFF00"/>
                    </a:solidFill>
                  </a:tcPr>
                </a:tc>
                <a:tc>
                  <a:txBody>
                    <a:bodyPr/>
                    <a:lstStyle/>
                    <a:p>
                      <a:pPr algn="ct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Trả</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lời</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cho</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câu</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hỏi</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Là</a:t>
                      </a:r>
                      <a:r>
                        <a:rPr lang="en-US" sz="2800" b="1" baseline="0" dirty="0" smtClean="0">
                          <a:latin typeface="Times New Roman" panose="02020603050405020304" pitchFamily="18" charset="0"/>
                          <a:cs typeface="Times New Roman" panose="02020603050405020304" pitchFamily="18" charset="0"/>
                        </a:rPr>
                        <a:t> </a:t>
                      </a:r>
                      <a:r>
                        <a:rPr lang="en-US" sz="2800" b="1" baseline="0" err="1" smtClean="0">
                          <a:latin typeface="Times New Roman" panose="02020603050405020304" pitchFamily="18" charset="0"/>
                          <a:cs typeface="Times New Roman" panose="02020603050405020304" pitchFamily="18" charset="0"/>
                        </a:rPr>
                        <a:t>gì</a:t>
                      </a:r>
                      <a:r>
                        <a:rPr lang="en-US" sz="2800" b="1" baseline="0" smtClean="0">
                          <a:latin typeface="Times New Roman" panose="02020603050405020304" pitchFamily="18" charset="0"/>
                          <a:cs typeface="Times New Roman" panose="02020603050405020304" pitchFamily="18" charset="0"/>
                        </a:rPr>
                        <a:t> (là </a:t>
                      </a:r>
                      <a:r>
                        <a:rPr lang="en-US" sz="2800" b="1" baseline="0" dirty="0" err="1" smtClean="0">
                          <a:latin typeface="Times New Roman" panose="02020603050405020304" pitchFamily="18" charset="0"/>
                          <a:cs typeface="Times New Roman" panose="02020603050405020304" pitchFamily="18" charset="0"/>
                        </a:rPr>
                        <a:t>ai</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là</a:t>
                      </a:r>
                      <a:r>
                        <a:rPr lang="en-US" sz="2800" b="1" baseline="0" dirty="0" smtClean="0">
                          <a:latin typeface="Times New Roman" panose="02020603050405020304" pitchFamily="18" charset="0"/>
                          <a:cs typeface="Times New Roman" panose="02020603050405020304" pitchFamily="18" charset="0"/>
                        </a:rPr>
                        <a:t> con </a:t>
                      </a:r>
                      <a:r>
                        <a:rPr lang="en-US" sz="2800" b="1" baseline="0" dirty="0" err="1" smtClean="0">
                          <a:latin typeface="Times New Roman" panose="02020603050405020304" pitchFamily="18" charset="0"/>
                          <a:cs typeface="Times New Roman" panose="02020603050405020304" pitchFamily="18" charset="0"/>
                        </a:rPr>
                        <a:t>gì</a:t>
                      </a:r>
                      <a:r>
                        <a:rPr lang="en-US" sz="2800" b="1" baseline="0"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txBody>
                  <a:tcPr anchor="ctr">
                    <a:solidFill>
                      <a:srgbClr val="FFFF00"/>
                    </a:solidFill>
                  </a:tcPr>
                </a:tc>
              </a:tr>
              <a:tr h="1390650">
                <a:tc>
                  <a:txBody>
                    <a:bodyPr/>
                    <a:lstStyle/>
                    <a:p>
                      <a:r>
                        <a:rPr lang="en-US" sz="2400" b="1" dirty="0" smtClean="0">
                          <a:latin typeface="Times New Roman" panose="02020603050405020304" pitchFamily="18" charset="0"/>
                          <a:cs typeface="Times New Roman" panose="02020603050405020304" pitchFamily="18" charset="0"/>
                        </a:rPr>
                        <a:t>1, </a:t>
                      </a:r>
                      <a:r>
                        <a:rPr lang="en-US" sz="2400" b="1" dirty="0" err="1" smtClean="0">
                          <a:latin typeface="Times New Roman" panose="02020603050405020304" pitchFamily="18" charset="0"/>
                          <a:cs typeface="Times New Roman" panose="02020603050405020304" pitchFamily="18" charset="0"/>
                        </a:rPr>
                        <a:t>Đây</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là</a:t>
                      </a:r>
                      <a:r>
                        <a:rPr lang="en-US" sz="2400" b="1" baseline="0" dirty="0" smtClean="0">
                          <a:latin typeface="Times New Roman" panose="02020603050405020304" pitchFamily="18" charset="0"/>
                          <a:cs typeface="Times New Roman" panose="02020603050405020304" pitchFamily="18" charset="0"/>
                        </a:rPr>
                        <a:t> </a:t>
                      </a:r>
                      <a:r>
                        <a:rPr lang="en-US" sz="2400" b="1" baseline="0" err="1" smtClean="0">
                          <a:latin typeface="Times New Roman" panose="02020603050405020304" pitchFamily="18" charset="0"/>
                          <a:cs typeface="Times New Roman" panose="02020603050405020304" pitchFamily="18" charset="0"/>
                        </a:rPr>
                        <a:t>Diệu</a:t>
                      </a:r>
                      <a:r>
                        <a:rPr lang="en-US" sz="2400" b="1" baseline="0" smtClean="0">
                          <a:latin typeface="Times New Roman" panose="02020603050405020304" pitchFamily="18" charset="0"/>
                          <a:cs typeface="Times New Roman" panose="02020603050405020304" pitchFamily="18" charset="0"/>
                        </a:rPr>
                        <a:t> Chi, </a:t>
                      </a:r>
                      <a:r>
                        <a:rPr lang="en-US" sz="2400" b="1" baseline="0" dirty="0" err="1" smtClean="0">
                          <a:latin typeface="Times New Roman" panose="02020603050405020304" pitchFamily="18" charset="0"/>
                          <a:cs typeface="Times New Roman" panose="02020603050405020304" pitchFamily="18" charset="0"/>
                        </a:rPr>
                        <a:t>bạn</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mới</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của</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lớp</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ta</a:t>
                      </a:r>
                      <a:r>
                        <a:rPr lang="vi-VN" altLang="en-US" sz="2400" b="1" baseline="0" dirty="0" err="1" smtClean="0">
                          <a:latin typeface="Times New Roman" panose="02020603050405020304" pitchFamily="18" charset="0"/>
                          <a:cs typeface="Times New Roman" panose="02020603050405020304" pitchFamily="18" charset="0"/>
                        </a:rPr>
                        <a:t>.</a:t>
                      </a:r>
                      <a:r>
                        <a:rPr lang="en-US" sz="2400" b="1" baseline="0" dirty="0" smtClean="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txBody>
                  <a:tcPr anchor="ctr"/>
                </a:tc>
                <a:tc>
                  <a:txBody>
                    <a:bodyPr/>
                    <a:lstStyle/>
                    <a:p>
                      <a:r>
                        <a:rPr lang="en-US" sz="2400" b="1" dirty="0" err="1" smtClean="0">
                          <a:solidFill>
                            <a:srgbClr val="FF0000"/>
                          </a:solidFill>
                          <a:latin typeface="Times New Roman" panose="02020603050405020304" pitchFamily="18" charset="0"/>
                          <a:cs typeface="Times New Roman" panose="02020603050405020304" pitchFamily="18" charset="0"/>
                        </a:rPr>
                        <a:t>Diệu</a:t>
                      </a:r>
                      <a:r>
                        <a:rPr lang="en-US" sz="2400" b="1" baseline="0" dirty="0" smtClean="0">
                          <a:solidFill>
                            <a:srgbClr val="FF0000"/>
                          </a:solidFill>
                          <a:latin typeface="Times New Roman" panose="02020603050405020304" pitchFamily="18" charset="0"/>
                          <a:cs typeface="Times New Roman" panose="02020603050405020304" pitchFamily="18" charset="0"/>
                        </a:rPr>
                        <a:t> Chi</a:t>
                      </a:r>
                      <a:endParaRPr lang="en-US" sz="2400" b="1" dirty="0">
                        <a:solidFill>
                          <a:srgbClr val="FF0000"/>
                        </a:solidFill>
                        <a:latin typeface="Times New Roman" panose="02020603050405020304" pitchFamily="18" charset="0"/>
                        <a:cs typeface="Times New Roman" panose="02020603050405020304" pitchFamily="18" charset="0"/>
                      </a:endParaRPr>
                    </a:p>
                  </a:txBody>
                  <a:tcPr anchor="ctr"/>
                </a:tc>
                <a:tc>
                  <a:txBody>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bạn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mới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của</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lớp</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ta</a:t>
                      </a:r>
                      <a:endParaRPr lang="en-US" sz="2800" dirty="0">
                        <a:latin typeface="Times New Roman" panose="02020603050405020304" pitchFamily="18" charset="0"/>
                        <a:cs typeface="Times New Roman" panose="02020603050405020304" pitchFamily="18" charset="0"/>
                      </a:endParaRPr>
                    </a:p>
                  </a:txBody>
                  <a:tcPr anchor="ctr"/>
                </a:tc>
              </a:tr>
              <a:tr h="1390650">
                <a:tc>
                  <a:txBody>
                    <a:bodyPr/>
                    <a:lstStyle/>
                    <a:p>
                      <a:r>
                        <a:rPr lang="en-US" sz="2400" b="1" dirty="0" smtClean="0">
                          <a:latin typeface="Times New Roman" panose="02020603050405020304" pitchFamily="18" charset="0"/>
                          <a:cs typeface="Times New Roman" panose="02020603050405020304" pitchFamily="18" charset="0"/>
                        </a:rPr>
                        <a:t>2, </a:t>
                      </a:r>
                      <a:r>
                        <a:rPr lang="en-US" sz="2400" b="1" dirty="0" err="1" smtClean="0">
                          <a:latin typeface="Times New Roman" panose="02020603050405020304" pitchFamily="18" charset="0"/>
                          <a:cs typeface="Times New Roman" panose="02020603050405020304" pitchFamily="18" charset="0"/>
                        </a:rPr>
                        <a:t>Bạn</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Diệu</a:t>
                      </a:r>
                      <a:r>
                        <a:rPr lang="en-US" sz="2400" b="1" baseline="0" dirty="0" smtClean="0">
                          <a:latin typeface="Times New Roman" panose="02020603050405020304" pitchFamily="18" charset="0"/>
                          <a:cs typeface="Times New Roman" panose="02020603050405020304" pitchFamily="18" charset="0"/>
                        </a:rPr>
                        <a:t> Chi </a:t>
                      </a:r>
                      <a:r>
                        <a:rPr lang="en-US" sz="2400" b="1" baseline="0" dirty="0" err="1" smtClean="0">
                          <a:latin typeface="Times New Roman" panose="02020603050405020304" pitchFamily="18" charset="0"/>
                          <a:cs typeface="Times New Roman" panose="02020603050405020304" pitchFamily="18" charset="0"/>
                        </a:rPr>
                        <a:t>là</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học</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sinh</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cũ</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của</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Trường</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Tiểu</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học</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Thành</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Công</a:t>
                      </a:r>
                      <a:r>
                        <a:rPr lang="vi-VN" altLang="en-US" sz="2400" b="1" baseline="0" dirty="0" err="1" smtClean="0">
                          <a:latin typeface="Times New Roman" panose="02020603050405020304" pitchFamily="18" charset="0"/>
                          <a:cs typeface="Times New Roman" panose="02020603050405020304" pitchFamily="18" charset="0"/>
                        </a:rPr>
                        <a:t>.</a:t>
                      </a:r>
                      <a:r>
                        <a:rPr lang="en-US" sz="2400" b="1" baseline="0"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Bạn</a:t>
                      </a:r>
                      <a:r>
                        <a:rPr lang="en-US" sz="2400" b="1" baseline="0" dirty="0" smtClean="0">
                          <a:solidFill>
                            <a:srgbClr val="FF0000"/>
                          </a:solidFill>
                          <a:latin typeface="Times New Roman" panose="02020603050405020304" pitchFamily="18" charset="0"/>
                          <a:cs typeface="Times New Roman" panose="02020603050405020304" pitchFamily="18" charset="0"/>
                        </a:rPr>
                        <a:t> </a:t>
                      </a:r>
                      <a:r>
                        <a:rPr lang="en-US" sz="2400" b="1" baseline="0" dirty="0" err="1" smtClean="0">
                          <a:solidFill>
                            <a:srgbClr val="FF0000"/>
                          </a:solidFill>
                          <a:latin typeface="Times New Roman" panose="02020603050405020304" pitchFamily="18" charset="0"/>
                          <a:cs typeface="Times New Roman" panose="02020603050405020304" pitchFamily="18" charset="0"/>
                        </a:rPr>
                        <a:t>Diệu</a:t>
                      </a:r>
                      <a:r>
                        <a:rPr lang="en-US" sz="2400" b="1" baseline="0" dirty="0" smtClean="0">
                          <a:solidFill>
                            <a:srgbClr val="FF0000"/>
                          </a:solidFill>
                          <a:latin typeface="Times New Roman" panose="02020603050405020304" pitchFamily="18" charset="0"/>
                          <a:cs typeface="Times New Roman" panose="02020603050405020304" pitchFamily="18" charset="0"/>
                        </a:rPr>
                        <a:t> Chi </a:t>
                      </a:r>
                      <a:endParaRPr lang="en-US" sz="2400" b="1" dirty="0">
                        <a:solidFill>
                          <a:srgbClr val="FF0000"/>
                        </a:solidFill>
                        <a:latin typeface="Times New Roman" panose="02020603050405020304" pitchFamily="18" charset="0"/>
                        <a:cs typeface="Times New Roman" panose="02020603050405020304" pitchFamily="18" charset="0"/>
                      </a:endParaRPr>
                    </a:p>
                  </a:txBody>
                  <a:tcPr anchor="ctr"/>
                </a:tc>
                <a:tc>
                  <a:txBody>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học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sinh</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cũ</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của</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Trường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Tiểu</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học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Thành</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Công</a:t>
                      </a:r>
                      <a:endParaRPr lang="en-US" sz="2800" dirty="0">
                        <a:latin typeface="Times New Roman" panose="02020603050405020304" pitchFamily="18" charset="0"/>
                        <a:cs typeface="Times New Roman" panose="02020603050405020304" pitchFamily="18" charset="0"/>
                      </a:endParaRPr>
                    </a:p>
                  </a:txBody>
                  <a:tcPr anchor="ctr"/>
                </a:tc>
              </a:tr>
              <a:tr h="1390650">
                <a:tc>
                  <a:txBody>
                    <a:bodyPr/>
                    <a:lstStyle/>
                    <a:p>
                      <a:r>
                        <a:rPr lang="en-US" sz="2400" b="1" dirty="0" smtClean="0">
                          <a:latin typeface="Times New Roman" panose="02020603050405020304" pitchFamily="18" charset="0"/>
                          <a:cs typeface="Times New Roman" panose="02020603050405020304" pitchFamily="18" charset="0"/>
                        </a:rPr>
                        <a:t>3, </a:t>
                      </a:r>
                      <a:r>
                        <a:rPr lang="en-US" sz="2400" b="1" dirty="0" err="1" smtClean="0">
                          <a:latin typeface="Times New Roman" panose="02020603050405020304" pitchFamily="18" charset="0"/>
                          <a:cs typeface="Times New Roman" panose="02020603050405020304" pitchFamily="18" charset="0"/>
                        </a:rPr>
                        <a:t>Bạn</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ấy</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là</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một</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họa</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sĩ</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nhỏ</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đấy</a:t>
                      </a:r>
                      <a:r>
                        <a:rPr lang="en-US" sz="2400" b="1" baseline="0"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r>
                        <a:rPr lang="en-US" sz="2400" b="1" dirty="0" err="1" smtClean="0">
                          <a:solidFill>
                            <a:srgbClr val="FF0000"/>
                          </a:solidFill>
                          <a:latin typeface="Times New Roman" panose="02020603050405020304" pitchFamily="18" charset="0"/>
                          <a:cs typeface="Times New Roman" panose="02020603050405020304" pitchFamily="18" charset="0"/>
                        </a:rPr>
                        <a:t>Bạn</a:t>
                      </a:r>
                      <a:r>
                        <a:rPr lang="en-US" sz="2400" b="1" baseline="0" dirty="0" smtClean="0">
                          <a:solidFill>
                            <a:srgbClr val="FF0000"/>
                          </a:solidFill>
                          <a:latin typeface="Times New Roman" panose="02020603050405020304" pitchFamily="18" charset="0"/>
                          <a:cs typeface="Times New Roman" panose="02020603050405020304" pitchFamily="18" charset="0"/>
                        </a:rPr>
                        <a:t> </a:t>
                      </a:r>
                      <a:r>
                        <a:rPr lang="en-US" sz="2400" b="1" baseline="0" dirty="0" err="1" smtClean="0">
                          <a:solidFill>
                            <a:srgbClr val="FF0000"/>
                          </a:solidFill>
                          <a:latin typeface="Times New Roman" panose="02020603050405020304" pitchFamily="18" charset="0"/>
                          <a:cs typeface="Times New Roman" panose="02020603050405020304" pitchFamily="18" charset="0"/>
                        </a:rPr>
                        <a:t>ấy</a:t>
                      </a:r>
                      <a:r>
                        <a:rPr lang="en-US" sz="2400" b="1" baseline="0" dirty="0" smtClean="0">
                          <a:solidFill>
                            <a:srgbClr val="FF0000"/>
                          </a:solidFill>
                          <a:latin typeface="Times New Roman" panose="02020603050405020304" pitchFamily="18" charset="0"/>
                          <a:cs typeface="Times New Roman" panose="02020603050405020304" pitchFamily="18" charset="0"/>
                        </a:rPr>
                        <a:t> </a:t>
                      </a:r>
                      <a:endParaRPr lang="en-US" sz="2400" b="1" dirty="0">
                        <a:solidFill>
                          <a:srgbClr val="FF0000"/>
                        </a:solidFill>
                        <a:latin typeface="Times New Roman" panose="02020603050405020304" pitchFamily="18" charset="0"/>
                        <a:cs typeface="Times New Roman" panose="02020603050405020304" pitchFamily="18" charset="0"/>
                      </a:endParaRPr>
                    </a:p>
                  </a:txBody>
                  <a:tcPr anchor="ctr"/>
                </a:tc>
                <a:tc>
                  <a:txBody>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một</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họa</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sĩ</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nhỏ</a:t>
                      </a:r>
                      <a:r>
                        <a:rPr lang="en-US" sz="2800" baseline="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Flowchart: Punched Tape 3"/>
          <p:cNvSpPr/>
          <p:nvPr/>
        </p:nvSpPr>
        <p:spPr>
          <a:xfrm>
            <a:off x="381000" y="1143000"/>
            <a:ext cx="8382000" cy="4191000"/>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400" dirty="0" smtClean="0"/>
              <a:t>   </a:t>
            </a:r>
            <a:r>
              <a:rPr lang="en-US" sz="4800" dirty="0" err="1" smtClean="0">
                <a:latin typeface="Times New Roman" panose="02020603050405020304" pitchFamily="18" charset="0"/>
                <a:cs typeface="Times New Roman" panose="02020603050405020304" pitchFamily="18" charset="0"/>
              </a:rPr>
              <a:t>Kiểu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câu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trên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khác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hai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kiểu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câu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đã</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học</a:t>
            </a:r>
            <a:r>
              <a:rPr lang="en-US" sz="4800" dirty="0" smtClean="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Ai </a:t>
            </a:r>
            <a:r>
              <a:rPr lang="en-US" sz="4800" b="1" dirty="0" err="1" smtClean="0">
                <a:latin typeface="Times New Roman" panose="02020603050405020304" pitchFamily="18" charset="0"/>
                <a:cs typeface="Times New Roman" panose="02020603050405020304" pitchFamily="18" charset="0"/>
              </a:rPr>
              <a:t>làm</a:t>
            </a:r>
            <a:r>
              <a:rPr lang="en-US" sz="4800" b="1" dirty="0" smtClean="0">
                <a:latin typeface="Times New Roman" panose="02020603050405020304" pitchFamily="18" charset="0"/>
                <a:cs typeface="Times New Roman" panose="02020603050405020304" pitchFamily="18" charset="0"/>
              </a:rPr>
              <a:t> </a:t>
            </a:r>
            <a:r>
              <a:rPr lang="en-US" sz="4800" b="1" err="1" smtClean="0">
                <a:latin typeface="Times New Roman" panose="02020603050405020304" pitchFamily="18" charset="0"/>
                <a:cs typeface="Times New Roman" panose="02020603050405020304" pitchFamily="18" charset="0"/>
              </a:rPr>
              <a:t>gì</a:t>
            </a:r>
            <a:r>
              <a:rPr lang="en-US" sz="4800" b="1" smtClean="0">
                <a:latin typeface="Times New Roman" panose="02020603050405020304" pitchFamily="18" charset="0"/>
                <a:cs typeface="Times New Roman" panose="02020603050405020304" pitchFamily="18" charset="0"/>
              </a:rPr>
              <a:t>? </a:t>
            </a:r>
            <a:r>
              <a:rPr lang="en-US" sz="4800" smtClean="0">
                <a:latin typeface="Times New Roman" panose="02020603050405020304" pitchFamily="18" charset="0"/>
                <a:cs typeface="Times New Roman" panose="02020603050405020304" pitchFamily="18" charset="0"/>
              </a:rPr>
              <a:t>và</a:t>
            </a:r>
            <a:r>
              <a:rPr lang="en-US" sz="4800" b="1" smtClean="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Ai </a:t>
            </a:r>
            <a:r>
              <a:rPr lang="en-US" sz="4800" b="1" err="1" smtClean="0">
                <a:latin typeface="Times New Roman" panose="02020603050405020304" pitchFamily="18" charset="0"/>
                <a:cs typeface="Times New Roman" panose="02020603050405020304" pitchFamily="18" charset="0"/>
              </a:rPr>
              <a:t>thế</a:t>
            </a:r>
            <a:r>
              <a:rPr lang="en-US" sz="4800" b="1" smtClean="0">
                <a:latin typeface="Times New Roman" panose="02020603050405020304" pitchFamily="18" charset="0"/>
                <a:cs typeface="Times New Roman" panose="02020603050405020304" pitchFamily="18" charset="0"/>
              </a:rPr>
              <a:t> nào? </a:t>
            </a:r>
            <a:r>
              <a:rPr lang="en-US" sz="4800" dirty="0" smtClean="0">
                <a:latin typeface="Times New Roman" panose="02020603050405020304" pitchFamily="18" charset="0"/>
                <a:cs typeface="Times New Roman" panose="02020603050405020304" pitchFamily="18" charset="0"/>
              </a:rPr>
              <a:t>ở </a:t>
            </a:r>
            <a:r>
              <a:rPr lang="en-US" sz="4800" err="1" smtClean="0">
                <a:latin typeface="Times New Roman" panose="02020603050405020304" pitchFamily="18" charset="0"/>
                <a:cs typeface="Times New Roman" panose="02020603050405020304" pitchFamily="18" charset="0"/>
              </a:rPr>
              <a:t>chỗ</a:t>
            </a:r>
            <a:r>
              <a:rPr lang="en-US" sz="4800" smtClean="0">
                <a:latin typeface="Times New Roman" panose="02020603050405020304" pitchFamily="18" charset="0"/>
                <a:cs typeface="Times New Roman" panose="02020603050405020304" pitchFamily="18" charset="0"/>
              </a:rPr>
              <a:t> nào?</a:t>
            </a:r>
            <a:endParaRPr lang="en-US" sz="4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884</Words>
  <Application>Microsoft Office PowerPoint</Application>
  <PresentationFormat>On-screen Show (4:3)</PresentationFormat>
  <Paragraphs>85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CHÀO MỪNG  CÁC EM!</vt:lpstr>
      <vt:lpstr>Ôn bài cũ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Ghi nhớ </vt:lpstr>
      <vt:lpstr>III. Luyện tập</vt:lpstr>
      <vt:lpstr>PowerPoint Presentation</vt:lpstr>
      <vt:lpstr>PowerPoint Presentation</vt:lpstr>
      <vt:lpstr>PowerPoint Presentation</vt:lpstr>
      <vt:lpstr>PowerPoint Presentation</vt:lpstr>
      <vt:lpstr>         Mình giới thiệu một số thành viên của lớp mình nhé. Lớp trưởng là bạn Quang. Bạn là học sinh ngoan của lớp. Bạn Mai Anh là quản ca của lớp. Bạn hay giúp đỡ các bạn. Bạn Dũng là người có tài kể chuyện. </vt:lpstr>
      <vt:lpstr>CẢM ƠN CÔ VÀ CÁC EM!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CÔ VÀ CÁC EM!</dc:title>
  <dc:creator>Hung PC</dc:creator>
  <cp:lastModifiedBy>HP</cp:lastModifiedBy>
  <cp:revision>30</cp:revision>
  <dcterms:created xsi:type="dcterms:W3CDTF">2019-02-23T13:04:00Z</dcterms:created>
  <dcterms:modified xsi:type="dcterms:W3CDTF">2023-02-26T13:43:23Z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