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36" r:id="rId2"/>
    <p:sldMasterId id="2147483749" r:id="rId3"/>
    <p:sldMasterId id="2147483762" r:id="rId4"/>
  </p:sldMasterIdLst>
  <p:notesMasterIdLst>
    <p:notesMasterId r:id="rId24"/>
  </p:notesMasterIdLst>
  <p:sldIdLst>
    <p:sldId id="311" r:id="rId5"/>
    <p:sldId id="307" r:id="rId6"/>
    <p:sldId id="269" r:id="rId7"/>
    <p:sldId id="285" r:id="rId8"/>
    <p:sldId id="287" r:id="rId9"/>
    <p:sldId id="309" r:id="rId10"/>
    <p:sldId id="271" r:id="rId11"/>
    <p:sldId id="288" r:id="rId12"/>
    <p:sldId id="296" r:id="rId13"/>
    <p:sldId id="297" r:id="rId14"/>
    <p:sldId id="262" r:id="rId15"/>
    <p:sldId id="298" r:id="rId16"/>
    <p:sldId id="299" r:id="rId17"/>
    <p:sldId id="300" r:id="rId18"/>
    <p:sldId id="301" r:id="rId19"/>
    <p:sldId id="313" r:id="rId20"/>
    <p:sldId id="302" r:id="rId21"/>
    <p:sldId id="312" r:id="rId22"/>
    <p:sldId id="310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9900"/>
    <a:srgbClr val="FF3300"/>
    <a:srgbClr val="0000CC"/>
    <a:srgbClr val="333300"/>
    <a:srgbClr val="9900FF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870" y="-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="" xmlns:a16="http://schemas.microsoft.com/office/drawing/2014/main" id="{3A243DB9-CAB1-4F21-B4E4-80F90AA07A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>
            <a:extLst>
              <a:ext uri="{FF2B5EF4-FFF2-40B4-BE49-F238E27FC236}">
                <a16:creationId xmlns="" xmlns:a16="http://schemas.microsoft.com/office/drawing/2014/main" id="{05080BFD-C7DE-4D76-B3B5-EC9E97EF447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>
            <a:extLst>
              <a:ext uri="{FF2B5EF4-FFF2-40B4-BE49-F238E27FC236}">
                <a16:creationId xmlns="" xmlns:a16="http://schemas.microsoft.com/office/drawing/2014/main" id="{A51B38F9-5193-4522-BA74-CD4CA4A1030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>
            <a:extLst>
              <a:ext uri="{FF2B5EF4-FFF2-40B4-BE49-F238E27FC236}">
                <a16:creationId xmlns="" xmlns:a16="http://schemas.microsoft.com/office/drawing/2014/main" id="{4C7D659D-0C88-40C6-8367-69497D6B49D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3974" name="Rectangle 6">
            <a:extLst>
              <a:ext uri="{FF2B5EF4-FFF2-40B4-BE49-F238E27FC236}">
                <a16:creationId xmlns="" xmlns:a16="http://schemas.microsoft.com/office/drawing/2014/main" id="{1CAD5808-C818-4587-900D-DC7BCAE1854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>
            <a:extLst>
              <a:ext uri="{FF2B5EF4-FFF2-40B4-BE49-F238E27FC236}">
                <a16:creationId xmlns="" xmlns:a16="http://schemas.microsoft.com/office/drawing/2014/main" id="{3F40023B-33E5-4FC9-9C77-F04D0D3774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361B5A82-BF87-437D-B9AD-174BADFB39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654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>
            <a:extLst>
              <a:ext uri="{FF2B5EF4-FFF2-40B4-BE49-F238E27FC236}">
                <a16:creationId xmlns="" xmlns:a16="http://schemas.microsoft.com/office/drawing/2014/main" id="{9A60DE95-99C2-449E-A498-94353AC6F6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备注占位符 2">
            <a:extLst>
              <a:ext uri="{FF2B5EF4-FFF2-40B4-BE49-F238E27FC236}">
                <a16:creationId xmlns="" xmlns:a16="http://schemas.microsoft.com/office/drawing/2014/main" id="{8D4DB7E5-F6C9-4E02-8E4B-1A4837171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5780" name="灯片编号占位符 3">
            <a:extLst>
              <a:ext uri="{FF2B5EF4-FFF2-40B4-BE49-F238E27FC236}">
                <a16:creationId xmlns="" xmlns:a16="http://schemas.microsoft.com/office/drawing/2014/main" id="{5DD6C68D-AFF6-4296-98C0-92A69D4EE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fld id="{173CD911-64E9-4C01-AD8D-B6375B63EC6E}" type="slidenum">
              <a:rPr lang="zh-CN" alt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2</a:t>
            </a:fld>
            <a:endParaRPr lang="zh-CN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="" xmlns:a16="http://schemas.microsoft.com/office/drawing/2014/main" id="{DD4F2B7F-1F60-4A21-BD8B-6421CEA5B6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fld id="{4D99EE3F-58BD-4BCB-9DA1-B1B23D3DFACC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="" xmlns:a16="http://schemas.microsoft.com/office/drawing/2014/main" id="{90040532-8833-4C20-88AB-45D2C898E4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="" xmlns:a16="http://schemas.microsoft.com/office/drawing/2014/main" id="{5612FFCA-C35D-47EC-8CE5-B77E5D1788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="" xmlns:a16="http://schemas.microsoft.com/office/drawing/2014/main" id="{FE4D1BFD-53C0-479E-B52D-C3EA433ACE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fld id="{539CCF0F-918F-4A43-8444-F82E93D78F7A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="" xmlns:a16="http://schemas.microsoft.com/office/drawing/2014/main" id="{6665B4F3-743E-4130-B9BA-F982E03DA9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="" xmlns:a16="http://schemas.microsoft.com/office/drawing/2014/main" id="{B1D836FC-4E02-4D24-A847-A91EF9E1B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="" xmlns:a16="http://schemas.microsoft.com/office/drawing/2014/main" id="{2B0D8576-11C1-4039-87F1-2444984E5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="" xmlns:a16="http://schemas.microsoft.com/office/drawing/2014/main" id="{0392970C-7729-4DD7-A075-C3D4570C9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="" xmlns:a16="http://schemas.microsoft.com/office/drawing/2014/main" id="{E1A8CB1E-D976-4618-9D70-3CFB5C91D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E55AD-354F-4B1F-94EF-A2FDD9962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111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="" xmlns:a16="http://schemas.microsoft.com/office/drawing/2014/main" id="{748FAEE2-D812-40E6-99B5-9FC33E14E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="" xmlns:a16="http://schemas.microsoft.com/office/drawing/2014/main" id="{F736B1D0-8C91-41AB-8647-8D17DCE0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="" xmlns:a16="http://schemas.microsoft.com/office/drawing/2014/main" id="{5D9FE7D8-4880-4FC6-8B35-31B3A786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93AC5-EA42-4EAA-9327-D27F7CD8FD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05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="" xmlns:a16="http://schemas.microsoft.com/office/drawing/2014/main" id="{AA801FB2-B745-4D63-89EB-288D31164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="" xmlns:a16="http://schemas.microsoft.com/office/drawing/2014/main" id="{3B6AABC1-EB81-44EA-AB08-0AA51613D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="" xmlns:a16="http://schemas.microsoft.com/office/drawing/2014/main" id="{6080A0C7-DE23-42EC-ACCC-A873F7518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87B83-F04D-4E2A-8A57-2CD3C8362F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28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45611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="" xmlns:a16="http://schemas.microsoft.com/office/drawing/2014/main" id="{FF74D5AE-91E9-4EC5-9480-66234314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="" xmlns:a16="http://schemas.microsoft.com/office/drawing/2014/main" id="{0D717C86-D198-42CA-A7C2-CEE76A89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="" xmlns:a16="http://schemas.microsoft.com/office/drawing/2014/main" id="{455ECEE4-0AF0-48CB-8922-D18B21509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CD808-FEAE-46B2-AF92-1DD5CFE331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391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BFC715-97A8-41A8-8B36-ACF17FD96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D1C4DF-C23B-49F4-A431-A9524F052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B2A923-9897-4F12-8FB2-34BD19F9C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E3DDD2-7795-484C-B3E1-E2CEE59646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4870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6634C21-E592-4241-9AD0-C0E637E40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EA1277-B333-4BBE-A1FE-BEF71706E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6EF404-2572-491C-BEDB-6CCAE08B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620466-0F0F-4F2B-A6B6-F3389A6A0C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996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31B69B-4D2A-4B4F-AECA-80D470DFD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C3232D-CBC3-49CF-A826-D616CCF1E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739FDD-09D0-45E1-9E9E-6CA87354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A01131C-8E03-4CCF-B5ED-A9251407E3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504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600206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600206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5B46661-FFC3-4601-8681-0B4846102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193A2213-FE63-488F-8297-81C0FD6D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C634236-1CE5-47D3-851B-BD4C4D02C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A41E02-31BC-4E01-B805-248B23D39C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294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01E7577D-DD91-4902-A99C-C7FF9C007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414A0838-1F16-4C39-8CD4-03AF0D1F2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17976281-EA28-47CC-8D72-66E0C0C66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0DC97F-B6BB-4949-9B82-8AAC4A47A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722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76D5A8B3-0EB7-4051-92EB-5D11C022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738D74EF-6ADE-4A07-AFC6-54B3ACF1E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E71C41E8-0868-4BE1-811C-CA7F2E9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D78572-95A4-42A3-BA99-52090D855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36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73040F94-92CE-4E3D-ADAF-5FF2D05A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0D4BCE4E-F535-4EE1-96B3-E9CFB380E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EC53960A-5198-455A-9A75-A0EDB37EA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FE6AC27-8068-445E-88BA-EA022992A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4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="" xmlns:a16="http://schemas.microsoft.com/office/drawing/2014/main" id="{284F1C2D-C84F-4BDD-8567-FAD9A526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="" xmlns:a16="http://schemas.microsoft.com/office/drawing/2014/main" id="{9EE6D453-3F79-4DF7-BDB4-41A7D17C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="" xmlns:a16="http://schemas.microsoft.com/office/drawing/2014/main" id="{6E3372C5-EA58-4FB2-9D1D-8B1809B96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093B3-E659-4C99-8954-FAA04A0FE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580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9005AFCF-50D0-47E8-90FD-C4F06B2B8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AA01736F-FCC0-461B-88F1-AA87DE97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17112D4-F201-4D51-B950-F18C20DF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DB79B48-ADDB-4B2C-A2B8-F908AAA5CD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53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7F2CC3C-8C0C-4777-AE75-957FAA8D8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9A1DC40-98BF-4F6F-9647-895ACF89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4A23A00-613A-46DE-B8D2-BF8748771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09E8C5-6AB0-44B7-A937-A4AD272300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571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DD25DF-C87F-48CF-8204-B80EF245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6BD3E79-BA11-4542-93E2-4C81C5D4A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C3F37E-866A-4419-9F87-E2B47139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6588C6-20B3-46D8-B2A7-42BFC1B2FA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970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800" y="274649"/>
            <a:ext cx="2971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4" y="274649"/>
            <a:ext cx="8712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78C71E-4D32-4629-B977-1419A531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46F79AE-C872-4064-A494-56E69B78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BAA2ED-1DB7-4D90-B9BD-D6588609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B50539-E128-4559-87A5-FBC5AE55E4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435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609600" y="274646"/>
            <a:ext cx="109728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6FC8BC7A-FE0D-4612-816B-67CFD8A3D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F66C5C2B-7F08-416D-8DB0-A70D71E28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F696BAFD-08DB-428F-9B3C-8DB1E19B9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B8ED8C-081C-41FB-9874-D35B545285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045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917091B-4BDF-4BAE-941E-CD1B3E5236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676B50E-E8B6-4300-ADD3-04F6D684EB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F9EF9AC-E3C8-4A3A-9BCC-F887ADA18C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1E151-170D-42F0-81B0-E72E25605C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5533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E36F937-A7E5-4C28-AD05-7DE2CCF2A3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9926C7D-AC94-44AA-AB98-536CECACCF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ECC9E5F-AC47-464C-B1A6-893D150BEC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8BBEBA-5CBC-4868-8A9B-25374B620E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411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A02A04E-A389-446F-8B7D-01F96227F1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A7B54B6-4955-41A1-A8C8-85168B6703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DC1D552-7BC0-4E91-8068-18C7190123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B9A2E-7B50-4EA4-BF4E-F1EE7A609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347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627627D-DCEA-4C0B-8D19-CA2195046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3C5B527-33D8-4855-A669-CC867759F3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A534064F-3E77-4179-91B0-5431B9F42B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645B6-E18C-4077-B776-7EBF6DEA1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1268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B7F1E6AE-3819-4573-9EC6-D6172FD5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20D6776-4B73-499F-B07E-F30FE7CBE3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239CEF98-6A4D-4EEE-991B-8381703393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54994-C1B7-4439-B513-E2FCC1E434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83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="" xmlns:a16="http://schemas.microsoft.com/office/drawing/2014/main" id="{4438048A-27AC-41BD-A9D6-33B0AEA88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="" xmlns:a16="http://schemas.microsoft.com/office/drawing/2014/main" id="{C346E546-5B09-48C4-B8D6-D5608DC3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="" xmlns:a16="http://schemas.microsoft.com/office/drawing/2014/main" id="{E7CE5B6F-BBDD-402B-AE95-15CF6822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090C2-05D4-4854-9559-CA6AF2D39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7388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17B6EFF0-3C54-43BD-A085-3C94696D25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F09B68E2-9669-4C03-A20D-AF7079E5F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D8C9F8AB-767D-48DB-9310-0CB31DB97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284FF-03B6-4FE5-858F-7D7B9513E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502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8EDCBB8E-4C85-4122-A619-B8F7CBCAE1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2B0A1520-263A-4BB9-B72E-B121492AEC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4C803A7D-E9CD-4F32-B742-F00F0B7D6C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F34EF-0B94-489B-BB04-7304D9FDD8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843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E053B0B-8D95-4811-A487-FA76C5B92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D92F934-52AC-416A-8183-51AA6A581C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1FD9889-23C1-4231-B201-DDF82BBA88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2AD0C0-66A8-4287-ACA7-2C344024C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9669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47E5065-AE16-4E42-9FCC-6476C89C8A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BC1C11E-A4AB-45DA-88BF-39AF8225B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085ABD1-2719-4D53-8333-7C3114FC89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558F1-D511-4644-9D26-CBC030A3D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9667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DEB830F-1050-4CE1-B71D-DABC913C02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EC9852E-6F9C-4051-9242-D0035886E8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6C4965C-DF7D-47EB-AEC1-93AB1A41C0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2402E-D56D-4DC1-946B-4C7C82D30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0084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B3C744E-7466-49CC-8E03-1427204BC3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E748247-6369-4CA6-AA26-C026CE9175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DFD1C68-72C5-40B1-8EFB-FEE4DD9000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C8C3F-392E-4E96-8A9E-208223B1D8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439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28BA7008-8FA5-4544-86A0-9DC201E896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00B72928-DDE3-42B0-BFA3-AF074A6D34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8344CEE5-9D75-4D45-AC49-203E3D6472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8C7AF1-52E7-4060-B58A-183EC006C9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7433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9C39375E-11C3-4F0C-81AF-7E425E18FC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33B37ED-B0D6-4F25-BDBF-DC8117685A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3C1F03A-CC8B-40BD-ADDB-1FA611D381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15B777AD-46DB-4FE7-AC1D-C273EAA685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297442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79E38A2-A1DF-4C3F-9CC5-43B59AADD0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B641F88-C94D-4023-9FA5-2BC8CA6A65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A3671F5-53D1-4DB6-9963-4CC3DB5FBC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9EA411F-5154-4436-A269-D22C45DA88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76466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589F159-A177-44FA-B8E3-4DDF8814D6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D29C400-0731-42BC-95EE-346A2FDC83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66DE24A-289C-4C27-81B4-780B235401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86DEC9B-A04B-4BDC-8E74-2619EDF502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13915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="" xmlns:a16="http://schemas.microsoft.com/office/drawing/2014/main" id="{571A2619-5AAC-4D3B-9891-604F65AF2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="" xmlns:a16="http://schemas.microsoft.com/office/drawing/2014/main" id="{45ED9DD1-5376-4D5F-B1B8-7CE1EFA0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="" xmlns:a16="http://schemas.microsoft.com/office/drawing/2014/main" id="{DC4F4BAB-FBBD-4B75-AD0D-A8E46AEF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DBBF0-7506-42A3-8D86-4D9D874A8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143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A24C48B-AC30-4F45-8822-1D47456DA2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9B6D40E-0B7C-4659-859D-A2B5747E10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8C3F109-5CE9-4BA7-9E5E-7B0BC34FA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5CAEAAB3-4982-4C12-A418-D96B786F57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23940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0C81DC5-AC74-47A4-99A1-1569C3AE5A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F60E4E3-B716-4307-A78B-E79D5214F8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2F5F4DE-EBC2-419E-8A1B-D5D1F23610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85B5841D-4A2F-4298-9373-507DAEC985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05589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C805D25-1D8F-4677-8AD8-F6A0BECF23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1D3579E-9EBF-4700-A753-C9065DCD77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78BC0CA-7D4E-4D6D-A211-024D48DE0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A2B64E84-5B6E-40F2-A886-BCA978588F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081696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CE57372F-7184-497C-AE56-6B3D82D61C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35712FF-1B92-4CD3-8A9C-8F8A9925D9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F8891A9-7DA3-4B98-A734-4E7B48340F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EB1A129F-D816-4DE4-8550-9743C3F185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948612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769E7EC-30AD-4DD1-AF6D-BF32137640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9EAD21D-1C21-46E8-96F0-BCB8F3D962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8416B9C-82C8-4819-A0CD-6DC398F172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569C68A5-5211-4601-B1A0-11974D3F3E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154832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731ADB0-5A87-4A2B-BAF4-05D262A7CD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A1E74724-9FB5-4C54-B34B-6A8EFA2887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C52FB7D-D8DB-4D87-990B-1313AFFD21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3E207508-AF1E-419A-A9E6-E097498DC8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029726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282640C-E592-4F8E-A5E1-331F9FBC2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FC6AD8F-E6FE-40A3-BCB7-505B63B884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2EE9C64-288F-4682-806A-C0D9E9ACB8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32804B27-BD49-4D35-A2E9-0E2CD9AEDA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364746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B6E4A77-3FF4-49D7-8DCE-B155319815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2DBF290-2814-46D3-93B9-6019628739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D228059-BF6F-4E7D-9C7A-A5184D01F1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5F27A1B3-08B3-4B62-9DEB-ECA9B681CF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842588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68C9A4AF-C412-4C58-9659-EAAB257612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0D1DAD3-679E-4255-8742-131F249B52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D790ED7-7F48-453D-BC51-DBEB9BA2BF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837819A4-5BCE-4EBA-A45A-33E0C246AD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053781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E32AD84-CA29-4A4B-9BBB-9202D5651C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4419979-04F4-4968-AF8C-972C66FAB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7C2B8D2-1745-4201-A00D-BC7074A4F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2CA9DC77-57C6-4E77-BE14-FEAD09179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78179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>
              <a:ext uri="{FF2B5EF4-FFF2-40B4-BE49-F238E27FC236}">
                <a16:creationId xmlns="" xmlns:a16="http://schemas.microsoft.com/office/drawing/2014/main" id="{7411CD1E-E154-4D67-BCF3-8C323CC3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>
            <a:extLst>
              <a:ext uri="{FF2B5EF4-FFF2-40B4-BE49-F238E27FC236}">
                <a16:creationId xmlns="" xmlns:a16="http://schemas.microsoft.com/office/drawing/2014/main" id="{635F4170-DCD9-40EE-9B2C-EAC47047E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>
            <a:extLst>
              <a:ext uri="{FF2B5EF4-FFF2-40B4-BE49-F238E27FC236}">
                <a16:creationId xmlns="" xmlns:a16="http://schemas.microsoft.com/office/drawing/2014/main" id="{E2506F9F-6BF0-44B9-8F1D-91C95AB22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B922-B46D-4C63-92D6-EEDF7DDEA1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8973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61D2E4B-C8C0-40AD-9E57-9295B2BCE1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7510503-F725-42F1-BF4A-AC59BDF417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58B82B5-3339-40DF-A9D1-419EF7077F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3F85E1B0-ACD1-4251-A31C-6A18BC2BFC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04769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DFE84A0-4DCC-4BFD-81B3-7E45396D4C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65620DA-427A-4C31-A41D-02B6F85009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B08C4AF-18C5-445B-8674-98B409D45F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7EF93969-FFB0-4FFE-A008-C3ED82D6F9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003701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89FA501-0401-4517-9C7A-925057C990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E8D0EB7-ACF2-4E17-BC18-C133E03DC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B4333CA-B3E2-46F5-B111-07820535B0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E66648F-79E1-4A60-BF5D-D9A69E493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3809846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2A5DF41-4782-438F-A6DB-C6B04F8421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C081296-2716-47F5-9947-9B9178F496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8207BC8A-D4AD-480C-98CF-043CC72367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8BBA3218-B1FC-4E50-A456-C6437C312C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948115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6226F44-825D-4688-A731-6B1123C62E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18D09BB-227A-475E-AB16-C12CF8FA80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11BD726-895E-41A1-A502-5038EC3D9F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87DD5A0D-D653-4301-8B93-39A0FCD6BD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624689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41D898B-2D2C-424B-A480-A4996067D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3BD0D5E-DE24-4472-9B26-4724B41EBF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FBE3E56-34FE-4167-9FD3-B2CCEA845F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520A28B0-BF39-4FD8-B892-81E9AE643A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70172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2B13B69-C993-4D14-8F22-8A5BA933F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3B4BCEF-4981-4847-85C3-9E10219E8A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C36A4DF-E1FF-4C61-8F7E-E0EA469BB1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7393E7F7-280E-43D8-B4FE-3F72412486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905702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62C6340-83DC-412B-AD07-6BDE20EB99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A786B53-1073-4C11-8655-598A158943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4CA5FDB-937D-473A-9E06-D8313A9D02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ACD2ACA5-CA84-4C45-B11A-D6BD936EEA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582219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7FE43D2-163F-4389-A948-DB160FE6CA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FCEFBC6-3F22-40CA-8E7B-C94AD63BF8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E763BCB-0843-47CB-9AD4-7F7AD26967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E58B7C40-2E84-4A43-90FD-058F71BC8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673910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C4DF8E6-0CFE-4392-B52B-F7C122B669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1F39EE4-447E-47F2-B65F-EBC6F48A42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AFF1FA-713B-4BBA-AFC6-900B6FD709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CAE529D8-5877-4D11-A907-6705A87B7A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20918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="" xmlns:a16="http://schemas.microsoft.com/office/drawing/2014/main" id="{EA44749E-DF29-447D-A1ED-4437EE2E6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="" xmlns:a16="http://schemas.microsoft.com/office/drawing/2014/main" id="{5CC20652-1223-496A-A10B-F2669C9FF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="" xmlns:a16="http://schemas.microsoft.com/office/drawing/2014/main" id="{62430308-7C49-4B13-AB95-AC2621812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F1E2C-01CC-406A-BB13-8E449E435C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4052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015FD679-2790-49B1-8F66-7492B8366E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D5DD9B9E-CE90-4F7D-B0EF-D0A5696B9B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F311886E-FCA1-45F6-A5EB-5E8657B52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4D5DA5B6-BC13-48AF-8EF0-860A2E7CC6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547477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FC653F35-ADF0-4C72-8F16-54438347BE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B0171258-BC40-4DED-8282-32239E6B5F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7AD3EBEE-4C27-4695-83C4-959C0FD826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8E30AD16-E793-4B16-85BA-1A0FF37B13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924716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910E06C4-68A2-4B2E-A0B2-081824B6B4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30D743D2-D4B7-4613-8665-4347D8FC8A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5009556F-3316-45E8-825F-F7A84887A2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38E24C7-8DF8-4094-B87B-DFD58FA37B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584994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BFFA07-5C75-4FB6-AD80-ABDC55CC19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D2255AB-4292-40D8-B1D4-254473E859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8ABA83-03A2-495E-A851-6C14A9FAB4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5FEA5A20-A2E0-4360-A788-EAFFE3C7C0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165358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08B78BA-C0DE-4172-BE92-D7157C614D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3B4D6E2-A9DF-4093-B256-8861A007E8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EF6E2B1-B91F-4EFA-8B90-9CF8F999BE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B40CBF4F-0747-45EB-807D-F5EC7491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541144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54F3879-E09F-41E4-BEAE-CE30EB9A97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2130D26-494D-41E0-82CB-3290F6A826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F659FB7-25E7-4036-BDB2-5C7E99AEBF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F4406854-9F6D-4DC2-AEFC-368716D7C2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753662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C61D249-C9D7-49B9-B310-1ABF3B86FA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DABDBEF-4B74-4525-9800-C85EFA07B4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84C8148-3927-4785-9E92-17B5BBE807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D983233F-7E14-4A06-82C2-09FFD6A27A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693835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F0DEF176-BAE1-493F-BACC-B26197FB3A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07883F21-6C04-4829-ADD0-C6AE9C5D26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70809796-8680-449B-AA6D-358C5C0B97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31F3A10-99CF-4A98-A5F9-0F76455A7E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23226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5C979930-AF89-46A1-A06C-4E4B324615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1CD3AAA2-E381-4303-B68D-8B2ED6F8ED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0A6BDA44-740B-4F53-A441-9EBC55DD0F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32B048F7-BB09-45CA-B717-634D464BA2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535711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88DA67BE-E6E5-4C2C-9575-F8BD324183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71EF06C5-2491-4673-B0C9-104C1E1637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42B98931-D064-4316-BC33-4940B7A93A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3AD5D217-D272-475F-B0C5-FEEC7B3CC6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94667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>
              <a:ext uri="{FF2B5EF4-FFF2-40B4-BE49-F238E27FC236}">
                <a16:creationId xmlns="" xmlns:a16="http://schemas.microsoft.com/office/drawing/2014/main" id="{2FFA20FF-376E-4E2F-BC92-4954BA6FC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>
            <a:extLst>
              <a:ext uri="{FF2B5EF4-FFF2-40B4-BE49-F238E27FC236}">
                <a16:creationId xmlns="" xmlns:a16="http://schemas.microsoft.com/office/drawing/2014/main" id="{D2B709B6-13FB-4240-97D1-813A64D6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>
            <a:extLst>
              <a:ext uri="{FF2B5EF4-FFF2-40B4-BE49-F238E27FC236}">
                <a16:creationId xmlns="" xmlns:a16="http://schemas.microsoft.com/office/drawing/2014/main" id="{969E24B7-AC09-4AB7-93CD-2D7AFBE3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0B0E0-F7A0-4686-AE1D-36E86CFD03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8705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53DF5630-03C9-4CE4-A0EA-7942CB5520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27AAA5D-0377-4086-9CE2-7F3E26A97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86514B32-66E8-4DFB-84FE-471C00ED3F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63442549-13B2-45AB-9A44-7765E392E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402919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63476425-AB09-4296-AF18-DE0B7530F8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125ABDE-D4B6-4D1D-90A4-3C3C17138E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D6DADCB8-75DA-4AD0-BB1F-595002A342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70BDE59A-D4AA-4B8A-93FD-0526903F3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024314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3C9D05E4-B2B7-4302-AC03-747A7540AC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FAAF7000-B564-4382-9DE0-A68AAD3606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1046647C-5EA6-4A56-8BCF-4CFD73F4D0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28C2E26-851A-41C6-9AD4-385314710B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036757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25A56A36-C0F0-466A-90AD-4C0D490A5E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97C100A5-C0B3-44D0-B5F5-D42FB2DE1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4C355707-9C75-4AD8-82A1-58B0B92046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fld id="{90DBB348-837C-47F8-9BAC-1C85A211E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19464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="" xmlns:a16="http://schemas.microsoft.com/office/drawing/2014/main" id="{914B83FE-AF74-451E-90CC-16C3C87FE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="" xmlns:a16="http://schemas.microsoft.com/office/drawing/2014/main" id="{150E8641-E7E6-42F5-81C8-23DA1EF2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="" xmlns:a16="http://schemas.microsoft.com/office/drawing/2014/main" id="{D95D0135-9A62-4E2E-A361-D81B9093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D4D3C-32F0-4516-B69C-7DF03B9E0F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41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="" xmlns:a16="http://schemas.microsoft.com/office/drawing/2014/main" id="{4F3E1EDC-F2D5-4374-9719-C92A11C7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="" xmlns:a16="http://schemas.microsoft.com/office/drawing/2014/main" id="{747BA0B7-0488-4376-93DA-43F5C1EE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="" xmlns:a16="http://schemas.microsoft.com/office/drawing/2014/main" id="{30AA54D8-009D-4EC5-869B-5D3F08A8D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E80C8-827C-42F0-A0B8-CF31B5BAF8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48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>
            <a:extLst>
              <a:ext uri="{FF2B5EF4-FFF2-40B4-BE49-F238E27FC236}">
                <a16:creationId xmlns="" xmlns:a16="http://schemas.microsoft.com/office/drawing/2014/main" id="{73CA3D92-F19D-48B7-A4A0-7015705230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7" name="Nơi giữ chỗ cho Văn bản 2">
            <a:extLst>
              <a:ext uri="{FF2B5EF4-FFF2-40B4-BE49-F238E27FC236}">
                <a16:creationId xmlns="" xmlns:a16="http://schemas.microsoft.com/office/drawing/2014/main" id="{CE262292-ABAE-4A08-B550-CB7A2875A1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="" xmlns:a16="http://schemas.microsoft.com/office/drawing/2014/main" id="{702ADDB8-E9CD-4092-934C-762F176DE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="" xmlns:a16="http://schemas.microsoft.com/office/drawing/2014/main" id="{05B6B51C-F4E9-489C-813C-F139ECE69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="" xmlns:a16="http://schemas.microsoft.com/office/drawing/2014/main" id="{AC296E29-F9EA-435E-B7D4-90DFED6F8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0BEBDB2-0052-47E0-9039-B4A8637B5D3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="" xmlns:a16="http://schemas.microsoft.com/office/drawing/2014/main" id="{DB4CD521-C7E6-4BCC-A734-1335E647EE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="" xmlns:a16="http://schemas.microsoft.com/office/drawing/2014/main" id="{70953E63-AD43-4BFE-B441-020212EAAE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B3442BD-9BA8-44A9-A1EA-5936029B4D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69472C-1DA0-4791-B218-9A47415702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ct val="50000"/>
              </a:spcBef>
              <a:defRPr sz="1200">
                <a:solidFill>
                  <a:prstClr val="black">
                    <a:tint val="75000"/>
                  </a:prstClr>
                </a:solidFill>
                <a:latin typeface=".VnTime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846804-D9C2-4870-B0D4-AE3F811D1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200">
                <a:solidFill>
                  <a:srgbClr val="898989"/>
                </a:solidFill>
                <a:latin typeface=".VnTime" panose="020B7200000000000000" pitchFamily="34" charset="0"/>
              </a:defRPr>
            </a:lvl1pPr>
          </a:lstStyle>
          <a:p>
            <a:fld id="{F4FE785B-C36C-4BAB-B63F-FAB61A7D15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2210C704-8DFF-4E6B-89DF-7CEFC8F6CD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27E40B73-9579-4B62-AAA4-6E352C819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B3C7F766-971D-4FA3-8843-DD6B858989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B6EDCE59-10BC-464F-A660-2D479A6548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7423236F-CE76-4CB2-9290-0EFEC07500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AB7705-9C0F-4301-8497-E56227737A7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="" xmlns:a16="http://schemas.microsoft.com/office/drawing/2014/main" id="{CC64EA7D-977B-4396-9303-1C79F1E326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="" xmlns:a16="http://schemas.microsoft.com/office/drawing/2014/main" id="{5FB05C13-696B-481E-87BC-7287111CE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4388" name="Rectangle 4">
            <a:extLst>
              <a:ext uri="{FF2B5EF4-FFF2-40B4-BE49-F238E27FC236}">
                <a16:creationId xmlns="" xmlns:a16="http://schemas.microsoft.com/office/drawing/2014/main" id="{43253500-6C64-4EE2-8C1B-93AF4509156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9" name="Rectangle 5">
            <a:extLst>
              <a:ext uri="{FF2B5EF4-FFF2-40B4-BE49-F238E27FC236}">
                <a16:creationId xmlns="" xmlns:a16="http://schemas.microsoft.com/office/drawing/2014/main" id="{275A4C4A-69B2-40C7-9904-DE383527B5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90" name="Rectangle 6">
            <a:extLst>
              <a:ext uri="{FF2B5EF4-FFF2-40B4-BE49-F238E27FC236}">
                <a16:creationId xmlns="" xmlns:a16="http://schemas.microsoft.com/office/drawing/2014/main" id="{BE7BF2E8-A140-40FE-AA6C-F2C8A516E3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629288D7-07B5-457D-8976-68B78FD3C0A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  <p:sldLayoutId id="2147483902" r:id="rId18"/>
    <p:sldLayoutId id="2147483903" r:id="rId19"/>
    <p:sldLayoutId id="2147483904" r:id="rId20"/>
    <p:sldLayoutId id="2147483905" r:id="rId21"/>
    <p:sldLayoutId id="2147483906" r:id="rId22"/>
    <p:sldLayoutId id="2147483907" r:id="rId23"/>
    <p:sldLayoutId id="2147483908" r:id="rId24"/>
    <p:sldLayoutId id="2147483909" r:id="rId25"/>
    <p:sldLayoutId id="2147483910" r:id="rId26"/>
    <p:sldLayoutId id="2147483911" r:id="rId27"/>
    <p:sldLayoutId id="2147483912" r:id="rId28"/>
    <p:sldLayoutId id="2147483913" r:id="rId29"/>
    <p:sldLayoutId id="2147483914" r:id="rId30"/>
    <p:sldLayoutId id="2147483915" r:id="rId31"/>
    <p:sldLayoutId id="2147483916" r:id="rId32"/>
    <p:sldLayoutId id="2147483917" r:id="rId33"/>
    <p:sldLayoutId id="2147483918" r:id="rId34"/>
    <p:sldLayoutId id="2147483919" r:id="rId35"/>
    <p:sldLayoutId id="2147483920" r:id="rId36"/>
    <p:sldLayoutId id="2147483921" r:id="rId37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/>
      <p:bldP spid="14438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3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4438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3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4438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3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4438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3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4438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43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4438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" descr="flowers_fr0205-1">
            <a:extLst>
              <a:ext uri="{FF2B5EF4-FFF2-40B4-BE49-F238E27FC236}">
                <a16:creationId xmlns="" xmlns:a16="http://schemas.microsoft.com/office/drawing/2014/main" id="{4B21D786-D250-47C1-A6AB-E65BCAEE7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5701"/>
            <a:ext cx="12115800" cy="918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10">
            <a:extLst>
              <a:ext uri="{FF2B5EF4-FFF2-40B4-BE49-F238E27FC236}">
                <a16:creationId xmlns="" xmlns:a16="http://schemas.microsoft.com/office/drawing/2014/main" id="{93FD29C5-9FE5-4A7E-867D-F87CF513E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1" y="1551140"/>
            <a:ext cx="7034213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00CC"/>
                </a:solidFill>
                <a:cs typeface="Times New Roman" panose="02020603050405020304" pitchFamily="18" charset="0"/>
              </a:rPr>
              <a:t>TOÁN</a:t>
            </a:r>
          </a:p>
          <a:p>
            <a:pPr algn="ctr" eaLnBrk="1" hangingPunct="1"/>
            <a:r>
              <a:rPr lang="vi-VN" altLang="en-US" sz="4400" b="1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436" name="TextBox 1">
            <a:extLst>
              <a:ext uri="{FF2B5EF4-FFF2-40B4-BE49-F238E27FC236}">
                <a16:creationId xmlns="" xmlns:a16="http://schemas.microsoft.com/office/drawing/2014/main" id="{374AA2D6-4F3C-496B-AF13-4761FCC68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46416"/>
            <a:ext cx="84407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sz="4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7" name="WordArt 4">
            <a:extLst>
              <a:ext uri="{FF2B5EF4-FFF2-40B4-BE49-F238E27FC236}">
                <a16:creationId xmlns="" xmlns:a16="http://schemas.microsoft.com/office/drawing/2014/main" id="{66BCCAF1-3F58-48D8-B676-2B2E91F0C2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83013" y="2311552"/>
            <a:ext cx="5257800" cy="954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Ôn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tập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số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tự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nhiên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55304" name="Rectangle 1">
            <a:extLst>
              <a:ext uri="{FF2B5EF4-FFF2-40B4-BE49-F238E27FC236}">
                <a16:creationId xmlns="" xmlns:a16="http://schemas.microsoft.com/office/drawing/2014/main" id="{A8E56E23-1C66-4509-A1E8-2A42430E1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639" y="3260878"/>
            <a:ext cx="1785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00CC"/>
                </a:solidFill>
                <a:cs typeface="Times New Roman" panose="02020603050405020304" pitchFamily="18" charset="0"/>
              </a:rPr>
              <a:t>TR.160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Oval 6">
            <a:extLst>
              <a:ext uri="{FF2B5EF4-FFF2-40B4-BE49-F238E27FC236}">
                <a16:creationId xmlns="" xmlns:a16="http://schemas.microsoft.com/office/drawing/2014/main" id="{FA076111-A6E6-4031-932F-68DA3E44B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6764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33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64515" name="Text Box 7">
            <a:extLst>
              <a:ext uri="{FF2B5EF4-FFF2-40B4-BE49-F238E27FC236}">
                <a16:creationId xmlns="" xmlns:a16="http://schemas.microsoft.com/office/drawing/2014/main" id="{9065CEA3-8471-4ABF-BF29-69239697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676400"/>
            <a:ext cx="762000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/>
              <a:t>Đọc các số sau và nêu rõ chữ số 5 trong mỗi số thuộc hàng nào, lớp nào : 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67 358 ; 851 904 ; 3 205 700 ; 195 080 126 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b) Nêu giá trị của chữ số 3 trong mỗi số sau : 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103 ; 1379 ; 8932 ; 13 064 ; 3 265 910 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Oval 6">
            <a:extLst>
              <a:ext uri="{FF2B5EF4-FFF2-40B4-BE49-F238E27FC236}">
                <a16:creationId xmlns="" xmlns:a16="http://schemas.microsoft.com/office/drawing/2014/main" id="{8F35E7AB-41BB-4A37-8303-6FB0D7AD7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3716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33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65539" name="Text Box 7">
            <a:extLst>
              <a:ext uri="{FF2B5EF4-FFF2-40B4-BE49-F238E27FC236}">
                <a16:creationId xmlns="" xmlns:a16="http://schemas.microsoft.com/office/drawing/2014/main" id="{3167D912-3ADC-404A-94D3-1A478CE04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371600"/>
            <a:ext cx="7620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 b="1">
                <a:solidFill>
                  <a:srgbClr val="000000"/>
                </a:solidFill>
              </a:rPr>
              <a:t>Đọc các số sau và nêu rõ chữ số 5 trong mỗi số thuộc hàng nào, lớp nào : </a:t>
            </a:r>
          </a:p>
        </p:txBody>
      </p:sp>
      <p:sp>
        <p:nvSpPr>
          <p:cNvPr id="65540" name="Text Box 8">
            <a:extLst>
              <a:ext uri="{FF2B5EF4-FFF2-40B4-BE49-F238E27FC236}">
                <a16:creationId xmlns="" xmlns:a16="http://schemas.microsoft.com/office/drawing/2014/main" id="{9C5F900D-545E-4895-A2D7-8DB055D97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286001"/>
            <a:ext cx="762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0000"/>
                </a:solidFill>
              </a:rPr>
              <a:t>67 358 ; 851 904 ; 3 205 700 ; 195 080 126 </a:t>
            </a:r>
          </a:p>
        </p:txBody>
      </p:sp>
      <p:sp>
        <p:nvSpPr>
          <p:cNvPr id="76809" name="Line 9">
            <a:extLst>
              <a:ext uri="{FF2B5EF4-FFF2-40B4-BE49-F238E27FC236}">
                <a16:creationId xmlns="" xmlns:a16="http://schemas.microsoft.com/office/drawing/2014/main" id="{7A7BEFF1-688E-4DA5-BE5C-30711B01E9B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1828800"/>
            <a:ext cx="15240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0" name="Line 10">
            <a:extLst>
              <a:ext uri="{FF2B5EF4-FFF2-40B4-BE49-F238E27FC236}">
                <a16:creationId xmlns="" xmlns:a16="http://schemas.microsoft.com/office/drawing/2014/main" id="{DF5C32F3-925E-4F3F-91DB-30CF6BD944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1752600"/>
            <a:ext cx="22860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1" name="Line 11">
            <a:extLst>
              <a:ext uri="{FF2B5EF4-FFF2-40B4-BE49-F238E27FC236}">
                <a16:creationId xmlns="" xmlns:a16="http://schemas.microsoft.com/office/drawing/2014/main" id="{EE08C996-8BA4-4F68-8866-BBB6C7D6C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209800"/>
            <a:ext cx="12954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12" name="Line 12">
            <a:extLst>
              <a:ext uri="{FF2B5EF4-FFF2-40B4-BE49-F238E27FC236}">
                <a16:creationId xmlns="" xmlns:a16="http://schemas.microsoft.com/office/drawing/2014/main" id="{AC4ACAA3-9381-4A92-887D-9D98CFD489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209800"/>
            <a:ext cx="11430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6837" name="Group 37">
            <a:extLst>
              <a:ext uri="{FF2B5EF4-FFF2-40B4-BE49-F238E27FC236}">
                <a16:creationId xmlns="" xmlns:a16="http://schemas.microsoft.com/office/drawing/2014/main" id="{21964093-93AC-43E8-A22A-BBA444CDBEAF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905000" y="2935288"/>
          <a:ext cx="8153400" cy="3846512"/>
        </p:xfrm>
        <a:graphic>
          <a:graphicData uri="http://schemas.openxmlformats.org/drawingml/2006/table">
            <a:tbl>
              <a:tblPr/>
              <a:tblGrid>
                <a:gridCol w="271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17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62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</a:rPr>
                        <a:t>Số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</a:rPr>
                        <a:t>Hàng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Verdana" pitchFamily="34" charset="0"/>
                        </a:rPr>
                        <a:t>Lớp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6839" name="Text Box 39">
            <a:extLst>
              <a:ext uri="{FF2B5EF4-FFF2-40B4-BE49-F238E27FC236}">
                <a16:creationId xmlns="" xmlns:a16="http://schemas.microsoft.com/office/drawing/2014/main" id="{DA471E0A-C7D4-4624-982E-37CCEC0DF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800" y="4038601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00"/>
                </a:solidFill>
              </a:rPr>
              <a:t>67 358</a:t>
            </a:r>
          </a:p>
        </p:txBody>
      </p:sp>
      <p:sp>
        <p:nvSpPr>
          <p:cNvPr id="76840" name="Text Box 40">
            <a:extLst>
              <a:ext uri="{FF2B5EF4-FFF2-40B4-BE49-F238E27FC236}">
                <a16:creationId xmlns="" xmlns:a16="http://schemas.microsoft.com/office/drawing/2014/main" id="{C201EFC9-4FF4-4DE8-A421-CA496ADA4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150" y="3981451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CC3300"/>
                </a:solidFill>
              </a:rPr>
              <a:t>5</a:t>
            </a:r>
          </a:p>
        </p:txBody>
      </p:sp>
      <p:sp>
        <p:nvSpPr>
          <p:cNvPr id="76841" name="Text Box 41">
            <a:extLst>
              <a:ext uri="{FF2B5EF4-FFF2-40B4-BE49-F238E27FC236}">
                <a16:creationId xmlns="" xmlns:a16="http://schemas.microsoft.com/office/drawing/2014/main" id="{19FA26D0-A413-4C84-8EB6-53D175E88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038600"/>
            <a:ext cx="137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00"/>
                </a:solidFill>
              </a:rPr>
              <a:t>chục</a:t>
            </a:r>
          </a:p>
        </p:txBody>
      </p:sp>
      <p:sp>
        <p:nvSpPr>
          <p:cNvPr id="76842" name="Text Box 42">
            <a:extLst>
              <a:ext uri="{FF2B5EF4-FFF2-40B4-BE49-F238E27FC236}">
                <a16:creationId xmlns="" xmlns:a16="http://schemas.microsoft.com/office/drawing/2014/main" id="{34FD1012-8B54-439E-B88A-6CB233797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800" y="40386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00"/>
                </a:solidFill>
              </a:rPr>
              <a:t>Đơn vị</a:t>
            </a:r>
          </a:p>
        </p:txBody>
      </p:sp>
      <p:sp>
        <p:nvSpPr>
          <p:cNvPr id="76843" name="Text Box 43">
            <a:extLst>
              <a:ext uri="{FF2B5EF4-FFF2-40B4-BE49-F238E27FC236}">
                <a16:creationId xmlns="" xmlns:a16="http://schemas.microsoft.com/office/drawing/2014/main" id="{3BEDDA53-5F68-443D-8A10-3409EA441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800" y="4953001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00"/>
                </a:solidFill>
              </a:rPr>
              <a:t>851 904</a:t>
            </a:r>
          </a:p>
        </p:txBody>
      </p:sp>
      <p:sp>
        <p:nvSpPr>
          <p:cNvPr id="76844" name="Text Box 44">
            <a:extLst>
              <a:ext uri="{FF2B5EF4-FFF2-40B4-BE49-F238E27FC236}">
                <a16:creationId xmlns="" xmlns:a16="http://schemas.microsoft.com/office/drawing/2014/main" id="{B81BA36D-48CD-4AFD-99D7-0BE77B2D4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613" y="4981576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00"/>
                </a:solidFill>
              </a:rPr>
              <a:t> </a:t>
            </a:r>
            <a:r>
              <a:rPr lang="en-US" altLang="en-US" sz="40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76845" name="Text Box 45">
            <a:extLst>
              <a:ext uri="{FF2B5EF4-FFF2-40B4-BE49-F238E27FC236}">
                <a16:creationId xmlns="" xmlns:a16="http://schemas.microsoft.com/office/drawing/2014/main" id="{CBF2851D-A4ED-457B-B5E7-6B2356D9B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90600" y="4984751"/>
            <a:ext cx="274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00"/>
                </a:solidFill>
              </a:rPr>
              <a:t>chục nghìn</a:t>
            </a:r>
          </a:p>
        </p:txBody>
      </p:sp>
      <p:sp>
        <p:nvSpPr>
          <p:cNvPr id="76846" name="Text Box 46">
            <a:extLst>
              <a:ext uri="{FF2B5EF4-FFF2-40B4-BE49-F238E27FC236}">
                <a16:creationId xmlns="" xmlns:a16="http://schemas.microsoft.com/office/drawing/2014/main" id="{1F9DAE43-BA21-4776-ABCB-57A6F6374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90600" y="4967289"/>
            <a:ext cx="274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00"/>
                </a:solidFill>
              </a:rPr>
              <a:t> nghìn</a:t>
            </a:r>
          </a:p>
        </p:txBody>
      </p:sp>
      <p:sp>
        <p:nvSpPr>
          <p:cNvPr id="65575" name="Text Box 47">
            <a:extLst>
              <a:ext uri="{FF2B5EF4-FFF2-40B4-BE49-F238E27FC236}">
                <a16:creationId xmlns="" xmlns:a16="http://schemas.microsoft.com/office/drawing/2014/main" id="{2F14E8EC-764A-4C84-BD16-E57183A46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6086476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3.64162E-6 L 0.31667 -0.0067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6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6 -3.2948E-6 L 0.575 -0.0023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68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7 4.04624E-6 L 0.86667 -0.0023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6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67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4.45087E-6 L 0.30417 0.0043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6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73988E-6 L 0.625 0.004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6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52601E-6 L 0.96667 0.002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6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39" grpId="0"/>
      <p:bldP spid="76840" grpId="0"/>
      <p:bldP spid="76841" grpId="0"/>
      <p:bldP spid="76842" grpId="0"/>
      <p:bldP spid="76843" grpId="0"/>
      <p:bldP spid="76844" grpId="0"/>
      <p:bldP spid="76845" grpId="0"/>
      <p:bldP spid="768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="" xmlns:a16="http://schemas.microsoft.com/office/drawing/2014/main" id="{E70CB579-B100-402B-BE42-20C54E2CF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43888" cy="1314450"/>
          </a:xfrm>
        </p:spPr>
        <p:txBody>
          <a:bodyPr/>
          <a:lstStyle/>
          <a:p>
            <a:pPr algn="l" eaLnBrk="1" hangingPunct="1"/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         </a:t>
            </a:r>
            <a:endParaRPr lang="en-US" altLang="en-US" sz="4800"/>
          </a:p>
        </p:txBody>
      </p:sp>
      <p:sp>
        <p:nvSpPr>
          <p:cNvPr id="66563" name="Rectangle 5">
            <a:extLst>
              <a:ext uri="{FF2B5EF4-FFF2-40B4-BE49-F238E27FC236}">
                <a16:creationId xmlns="" xmlns:a16="http://schemas.microsoft.com/office/drawing/2014/main" id="{F4985F4D-6669-4EA0-AA99-0E3D6E545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552575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b) Nêu giá trị của chữ số 3 trong mỗi số sau : </a:t>
            </a:r>
          </a:p>
          <a:p>
            <a:r>
              <a:rPr lang="en-US" altLang="en-US"/>
              <a:t>103 ; 1379 ; 8932 ; 13 064 ; 3 265 910.</a:t>
            </a:r>
          </a:p>
        </p:txBody>
      </p:sp>
      <p:sp>
        <p:nvSpPr>
          <p:cNvPr id="77830" name="Oval 6">
            <a:extLst>
              <a:ext uri="{FF2B5EF4-FFF2-40B4-BE49-F238E27FC236}">
                <a16:creationId xmlns="" xmlns:a16="http://schemas.microsoft.com/office/drawing/2014/main" id="{E060D955-121B-479E-94BA-8835F2708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00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33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77832" name="Text Box 8">
            <a:extLst>
              <a:ext uri="{FF2B5EF4-FFF2-40B4-BE49-F238E27FC236}">
                <a16:creationId xmlns="" xmlns:a16="http://schemas.microsoft.com/office/drawing/2014/main" id="{41C74180-DDA2-41E2-A178-419227D08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514601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103</a:t>
            </a:r>
          </a:p>
        </p:txBody>
      </p:sp>
      <p:sp>
        <p:nvSpPr>
          <p:cNvPr id="77833" name="Text Box 9">
            <a:extLst>
              <a:ext uri="{FF2B5EF4-FFF2-40B4-BE49-F238E27FC236}">
                <a16:creationId xmlns="" xmlns:a16="http://schemas.microsoft.com/office/drawing/2014/main" id="{242D8E83-1AE5-4CCB-9DE5-0002C4168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528888"/>
            <a:ext cx="419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: Chữ số 3 có giá trị là 3 .</a:t>
            </a:r>
          </a:p>
        </p:txBody>
      </p:sp>
      <p:sp>
        <p:nvSpPr>
          <p:cNvPr id="77834" name="Text Box 10">
            <a:extLst>
              <a:ext uri="{FF2B5EF4-FFF2-40B4-BE49-F238E27FC236}">
                <a16:creationId xmlns="" xmlns:a16="http://schemas.microsoft.com/office/drawing/2014/main" id="{74D0CE54-DCD9-41AA-8EC4-B9E01743C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971801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1379</a:t>
            </a:r>
          </a:p>
        </p:txBody>
      </p:sp>
      <p:sp>
        <p:nvSpPr>
          <p:cNvPr id="77835" name="Text Box 11">
            <a:extLst>
              <a:ext uri="{FF2B5EF4-FFF2-40B4-BE49-F238E27FC236}">
                <a16:creationId xmlns="" xmlns:a16="http://schemas.microsoft.com/office/drawing/2014/main" id="{BC7E4172-69A7-48A0-B3D4-21409CB11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971801"/>
            <a:ext cx="525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: Chữ số 3 có giá trị là 300 .</a:t>
            </a:r>
          </a:p>
        </p:txBody>
      </p:sp>
      <p:sp>
        <p:nvSpPr>
          <p:cNvPr id="77836" name="Text Box 12">
            <a:extLst>
              <a:ext uri="{FF2B5EF4-FFF2-40B4-BE49-F238E27FC236}">
                <a16:creationId xmlns="" xmlns:a16="http://schemas.microsoft.com/office/drawing/2014/main" id="{2F8CCFFB-097C-4825-ABD9-36A1C23E4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443288"/>
            <a:ext cx="137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</a:rPr>
              <a:t>13 064</a:t>
            </a:r>
          </a:p>
        </p:txBody>
      </p:sp>
      <p:sp>
        <p:nvSpPr>
          <p:cNvPr id="77837" name="Text Box 13">
            <a:extLst>
              <a:ext uri="{FF2B5EF4-FFF2-40B4-BE49-F238E27FC236}">
                <a16:creationId xmlns="" xmlns:a16="http://schemas.microsoft.com/office/drawing/2014/main" id="{46B5C27C-3C39-44FC-BD36-64B0A6277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443288"/>
            <a:ext cx="495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: Chữ số 3 có giá trị là 3 000.</a:t>
            </a:r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77838" name="Text Box 14">
            <a:extLst>
              <a:ext uri="{FF2B5EF4-FFF2-40B4-BE49-F238E27FC236}">
                <a16:creationId xmlns="" xmlns:a16="http://schemas.microsoft.com/office/drawing/2014/main" id="{4ACED9CF-87C0-4B07-944A-3805A1D40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886201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3300"/>
                </a:solidFill>
              </a:rPr>
              <a:t>3 265 910</a:t>
            </a:r>
            <a:endParaRPr lang="en-US" altLang="en-US"/>
          </a:p>
        </p:txBody>
      </p:sp>
      <p:sp>
        <p:nvSpPr>
          <p:cNvPr id="77839" name="Text Box 15">
            <a:extLst>
              <a:ext uri="{FF2B5EF4-FFF2-40B4-BE49-F238E27FC236}">
                <a16:creationId xmlns="" xmlns:a16="http://schemas.microsoft.com/office/drawing/2014/main" id="{11B69D7E-D147-46F1-925E-74C1D6955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900488"/>
            <a:ext cx="518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: Chữ số 3 có giá trị là 3 000 000.</a:t>
            </a:r>
          </a:p>
        </p:txBody>
      </p:sp>
      <p:sp>
        <p:nvSpPr>
          <p:cNvPr id="66573" name="Rectangle 17">
            <a:extLst>
              <a:ext uri="{FF2B5EF4-FFF2-40B4-BE49-F238E27FC236}">
                <a16:creationId xmlns="" xmlns:a16="http://schemas.microsoft.com/office/drawing/2014/main" id="{07296DA9-9B35-4B83-898A-38D3E68BC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1" y="304800"/>
            <a:ext cx="451802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/>
            </a:r>
            <a:br>
              <a:rPr lang="en-US" altLang="en-US">
                <a:solidFill>
                  <a:schemeClr val="tx2"/>
                </a:solidFill>
              </a:rPr>
            </a:br>
            <a:r>
              <a:rPr lang="en-US" altLang="en-US" u="sng"/>
              <a:t>Toán :</a:t>
            </a:r>
            <a:r>
              <a:rPr lang="en-US" altLang="en-US">
                <a:solidFill>
                  <a:schemeClr val="tx2"/>
                </a:solidFill>
              </a:rPr>
              <a:t>    </a:t>
            </a:r>
            <a:r>
              <a:rPr lang="en-US" altLang="en-US">
                <a:solidFill>
                  <a:srgbClr val="FF0000"/>
                </a:solidFill>
              </a:rPr>
              <a:t>Ôn tập về số tự nhiên</a:t>
            </a:r>
            <a:endParaRPr lang="vi-V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2" grpId="0"/>
      <p:bldP spid="77833" grpId="0"/>
      <p:bldP spid="77834" grpId="0"/>
      <p:bldP spid="77835" grpId="0"/>
      <p:bldP spid="77836" grpId="0"/>
      <p:bldP spid="77837" grpId="0"/>
      <p:bldP spid="77838" grpId="0"/>
      <p:bldP spid="778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="" xmlns:a16="http://schemas.microsoft.com/office/drawing/2014/main" id="{64D909E2-5C9A-4C1F-882A-058A10228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43888" cy="1314450"/>
          </a:xfrm>
        </p:spPr>
        <p:txBody>
          <a:bodyPr/>
          <a:lstStyle/>
          <a:p>
            <a:pPr algn="l" eaLnBrk="1" hangingPunct="1"/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endParaRPr lang="en-US" altLang="en-US" sz="48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2" name="Oval 4">
            <a:extLst>
              <a:ext uri="{FF2B5EF4-FFF2-40B4-BE49-F238E27FC236}">
                <a16:creationId xmlns="" xmlns:a16="http://schemas.microsoft.com/office/drawing/2014/main" id="{2B741A83-A089-4AA4-B33F-62C8C52B3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764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33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78853" name="Text Box 5">
            <a:extLst>
              <a:ext uri="{FF2B5EF4-FFF2-40B4-BE49-F238E27FC236}">
                <a16:creationId xmlns="" xmlns:a16="http://schemas.microsoft.com/office/drawing/2014/main" id="{900359C6-2231-4D36-878F-FE4B3B227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676400"/>
            <a:ext cx="8610600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Trong dãy số tự nhiên, hai số liên tiếp hơn ( hoặc kém) nhau mấy đơn vị ?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b) Số tự nhiên bé nhất là số nào? 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c) Có số tự nhiên nào lớn nhất không ? Vì sao ? </a:t>
            </a:r>
          </a:p>
          <a:p>
            <a:pPr>
              <a:spcBef>
                <a:spcPct val="50000"/>
              </a:spcBef>
              <a:defRPr/>
            </a:pPr>
            <a:endParaRPr lang="en-US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Oval 3">
            <a:extLst>
              <a:ext uri="{FF2B5EF4-FFF2-40B4-BE49-F238E27FC236}">
                <a16:creationId xmlns="" xmlns:a16="http://schemas.microsoft.com/office/drawing/2014/main" id="{8FEE729C-9557-4F5B-8B1C-7B3986B54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764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33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68611" name="Text Box 4">
            <a:extLst>
              <a:ext uri="{FF2B5EF4-FFF2-40B4-BE49-F238E27FC236}">
                <a16:creationId xmlns="" xmlns:a16="http://schemas.microsoft.com/office/drawing/2014/main" id="{F471935A-9159-4191-A893-637013656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676400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/>
              <a:t>Trong dãy số tự nhiên, hai số liên tiếp hơn ( hoặc kém) nhau mấy đơn vị ?</a:t>
            </a:r>
          </a:p>
        </p:txBody>
      </p:sp>
      <p:sp>
        <p:nvSpPr>
          <p:cNvPr id="95237" name="Text Box 5">
            <a:extLst>
              <a:ext uri="{FF2B5EF4-FFF2-40B4-BE49-F238E27FC236}">
                <a16:creationId xmlns="" xmlns:a16="http://schemas.microsoft.com/office/drawing/2014/main" id="{E0D09CC1-E742-4802-8DF8-D3B590AC4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590800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</a:t>
            </a:r>
            <a:r>
              <a:rPr lang="en-US">
                <a:solidFill>
                  <a:srgbClr val="080808"/>
                </a:solidFill>
                <a:latin typeface="Times New Roman" pitchFamily="18" charset="0"/>
              </a:rPr>
              <a:t>Trong dãy số tự nhiên, hai số liên tiếp hơn ( hoặc kém) nhau 1 đơn vị .</a:t>
            </a:r>
          </a:p>
        </p:txBody>
      </p:sp>
      <p:sp>
        <p:nvSpPr>
          <p:cNvPr id="95238" name="Rectangle 6">
            <a:extLst>
              <a:ext uri="{FF2B5EF4-FFF2-40B4-BE49-F238E27FC236}">
                <a16:creationId xmlns="" xmlns:a16="http://schemas.microsoft.com/office/drawing/2014/main" id="{661DDA78-2E05-4D0C-A8D3-6395F5D93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6" y="3367088"/>
            <a:ext cx="4924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b) Số tự nhiên bé nhất là số nào?</a:t>
            </a:r>
            <a:r>
              <a:rPr lang="en-US"/>
              <a:t> </a:t>
            </a:r>
          </a:p>
        </p:txBody>
      </p:sp>
      <p:sp>
        <p:nvSpPr>
          <p:cNvPr id="95239" name="Rectangle 7">
            <a:extLst>
              <a:ext uri="{FF2B5EF4-FFF2-40B4-BE49-F238E27FC236}">
                <a16:creationId xmlns="" xmlns:a16="http://schemas.microsoft.com/office/drawing/2014/main" id="{8F7A7F83-825B-4F07-A299-BEC5904AE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4" y="3900488"/>
            <a:ext cx="4224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Số tự nhiên bé nhất là số 0.</a:t>
            </a:r>
            <a:r>
              <a:rPr lang="en-US">
                <a:solidFill>
                  <a:srgbClr val="080808"/>
                </a:solidFill>
              </a:rPr>
              <a:t> </a:t>
            </a:r>
          </a:p>
        </p:txBody>
      </p:sp>
      <p:sp>
        <p:nvSpPr>
          <p:cNvPr id="95240" name="Rectangle 8">
            <a:extLst>
              <a:ext uri="{FF2B5EF4-FFF2-40B4-BE49-F238E27FC236}">
                <a16:creationId xmlns="" xmlns:a16="http://schemas.microsoft.com/office/drawing/2014/main" id="{E34C5FBE-7942-47E6-92B7-930F5C558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343401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c) Có số tự nhiên nào lớn nhất không ? Vì sao ? </a:t>
            </a:r>
          </a:p>
        </p:txBody>
      </p:sp>
      <p:sp>
        <p:nvSpPr>
          <p:cNvPr id="95241" name="Rectangle 9">
            <a:extLst>
              <a:ext uri="{FF2B5EF4-FFF2-40B4-BE49-F238E27FC236}">
                <a16:creationId xmlns="" xmlns:a16="http://schemas.microsoft.com/office/drawing/2014/main" id="{3F1EB292-85CE-4B50-B91D-6826C3D54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799014"/>
            <a:ext cx="81534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>
                <a:solidFill>
                  <a:srgbClr val="080808"/>
                </a:solidFill>
              </a:rPr>
              <a:t>Không có số tự nhiên nào lớn nhất .Vì thêm 1 vào bất kì số tự nhiên nào cũng được số đứng liền sau nó.Dãy số tự nhiên có thể kéo dài mãi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  <p:bldP spid="95238" grpId="0"/>
      <p:bldP spid="95239" grpId="0"/>
      <p:bldP spid="95240" grpId="0"/>
      <p:bldP spid="952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="" xmlns:a16="http://schemas.microsoft.com/office/drawing/2014/main" id="{D3F6E523-5573-438D-B630-A740AFA90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43888" cy="1314450"/>
          </a:xfrm>
        </p:spPr>
        <p:txBody>
          <a:bodyPr/>
          <a:lstStyle/>
          <a:p>
            <a:pPr algn="l" eaLnBrk="1" hangingPunct="1"/>
            <a:r>
              <a:rPr lang="en-US" altLang="en-US" sz="320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endParaRPr lang="en-US" altLang="en-US" sz="4800"/>
          </a:p>
        </p:txBody>
      </p:sp>
      <p:sp>
        <p:nvSpPr>
          <p:cNvPr id="79876" name="Oval 4">
            <a:extLst>
              <a:ext uri="{FF2B5EF4-FFF2-40B4-BE49-F238E27FC236}">
                <a16:creationId xmlns="" xmlns:a16="http://schemas.microsoft.com/office/drawing/2014/main" id="{FC11128D-2C97-42E4-9424-8F461AEA3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764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33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69636" name="Text Box 5">
            <a:extLst>
              <a:ext uri="{FF2B5EF4-FFF2-40B4-BE49-F238E27FC236}">
                <a16:creationId xmlns="" xmlns:a16="http://schemas.microsoft.com/office/drawing/2014/main" id="{5C48E913-D065-4EAF-A48C-AF4DA583D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600201"/>
            <a:ext cx="8153400" cy="500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Viết số thích hợp vào chỗ chấm để có : </a:t>
            </a:r>
          </a:p>
          <a:p>
            <a:pPr>
              <a:spcBef>
                <a:spcPct val="50000"/>
              </a:spcBef>
              <a:buFontTx/>
              <a:buAutoNum type="alphaLcParenR"/>
            </a:pPr>
            <a:r>
              <a:rPr lang="en-US" altLang="en-US"/>
              <a:t>Ba số tự nhiên liên tiếp : 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 67; …  ; 69 .     798, 799 ;  …  .       … ; 1000; 1001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b) Ba số chẵn liên tiếp : 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8; 10 ;… .           98;  … ; 102 .      … ; 1000; 1002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c) Ba số lẻ liên tiếp : 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51; 53; … .        199; … ; 203 .        …. ; 999 ; 1001</a:t>
            </a:r>
          </a:p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9879" name="Text Box 7">
            <a:extLst>
              <a:ext uri="{FF2B5EF4-FFF2-40B4-BE49-F238E27FC236}">
                <a16:creationId xmlns="" xmlns:a16="http://schemas.microsoft.com/office/drawing/2014/main" id="{9D18C7CC-53A7-43A4-BB91-C4AD23B10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895601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CC0000"/>
                </a:solidFill>
              </a:rPr>
              <a:t>68</a:t>
            </a:r>
          </a:p>
        </p:txBody>
      </p:sp>
      <p:sp>
        <p:nvSpPr>
          <p:cNvPr id="79880" name="Text Box 8">
            <a:extLst>
              <a:ext uri="{FF2B5EF4-FFF2-40B4-BE49-F238E27FC236}">
                <a16:creationId xmlns="" xmlns:a16="http://schemas.microsoft.com/office/drawing/2014/main" id="{3F0DEB24-F98E-4753-B5B3-4586D843B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895601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CC0000"/>
                </a:solidFill>
              </a:rPr>
              <a:t>800</a:t>
            </a:r>
          </a:p>
        </p:txBody>
      </p:sp>
      <p:sp>
        <p:nvSpPr>
          <p:cNvPr id="79881" name="Text Box 9">
            <a:extLst>
              <a:ext uri="{FF2B5EF4-FFF2-40B4-BE49-F238E27FC236}">
                <a16:creationId xmlns="" xmlns:a16="http://schemas.microsoft.com/office/drawing/2014/main" id="{8F08C849-AEA7-47D6-8AB2-8C8263659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2895601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CC0000"/>
                </a:solidFill>
              </a:rPr>
              <a:t>999</a:t>
            </a:r>
          </a:p>
        </p:txBody>
      </p:sp>
      <p:sp>
        <p:nvSpPr>
          <p:cNvPr id="79882" name="Text Box 10">
            <a:extLst>
              <a:ext uri="{FF2B5EF4-FFF2-40B4-BE49-F238E27FC236}">
                <a16:creationId xmlns="" xmlns:a16="http://schemas.microsoft.com/office/drawing/2014/main" id="{CD303DBB-5D87-42EB-A3F3-9C67F95C3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1290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9900"/>
                </a:solidFill>
              </a:rPr>
              <a:t>12</a:t>
            </a:r>
          </a:p>
        </p:txBody>
      </p:sp>
      <p:sp>
        <p:nvSpPr>
          <p:cNvPr id="79883" name="Text Box 11">
            <a:extLst>
              <a:ext uri="{FF2B5EF4-FFF2-40B4-BE49-F238E27FC236}">
                <a16:creationId xmlns="" xmlns:a16="http://schemas.microsoft.com/office/drawing/2014/main" id="{9BC527D0-0E90-48C1-B01E-2C37934A1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1290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9900"/>
                </a:solidFill>
              </a:rPr>
              <a:t>100</a:t>
            </a:r>
          </a:p>
        </p:txBody>
      </p:sp>
      <p:sp>
        <p:nvSpPr>
          <p:cNvPr id="79884" name="Text Box 12">
            <a:extLst>
              <a:ext uri="{FF2B5EF4-FFF2-40B4-BE49-F238E27FC236}">
                <a16:creationId xmlns="" xmlns:a16="http://schemas.microsoft.com/office/drawing/2014/main" id="{936B535A-8EF7-4383-A5A7-FEA44A822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114801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9900"/>
                </a:solidFill>
              </a:rPr>
              <a:t>998</a:t>
            </a:r>
          </a:p>
        </p:txBody>
      </p:sp>
      <p:sp>
        <p:nvSpPr>
          <p:cNvPr id="79885" name="Text Box 13">
            <a:extLst>
              <a:ext uri="{FF2B5EF4-FFF2-40B4-BE49-F238E27FC236}">
                <a16:creationId xmlns="" xmlns:a16="http://schemas.microsoft.com/office/drawing/2014/main" id="{653CEE15-8734-4959-96A7-F338D9FAD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410201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333300"/>
                </a:solidFill>
              </a:rPr>
              <a:t>55</a:t>
            </a:r>
          </a:p>
        </p:txBody>
      </p:sp>
      <p:sp>
        <p:nvSpPr>
          <p:cNvPr id="79886" name="Text Box 14">
            <a:extLst>
              <a:ext uri="{FF2B5EF4-FFF2-40B4-BE49-F238E27FC236}">
                <a16:creationId xmlns="" xmlns:a16="http://schemas.microsoft.com/office/drawing/2014/main" id="{3109F774-E400-4E02-80DE-2D73550EE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410201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333300"/>
                </a:solidFill>
              </a:rPr>
              <a:t>201</a:t>
            </a:r>
          </a:p>
        </p:txBody>
      </p:sp>
      <p:sp>
        <p:nvSpPr>
          <p:cNvPr id="79887" name="Text Box 15">
            <a:extLst>
              <a:ext uri="{FF2B5EF4-FFF2-40B4-BE49-F238E27FC236}">
                <a16:creationId xmlns="" xmlns:a16="http://schemas.microsoft.com/office/drawing/2014/main" id="{806C72AA-AFB9-4BAB-9181-126EADF3C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424488"/>
            <a:ext cx="717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333300"/>
                </a:solidFill>
              </a:rPr>
              <a:t>997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/>
      <p:bldP spid="79880" grpId="0"/>
      <p:bldP spid="79881" grpId="0"/>
      <p:bldP spid="79882" grpId="0"/>
      <p:bldP spid="79883" grpId="0"/>
      <p:bldP spid="79884" grpId="0"/>
      <p:bldP spid="79885" grpId="0"/>
      <p:bldP spid="79886" grpId="0"/>
      <p:bldP spid="798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Text Box 3">
            <a:extLst>
              <a:ext uri="{FF2B5EF4-FFF2-40B4-BE49-F238E27FC236}">
                <a16:creationId xmlns="" xmlns:a16="http://schemas.microsoft.com/office/drawing/2014/main" id="{553B1193-CD19-40C1-9A46-F9819C9AF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36714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*Luyện tập</a:t>
            </a:r>
          </a:p>
        </p:txBody>
      </p:sp>
      <p:sp>
        <p:nvSpPr>
          <p:cNvPr id="153605" name="AutoShape 5">
            <a:extLst>
              <a:ext uri="{FF2B5EF4-FFF2-40B4-BE49-F238E27FC236}">
                <a16:creationId xmlns="" xmlns:a16="http://schemas.microsoft.com/office/drawing/2014/main" id="{8C74CE0C-E8AD-43A5-9799-44C739B08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1" y="4227513"/>
            <a:ext cx="4678363" cy="1371600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>
            <a:solidFill>
              <a:srgbClr val="000099"/>
            </a:solidFill>
            <a:round/>
            <a:headEnd/>
            <a:tailEnd/>
          </a:ln>
          <a:effectLst>
            <a:outerShdw dist="71842" dir="2700000" algn="ctr" rotWithShape="0">
              <a:srgbClr val="FF0000">
                <a:alpha val="50000"/>
              </a:srgbClr>
            </a:outerShdw>
          </a:effectLst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99"/>
                </a:solidFill>
                <a:cs typeface="Times New Roman" panose="02020603050405020304" pitchFamily="18" charset="0"/>
              </a:rPr>
              <a:t>* Hàng và lớp: Giá trị của chữ số phụ thuộc vào vị trí của nó trong một số cụ thể.</a:t>
            </a:r>
          </a:p>
        </p:txBody>
      </p:sp>
      <p:sp>
        <p:nvSpPr>
          <p:cNvPr id="153606" name="Text Box 6">
            <a:extLst>
              <a:ext uri="{FF2B5EF4-FFF2-40B4-BE49-F238E27FC236}">
                <a16:creationId xmlns="" xmlns:a16="http://schemas.microsoft.com/office/drawing/2014/main" id="{AA83B3DB-6763-419F-844F-ABDA096E4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636714"/>
            <a:ext cx="365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Nội dung ôn tập</a:t>
            </a:r>
          </a:p>
        </p:txBody>
      </p:sp>
      <p:sp>
        <p:nvSpPr>
          <p:cNvPr id="153607" name="AutoShape 7">
            <a:extLst>
              <a:ext uri="{FF2B5EF4-FFF2-40B4-BE49-F238E27FC236}">
                <a16:creationId xmlns="" xmlns:a16="http://schemas.microsoft.com/office/drawing/2014/main" id="{790874C9-1665-442B-84F6-A34A21558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438" y="2114551"/>
            <a:ext cx="4678362" cy="9112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>
            <a:solidFill>
              <a:srgbClr val="000099"/>
            </a:solidFill>
            <a:round/>
            <a:headEnd/>
            <a:tailEnd/>
          </a:ln>
          <a:effectLst>
            <a:outerShdw dist="71842" dir="2700000" algn="ctr" rotWithShape="0">
              <a:srgbClr val="FF0000">
                <a:alpha val="50000"/>
              </a:srgbClr>
            </a:outerShdw>
          </a:effectLst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99"/>
                </a:solidFill>
                <a:cs typeface="Times New Roman" panose="02020603050405020304" pitchFamily="18" charset="0"/>
              </a:rPr>
              <a:t>* Đọc viết, số tự nhiên trong hệ thập phân</a:t>
            </a:r>
          </a:p>
        </p:txBody>
      </p:sp>
      <p:sp>
        <p:nvSpPr>
          <p:cNvPr id="153608" name="AutoShape 8">
            <a:extLst>
              <a:ext uri="{FF2B5EF4-FFF2-40B4-BE49-F238E27FC236}">
                <a16:creationId xmlns="" xmlns:a16="http://schemas.microsoft.com/office/drawing/2014/main" id="{4F43616A-4207-4F90-9157-3D578B980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438" y="3181351"/>
            <a:ext cx="4678362" cy="9112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>
            <a:solidFill>
              <a:srgbClr val="000099"/>
            </a:solidFill>
            <a:round/>
            <a:headEnd/>
            <a:tailEnd/>
          </a:ln>
          <a:effectLst>
            <a:outerShdw dist="71842" dir="2700000" algn="ctr" rotWithShape="0">
              <a:srgbClr val="FF0000">
                <a:alpha val="50000"/>
              </a:srgbClr>
            </a:outerShdw>
          </a:effectLst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99"/>
                </a:solidFill>
                <a:cs typeface="Times New Roman" panose="02020603050405020304" pitchFamily="18" charset="0"/>
              </a:rPr>
              <a:t>* Cấu tạo của số tự nhiên trong hệ thập phân.</a:t>
            </a:r>
          </a:p>
        </p:txBody>
      </p:sp>
      <p:sp>
        <p:nvSpPr>
          <p:cNvPr id="153609" name="AutoShape 9">
            <a:extLst>
              <a:ext uri="{FF2B5EF4-FFF2-40B4-BE49-F238E27FC236}">
                <a16:creationId xmlns="" xmlns:a16="http://schemas.microsoft.com/office/drawing/2014/main" id="{F1236C78-4826-4555-B31E-8B63CF10F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1" y="5751514"/>
            <a:ext cx="4678363" cy="9112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>
            <a:solidFill>
              <a:srgbClr val="000099"/>
            </a:solidFill>
            <a:round/>
            <a:headEnd/>
            <a:tailEnd/>
          </a:ln>
          <a:effectLst>
            <a:outerShdw dist="71842" dir="2700000" algn="ctr" rotWithShape="0">
              <a:srgbClr val="FF0000">
                <a:alpha val="50000"/>
              </a:srgbClr>
            </a:outerShdw>
          </a:effectLst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99"/>
                </a:solidFill>
                <a:cs typeface="Times New Roman" panose="02020603050405020304" pitchFamily="18" charset="0"/>
              </a:rPr>
              <a:t>* Dãy số tự nhiên, đặc điểm của dãy số tự nhiên.</a:t>
            </a:r>
          </a:p>
        </p:txBody>
      </p:sp>
      <p:sp>
        <p:nvSpPr>
          <p:cNvPr id="153612" name="Text Box 12">
            <a:extLst>
              <a:ext uri="{FF2B5EF4-FFF2-40B4-BE49-F238E27FC236}">
                <a16:creationId xmlns="" xmlns:a16="http://schemas.microsoft.com/office/drawing/2014/main" id="{63FCD173-69B9-4188-9CE3-CAD36316D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246314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Bài 1:</a:t>
            </a:r>
          </a:p>
        </p:txBody>
      </p:sp>
      <p:sp>
        <p:nvSpPr>
          <p:cNvPr id="153613" name="Text Box 13">
            <a:extLst>
              <a:ext uri="{FF2B5EF4-FFF2-40B4-BE49-F238E27FC236}">
                <a16:creationId xmlns="" xmlns:a16="http://schemas.microsoft.com/office/drawing/2014/main" id="{344057AB-BEE8-4002-814C-6247E7117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684714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Bài 3:</a:t>
            </a:r>
          </a:p>
        </p:txBody>
      </p:sp>
      <p:sp>
        <p:nvSpPr>
          <p:cNvPr id="153614" name="Text Box 14">
            <a:extLst>
              <a:ext uri="{FF2B5EF4-FFF2-40B4-BE49-F238E27FC236}">
                <a16:creationId xmlns="" xmlns:a16="http://schemas.microsoft.com/office/drawing/2014/main" id="{BB1DE23C-562F-4B57-AE82-2168F9286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465514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153616" name="Text Box 16">
            <a:extLst>
              <a:ext uri="{FF2B5EF4-FFF2-40B4-BE49-F238E27FC236}">
                <a16:creationId xmlns="" xmlns:a16="http://schemas.microsoft.com/office/drawing/2014/main" id="{27DEFF2B-9260-4FA4-8641-24B0C8AC5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751514"/>
            <a:ext cx="1371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Bài 4:</a:t>
            </a:r>
          </a:p>
          <a:p>
            <a:pPr eaLnBrk="1" hangingPunct="1"/>
            <a:r>
              <a:rPr lang="en-US" altLang="en-US" b="1">
                <a:solidFill>
                  <a:srgbClr val="FF0000"/>
                </a:solidFill>
                <a:cs typeface="Times New Roman" panose="02020603050405020304" pitchFamily="18" charset="0"/>
              </a:rPr>
              <a:t>Bài 5:</a:t>
            </a:r>
          </a:p>
        </p:txBody>
      </p:sp>
      <p:sp>
        <p:nvSpPr>
          <p:cNvPr id="153617" name="AutoShape 17">
            <a:extLst>
              <a:ext uri="{FF2B5EF4-FFF2-40B4-BE49-F238E27FC236}">
                <a16:creationId xmlns="" xmlns:a16="http://schemas.microsoft.com/office/drawing/2014/main" id="{B2B46B64-76B0-4095-9622-B2ABFBC16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398713"/>
            <a:ext cx="1524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18" name="AutoShape 18">
            <a:extLst>
              <a:ext uri="{FF2B5EF4-FFF2-40B4-BE49-F238E27FC236}">
                <a16:creationId xmlns="" xmlns:a16="http://schemas.microsoft.com/office/drawing/2014/main" id="{14D348DF-4160-4E83-9EEC-6E7F8D279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541713"/>
            <a:ext cx="1524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19" name="AutoShape 19">
            <a:extLst>
              <a:ext uri="{FF2B5EF4-FFF2-40B4-BE49-F238E27FC236}">
                <a16:creationId xmlns="" xmlns:a16="http://schemas.microsoft.com/office/drawing/2014/main" id="{851ADE7A-3E35-4FA1-997B-FA9CFDEC4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837113"/>
            <a:ext cx="1524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0" name="AutoShape 20">
            <a:extLst>
              <a:ext uri="{FF2B5EF4-FFF2-40B4-BE49-F238E27FC236}">
                <a16:creationId xmlns="" xmlns:a16="http://schemas.microsoft.com/office/drawing/2014/main" id="{E8B56AF0-ABC8-475B-B4F9-3E6B1183C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980113"/>
            <a:ext cx="1524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66FF33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2" name="Rectangle 71">
            <a:extLst>
              <a:ext uri="{FF2B5EF4-FFF2-40B4-BE49-F238E27FC236}">
                <a16:creationId xmlns="" xmlns:a16="http://schemas.microsoft.com/office/drawing/2014/main" id="{92E107AB-839F-4B91-BCA1-EC6DFD422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4451"/>
            <a:ext cx="84582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</a:rPr>
              <a:t>Toán</a:t>
            </a:r>
          </a:p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 Ôn tập về số tự nhiên.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/>
      <p:bldP spid="153605" grpId="0" animBg="1"/>
      <p:bldP spid="153606" grpId="0"/>
      <p:bldP spid="153607" grpId="0" animBg="1"/>
      <p:bldP spid="153608" grpId="0" animBg="1"/>
      <p:bldP spid="153609" grpId="0" animBg="1"/>
      <p:bldP spid="153612" grpId="0"/>
      <p:bldP spid="153613" grpId="0"/>
      <p:bldP spid="153614" grpId="0"/>
      <p:bldP spid="1536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Oval 4">
            <a:extLst>
              <a:ext uri="{FF2B5EF4-FFF2-40B4-BE49-F238E27FC236}">
                <a16:creationId xmlns="" xmlns:a16="http://schemas.microsoft.com/office/drawing/2014/main" id="{99DEA635-433E-401F-BA39-0FD47914B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57200"/>
            <a:ext cx="3200400" cy="990600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76200" cmpd="tri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400">
                <a:solidFill>
                  <a:srgbClr val="0000CC"/>
                </a:solidFill>
              </a:rPr>
              <a:t>CỦNG CỐ </a:t>
            </a:r>
          </a:p>
        </p:txBody>
      </p:sp>
      <p:sp>
        <p:nvSpPr>
          <p:cNvPr id="119813" name="AutoShape 5">
            <a:extLst>
              <a:ext uri="{FF2B5EF4-FFF2-40B4-BE49-F238E27FC236}">
                <a16:creationId xmlns="" xmlns:a16="http://schemas.microsoft.com/office/drawing/2014/main" id="{A518725A-9182-4369-91DF-5AA95764D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336675"/>
            <a:ext cx="2362200" cy="2133600"/>
          </a:xfrm>
          <a:prstGeom prst="heart">
            <a:avLst/>
          </a:prstGeom>
          <a:solidFill>
            <a:srgbClr val="FF3300"/>
          </a:solidFill>
          <a:ln w="76200" cmpd="tri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 dirty="0">
                <a:solidFill>
                  <a:srgbClr val="080808"/>
                </a:solidFill>
              </a:rPr>
              <a:t>1</a:t>
            </a:r>
          </a:p>
        </p:txBody>
      </p:sp>
      <p:sp>
        <p:nvSpPr>
          <p:cNvPr id="119814" name="Text Box 6">
            <a:extLst>
              <a:ext uri="{FF2B5EF4-FFF2-40B4-BE49-F238E27FC236}">
                <a16:creationId xmlns="" xmlns:a16="http://schemas.microsoft.com/office/drawing/2014/main" id="{333A1FFD-0F3B-474B-85CC-4F2615444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15001"/>
            <a:ext cx="739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Câu1 : Đọc các số sau : 125 600; 34 009 ; 5 907 </a:t>
            </a:r>
          </a:p>
        </p:txBody>
      </p:sp>
      <p:sp>
        <p:nvSpPr>
          <p:cNvPr id="119815" name="AutoShape 7">
            <a:extLst>
              <a:ext uri="{FF2B5EF4-FFF2-40B4-BE49-F238E27FC236}">
                <a16:creationId xmlns="" xmlns:a16="http://schemas.microsoft.com/office/drawing/2014/main" id="{236862F1-6471-472D-A6AE-B7E79BBE9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581400"/>
            <a:ext cx="2362200" cy="2133600"/>
          </a:xfrm>
          <a:prstGeom prst="heart">
            <a:avLst/>
          </a:prstGeom>
          <a:solidFill>
            <a:srgbClr val="009900"/>
          </a:solidFill>
          <a:ln w="76200" cmpd="tri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rgbClr val="080808"/>
                </a:solidFill>
              </a:rPr>
              <a:t>3</a:t>
            </a:r>
          </a:p>
        </p:txBody>
      </p:sp>
      <p:sp>
        <p:nvSpPr>
          <p:cNvPr id="119816" name="AutoShape 8">
            <a:extLst>
              <a:ext uri="{FF2B5EF4-FFF2-40B4-BE49-F238E27FC236}">
                <a16:creationId xmlns="" xmlns:a16="http://schemas.microsoft.com/office/drawing/2014/main" id="{6E03AEF7-840A-43B2-B28B-538A13168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657600"/>
            <a:ext cx="2362200" cy="2133600"/>
          </a:xfrm>
          <a:prstGeom prst="heart">
            <a:avLst/>
          </a:prstGeom>
          <a:solidFill>
            <a:srgbClr val="CC3300"/>
          </a:solidFill>
          <a:ln w="76200" cmpd="tri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rgbClr val="080808"/>
                </a:solidFill>
              </a:rPr>
              <a:t>4</a:t>
            </a:r>
          </a:p>
        </p:txBody>
      </p:sp>
      <p:sp>
        <p:nvSpPr>
          <p:cNvPr id="119817" name="AutoShape 9">
            <a:extLst>
              <a:ext uri="{FF2B5EF4-FFF2-40B4-BE49-F238E27FC236}">
                <a16:creationId xmlns="" xmlns:a16="http://schemas.microsoft.com/office/drawing/2014/main" id="{BB3FD300-9B82-452C-ADE1-7935ED65F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295400"/>
            <a:ext cx="2362200" cy="2133600"/>
          </a:xfrm>
          <a:prstGeom prst="heart">
            <a:avLst/>
          </a:prstGeom>
          <a:solidFill>
            <a:srgbClr val="00B0F0"/>
          </a:solidFill>
          <a:ln w="76200" cmpd="tri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4400">
                <a:solidFill>
                  <a:srgbClr val="080808"/>
                </a:solidFill>
              </a:rPr>
              <a:t>2</a:t>
            </a:r>
          </a:p>
        </p:txBody>
      </p:sp>
      <p:sp>
        <p:nvSpPr>
          <p:cNvPr id="119818" name="Text Box 10">
            <a:extLst>
              <a:ext uri="{FF2B5EF4-FFF2-40B4-BE49-F238E27FC236}">
                <a16:creationId xmlns="" xmlns:a16="http://schemas.microsoft.com/office/drawing/2014/main" id="{90EB9B61-D1C3-4B94-9B67-254F4CFF8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150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Câu 3: Nêu chữ số 7 trong số 2 769 450 thuộc hàng nào , lớp nào và giá trị của số 7.</a:t>
            </a:r>
          </a:p>
        </p:txBody>
      </p:sp>
      <p:sp>
        <p:nvSpPr>
          <p:cNvPr id="119819" name="Text Box 11">
            <a:extLst>
              <a:ext uri="{FF2B5EF4-FFF2-40B4-BE49-F238E27FC236}">
                <a16:creationId xmlns="" xmlns:a16="http://schemas.microsoft.com/office/drawing/2014/main" id="{2A2934C6-60D3-4452-BBC5-2FBE69966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15000"/>
            <a:ext cx="8305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Câu 2: Trong dãy số tự nhiên, hai số liên tiếp hơn (hoặc kém) nhau mấy đơn vị ?</a:t>
            </a:r>
          </a:p>
        </p:txBody>
      </p:sp>
      <p:sp>
        <p:nvSpPr>
          <p:cNvPr id="119820" name="Text Box 12">
            <a:extLst>
              <a:ext uri="{FF2B5EF4-FFF2-40B4-BE49-F238E27FC236}">
                <a16:creationId xmlns="" xmlns:a16="http://schemas.microsoft.com/office/drawing/2014/main" id="{8CCF2224-9042-4255-B8FF-0FF24D6E9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683250"/>
            <a:ext cx="807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Câu 4: Trong dãy số tự nhiên, hai số chẵn (hoặclẻ) liên tiếp hơn kém nhau mấy đơn vị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9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20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98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98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1" dur="20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98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0" dur="20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816"/>
                  </p:tgtEl>
                </p:cond>
              </p:nextCondLst>
            </p:seq>
          </p:childTnLst>
        </p:cTn>
      </p:par>
    </p:tnLst>
    <p:bldLst>
      <p:bldP spid="119813" grpId="0" animBg="1"/>
      <p:bldP spid="119814" grpId="0"/>
      <p:bldP spid="119814" grpId="1"/>
      <p:bldP spid="119815" grpId="0" animBg="1"/>
      <p:bldP spid="119816" grpId="0" animBg="1"/>
      <p:bldP spid="119817" grpId="0" animBg="1"/>
      <p:bldP spid="119818" grpId="0"/>
      <p:bldP spid="119818" grpId="1"/>
      <p:bldP spid="119819" grpId="0"/>
      <p:bldP spid="119819" grpId="1"/>
      <p:bldP spid="119820" grpId="0"/>
      <p:bldP spid="11982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>
            <a:extLst>
              <a:ext uri="{FF2B5EF4-FFF2-40B4-BE49-F238E27FC236}">
                <a16:creationId xmlns="" xmlns:a16="http://schemas.microsoft.com/office/drawing/2014/main" id="{0E524681-2620-4268-8CF7-9D4B14A10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12192000" cy="695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Title 1">
            <a:extLst>
              <a:ext uri="{FF2B5EF4-FFF2-40B4-BE49-F238E27FC236}">
                <a16:creationId xmlns="" xmlns:a16="http://schemas.microsoft.com/office/drawing/2014/main" id="{AC32736C-D170-4E05-A4A1-83C98CBBB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81000"/>
            <a:ext cx="9753599" cy="533400"/>
          </a:xfrm>
        </p:spPr>
        <p:txBody>
          <a:bodyPr/>
          <a:lstStyle/>
          <a:p>
            <a:pPr algn="l"/>
            <a:r>
              <a:rPr lang="en-US" altLang="en-US" sz="40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tư</a:t>
            </a:r>
            <a:r>
              <a:rPr lang="en-US" altLang="en-US" sz="40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30 </a:t>
            </a:r>
            <a:r>
              <a:rPr lang="en-US" altLang="en-US" sz="40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40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03 </a:t>
            </a:r>
            <a:r>
              <a:rPr lang="en-US" altLang="en-US" sz="40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40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05FD4C9F-2EB3-4664-AA27-49BED9BB6A52}"/>
              </a:ext>
            </a:extLst>
          </p:cNvPr>
          <p:cNvSpPr txBox="1">
            <a:spLocks/>
          </p:cNvSpPr>
          <p:nvPr/>
        </p:nvSpPr>
        <p:spPr bwMode="auto">
          <a:xfrm>
            <a:off x="3810000" y="1410128"/>
            <a:ext cx="34020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9538" tIns="69769" rIns="139538" bIns="69769" anchor="ctr" anchorCtr="1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4000" u="sng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sz="4000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9D656D11-476B-42B3-BE62-4F8375D097B2}"/>
              </a:ext>
            </a:extLst>
          </p:cNvPr>
          <p:cNvSpPr txBox="1">
            <a:spLocks/>
          </p:cNvSpPr>
          <p:nvPr/>
        </p:nvSpPr>
        <p:spPr bwMode="auto">
          <a:xfrm>
            <a:off x="762000" y="1635125"/>
            <a:ext cx="9982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9538" tIns="69769" rIns="139538" bIns="69769" anchor="ctr" anchorCtr="1"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Ôn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nhiên</a:t>
            </a: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(tr.)160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="" xmlns:a16="http://schemas.microsoft.com/office/drawing/2014/main" id="{2D621187-85DB-426B-8518-AF53FBEA3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846388"/>
            <a:ext cx="62674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u="sng">
                <a:solidFill>
                  <a:srgbClr val="FFFF00"/>
                </a:solidFill>
                <a:latin typeface="UNI Chu truyen thong" pitchFamily="66" charset="0"/>
                <a:cs typeface="Arial" panose="020B0604020202020204" pitchFamily="34" charset="0"/>
              </a:rPr>
              <a:t>Bài 2</a:t>
            </a:r>
            <a:r>
              <a:rPr lang="en-US" altLang="en-US" sz="3600" b="1">
                <a:solidFill>
                  <a:srgbClr val="FFFF00"/>
                </a:solidFill>
                <a:latin typeface="UNI Chu truyen thong" pitchFamily="66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2712" name="Text Box 32">
            <a:extLst>
              <a:ext uri="{FF2B5EF4-FFF2-40B4-BE49-F238E27FC236}">
                <a16:creationId xmlns="" xmlns:a16="http://schemas.microsoft.com/office/drawing/2014/main" id="{8BB91681-9F63-4A2E-9690-CF74A925B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0" y="3440113"/>
            <a:ext cx="45862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u="sng">
                <a:solidFill>
                  <a:srgbClr val="FFFF00"/>
                </a:solidFill>
                <a:latin typeface="UNI Chu truyen thong" pitchFamily="66" charset="0"/>
                <a:cs typeface="Arial" panose="020B0604020202020204" pitchFamily="34" charset="0"/>
              </a:rPr>
              <a:t>Bài 3</a:t>
            </a:r>
            <a:r>
              <a:rPr lang="en-US" altLang="en-US" sz="3600" b="1">
                <a:solidFill>
                  <a:srgbClr val="FFFF00"/>
                </a:solidFill>
                <a:latin typeface="UNI Chu truyen thong" pitchFamily="66" charset="0"/>
                <a:cs typeface="Arial" panose="020B0604020202020204" pitchFamily="34" charset="0"/>
              </a:rPr>
              <a:t>:</a:t>
            </a:r>
            <a:endParaRPr lang="en-US" altLang="en-US" sz="3600">
              <a:solidFill>
                <a:srgbClr val="FFFF00"/>
              </a:solidFill>
              <a:latin typeface="UNI Chu truyen thong" pitchFamily="66" charset="0"/>
              <a:cs typeface="Arial" panose="020B0604020202020204" pitchFamily="34" charset="0"/>
            </a:endParaRPr>
          </a:p>
        </p:txBody>
      </p:sp>
      <p:sp>
        <p:nvSpPr>
          <p:cNvPr id="72713" name="Text Box 32">
            <a:extLst>
              <a:ext uri="{FF2B5EF4-FFF2-40B4-BE49-F238E27FC236}">
                <a16:creationId xmlns="" xmlns:a16="http://schemas.microsoft.com/office/drawing/2014/main" id="{61C35B9C-ACB8-47C5-8C27-25DB10EC5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002088"/>
            <a:ext cx="45862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u="sng">
                <a:solidFill>
                  <a:srgbClr val="FFFF00"/>
                </a:solidFill>
                <a:latin typeface="UNI Chu truyen thong" pitchFamily="66" charset="0"/>
                <a:cs typeface="Arial" panose="020B0604020202020204" pitchFamily="34" charset="0"/>
              </a:rPr>
              <a:t>Bài 4</a:t>
            </a:r>
            <a:r>
              <a:rPr lang="en-US" altLang="en-US" sz="3600" b="1">
                <a:solidFill>
                  <a:srgbClr val="FFFF00"/>
                </a:solidFill>
                <a:latin typeface="UNI Chu truyen thong" pitchFamily="66" charset="0"/>
                <a:cs typeface="Arial" panose="020B0604020202020204" pitchFamily="34" charset="0"/>
              </a:rPr>
              <a:t>:</a:t>
            </a:r>
            <a:endParaRPr lang="en-US" altLang="en-US" sz="3600">
              <a:solidFill>
                <a:srgbClr val="FFFF00"/>
              </a:solidFill>
              <a:latin typeface="UNI Chu truyen thong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图片 1">
            <a:extLst>
              <a:ext uri="{FF2B5EF4-FFF2-40B4-BE49-F238E27FC236}">
                <a16:creationId xmlns="" xmlns:a16="http://schemas.microsoft.com/office/drawing/2014/main" id="{862AF195-6E13-47AC-B25A-1B726AD6D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图片 2">
            <a:extLst>
              <a:ext uri="{FF2B5EF4-FFF2-40B4-BE49-F238E27FC236}">
                <a16:creationId xmlns="" xmlns:a16="http://schemas.microsoft.com/office/drawing/2014/main" id="{474E9EA3-C07B-4EE0-8888-067D35DC5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25400"/>
            <a:ext cx="10744200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图片 4">
            <a:extLst>
              <a:ext uri="{FF2B5EF4-FFF2-40B4-BE49-F238E27FC236}">
                <a16:creationId xmlns="" xmlns:a16="http://schemas.microsoft.com/office/drawing/2014/main" id="{3B53FACB-508A-40AD-9416-A2F04DDB4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2863"/>
            <a:ext cx="1947863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图片 7">
            <a:extLst>
              <a:ext uri="{FF2B5EF4-FFF2-40B4-BE49-F238E27FC236}">
                <a16:creationId xmlns="" xmlns:a16="http://schemas.microsoft.com/office/drawing/2014/main" id="{C564A534-7101-496D-955C-340A9572F0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779964"/>
            <a:ext cx="3871913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图片 7">
            <a:extLst>
              <a:ext uri="{FF2B5EF4-FFF2-40B4-BE49-F238E27FC236}">
                <a16:creationId xmlns="" xmlns:a16="http://schemas.microsoft.com/office/drawing/2014/main" id="{EF53DC2F-85BC-4B07-B14E-683D1A4BA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4779964"/>
            <a:ext cx="3871912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">
            <a:extLst>
              <a:ext uri="{FF2B5EF4-FFF2-40B4-BE49-F238E27FC236}">
                <a16:creationId xmlns="" xmlns:a16="http://schemas.microsoft.com/office/drawing/2014/main" id="{97788C50-803D-4CC9-9C7B-E91717EEF5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4762500"/>
            <a:ext cx="3871912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图片 44" descr="E:\素材\卡通\包图网_144220创意小学幼儿园开学啦海报展板设计\3.png3">
            <a:extLst>
              <a:ext uri="{FF2B5EF4-FFF2-40B4-BE49-F238E27FC236}">
                <a16:creationId xmlns="" xmlns:a16="http://schemas.microsoft.com/office/drawing/2014/main" id="{D54E2787-3A90-42A2-94BB-61BBE37483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2768">
            <a:off x="9028113" y="-41275"/>
            <a:ext cx="1484312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8">
            <a:extLst>
              <a:ext uri="{FF2B5EF4-FFF2-40B4-BE49-F238E27FC236}">
                <a16:creationId xmlns="" xmlns:a16="http://schemas.microsoft.com/office/drawing/2014/main" id="{BDF6FEEB-046A-4E08-93FC-9AE5E1D4D5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31243" y="1390221"/>
            <a:ext cx="84582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3600" b="1" kern="10" dirty="0" err="1">
                <a:ln/>
                <a:solidFill>
                  <a:srgbClr val="FF0000"/>
                </a:solidFill>
                <a:cs typeface="Times New Roman" panose="02020603050405020304" pitchFamily="18" charset="0"/>
              </a:rPr>
              <a:t>Chúc</a:t>
            </a:r>
            <a:r>
              <a:rPr lang="en-US" sz="3600" b="1" kern="10" dirty="0">
                <a:ln/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/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/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/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/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3600" b="1" kern="10" dirty="0" err="1">
                <a:ln/>
                <a:solidFill>
                  <a:srgbClr val="FF0000"/>
                </a:solidFill>
                <a:cs typeface="Times New Roman" panose="02020603050405020304" pitchFamily="18" charset="0"/>
              </a:rPr>
              <a:t>chăm</a:t>
            </a:r>
            <a:r>
              <a:rPr lang="en-US" sz="3600" b="1" kern="10" dirty="0">
                <a:ln/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/>
                <a:solidFill>
                  <a:srgbClr val="FF0000"/>
                </a:solidFill>
                <a:cs typeface="Times New Roman" panose="02020603050405020304" pitchFamily="18" charset="0"/>
              </a:rPr>
              <a:t>ngoan</a:t>
            </a:r>
            <a:endParaRPr lang="en-US" sz="3600" b="1" kern="10" dirty="0">
              <a:ln/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b="1" kern="10" dirty="0" err="1">
                <a:ln/>
                <a:solidFill>
                  <a:srgbClr val="FF0000"/>
                </a:solidFill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/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/>
                <a:solidFill>
                  <a:srgbClr val="FF0000"/>
                </a:solidFill>
                <a:cs typeface="Times New Roman" panose="02020603050405020304" pitchFamily="18" charset="0"/>
              </a:rPr>
              <a:t>tốt</a:t>
            </a:r>
            <a:r>
              <a:rPr lang="en-US" sz="3600" b="1" kern="10" dirty="0">
                <a:ln/>
                <a:solidFill>
                  <a:srgbClr val="FF0000"/>
                </a:solidFill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="" xmlns:a16="http://schemas.microsoft.com/office/drawing/2014/main" id="{292FE19D-72DD-4087-841D-B5DFCBEEB36C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5688013"/>
            <a:ext cx="9393238" cy="1236662"/>
            <a:chOff x="0" y="5207212"/>
            <a:chExt cx="12523845" cy="1647370"/>
          </a:xfrm>
        </p:grpSpPr>
        <p:pic>
          <p:nvPicPr>
            <p:cNvPr id="56325" name="图片 25">
              <a:extLst>
                <a:ext uri="{FF2B5EF4-FFF2-40B4-BE49-F238E27FC236}">
                  <a16:creationId xmlns="" xmlns:a16="http://schemas.microsoft.com/office/drawing/2014/main" id="{A4E95488-A121-494F-9F45-6B11937D4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07212"/>
              <a:ext cx="6427845" cy="1647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26" name="图片 26">
              <a:extLst>
                <a:ext uri="{FF2B5EF4-FFF2-40B4-BE49-F238E27FC236}">
                  <a16:creationId xmlns="" xmlns:a16="http://schemas.microsoft.com/office/drawing/2014/main" id="{0B298257-9DAE-47AA-925E-CB675FB798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5207212"/>
              <a:ext cx="6427845" cy="1647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Cloud Callout 23">
            <a:extLst>
              <a:ext uri="{FF2B5EF4-FFF2-40B4-BE49-F238E27FC236}">
                <a16:creationId xmlns="" xmlns:a16="http://schemas.microsoft.com/office/drawing/2014/main" id="{7752EA3F-B349-44C8-B539-CBD92EE42C29}"/>
              </a:ext>
            </a:extLst>
          </p:cNvPr>
          <p:cNvSpPr/>
          <p:nvPr/>
        </p:nvSpPr>
        <p:spPr>
          <a:xfrm>
            <a:off x="2420939" y="1185863"/>
            <a:ext cx="7858125" cy="2819400"/>
          </a:xfrm>
          <a:prstGeom prst="cloudCallout">
            <a:avLst>
              <a:gd name="adj1" fmla="val -57635"/>
              <a:gd name="adj2" fmla="val 6927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8000" dirty="0">
                <a:solidFill>
                  <a:srgbClr val="FF0000"/>
                </a:solidFill>
                <a:latin typeface="+mj-lt"/>
              </a:rPr>
              <a:t>K</a:t>
            </a:r>
            <a:r>
              <a:rPr lang="en-US" sz="8000" dirty="0">
                <a:solidFill>
                  <a:srgbClr val="FF0000"/>
                </a:solidFill>
                <a:latin typeface="+mj-lt"/>
              </a:rPr>
              <a:t>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0">
            <a:extLst>
              <a:ext uri="{FF2B5EF4-FFF2-40B4-BE49-F238E27FC236}">
                <a16:creationId xmlns="" xmlns:a16="http://schemas.microsoft.com/office/drawing/2014/main" id="{A1B1E9A7-58CD-405A-A3E7-48C07812F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7086600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87052" name="Text Box 12">
            <a:extLst>
              <a:ext uri="{FF2B5EF4-FFF2-40B4-BE49-F238E27FC236}">
                <a16:creationId xmlns="" xmlns:a16="http://schemas.microsoft.com/office/drawing/2014/main" id="{3C397264-4DEC-49C8-B9EF-B06A95053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058864"/>
            <a:ext cx="9144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Quãng đường từ A  đến  B dài 12 m. Trên bản đồ tỉ lệ 1:100.Vậy độ dài quãng đường trên bản đồ là bao nhiêu xăng-ti-mét?</a:t>
            </a:r>
          </a:p>
        </p:txBody>
      </p:sp>
      <p:sp>
        <p:nvSpPr>
          <p:cNvPr id="87053" name="Text Box 13">
            <a:extLst>
              <a:ext uri="{FF2B5EF4-FFF2-40B4-BE49-F238E27FC236}">
                <a16:creationId xmlns="" xmlns:a16="http://schemas.microsoft.com/office/drawing/2014/main" id="{741C699C-5C01-4081-A5AF-642B95770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429000"/>
            <a:ext cx="304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US" altLang="en-US" sz="3200"/>
              <a:t>1 m.</a:t>
            </a:r>
          </a:p>
        </p:txBody>
      </p:sp>
      <p:sp>
        <p:nvSpPr>
          <p:cNvPr id="87054" name="Text Box 14">
            <a:extLst>
              <a:ext uri="{FF2B5EF4-FFF2-40B4-BE49-F238E27FC236}">
                <a16:creationId xmlns="" xmlns:a16="http://schemas.microsoft.com/office/drawing/2014/main" id="{FEF6B092-4E3E-4F4C-94A0-6533FBA71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0386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b) 100 cm.</a:t>
            </a:r>
          </a:p>
        </p:txBody>
      </p:sp>
      <p:sp>
        <p:nvSpPr>
          <p:cNvPr id="87055" name="Text Box 15">
            <a:extLst>
              <a:ext uri="{FF2B5EF4-FFF2-40B4-BE49-F238E27FC236}">
                <a16:creationId xmlns="" xmlns:a16="http://schemas.microsoft.com/office/drawing/2014/main" id="{C0292147-F738-413B-AF0E-FBAF08329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6482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c)12 cm.</a:t>
            </a:r>
          </a:p>
        </p:txBody>
      </p:sp>
      <p:sp>
        <p:nvSpPr>
          <p:cNvPr id="87056" name="Text Box 16">
            <a:extLst>
              <a:ext uri="{FF2B5EF4-FFF2-40B4-BE49-F238E27FC236}">
                <a16:creationId xmlns="" xmlns:a16="http://schemas.microsoft.com/office/drawing/2014/main" id="{9D07828B-F578-4FA2-9260-443B5AB38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2578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d)12 m.</a:t>
            </a:r>
          </a:p>
        </p:txBody>
      </p:sp>
      <p:sp>
        <p:nvSpPr>
          <p:cNvPr id="87057" name="Text Box 17">
            <a:extLst>
              <a:ext uri="{FF2B5EF4-FFF2-40B4-BE49-F238E27FC236}">
                <a16:creationId xmlns="" xmlns:a16="http://schemas.microsoft.com/office/drawing/2014/main" id="{2A89D27E-2D0C-4C64-BEAF-1CB4BEC5C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4648200"/>
            <a:ext cx="22098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</a:rPr>
              <a:t>c)12 cm.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2" grpId="0"/>
      <p:bldP spid="87053" grpId="0"/>
      <p:bldP spid="87054" grpId="0"/>
      <p:bldP spid="87055" grpId="0"/>
      <p:bldP spid="87056" grpId="0"/>
      <p:bldP spid="870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4">
            <a:extLst>
              <a:ext uri="{FF2B5EF4-FFF2-40B4-BE49-F238E27FC236}">
                <a16:creationId xmlns="" xmlns:a16="http://schemas.microsoft.com/office/drawing/2014/main" id="{D3D3DFCD-ACED-4FEB-843F-051FA5EBA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7086600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33126" name="Text Box 6">
            <a:extLst>
              <a:ext uri="{FF2B5EF4-FFF2-40B4-BE49-F238E27FC236}">
                <a16:creationId xmlns="" xmlns:a16="http://schemas.microsoft.com/office/drawing/2014/main" id="{6417B938-F72F-4A5F-A4B8-C75D9FC85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429000"/>
            <a:ext cx="304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AutoNum type="alphaLcParenR"/>
            </a:pPr>
            <a:r>
              <a:rPr lang="en-US" altLang="en-US" sz="3200"/>
              <a:t> 80cm.</a:t>
            </a:r>
          </a:p>
        </p:txBody>
      </p:sp>
      <p:sp>
        <p:nvSpPr>
          <p:cNvPr id="133127" name="Text Box 7">
            <a:extLst>
              <a:ext uri="{FF2B5EF4-FFF2-40B4-BE49-F238E27FC236}">
                <a16:creationId xmlns="" xmlns:a16="http://schemas.microsoft.com/office/drawing/2014/main" id="{D6EBE7A7-FD76-4BD7-8272-109888929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0386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b)800m.</a:t>
            </a:r>
          </a:p>
        </p:txBody>
      </p:sp>
      <p:sp>
        <p:nvSpPr>
          <p:cNvPr id="133128" name="Text Box 8">
            <a:extLst>
              <a:ext uri="{FF2B5EF4-FFF2-40B4-BE49-F238E27FC236}">
                <a16:creationId xmlns="" xmlns:a16="http://schemas.microsoft.com/office/drawing/2014/main" id="{38F98D70-4028-43DA-A652-FD80DE94B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3340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d) 8m</a:t>
            </a:r>
          </a:p>
        </p:txBody>
      </p:sp>
      <p:sp>
        <p:nvSpPr>
          <p:cNvPr id="133129" name="Text Box 9">
            <a:extLst>
              <a:ext uri="{FF2B5EF4-FFF2-40B4-BE49-F238E27FC236}">
                <a16:creationId xmlns="" xmlns:a16="http://schemas.microsoft.com/office/drawing/2014/main" id="{B86B4B3B-2976-4797-86ED-D8938D70D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7244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c) 50cm.</a:t>
            </a:r>
          </a:p>
        </p:txBody>
      </p:sp>
      <p:sp>
        <p:nvSpPr>
          <p:cNvPr id="133130" name="Text Box 10">
            <a:extLst>
              <a:ext uri="{FF2B5EF4-FFF2-40B4-BE49-F238E27FC236}">
                <a16:creationId xmlns="" xmlns:a16="http://schemas.microsoft.com/office/drawing/2014/main" id="{C41DF74F-5B65-4DF5-B02B-C4B923B99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334000"/>
            <a:ext cx="2209800" cy="5794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</a:rPr>
              <a:t>d)8m</a:t>
            </a:r>
          </a:p>
        </p:txBody>
      </p:sp>
      <p:sp>
        <p:nvSpPr>
          <p:cNvPr id="133131" name="Text Box 11">
            <a:extLst>
              <a:ext uri="{FF2B5EF4-FFF2-40B4-BE49-F238E27FC236}">
                <a16:creationId xmlns="" xmlns:a16="http://schemas.microsoft.com/office/drawing/2014/main" id="{FA01F4F2-C913-4CE8-95A8-6E519BE7F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990601"/>
            <a:ext cx="8763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/>
              <a:t>Trên bản đồ tỉ lệ 1:200, chiều dài phòng học lớp em đo được 4cm. Độ dài thật của phòng học lớp em là: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6" grpId="0"/>
      <p:bldP spid="133127" grpId="0"/>
      <p:bldP spid="133128" grpId="0"/>
      <p:bldP spid="133129" grpId="0"/>
      <p:bldP spid="133130" grpId="0" animBg="1"/>
      <p:bldP spid="133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="" xmlns:a16="http://schemas.microsoft.com/office/drawing/2014/main" id="{128BD0C0-D60D-4DC9-8D9B-A6CA1F138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76201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                 </a:t>
            </a:r>
            <a:endParaRPr lang="en-US" altLang="en-US" u="sng"/>
          </a:p>
        </p:txBody>
      </p:sp>
      <p:sp>
        <p:nvSpPr>
          <p:cNvPr id="59395" name="Text Box 4">
            <a:extLst>
              <a:ext uri="{FF2B5EF4-FFF2-40B4-BE49-F238E27FC236}">
                <a16:creationId xmlns="" xmlns:a16="http://schemas.microsoft.com/office/drawing/2014/main" id="{BFC006A1-55F8-407F-B6FF-9BA73BF34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7086600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35173" name="Text Box 5">
            <a:extLst>
              <a:ext uri="{FF2B5EF4-FFF2-40B4-BE49-F238E27FC236}">
                <a16:creationId xmlns="" xmlns:a16="http://schemas.microsoft.com/office/drawing/2014/main" id="{49896F2A-AA37-41BD-8DFA-800538744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849564"/>
            <a:ext cx="3048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786 789 204</a:t>
            </a:r>
          </a:p>
        </p:txBody>
      </p:sp>
      <p:sp>
        <p:nvSpPr>
          <p:cNvPr id="135178" name="Text Box 10">
            <a:extLst>
              <a:ext uri="{FF2B5EF4-FFF2-40B4-BE49-F238E27FC236}">
                <a16:creationId xmlns="" xmlns:a16="http://schemas.microsoft.com/office/drawing/2014/main" id="{53DC9EBB-9E1F-403D-97E4-5AEB1751B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1430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/>
              <a:t>Đọc số sau:</a:t>
            </a:r>
          </a:p>
        </p:txBody>
      </p:sp>
      <p:sp>
        <p:nvSpPr>
          <p:cNvPr id="135185" name="AutoShape 17">
            <a:extLst>
              <a:ext uri="{FF2B5EF4-FFF2-40B4-BE49-F238E27FC236}">
                <a16:creationId xmlns="" xmlns:a16="http://schemas.microsoft.com/office/drawing/2014/main" id="{669E5403-731A-4256-A180-1127616FF9E6}"/>
              </a:ext>
            </a:extLst>
          </p:cNvPr>
          <p:cNvSpPr>
            <a:spLocks/>
          </p:cNvSpPr>
          <p:nvPr/>
        </p:nvSpPr>
        <p:spPr bwMode="auto">
          <a:xfrm rot="16200000">
            <a:off x="4367213" y="2552700"/>
            <a:ext cx="152400" cy="685800"/>
          </a:xfrm>
          <a:prstGeom prst="rightBracket">
            <a:avLst>
              <a:gd name="adj" fmla="val 37500"/>
            </a:avLst>
          </a:prstGeom>
          <a:noFill/>
          <a:ln w="28575">
            <a:solidFill>
              <a:srgbClr val="33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5187" name="AutoShape 19">
            <a:extLst>
              <a:ext uri="{FF2B5EF4-FFF2-40B4-BE49-F238E27FC236}">
                <a16:creationId xmlns="" xmlns:a16="http://schemas.microsoft.com/office/drawing/2014/main" id="{6A7914DA-3FE7-4EE5-A2B5-4249F5992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990600"/>
            <a:ext cx="1524000" cy="533400"/>
          </a:xfrm>
          <a:prstGeom prst="wedgeRoundRectCallout">
            <a:avLst>
              <a:gd name="adj1" fmla="val 28023"/>
              <a:gd name="adj2" fmla="val 14345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/>
              <a:t> lớp triệu</a:t>
            </a:r>
          </a:p>
        </p:txBody>
      </p:sp>
      <p:sp>
        <p:nvSpPr>
          <p:cNvPr id="135190" name="AutoShape 22">
            <a:extLst>
              <a:ext uri="{FF2B5EF4-FFF2-40B4-BE49-F238E27FC236}">
                <a16:creationId xmlns="" xmlns:a16="http://schemas.microsoft.com/office/drawing/2014/main" id="{14EE1F5F-2250-4D3C-B7B6-1F2AB3EA91C7}"/>
              </a:ext>
            </a:extLst>
          </p:cNvPr>
          <p:cNvSpPr>
            <a:spLocks/>
          </p:cNvSpPr>
          <p:nvPr/>
        </p:nvSpPr>
        <p:spPr bwMode="auto">
          <a:xfrm rot="16200000">
            <a:off x="5795963" y="2552700"/>
            <a:ext cx="152400" cy="685800"/>
          </a:xfrm>
          <a:prstGeom prst="rightBracket">
            <a:avLst>
              <a:gd name="adj" fmla="val 37500"/>
            </a:avLst>
          </a:prstGeom>
          <a:noFill/>
          <a:ln w="28575">
            <a:solidFill>
              <a:srgbClr val="33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5191" name="AutoShape 23">
            <a:extLst>
              <a:ext uri="{FF2B5EF4-FFF2-40B4-BE49-F238E27FC236}">
                <a16:creationId xmlns="" xmlns:a16="http://schemas.microsoft.com/office/drawing/2014/main" id="{1C26918B-DD0F-40DE-AA53-4B16EB1CE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-1219200"/>
            <a:ext cx="1676400" cy="533400"/>
          </a:xfrm>
          <a:prstGeom prst="wedgeRoundRectCallout">
            <a:avLst>
              <a:gd name="adj1" fmla="val -51231"/>
              <a:gd name="adj2" fmla="val 2044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080808"/>
                </a:solidFill>
              </a:rPr>
              <a:t>Lớp nghìn</a:t>
            </a:r>
          </a:p>
        </p:txBody>
      </p:sp>
      <p:sp>
        <p:nvSpPr>
          <p:cNvPr id="135192" name="AutoShape 24">
            <a:extLst>
              <a:ext uri="{FF2B5EF4-FFF2-40B4-BE49-F238E27FC236}">
                <a16:creationId xmlns="" xmlns:a16="http://schemas.microsoft.com/office/drawing/2014/main" id="{2CBA2A02-62AC-4D98-9CBD-5E022124D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-914400"/>
            <a:ext cx="1676400" cy="533400"/>
          </a:xfrm>
          <a:prstGeom prst="wedgeRoundRectCallout">
            <a:avLst>
              <a:gd name="adj1" fmla="val -35417"/>
              <a:gd name="adj2" fmla="val 9553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/>
              <a:t>Lớp đơn vị</a:t>
            </a:r>
          </a:p>
        </p:txBody>
      </p:sp>
      <p:sp>
        <p:nvSpPr>
          <p:cNvPr id="135193" name="AutoShape 25">
            <a:extLst>
              <a:ext uri="{FF2B5EF4-FFF2-40B4-BE49-F238E27FC236}">
                <a16:creationId xmlns="" xmlns:a16="http://schemas.microsoft.com/office/drawing/2014/main" id="{4972E465-3A44-4D0E-969C-0C52EA09EB16}"/>
              </a:ext>
            </a:extLst>
          </p:cNvPr>
          <p:cNvSpPr>
            <a:spLocks/>
          </p:cNvSpPr>
          <p:nvPr/>
        </p:nvSpPr>
        <p:spPr bwMode="auto">
          <a:xfrm rot="16200000">
            <a:off x="5067300" y="2552700"/>
            <a:ext cx="152400" cy="685800"/>
          </a:xfrm>
          <a:prstGeom prst="rightBracket">
            <a:avLst>
              <a:gd name="adj" fmla="val 37500"/>
            </a:avLst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35194" name="Text Box 26">
            <a:extLst>
              <a:ext uri="{FF2B5EF4-FFF2-40B4-BE49-F238E27FC236}">
                <a16:creationId xmlns="" xmlns:a16="http://schemas.microsoft.com/office/drawing/2014/main" id="{14EB6843-AFA8-4EF4-86C8-73DA3F870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1905000"/>
            <a:ext cx="2743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>
                <a:solidFill>
                  <a:srgbClr val="CC3300"/>
                </a:solidFill>
              </a:rPr>
              <a:t>Đọc</a:t>
            </a:r>
            <a:r>
              <a:rPr lang="en-US" altLang="en-US">
                <a:solidFill>
                  <a:srgbClr val="CC3300"/>
                </a:solidFill>
              </a:rPr>
              <a:t>:</a:t>
            </a:r>
            <a:r>
              <a:rPr lang="en-US" altLang="en-US"/>
              <a:t> Bảy trăm tám mươi sáu </a:t>
            </a:r>
            <a:r>
              <a:rPr lang="en-US" altLang="en-US">
                <a:solidFill>
                  <a:srgbClr val="CC3300"/>
                </a:solidFill>
              </a:rPr>
              <a:t>triệu,</a:t>
            </a:r>
            <a:r>
              <a:rPr lang="en-US" altLang="en-US"/>
              <a:t> bảy trăm tám mươi chín </a:t>
            </a:r>
            <a:r>
              <a:rPr lang="en-US" altLang="en-US">
                <a:solidFill>
                  <a:srgbClr val="CC3300"/>
                </a:solidFill>
              </a:rPr>
              <a:t>nghìn</a:t>
            </a:r>
            <a:r>
              <a:rPr lang="en-US" altLang="en-US"/>
              <a:t>, hai trăm linh bốn.</a:t>
            </a:r>
          </a:p>
        </p:txBody>
      </p:sp>
      <p:sp>
        <p:nvSpPr>
          <p:cNvPr id="135196" name="Text Box 28">
            <a:extLst>
              <a:ext uri="{FF2B5EF4-FFF2-40B4-BE49-F238E27FC236}">
                <a16:creationId xmlns="" xmlns:a16="http://schemas.microsoft.com/office/drawing/2014/main" id="{FA2147FB-AB84-4C70-B298-CBFF99278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540250"/>
            <a:ext cx="8991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80808"/>
                </a:solidFill>
              </a:rPr>
              <a:t>* </a:t>
            </a:r>
            <a:r>
              <a:rPr lang="en-US" altLang="en-US" b="1">
                <a:solidFill>
                  <a:srgbClr val="0000CC"/>
                </a:solidFill>
              </a:rPr>
              <a:t>Lớp triệu gồm</a:t>
            </a:r>
            <a:r>
              <a:rPr lang="en-US" altLang="en-US">
                <a:solidFill>
                  <a:srgbClr val="0000CC"/>
                </a:solidFill>
              </a:rPr>
              <a:t>:</a:t>
            </a:r>
            <a:r>
              <a:rPr lang="en-US" altLang="en-US">
                <a:solidFill>
                  <a:srgbClr val="080808"/>
                </a:solidFill>
              </a:rPr>
              <a:t> hàng trăm triệu, hàng chục triệu và hàng triệu.</a:t>
            </a:r>
          </a:p>
        </p:txBody>
      </p:sp>
      <p:sp>
        <p:nvSpPr>
          <p:cNvPr id="135197" name="Text Box 29">
            <a:extLst>
              <a:ext uri="{FF2B5EF4-FFF2-40B4-BE49-F238E27FC236}">
                <a16:creationId xmlns="" xmlns:a16="http://schemas.microsoft.com/office/drawing/2014/main" id="{548AC60D-129F-4920-B776-C7E1B1284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02250"/>
            <a:ext cx="8991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80808"/>
                </a:solidFill>
              </a:rPr>
              <a:t>* </a:t>
            </a:r>
            <a:r>
              <a:rPr lang="en-US" altLang="en-US" b="1">
                <a:solidFill>
                  <a:srgbClr val="0000CC"/>
                </a:solidFill>
              </a:rPr>
              <a:t>Lớp nghìn gồm</a:t>
            </a:r>
            <a:r>
              <a:rPr lang="en-US" altLang="en-US">
                <a:solidFill>
                  <a:srgbClr val="0000CC"/>
                </a:solidFill>
              </a:rPr>
              <a:t>:</a:t>
            </a:r>
            <a:r>
              <a:rPr lang="en-US" altLang="en-US">
                <a:solidFill>
                  <a:srgbClr val="080808"/>
                </a:solidFill>
              </a:rPr>
              <a:t> hàng trăm nghìn, hàng chục nghìn và hàng nghìn.</a:t>
            </a:r>
          </a:p>
        </p:txBody>
      </p:sp>
      <p:sp>
        <p:nvSpPr>
          <p:cNvPr id="135198" name="Text Box 30">
            <a:extLst>
              <a:ext uri="{FF2B5EF4-FFF2-40B4-BE49-F238E27FC236}">
                <a16:creationId xmlns="" xmlns:a16="http://schemas.microsoft.com/office/drawing/2014/main" id="{E7DB6566-D5DF-4655-A08E-2A9B20EEF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186488"/>
            <a:ext cx="8991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80808"/>
                </a:solidFill>
              </a:rPr>
              <a:t>* </a:t>
            </a:r>
            <a:r>
              <a:rPr lang="en-US" altLang="en-US" b="1">
                <a:solidFill>
                  <a:srgbClr val="0000CC"/>
                </a:solidFill>
              </a:rPr>
              <a:t>Lớp đơn vị gồm</a:t>
            </a:r>
            <a:r>
              <a:rPr lang="en-US" altLang="en-US">
                <a:solidFill>
                  <a:srgbClr val="0000CC"/>
                </a:solidFill>
              </a:rPr>
              <a:t>:</a:t>
            </a:r>
            <a:r>
              <a:rPr lang="en-US" altLang="en-US">
                <a:solidFill>
                  <a:srgbClr val="080808"/>
                </a:solidFill>
              </a:rPr>
              <a:t> hàng trăm, hàng chục và hàng đơn vị.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52601E-6 L 0.175 0.4161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20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52601E-6 L -0.05 0.3939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73988E-6 L -0.21667 0.4272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21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3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/>
      <p:bldP spid="135178" grpId="0"/>
      <p:bldP spid="135185" grpId="0" animBg="1"/>
      <p:bldP spid="135187" grpId="0" animBg="1"/>
      <p:bldP spid="135190" grpId="0" animBg="1"/>
      <p:bldP spid="135191" grpId="0" animBg="1"/>
      <p:bldP spid="135192" grpId="0" animBg="1"/>
      <p:bldP spid="135193" grpId="0" animBg="1"/>
      <p:bldP spid="135194" grpId="0"/>
      <p:bldP spid="135196" grpId="0"/>
      <p:bldP spid="135197" grpId="0"/>
      <p:bldP spid="1351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图片 1">
            <a:extLst>
              <a:ext uri="{FF2B5EF4-FFF2-40B4-BE49-F238E27FC236}">
                <a16:creationId xmlns="" xmlns:a16="http://schemas.microsoft.com/office/drawing/2014/main" id="{099857B2-A9A8-47E3-BCEE-64C4916DE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图片 2">
            <a:extLst>
              <a:ext uri="{FF2B5EF4-FFF2-40B4-BE49-F238E27FC236}">
                <a16:creationId xmlns="" xmlns:a16="http://schemas.microsoft.com/office/drawing/2014/main" id="{1FA482BA-E689-4F8B-A2DB-B130EBB5C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25400"/>
            <a:ext cx="10744200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图片 4">
            <a:extLst>
              <a:ext uri="{FF2B5EF4-FFF2-40B4-BE49-F238E27FC236}">
                <a16:creationId xmlns="" xmlns:a16="http://schemas.microsoft.com/office/drawing/2014/main" id="{31F335A7-4C99-452D-B45E-428975BA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1" y="100014"/>
            <a:ext cx="1947863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图片 7">
            <a:extLst>
              <a:ext uri="{FF2B5EF4-FFF2-40B4-BE49-F238E27FC236}">
                <a16:creationId xmlns="" xmlns:a16="http://schemas.microsoft.com/office/drawing/2014/main" id="{D328224C-5725-459C-99D6-4752132E8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779964"/>
            <a:ext cx="3871913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图片 7">
            <a:extLst>
              <a:ext uri="{FF2B5EF4-FFF2-40B4-BE49-F238E27FC236}">
                <a16:creationId xmlns="" xmlns:a16="http://schemas.microsoft.com/office/drawing/2014/main" id="{FE26CBDD-51A1-4235-B8DA-7741E4697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4779964"/>
            <a:ext cx="3871912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图片 7">
            <a:extLst>
              <a:ext uri="{FF2B5EF4-FFF2-40B4-BE49-F238E27FC236}">
                <a16:creationId xmlns="" xmlns:a16="http://schemas.microsoft.com/office/drawing/2014/main" id="{53F76004-5851-4E3C-A057-69F6783CA0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4762500"/>
            <a:ext cx="3871912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B697F7F-1424-469F-AC27-C5B7772456C2}"/>
              </a:ext>
            </a:extLst>
          </p:cNvPr>
          <p:cNvSpPr/>
          <p:nvPr/>
        </p:nvSpPr>
        <p:spPr>
          <a:xfrm>
            <a:off x="381001" y="1647770"/>
            <a:ext cx="11216929" cy="2285241"/>
          </a:xfrm>
          <a:prstGeom prst="rect">
            <a:avLst/>
          </a:prstGeom>
          <a:noFill/>
        </p:spPr>
        <p:txBody>
          <a:bodyPr lIns="68580" tIns="34290" rIns="68580" bIns="3429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7200" b="1" dirty="0">
                <a:ln/>
                <a:solidFill>
                  <a:schemeClr val="accent3"/>
                </a:solidFill>
              </a:rPr>
              <a:t> </a:t>
            </a:r>
            <a:r>
              <a:rPr lang="en-US" sz="3600" b="1" dirty="0">
                <a:ln/>
                <a:solidFill>
                  <a:schemeClr val="tx1"/>
                </a:solidFill>
              </a:rPr>
              <a:t>Thứ tư ngày 30 tháng 3 năm 2022</a:t>
            </a:r>
          </a:p>
          <a:p>
            <a:pPr algn="ctr">
              <a:defRPr/>
            </a:pPr>
            <a:r>
              <a:rPr lang="en-US" sz="3600" b="1" dirty="0" err="1">
                <a:ln/>
                <a:solidFill>
                  <a:schemeClr val="tx1"/>
                </a:solidFill>
              </a:rPr>
              <a:t>Toán</a:t>
            </a:r>
            <a:endParaRPr lang="en-US" sz="3600" b="1" dirty="0">
              <a:ln/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3600" b="1" dirty="0">
                <a:ln/>
                <a:solidFill>
                  <a:srgbClr val="FF0000"/>
                </a:solidFill>
              </a:rPr>
              <a:t>     </a:t>
            </a:r>
            <a:r>
              <a:rPr lang="en-US" sz="3600" b="1" dirty="0" err="1">
                <a:ln/>
                <a:solidFill>
                  <a:srgbClr val="FF0000"/>
                </a:solidFill>
              </a:rPr>
              <a:t>Ôn</a:t>
            </a:r>
            <a:r>
              <a:rPr lang="en-US" sz="3600" b="1" dirty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</a:rPr>
              <a:t>tập</a:t>
            </a:r>
            <a:r>
              <a:rPr lang="en-US" sz="3600" b="1" dirty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</a:rPr>
              <a:t>về</a:t>
            </a:r>
            <a:r>
              <a:rPr lang="en-US" sz="3600" b="1" dirty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</a:rPr>
              <a:t>số</a:t>
            </a:r>
            <a:r>
              <a:rPr lang="en-US" sz="3600" b="1" dirty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</a:rPr>
              <a:t>tự</a:t>
            </a:r>
            <a:r>
              <a:rPr lang="en-US" sz="3600" b="1" dirty="0">
                <a:ln/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ln/>
                <a:solidFill>
                  <a:srgbClr val="FF0000"/>
                </a:solidFill>
              </a:rPr>
              <a:t>nhiên</a:t>
            </a:r>
            <a:endParaRPr lang="en-US" sz="3600" b="1" dirty="0">
              <a:ln/>
              <a:solidFill>
                <a:srgbClr val="FF0000"/>
              </a:solidFill>
            </a:endParaRPr>
          </a:p>
        </p:txBody>
      </p:sp>
      <p:pic>
        <p:nvPicPr>
          <p:cNvPr id="60425" name="图片 44" descr="E:\素材\卡通\包图网_144220创意小学幼儿园开学啦海报展板设计\3.png3">
            <a:extLst>
              <a:ext uri="{FF2B5EF4-FFF2-40B4-BE49-F238E27FC236}">
                <a16:creationId xmlns="" xmlns:a16="http://schemas.microsoft.com/office/drawing/2014/main" id="{D99F48BC-7379-426D-9972-A23A26986F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2768">
            <a:off x="9028113" y="-41275"/>
            <a:ext cx="1484312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51" name="Group 39">
            <a:extLst>
              <a:ext uri="{FF2B5EF4-FFF2-40B4-BE49-F238E27FC236}">
                <a16:creationId xmlns="" xmlns:a16="http://schemas.microsoft.com/office/drawing/2014/main" id="{655C4EA9-27DF-4CEB-A8CC-FF35C35E0C8C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752600" y="1827214"/>
          <a:ext cx="8763000" cy="4575178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2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96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0142" name="Oval 30">
            <a:extLst>
              <a:ext uri="{FF2B5EF4-FFF2-40B4-BE49-F238E27FC236}">
                <a16:creationId xmlns="" xmlns:a16="http://schemas.microsoft.com/office/drawing/2014/main" id="{5A9E0A85-DC8E-463E-8824-37A9D5978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219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33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90145" name="Text Box 33">
            <a:extLst>
              <a:ext uri="{FF2B5EF4-FFF2-40B4-BE49-F238E27FC236}">
                <a16:creationId xmlns="" xmlns:a16="http://schemas.microsoft.com/office/drawing/2014/main" id="{8BFFDAFA-408A-4D1C-8D89-174A48D4C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486400"/>
            <a:ext cx="2667000" cy="8842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400" b="1"/>
              <a:t>8 triệu, 4nghìn, 9chục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/>
          </a:p>
        </p:txBody>
      </p:sp>
      <p:sp>
        <p:nvSpPr>
          <p:cNvPr id="90146" name="Text Box 34">
            <a:extLst>
              <a:ext uri="{FF2B5EF4-FFF2-40B4-BE49-F238E27FC236}">
                <a16:creationId xmlns="" xmlns:a16="http://schemas.microsoft.com/office/drawing/2014/main" id="{1DFA32C1-F970-4862-97B0-7E1E9D579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86001"/>
            <a:ext cx="396240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FF3300"/>
                </a:solidFill>
              </a:rPr>
              <a:t>Hai mươi tư nghìn ba trăm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FF3300"/>
                </a:solidFill>
              </a:rPr>
              <a:t>linh tám </a:t>
            </a:r>
            <a:endParaRPr lang="en-US" altLang="en-US" sz="2400"/>
          </a:p>
        </p:txBody>
      </p:sp>
      <p:sp>
        <p:nvSpPr>
          <p:cNvPr id="90147" name="Text Box 35">
            <a:extLst>
              <a:ext uri="{FF2B5EF4-FFF2-40B4-BE49-F238E27FC236}">
                <a16:creationId xmlns="" xmlns:a16="http://schemas.microsoft.com/office/drawing/2014/main" id="{F6857EE8-CCE1-43D9-BB78-050C392E6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438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FF3300"/>
                </a:solidFill>
              </a:rPr>
              <a:t>24 308</a:t>
            </a:r>
            <a:endParaRPr lang="en-US" altLang="en-US"/>
          </a:p>
        </p:txBody>
      </p:sp>
      <p:sp>
        <p:nvSpPr>
          <p:cNvPr id="90148" name="Text Box 36">
            <a:extLst>
              <a:ext uri="{FF2B5EF4-FFF2-40B4-BE49-F238E27FC236}">
                <a16:creationId xmlns="" xmlns:a16="http://schemas.microsoft.com/office/drawing/2014/main" id="{D8D97EFB-7AF6-4AC7-9486-2E25BBEA2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3622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FF3300"/>
                </a:solidFill>
              </a:rPr>
              <a:t>2 chục nghìn,</a:t>
            </a:r>
            <a:endParaRPr lang="en-US" altLang="en-US" sz="2400"/>
          </a:p>
        </p:txBody>
      </p:sp>
      <p:sp>
        <p:nvSpPr>
          <p:cNvPr id="61473" name="Text Box 40">
            <a:extLst>
              <a:ext uri="{FF2B5EF4-FFF2-40B4-BE49-F238E27FC236}">
                <a16:creationId xmlns="" xmlns:a16="http://schemas.microsoft.com/office/drawing/2014/main" id="{3A480717-1C69-4C7F-B9A8-A4397E16B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025" y="6629401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0159" name="Text Box 47">
            <a:extLst>
              <a:ext uri="{FF2B5EF4-FFF2-40B4-BE49-F238E27FC236}">
                <a16:creationId xmlns="" xmlns:a16="http://schemas.microsoft.com/office/drawing/2014/main" id="{FCA12AB5-EF58-4A7D-9018-EA0994DF7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752601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1"/>
              <a:t>Đọc số </a:t>
            </a:r>
            <a:endParaRPr lang="en-US" altLang="en-US"/>
          </a:p>
        </p:txBody>
      </p:sp>
      <p:sp>
        <p:nvSpPr>
          <p:cNvPr id="90160" name="Text Box 48">
            <a:extLst>
              <a:ext uri="{FF2B5EF4-FFF2-40B4-BE49-F238E27FC236}">
                <a16:creationId xmlns="" xmlns:a16="http://schemas.microsoft.com/office/drawing/2014/main" id="{F35F0BE5-8612-4D49-96EE-4336AF691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752601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1"/>
              <a:t>Viết số</a:t>
            </a:r>
          </a:p>
        </p:txBody>
      </p:sp>
      <p:sp>
        <p:nvSpPr>
          <p:cNvPr id="90161" name="Text Box 49">
            <a:extLst>
              <a:ext uri="{FF2B5EF4-FFF2-40B4-BE49-F238E27FC236}">
                <a16:creationId xmlns="" xmlns:a16="http://schemas.microsoft.com/office/drawing/2014/main" id="{7DB66DF2-1397-4154-90A5-F5034F862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766888"/>
            <a:ext cx="19050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b="1"/>
              <a:t>Số gồm có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90162" name="Text Box 50">
            <a:extLst>
              <a:ext uri="{FF2B5EF4-FFF2-40B4-BE49-F238E27FC236}">
                <a16:creationId xmlns="" xmlns:a16="http://schemas.microsoft.com/office/drawing/2014/main" id="{21C97D2F-9C25-4BBA-A5CD-ECF07970D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276601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/>
              <a:t>Một trăm sáu mươi nghìn hai trăm bảy mươi tư </a:t>
            </a:r>
            <a:endParaRPr lang="en-US" altLang="en-US" sz="2400"/>
          </a:p>
        </p:txBody>
      </p:sp>
      <p:sp>
        <p:nvSpPr>
          <p:cNvPr id="90163" name="Text Box 51">
            <a:extLst>
              <a:ext uri="{FF2B5EF4-FFF2-40B4-BE49-F238E27FC236}">
                <a16:creationId xmlns="" xmlns:a16="http://schemas.microsoft.com/office/drawing/2014/main" id="{CE889052-E49B-46D7-AF54-9AC29CE94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419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/>
              <a:t>1 237 005</a:t>
            </a:r>
          </a:p>
        </p:txBody>
      </p:sp>
      <p:sp>
        <p:nvSpPr>
          <p:cNvPr id="90166" name="Text Box 54">
            <a:extLst>
              <a:ext uri="{FF2B5EF4-FFF2-40B4-BE49-F238E27FC236}">
                <a16:creationId xmlns="" xmlns:a16="http://schemas.microsoft.com/office/drawing/2014/main" id="{53E7CFF0-8A1E-47A6-9E55-37CD0E4FD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219201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Viết theo mẫu:</a:t>
            </a:r>
          </a:p>
        </p:txBody>
      </p:sp>
      <p:sp>
        <p:nvSpPr>
          <p:cNvPr id="90167" name="Text Box 55">
            <a:extLst>
              <a:ext uri="{FF2B5EF4-FFF2-40B4-BE49-F238E27FC236}">
                <a16:creationId xmlns="" xmlns:a16="http://schemas.microsoft.com/office/drawing/2014/main" id="{8D444341-15CA-45EF-B767-99575710A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FF3300"/>
                </a:solidFill>
              </a:rPr>
              <a:t>4nghìn, </a:t>
            </a:r>
            <a:endParaRPr lang="en-US" altLang="en-US" sz="2400"/>
          </a:p>
        </p:txBody>
      </p:sp>
      <p:sp>
        <p:nvSpPr>
          <p:cNvPr id="90168" name="Text Box 56">
            <a:extLst>
              <a:ext uri="{FF2B5EF4-FFF2-40B4-BE49-F238E27FC236}">
                <a16:creationId xmlns="" xmlns:a16="http://schemas.microsoft.com/office/drawing/2014/main" id="{BDF12D24-3C62-4058-B467-5ED949B75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7432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FF3300"/>
                </a:solidFill>
              </a:rPr>
              <a:t>3trăm, </a:t>
            </a:r>
            <a:endParaRPr lang="en-US" altLang="en-US" sz="2400"/>
          </a:p>
        </p:txBody>
      </p:sp>
      <p:sp>
        <p:nvSpPr>
          <p:cNvPr id="90169" name="Text Box 57">
            <a:extLst>
              <a:ext uri="{FF2B5EF4-FFF2-40B4-BE49-F238E27FC236}">
                <a16:creationId xmlns="" xmlns:a16="http://schemas.microsoft.com/office/drawing/2014/main" id="{3F6BEC79-16AE-4778-977B-A620B1E55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2743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FF3300"/>
                </a:solidFill>
              </a:rPr>
              <a:t>8 đơn vị 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0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0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0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0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0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0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0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90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0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0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0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0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0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0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0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42" grpId="0" animBg="1"/>
      <p:bldP spid="90145" grpId="0"/>
      <p:bldP spid="90146" grpId="0"/>
      <p:bldP spid="90147" grpId="0"/>
      <p:bldP spid="90148" grpId="0"/>
      <p:bldP spid="90159" grpId="0"/>
      <p:bldP spid="90160" grpId="0"/>
      <p:bldP spid="90161" grpId="0"/>
      <p:bldP spid="90162" grpId="0"/>
      <p:bldP spid="90163" grpId="0"/>
      <p:bldP spid="90166" grpId="0"/>
      <p:bldP spid="90167" grpId="0"/>
      <p:bldP spid="90168" grpId="0"/>
      <p:bldP spid="901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6241" name="Group 49">
            <a:extLst>
              <a:ext uri="{FF2B5EF4-FFF2-40B4-BE49-F238E27FC236}">
                <a16:creationId xmlns="" xmlns:a16="http://schemas.microsoft.com/office/drawing/2014/main" id="{C03BF689-FB7D-4CD2-90A4-AA1DD4D88D39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752600" y="1827214"/>
          <a:ext cx="8763000" cy="4575178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7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4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12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1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960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6221" name="Oval 29">
            <a:extLst>
              <a:ext uri="{FF2B5EF4-FFF2-40B4-BE49-F238E27FC236}">
                <a16:creationId xmlns="" xmlns:a16="http://schemas.microsoft.com/office/drawing/2014/main" id="{5688EBD6-CC72-46E6-B51E-3EE56A750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2192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33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136222" name="Text Box 30">
            <a:extLst>
              <a:ext uri="{FF2B5EF4-FFF2-40B4-BE49-F238E27FC236}">
                <a16:creationId xmlns="" xmlns:a16="http://schemas.microsoft.com/office/drawing/2014/main" id="{0C33182F-0C24-4933-8291-4E5BC603F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486400"/>
            <a:ext cx="2667000" cy="8842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9900"/>
                </a:solidFill>
              </a:rPr>
              <a:t>8 </a:t>
            </a:r>
            <a:r>
              <a:rPr lang="en-US" sz="2400" b="1" dirty="0" err="1">
                <a:solidFill>
                  <a:srgbClr val="009900"/>
                </a:solidFill>
              </a:rPr>
              <a:t>triệu</a:t>
            </a:r>
            <a:r>
              <a:rPr lang="en-US" sz="2400" b="1" dirty="0">
                <a:solidFill>
                  <a:srgbClr val="009900"/>
                </a:solidFill>
              </a:rPr>
              <a:t>, 4nghìn, 9chục</a:t>
            </a:r>
            <a:r>
              <a:rPr lang="en-US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dirty="0">
              <a:solidFill>
                <a:srgbClr val="009900"/>
              </a:solidFill>
            </a:endParaRPr>
          </a:p>
        </p:txBody>
      </p:sp>
      <p:sp>
        <p:nvSpPr>
          <p:cNvPr id="62494" name="Text Box 31">
            <a:extLst>
              <a:ext uri="{FF2B5EF4-FFF2-40B4-BE49-F238E27FC236}">
                <a16:creationId xmlns="" xmlns:a16="http://schemas.microsoft.com/office/drawing/2014/main" id="{182657CB-E60C-4B87-94D4-5785880CD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86001"/>
            <a:ext cx="3962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Hai mươi tư nghìn ba trăm </a:t>
            </a:r>
          </a:p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linh tám 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2495" name="Text Box 32">
            <a:extLst>
              <a:ext uri="{FF2B5EF4-FFF2-40B4-BE49-F238E27FC236}">
                <a16:creationId xmlns="" xmlns:a16="http://schemas.microsoft.com/office/drawing/2014/main" id="{94B05F62-FE1A-4AB3-81D7-CEFFA4450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438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FF3300"/>
                </a:solidFill>
              </a:rPr>
              <a:t>24 308</a:t>
            </a:r>
            <a:endParaRPr lang="en-US" altLang="en-US"/>
          </a:p>
        </p:txBody>
      </p:sp>
      <p:sp>
        <p:nvSpPr>
          <p:cNvPr id="62496" name="Text Box 33">
            <a:extLst>
              <a:ext uri="{FF2B5EF4-FFF2-40B4-BE49-F238E27FC236}">
                <a16:creationId xmlns="" xmlns:a16="http://schemas.microsoft.com/office/drawing/2014/main" id="{06ACE596-0BC0-4860-86E7-C22423218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3622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009900"/>
                </a:solidFill>
              </a:rPr>
              <a:t>2 chục nghìn,</a:t>
            </a:r>
            <a:endParaRPr lang="en-US" altLang="en-US" sz="2400">
              <a:solidFill>
                <a:srgbClr val="009900"/>
              </a:solidFill>
            </a:endParaRPr>
          </a:p>
        </p:txBody>
      </p:sp>
      <p:sp>
        <p:nvSpPr>
          <p:cNvPr id="62497" name="Text Box 34">
            <a:extLst>
              <a:ext uri="{FF2B5EF4-FFF2-40B4-BE49-F238E27FC236}">
                <a16:creationId xmlns="" xmlns:a16="http://schemas.microsoft.com/office/drawing/2014/main" id="{01D6CED6-167F-4B78-B631-326565D74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4025" y="6629401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62498" name="Text Box 35">
            <a:extLst>
              <a:ext uri="{FF2B5EF4-FFF2-40B4-BE49-F238E27FC236}">
                <a16:creationId xmlns="" xmlns:a16="http://schemas.microsoft.com/office/drawing/2014/main" id="{28858585-A449-4983-A51C-DBB90AE52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752601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1"/>
              <a:t>Đọc số </a:t>
            </a:r>
            <a:endParaRPr lang="en-US" altLang="en-US"/>
          </a:p>
        </p:txBody>
      </p:sp>
      <p:sp>
        <p:nvSpPr>
          <p:cNvPr id="62499" name="Text Box 36">
            <a:extLst>
              <a:ext uri="{FF2B5EF4-FFF2-40B4-BE49-F238E27FC236}">
                <a16:creationId xmlns="" xmlns:a16="http://schemas.microsoft.com/office/drawing/2014/main" id="{189B5481-95BB-4D79-A20F-91CED68A9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752601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b="1"/>
              <a:t>Viết số</a:t>
            </a:r>
          </a:p>
        </p:txBody>
      </p:sp>
      <p:sp>
        <p:nvSpPr>
          <p:cNvPr id="136229" name="Text Box 37">
            <a:extLst>
              <a:ext uri="{FF2B5EF4-FFF2-40B4-BE49-F238E27FC236}">
                <a16:creationId xmlns="" xmlns:a16="http://schemas.microsoft.com/office/drawing/2014/main" id="{F65B8097-5B7B-4C96-BC44-C5B0743CB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766888"/>
            <a:ext cx="19050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b="1"/>
              <a:t>Số gồm có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62501" name="Text Box 38">
            <a:extLst>
              <a:ext uri="{FF2B5EF4-FFF2-40B4-BE49-F238E27FC236}">
                <a16:creationId xmlns="" xmlns:a16="http://schemas.microsoft.com/office/drawing/2014/main" id="{E97A565E-1707-49C9-9740-ED5D801D3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276601"/>
            <a:ext cx="419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chemeClr val="tx1"/>
                </a:solidFill>
              </a:rPr>
              <a:t>Một trăm sáu mươi nghìn hai trăm bảy mươi tư </a:t>
            </a: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62502" name="Text Box 39">
            <a:extLst>
              <a:ext uri="{FF2B5EF4-FFF2-40B4-BE49-F238E27FC236}">
                <a16:creationId xmlns="" xmlns:a16="http://schemas.microsoft.com/office/drawing/2014/main" id="{95B9839B-170B-4C61-9883-9D368EC43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419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1 237 005</a:t>
            </a:r>
          </a:p>
        </p:txBody>
      </p:sp>
      <p:sp>
        <p:nvSpPr>
          <p:cNvPr id="62503" name="Text Box 42">
            <a:extLst>
              <a:ext uri="{FF2B5EF4-FFF2-40B4-BE49-F238E27FC236}">
                <a16:creationId xmlns="" xmlns:a16="http://schemas.microsoft.com/office/drawing/2014/main" id="{472274A3-DBC1-4D3A-A616-919DCDDC7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219201"/>
            <a:ext cx="434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Viết theo mẫu:</a:t>
            </a:r>
          </a:p>
        </p:txBody>
      </p:sp>
      <p:sp>
        <p:nvSpPr>
          <p:cNvPr id="62504" name="Text Box 43">
            <a:extLst>
              <a:ext uri="{FF2B5EF4-FFF2-40B4-BE49-F238E27FC236}">
                <a16:creationId xmlns="" xmlns:a16="http://schemas.microsoft.com/office/drawing/2014/main" id="{3B7305A7-F3E9-4304-BB44-0E8D36613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23622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009900"/>
                </a:solidFill>
              </a:rPr>
              <a:t>4nghìn, </a:t>
            </a:r>
            <a:endParaRPr lang="en-US" altLang="en-US" sz="2400">
              <a:solidFill>
                <a:srgbClr val="009900"/>
              </a:solidFill>
            </a:endParaRPr>
          </a:p>
        </p:txBody>
      </p:sp>
      <p:sp>
        <p:nvSpPr>
          <p:cNvPr id="62505" name="Text Box 44">
            <a:extLst>
              <a:ext uri="{FF2B5EF4-FFF2-40B4-BE49-F238E27FC236}">
                <a16:creationId xmlns="" xmlns:a16="http://schemas.microsoft.com/office/drawing/2014/main" id="{93DF2859-9BF6-4FDC-89C0-9CEC068DE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7432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009900"/>
                </a:solidFill>
              </a:rPr>
              <a:t>3trăm, </a:t>
            </a:r>
            <a:endParaRPr lang="en-US" altLang="en-US" sz="2400">
              <a:solidFill>
                <a:srgbClr val="009900"/>
              </a:solidFill>
            </a:endParaRPr>
          </a:p>
        </p:txBody>
      </p:sp>
      <p:sp>
        <p:nvSpPr>
          <p:cNvPr id="62506" name="Text Box 45">
            <a:extLst>
              <a:ext uri="{FF2B5EF4-FFF2-40B4-BE49-F238E27FC236}">
                <a16:creationId xmlns="" xmlns:a16="http://schemas.microsoft.com/office/drawing/2014/main" id="{2DD578DC-9093-42EE-97CB-D1062A249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2743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009900"/>
                </a:solidFill>
              </a:rPr>
              <a:t>8 đơn vị </a:t>
            </a:r>
            <a:endParaRPr lang="en-US" altLang="en-US" sz="2400">
              <a:solidFill>
                <a:srgbClr val="009900"/>
              </a:solidFill>
            </a:endParaRPr>
          </a:p>
        </p:txBody>
      </p:sp>
      <p:sp>
        <p:nvSpPr>
          <p:cNvPr id="62507" name="Text Box 46">
            <a:extLst>
              <a:ext uri="{FF2B5EF4-FFF2-40B4-BE49-F238E27FC236}">
                <a16:creationId xmlns="" xmlns:a16="http://schemas.microsoft.com/office/drawing/2014/main" id="{18272588-0376-49E6-AEAC-3A505CD70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495801"/>
            <a:ext cx="434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Một triệu hai trăm ba mươi bảy nghìn không trăm linh năm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2508" name="Text Box 47">
            <a:extLst>
              <a:ext uri="{FF2B5EF4-FFF2-40B4-BE49-F238E27FC236}">
                <a16:creationId xmlns="" xmlns:a16="http://schemas.microsoft.com/office/drawing/2014/main" id="{6D27DF7B-1E83-4DEF-8E40-C9BFA7D7E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505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160 274</a:t>
            </a:r>
          </a:p>
        </p:txBody>
      </p:sp>
      <p:sp>
        <p:nvSpPr>
          <p:cNvPr id="62509" name="Text Box 50">
            <a:extLst>
              <a:ext uri="{FF2B5EF4-FFF2-40B4-BE49-F238E27FC236}">
                <a16:creationId xmlns="" xmlns:a16="http://schemas.microsoft.com/office/drawing/2014/main" id="{AB158007-552F-429D-86C1-5939AF45B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200400"/>
            <a:ext cx="281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009900"/>
                </a:solidFill>
              </a:rPr>
              <a:t>1 trăm nghìn, 6 chục nghìn, 2 trăm, 7 chục, 4 đơn vị</a:t>
            </a:r>
            <a:endParaRPr lang="en-US" altLang="en-US">
              <a:solidFill>
                <a:srgbClr val="009900"/>
              </a:solidFill>
            </a:endParaRPr>
          </a:p>
        </p:txBody>
      </p:sp>
      <p:sp>
        <p:nvSpPr>
          <p:cNvPr id="62510" name="Text Box 51">
            <a:extLst>
              <a:ext uri="{FF2B5EF4-FFF2-40B4-BE49-F238E27FC236}">
                <a16:creationId xmlns="" xmlns:a16="http://schemas.microsoft.com/office/drawing/2014/main" id="{90259FE9-724C-4E52-8E6F-887F9527B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346575"/>
            <a:ext cx="281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009900"/>
                </a:solidFill>
              </a:rPr>
              <a:t>1triệu, 2 trăm nghìn, 3 chục nghìn, 7 nghìn, 5 đơn vị</a:t>
            </a:r>
            <a:endParaRPr lang="en-US" altLang="en-US">
              <a:solidFill>
                <a:srgbClr val="009900"/>
              </a:solidFill>
            </a:endParaRPr>
          </a:p>
        </p:txBody>
      </p:sp>
      <p:sp>
        <p:nvSpPr>
          <p:cNvPr id="62511" name="Text Box 52">
            <a:extLst>
              <a:ext uri="{FF2B5EF4-FFF2-40B4-BE49-F238E27FC236}">
                <a16:creationId xmlns="" xmlns:a16="http://schemas.microsoft.com/office/drawing/2014/main" id="{1A92C28A-111A-46A1-86AF-D94748BD5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638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8 004 090</a:t>
            </a:r>
          </a:p>
        </p:txBody>
      </p:sp>
      <p:sp>
        <p:nvSpPr>
          <p:cNvPr id="62512" name="Text Box 53">
            <a:extLst>
              <a:ext uri="{FF2B5EF4-FFF2-40B4-BE49-F238E27FC236}">
                <a16:creationId xmlns="" xmlns:a16="http://schemas.microsoft.com/office/drawing/2014/main" id="{A7206F9B-E472-4525-9FE3-69E20D441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86401"/>
            <a:ext cx="434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400" b="1">
                <a:solidFill>
                  <a:srgbClr val="000000"/>
                </a:solidFill>
              </a:rPr>
              <a:t>Tám triệu không trăm linh bốn nghìn không trăm chín mươi</a:t>
            </a: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Oval 6">
            <a:extLst>
              <a:ext uri="{FF2B5EF4-FFF2-40B4-BE49-F238E27FC236}">
                <a16:creationId xmlns="" xmlns:a16="http://schemas.microsoft.com/office/drawing/2014/main" id="{99C18A94-A9AD-484B-BAA0-CBFDF5509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676400"/>
            <a:ext cx="457200" cy="4572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66FF33">
                  <a:alpha val="84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75783" name="Text Box 7">
            <a:extLst>
              <a:ext uri="{FF2B5EF4-FFF2-40B4-BE49-F238E27FC236}">
                <a16:creationId xmlns="" xmlns:a16="http://schemas.microsoft.com/office/drawing/2014/main" id="{1FD2EF1C-C67A-46DD-BAEC-D2CB13325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614488"/>
            <a:ext cx="6781800" cy="372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Viết mỗi số sau thành tổng (theo mẫu): 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1763 ; 5794 ; 20 292 ; 190 909 .</a:t>
            </a:r>
          </a:p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80808"/>
                </a:solidFill>
              </a:rPr>
              <a:t>Mẫu : 1763 = 1000 + 700 + 60 + 3 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          5794 = 5000 + 700 + 90 + 4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       20 292 = 20 000 + 200 + 90 + 2 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     190 909 = 100 000 + 90 000 + 900 + 9 </a:t>
            </a:r>
          </a:p>
        </p:txBody>
      </p:sp>
      <p:sp>
        <p:nvSpPr>
          <p:cNvPr id="75784" name="Text Box 8">
            <a:extLst>
              <a:ext uri="{FF2B5EF4-FFF2-40B4-BE49-F238E27FC236}">
                <a16:creationId xmlns="" xmlns:a16="http://schemas.microsoft.com/office/drawing/2014/main" id="{803E03FB-92C7-4BCE-9CE5-C36E276F9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3505201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 5794</a:t>
            </a:r>
          </a:p>
        </p:txBody>
      </p:sp>
      <p:sp>
        <p:nvSpPr>
          <p:cNvPr id="75786" name="Text Box 10">
            <a:extLst>
              <a:ext uri="{FF2B5EF4-FFF2-40B4-BE49-F238E27FC236}">
                <a16:creationId xmlns="" xmlns:a16="http://schemas.microsoft.com/office/drawing/2014/main" id="{E84FC57F-0EE4-4C3E-9212-5360BF1D8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205288"/>
            <a:ext cx="129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20 292</a:t>
            </a:r>
          </a:p>
        </p:txBody>
      </p:sp>
      <p:sp>
        <p:nvSpPr>
          <p:cNvPr id="63494" name="Text Box 12">
            <a:extLst>
              <a:ext uri="{FF2B5EF4-FFF2-40B4-BE49-F238E27FC236}">
                <a16:creationId xmlns="" xmlns:a16="http://schemas.microsoft.com/office/drawing/2014/main" id="{E791DCEE-D641-40A9-B1A7-7823A0139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248401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altLang="en-US"/>
          </a:p>
        </p:txBody>
      </p:sp>
      <p:sp>
        <p:nvSpPr>
          <p:cNvPr id="75789" name="Text Box 13">
            <a:extLst>
              <a:ext uri="{FF2B5EF4-FFF2-40B4-BE49-F238E27FC236}">
                <a16:creationId xmlns="" xmlns:a16="http://schemas.microsoft.com/office/drawing/2014/main" id="{0C54144E-BB00-4B7C-BD7F-B8F4926D0A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800601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190 909</a:t>
            </a:r>
          </a:p>
        </p:txBody>
      </p:sp>
      <p:sp>
        <p:nvSpPr>
          <p:cNvPr id="63496" name="Title 1">
            <a:extLst>
              <a:ext uri="{FF2B5EF4-FFF2-40B4-BE49-F238E27FC236}">
                <a16:creationId xmlns="" xmlns:a16="http://schemas.microsoft.com/office/drawing/2014/main" id="{1021D617-FD05-4A27-8F44-09B58970C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757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757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89" dur="2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5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5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5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757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nimBg="1"/>
      <p:bldP spid="75784" grpId="0"/>
      <p:bldP spid="75784" grpId="1"/>
      <p:bldP spid="75786" grpId="0" build="allAtOnce"/>
      <p:bldP spid="75789" grpId="0"/>
      <p:bldP spid="75789" grpId="1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</TotalTime>
  <Words>1109</Words>
  <Application>Microsoft Office PowerPoint</Application>
  <PresentationFormat>Custom</PresentationFormat>
  <Paragraphs>173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Chủ đề của Office</vt:lpstr>
      <vt:lpstr>1_Office Theme</vt:lpstr>
      <vt:lpstr>2_Default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</vt:lpstr>
      <vt:lpstr>       </vt:lpstr>
      <vt:lpstr>PowerPoint Presentation</vt:lpstr>
      <vt:lpstr>       </vt:lpstr>
      <vt:lpstr>PowerPoint Presentation</vt:lpstr>
      <vt:lpstr>PowerPoint Presentation</vt:lpstr>
      <vt:lpstr>Thứ tư, ngày 30 tháng 03 năm 2022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THI LAN</dc:creator>
  <cp:lastModifiedBy>HP</cp:lastModifiedBy>
  <cp:revision>173</cp:revision>
  <dcterms:created xsi:type="dcterms:W3CDTF">2009-03-21T13:48:13Z</dcterms:created>
  <dcterms:modified xsi:type="dcterms:W3CDTF">2023-04-02T03:43:43Z</dcterms:modified>
</cp:coreProperties>
</file>