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83" r:id="rId2"/>
    <p:sldId id="262" r:id="rId3"/>
    <p:sldId id="261" r:id="rId4"/>
    <p:sldId id="260" r:id="rId5"/>
    <p:sldId id="258" r:id="rId6"/>
    <p:sldId id="263" r:id="rId7"/>
    <p:sldId id="264" r:id="rId8"/>
    <p:sldId id="272" r:id="rId9"/>
    <p:sldId id="265" r:id="rId10"/>
    <p:sldId id="266" r:id="rId11"/>
    <p:sldId id="268" r:id="rId12"/>
    <p:sldId id="271" r:id="rId13"/>
    <p:sldId id="267" r:id="rId14"/>
    <p:sldId id="269" r:id="rId15"/>
    <p:sldId id="273" r:id="rId16"/>
    <p:sldId id="270" r:id="rId17"/>
    <p:sldId id="284" r:id="rId18"/>
    <p:sldId id="276" r:id="rId19"/>
    <p:sldId id="274" r:id="rId20"/>
    <p:sldId id="275" r:id="rId21"/>
    <p:sldId id="277" r:id="rId22"/>
    <p:sldId id="278" r:id="rId23"/>
    <p:sldId id="280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60" d="100"/>
          <a:sy n="60" d="100"/>
        </p:scale>
        <p:origin x="-908" y="-2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173B3-CEF6-4C77-BCD1-D200D7865D7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0440C-D97F-4746-BF66-75E6815ED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6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A7BED0-F8B2-4224-B98C-65C2ED3150DD}" type="slidenum">
              <a:rPr lang="zh-CN" altLang="en-US" smtClean="0"/>
              <a:pPr>
                <a:spcBef>
                  <a:spcPct val="0"/>
                </a:spcBef>
              </a:pPr>
              <a:t>3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17305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527051" y="649287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8B959-3D27-439A-8E84-D27C913E40EA}" type="datetime1">
              <a:rPr lang="zh-CN" altLang="en-US"/>
              <a:pPr>
                <a:defRPr/>
              </a:pPr>
              <a:t>2023/9/17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245851" y="6500814"/>
            <a:ext cx="48471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FB13F-1E73-4EC9-812D-F78D504AB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181742"/>
      </p:ext>
    </p:extLst>
  </p:cSld>
  <p:clrMapOvr>
    <a:masterClrMapping/>
  </p:clrMapOvr>
  <p:transition spd="slow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95897" y="2638697"/>
            <a:ext cx="600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4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NÓI VÀ NGHE: TÔI VÀ BẠN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50743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0" y="-49680"/>
            <a:ext cx="12192000" cy="473597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TextBox 9"/>
          <p:cNvSpPr txBox="1"/>
          <p:nvPr/>
        </p:nvSpPr>
        <p:spPr>
          <a:xfrm>
            <a:off x="1123950" y="826407"/>
            <a:ext cx="104965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4a5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4" y="3143250"/>
            <a:ext cx="9058276" cy="3584837"/>
          </a:xfrm>
          <a:prstGeom prst="rect">
            <a:avLst/>
          </a:prstGeom>
        </p:spPr>
      </p:pic>
      <p:pic>
        <p:nvPicPr>
          <p:cNvPr id="12" name="Picture 2" descr="Top 999+ hình ảnh thảo luận nhóm – Bộ Sưu Tập hình ảnh thảo luận nhóm Cực Chất Full 4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819650"/>
            <a:ext cx="2895600" cy="19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96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2465" y="4419600"/>
            <a:ext cx="8003335" cy="2419350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302465" y="171450"/>
            <a:ext cx="11889535" cy="379095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7305" y="912763"/>
            <a:ext cx="115021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lốc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 descr="Top 999+ hình ảnh thảo luận nhóm – Bộ Sưu Tập hình ảnh thảo luận nhóm Cực Chất Full 4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419600"/>
            <a:ext cx="2895600" cy="230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27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300" y="1676400"/>
            <a:ext cx="10344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AutoShape 2" descr="Tập Hợp Các Bong Bóng Lời Thoại Vector 3d Với Sự Chú Ý Câu Hỏi Dấu Chấm  Than Và Thiết Kế Dấu Hiệu Nhắc Nhở Hình Minh Họa Có Sẵn Hình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ình ảnh Nền Nhắc Nhở, Nhắc Nhở Vector Nền Và Tập Tin Tải về Miễn Phí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050" y="0"/>
            <a:ext cx="18859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59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345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6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7650"/>
            <a:ext cx="12420600" cy="6858000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3848100" y="838200"/>
            <a:ext cx="8010525" cy="554355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48100" y="1070818"/>
            <a:ext cx="80105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4a5.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 Tobe.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3848099" y="838200"/>
            <a:ext cx="8010525" cy="554355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48098" y="1187128"/>
            <a:ext cx="80105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Conan”.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2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0" y="838200"/>
            <a:ext cx="7981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0" y="2019300"/>
            <a:ext cx="109156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21219"/>
            <a:ext cx="12192001" cy="233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331493"/>
            <a:ext cx="32004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64125"/>
            <a:ext cx="40449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46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903308" y="1344411"/>
            <a:ext cx="6384757" cy="2807368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11854" y="1674674"/>
            <a:ext cx="59676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4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4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"/>
            <a:ext cx="12191999" cy="6857999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 rot="16200000">
            <a:off x="-295277" y="1825370"/>
            <a:ext cx="3543301" cy="295275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3348" y="1990634"/>
            <a:ext cx="26860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37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0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3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5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123" y="-304800"/>
            <a:ext cx="10364451" cy="1596177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876300"/>
            <a:ext cx="12191999" cy="598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1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21219"/>
            <a:ext cx="12192001" cy="233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331493"/>
            <a:ext cx="32004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64125"/>
            <a:ext cx="40449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78105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  <a:p>
            <a:pPr algn="ctr"/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7350" y="2533650"/>
            <a:ext cx="927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2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724150" y="685800"/>
            <a:ext cx="7772400" cy="3657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24200" y="1809750"/>
            <a:ext cx="7143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71563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"/>
          <p:cNvSpPr/>
          <p:nvPr/>
        </p:nvSpPr>
        <p:spPr>
          <a:xfrm>
            <a:off x="1977232" y="346077"/>
            <a:ext cx="8601075" cy="292258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2" rIns="162268" bIns="81132" anchor="ctr"/>
          <a:lstStyle>
            <a:lvl1pPr defTabSz="2162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z="36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3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4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6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6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0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1053" y="1104900"/>
            <a:ext cx="116465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21219"/>
            <a:ext cx="12192001" cy="233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331493"/>
            <a:ext cx="32004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64125"/>
            <a:ext cx="40449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416842" y="256674"/>
            <a:ext cx="5149516" cy="1235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62800" y="4585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53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pic>
        <p:nvPicPr>
          <p:cNvPr id="1026" name="Picture 2" descr="Top 999+ hình ảnh thảo luận nhóm – Bộ Sưu Tập hình ảnh thảo luận nhóm Cực Chất Full 4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917281"/>
            <a:ext cx="44958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8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1582</TotalTime>
  <Words>473</Words>
  <Application>Microsoft Office PowerPoint</Application>
  <PresentationFormat>Custom</PresentationFormat>
  <Paragraphs>28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Lưu ý: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 sáng tạo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hoàng động</dc:title>
  <dc:creator>Windows User</dc:creator>
  <cp:lastModifiedBy>THANH HUONG</cp:lastModifiedBy>
  <cp:revision>43</cp:revision>
  <dcterms:created xsi:type="dcterms:W3CDTF">2023-08-20T08:05:33Z</dcterms:created>
  <dcterms:modified xsi:type="dcterms:W3CDTF">2023-09-16T17:09:46Z</dcterms:modified>
</cp:coreProperties>
</file>