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15"/>
  </p:notesMasterIdLst>
  <p:sldIdLst>
    <p:sldId id="407" r:id="rId2"/>
    <p:sldId id="408" r:id="rId3"/>
    <p:sldId id="364" r:id="rId4"/>
    <p:sldId id="387" r:id="rId5"/>
    <p:sldId id="406" r:id="rId6"/>
    <p:sldId id="409" r:id="rId7"/>
    <p:sldId id="393" r:id="rId8"/>
    <p:sldId id="367" r:id="rId9"/>
    <p:sldId id="359" r:id="rId10"/>
    <p:sldId id="410" r:id="rId11"/>
    <p:sldId id="385" r:id="rId12"/>
    <p:sldId id="386" r:id="rId13"/>
    <p:sldId id="395" r:id="rId14"/>
  </p:sldIdLst>
  <p:sldSz cx="9144000" cy="6858000" type="screen4x3"/>
  <p:notesSz cx="6858000" cy="9144000"/>
  <p:custShowLst>
    <p:custShow name="Custom Show 1" id="0">
      <p:sldLst/>
    </p:custShow>
  </p:custShowLst>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4F81BD"/>
    <a:srgbClr val="FF00FF"/>
    <a:srgbClr val="FF0000"/>
    <a:srgbClr val="FFFF00"/>
    <a:srgbClr val="FF3399"/>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4" autoAdjust="0"/>
    <p:restoredTop sz="81329" autoAdjust="0"/>
  </p:normalViewPr>
  <p:slideViewPr>
    <p:cSldViewPr>
      <p:cViewPr>
        <p:scale>
          <a:sx n="62" d="100"/>
          <a:sy n="62" d="100"/>
        </p:scale>
        <p:origin x="-4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C626AC99-5B23-43AF-BE28-C5E29F5B0A73}" type="slidenum">
              <a:rPr lang="en-US" altLang="en-US"/>
              <a:pPr/>
              <a:t>‹#›</a:t>
            </a:fld>
            <a:endParaRPr lang="en-US" altLang="en-US"/>
          </a:p>
        </p:txBody>
      </p:sp>
    </p:spTree>
    <p:extLst>
      <p:ext uri="{BB962C8B-B14F-4D97-AF65-F5344CB8AC3E}">
        <p14:creationId xmlns:p14="http://schemas.microsoft.com/office/powerpoint/2010/main" val="1815091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4352" y="1143177"/>
            <a:ext cx="5927764" cy="3086295"/>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a:t>
            </a:fld>
            <a:endParaRPr lang="zh-CN" altLang="en-US"/>
          </a:p>
        </p:txBody>
      </p:sp>
    </p:spTree>
    <p:extLst>
      <p:ext uri="{BB962C8B-B14F-4D97-AF65-F5344CB8AC3E}">
        <p14:creationId xmlns:p14="http://schemas.microsoft.com/office/powerpoint/2010/main" val="9938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248C6C-28DC-45DF-8756-C103556ED2C1}" type="slidenum">
              <a:rPr lang="en-US" altLang="en-US">
                <a:latin typeface="Times New Roman" pitchFamily="18" charset="0"/>
              </a:rPr>
              <a:pPr/>
              <a:t>5</a:t>
            </a:fld>
            <a:endParaRPr lang="en-US" altLang="en-US">
              <a:latin typeface="Times New Roman" pitchFamily="18" charset="0"/>
            </a:endParaRPr>
          </a:p>
        </p:txBody>
      </p:sp>
      <p:sp>
        <p:nvSpPr>
          <p:cNvPr id="112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7EBAEEF7-9560-48A5-943A-9B1BE3670120}" type="slidenum">
              <a:rPr lang="en-US" altLang="en-US" sz="1200">
                <a:latin typeface="Arial" pitchFamily="34" charset="0"/>
              </a:rPr>
              <a:pPr algn="r" eaLnBrk="1" hangingPunct="1"/>
              <a:t>5</a:t>
            </a:fld>
            <a:endParaRPr lang="en-US" altLang="en-US" sz="1200">
              <a:latin typeface="Arial" pitchFamily="34" charset="0"/>
            </a:endParaRPr>
          </a:p>
        </p:txBody>
      </p:sp>
      <p:sp>
        <p:nvSpPr>
          <p:cNvPr id="11268" name="Rectangle 2"/>
          <p:cNvSpPr>
            <a:spLocks noRot="1" noChangeArrowheads="1" noTextEdit="1"/>
          </p:cNvSpPr>
          <p:nvPr>
            <p:ph type="sldImg"/>
          </p:nvPr>
        </p:nvSpPr>
        <p:spPr>
          <a:ln/>
        </p:spPr>
      </p:sp>
      <p:sp>
        <p:nvSpPr>
          <p:cNvPr id="11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4352" y="1143177"/>
            <a:ext cx="5927764" cy="3086295"/>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a:t>
            </a:fld>
            <a:endParaRPr lang="zh-CN" altLang="en-US"/>
          </a:p>
        </p:txBody>
      </p:sp>
    </p:spTree>
    <p:extLst>
      <p:ext uri="{BB962C8B-B14F-4D97-AF65-F5344CB8AC3E}">
        <p14:creationId xmlns:p14="http://schemas.microsoft.com/office/powerpoint/2010/main" val="41177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4352" y="1143177"/>
            <a:ext cx="5927764" cy="3086295"/>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10</a:t>
            </a:fld>
            <a:endParaRPr lang="zh-CN" altLang="en-US"/>
          </a:p>
        </p:txBody>
      </p:sp>
    </p:spTree>
    <p:extLst>
      <p:ext uri="{BB962C8B-B14F-4D97-AF65-F5344CB8AC3E}">
        <p14:creationId xmlns:p14="http://schemas.microsoft.com/office/powerpoint/2010/main" val="164886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F9655B9-51EF-49E7-B2AF-4642BAF245A5}" type="slidenum">
              <a:rPr lang="en-US" altLang="en-US"/>
              <a:pPr/>
              <a:t>‹#›</a:t>
            </a:fld>
            <a:endParaRPr lang="en-US" altLang="en-US"/>
          </a:p>
        </p:txBody>
      </p:sp>
    </p:spTree>
    <p:extLst>
      <p:ext uri="{BB962C8B-B14F-4D97-AF65-F5344CB8AC3E}">
        <p14:creationId xmlns:p14="http://schemas.microsoft.com/office/powerpoint/2010/main" val="194263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29B2FD-9AB5-47CF-962A-3E474B81E9E1}" type="slidenum">
              <a:rPr lang="en-US" altLang="en-US"/>
              <a:pPr/>
              <a:t>‹#›</a:t>
            </a:fld>
            <a:endParaRPr lang="en-US" altLang="en-US"/>
          </a:p>
        </p:txBody>
      </p:sp>
    </p:spTree>
    <p:extLst>
      <p:ext uri="{BB962C8B-B14F-4D97-AF65-F5344CB8AC3E}">
        <p14:creationId xmlns:p14="http://schemas.microsoft.com/office/powerpoint/2010/main" val="299662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FBDEBE9-7FF9-4836-9B69-D56BAA9ECFB9}" type="slidenum">
              <a:rPr lang="en-US" altLang="en-US"/>
              <a:pPr/>
              <a:t>‹#›</a:t>
            </a:fld>
            <a:endParaRPr lang="en-US" altLang="en-US"/>
          </a:p>
        </p:txBody>
      </p:sp>
    </p:spTree>
    <p:extLst>
      <p:ext uri="{BB962C8B-B14F-4D97-AF65-F5344CB8AC3E}">
        <p14:creationId xmlns:p14="http://schemas.microsoft.com/office/powerpoint/2010/main" val="158438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8B1749E-B9BD-4AFA-BF0C-15331DDA2E62}" type="slidenum">
              <a:rPr lang="en-US" altLang="en-US"/>
              <a:pPr/>
              <a:t>‹#›</a:t>
            </a:fld>
            <a:endParaRPr lang="en-US" altLang="en-US"/>
          </a:p>
        </p:txBody>
      </p:sp>
    </p:spTree>
    <p:extLst>
      <p:ext uri="{BB962C8B-B14F-4D97-AF65-F5344CB8AC3E}">
        <p14:creationId xmlns:p14="http://schemas.microsoft.com/office/powerpoint/2010/main" val="285042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643D7BC-ABB9-46B6-9911-710834AF081E}" type="slidenum">
              <a:rPr lang="en-US" altLang="en-US"/>
              <a:pPr/>
              <a:t>‹#›</a:t>
            </a:fld>
            <a:endParaRPr lang="en-US" altLang="en-US"/>
          </a:p>
        </p:txBody>
      </p:sp>
    </p:spTree>
    <p:extLst>
      <p:ext uri="{BB962C8B-B14F-4D97-AF65-F5344CB8AC3E}">
        <p14:creationId xmlns:p14="http://schemas.microsoft.com/office/powerpoint/2010/main" val="249774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4B199A-8345-4D66-873C-9A34A8F586AE}" type="slidenum">
              <a:rPr lang="en-US" altLang="en-US"/>
              <a:pPr/>
              <a:t>‹#›</a:t>
            </a:fld>
            <a:endParaRPr lang="en-US" altLang="en-US"/>
          </a:p>
        </p:txBody>
      </p:sp>
    </p:spTree>
    <p:extLst>
      <p:ext uri="{BB962C8B-B14F-4D97-AF65-F5344CB8AC3E}">
        <p14:creationId xmlns:p14="http://schemas.microsoft.com/office/powerpoint/2010/main" val="218270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F0070C-2AE0-41DF-8B7F-6CBED425BC68}" type="slidenum">
              <a:rPr lang="en-US" altLang="en-US"/>
              <a:pPr/>
              <a:t>‹#›</a:t>
            </a:fld>
            <a:endParaRPr lang="en-US" altLang="en-US"/>
          </a:p>
        </p:txBody>
      </p:sp>
    </p:spTree>
    <p:extLst>
      <p:ext uri="{BB962C8B-B14F-4D97-AF65-F5344CB8AC3E}">
        <p14:creationId xmlns:p14="http://schemas.microsoft.com/office/powerpoint/2010/main" val="282842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EB39191-B981-4FD2-B9FE-F5A27AFA3EE6}" type="slidenum">
              <a:rPr lang="en-US" altLang="en-US"/>
              <a:pPr/>
              <a:t>‹#›</a:t>
            </a:fld>
            <a:endParaRPr lang="en-US" altLang="en-US"/>
          </a:p>
        </p:txBody>
      </p:sp>
    </p:spTree>
    <p:extLst>
      <p:ext uri="{BB962C8B-B14F-4D97-AF65-F5344CB8AC3E}">
        <p14:creationId xmlns:p14="http://schemas.microsoft.com/office/powerpoint/2010/main" val="218812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566F250-FC80-446D-A4B0-FADF489FA033}" type="slidenum">
              <a:rPr lang="en-US" altLang="en-US"/>
              <a:pPr/>
              <a:t>‹#›</a:t>
            </a:fld>
            <a:endParaRPr lang="en-US" altLang="en-US"/>
          </a:p>
        </p:txBody>
      </p:sp>
    </p:spTree>
    <p:extLst>
      <p:ext uri="{BB962C8B-B14F-4D97-AF65-F5344CB8AC3E}">
        <p14:creationId xmlns:p14="http://schemas.microsoft.com/office/powerpoint/2010/main" val="162838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ABA170B-39B9-4146-AAE3-F92096BF28C6}" type="slidenum">
              <a:rPr lang="en-US" altLang="en-US"/>
              <a:pPr/>
              <a:t>‹#›</a:t>
            </a:fld>
            <a:endParaRPr lang="en-US" altLang="en-US"/>
          </a:p>
        </p:txBody>
      </p:sp>
    </p:spTree>
    <p:extLst>
      <p:ext uri="{BB962C8B-B14F-4D97-AF65-F5344CB8AC3E}">
        <p14:creationId xmlns:p14="http://schemas.microsoft.com/office/powerpoint/2010/main" val="169807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65CFE41-6B8A-4DA1-BE85-BDE0C0B68DE3}" type="slidenum">
              <a:rPr lang="en-US" altLang="en-US"/>
              <a:pPr/>
              <a:t>‹#›</a:t>
            </a:fld>
            <a:endParaRPr lang="en-US" altLang="en-US"/>
          </a:p>
        </p:txBody>
      </p:sp>
    </p:spTree>
    <p:extLst>
      <p:ext uri="{BB962C8B-B14F-4D97-AF65-F5344CB8AC3E}">
        <p14:creationId xmlns:p14="http://schemas.microsoft.com/office/powerpoint/2010/main" val="423753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B096519-2A6F-4946-8275-483A86CDB6E9}" type="slidenum">
              <a:rPr lang="en-US" altLang="en-US"/>
              <a:pPr/>
              <a:t>‹#›</a:t>
            </a:fld>
            <a:endParaRPr lang="en-US" altLang="en-US"/>
          </a:p>
        </p:txBody>
      </p:sp>
    </p:spTree>
    <p:extLst>
      <p:ext uri="{BB962C8B-B14F-4D97-AF65-F5344CB8AC3E}">
        <p14:creationId xmlns:p14="http://schemas.microsoft.com/office/powerpoint/2010/main" val="401782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2484019-971E-4E86-8513-A8E8E681EB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17" Type="http://schemas.openxmlformats.org/officeDocument/2006/relationships/image" Target="../media/image11.png"/><Relationship Id="rId2" Type="http://schemas.openxmlformats.org/officeDocument/2006/relationships/image" Target="../media/image1.png"/><Relationship Id="rId16" Type="http://schemas.microsoft.com/office/2007/relationships/hdphoto" Target="../media/hdphoto5.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gif"/><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gif"/><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C:\Users\admin\Music\HO&#7840;T%20&#272;&#7896;NG%201-%20CHUY&#7874;N%20H&#192;NG.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8D60ED42-8FB3-4C82-A9FD-84A96CEAFCC6}"/>
              </a:ext>
            </a:extLst>
          </p:cNvPr>
          <p:cNvGrpSpPr/>
          <p:nvPr/>
        </p:nvGrpSpPr>
        <p:grpSpPr>
          <a:xfrm>
            <a:off x="0" y="2211745"/>
            <a:ext cx="9143999" cy="4662796"/>
            <a:chOff x="1" y="2195204"/>
            <a:chExt cx="12191998" cy="4662796"/>
          </a:xfrm>
        </p:grpSpPr>
        <p:pic>
          <p:nvPicPr>
            <p:cNvPr id="6" name="图片 5">
              <a:extLst>
                <a:ext uri="{FF2B5EF4-FFF2-40B4-BE49-F238E27FC236}">
                  <a16:creationId xmlns="" xmlns:a16="http://schemas.microsoft.com/office/drawing/2014/main" id="{7F91E578-8497-4822-B77C-56084F441E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00" b="7850"/>
            <a:stretch/>
          </p:blipFill>
          <p:spPr>
            <a:xfrm>
              <a:off x="1" y="2766705"/>
              <a:ext cx="6470452" cy="4091295"/>
            </a:xfrm>
            <a:prstGeom prst="rect">
              <a:avLst/>
            </a:prstGeom>
          </p:spPr>
        </p:pic>
        <p:pic>
          <p:nvPicPr>
            <p:cNvPr id="11" name="图片 10">
              <a:extLst>
                <a:ext uri="{FF2B5EF4-FFF2-40B4-BE49-F238E27FC236}">
                  <a16:creationId xmlns="" xmlns:a16="http://schemas.microsoft.com/office/drawing/2014/main" id="{CBE0BE54-5024-443B-A4E4-FC97536673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43" b="7329"/>
            <a:stretch/>
          </p:blipFill>
          <p:spPr>
            <a:xfrm>
              <a:off x="5954130" y="2195204"/>
              <a:ext cx="6237869" cy="4662796"/>
            </a:xfrm>
            <a:prstGeom prst="rect">
              <a:avLst/>
            </a:prstGeom>
          </p:spPr>
        </p:pic>
      </p:grpSp>
      <p:pic>
        <p:nvPicPr>
          <p:cNvPr id="13" name="图片 12">
            <a:extLst>
              <a:ext uri="{FF2B5EF4-FFF2-40B4-BE49-F238E27FC236}">
                <a16:creationId xmlns="" xmlns:a16="http://schemas.microsoft.com/office/drawing/2014/main" id="{470CA90A-0D88-43D9-AB61-E6794D8B28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444"/>
          <a:stretch/>
        </p:blipFill>
        <p:spPr>
          <a:xfrm>
            <a:off x="3457370" y="3560903"/>
            <a:ext cx="2429465" cy="2699660"/>
          </a:xfrm>
          <a:prstGeom prst="rect">
            <a:avLst/>
          </a:prstGeom>
        </p:spPr>
      </p:pic>
      <p:pic>
        <p:nvPicPr>
          <p:cNvPr id="7" name="Picture 6" descr="Diagram&#10;&#10;Description automatically generated">
            <a:extLst>
              <a:ext uri="{FF2B5EF4-FFF2-40B4-BE49-F238E27FC236}">
                <a16:creationId xmlns="" xmlns:a16="http://schemas.microsoft.com/office/drawing/2014/main" id="{8339A936-F20D-4E6D-B9CB-9E8D6E775B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27" b="90177" l="9793" r="91644">
                        <a14:foregroundMark x1="13567" y1="71906" x2="13028" y2="83890"/>
                        <a14:foregroundMark x1="24259" y1="77996" x2="25247" y2="77996"/>
                        <a14:foregroundMark x1="35759" y1="75442" x2="35759" y2="75442"/>
                        <a14:foregroundMark x1="43666" y1="74853" x2="43666" y2="74853"/>
                        <a14:foregroundMark x1="54897" y1="79961" x2="54897" y2="79961"/>
                        <a14:foregroundMark x1="52650" y1="73084" x2="52650" y2="73084"/>
                        <a14:foregroundMark x1="65049" y1="77996" x2="65049" y2="77996"/>
                        <a14:foregroundMark x1="66038" y1="76031" x2="66038" y2="76031"/>
                        <a14:foregroundMark x1="62713" y1="90177" x2="62713" y2="90177"/>
                        <a14:foregroundMark x1="73315" y1="74067" x2="73315" y2="74067"/>
                        <a14:foregroundMark x1="89308" y1="74263" x2="89308" y2="74263"/>
                        <a14:foregroundMark x1="83288" y1="76621" x2="83288" y2="76621"/>
                        <a14:foregroundMark x1="34232" y1="69745" x2="34232" y2="69745"/>
                        <a14:foregroundMark x1="13208" y1="72495" x2="13208" y2="72495"/>
                        <a14:foregroundMark x1="13477" y1="68959" x2="12668" y2="74853"/>
                        <a14:foregroundMark x1="13747" y1="74067" x2="13747" y2="74067"/>
                        <a14:foregroundMark x1="11500" y1="71906" x2="16891" y2="74067"/>
                        <a14:foregroundMark x1="21743" y1="52456" x2="21743" y2="52456"/>
                        <a14:foregroundMark x1="21384" y1="60314" x2="21384" y2="60314"/>
                        <a14:foregroundMark x1="40970" y1="54224" x2="40970" y2="54224"/>
                        <a14:foregroundMark x1="39623" y1="67191" x2="39623" y2="67191"/>
                        <a14:foregroundMark x1="41060" y1="60511" x2="41060" y2="60511"/>
                        <a14:foregroundMark x1="60377" y1="50884" x2="60377" y2="50884"/>
                        <a14:foregroundMark x1="60557" y1="61690" x2="60557" y2="61690"/>
                        <a14:foregroundMark x1="59119" y1="56582" x2="59119" y2="56582"/>
                        <a14:foregroundMark x1="69991" y1="55992" x2="69991" y2="55992"/>
                        <a14:foregroundMark x1="70081" y1="63851" x2="70081" y2="63851"/>
                        <a14:foregroundMark x1="70350" y1="61100" x2="70350" y2="61100"/>
                        <a14:foregroundMark x1="73854" y1="67976" x2="74214" y2="67976"/>
                        <a14:foregroundMark x1="75022" y1="70334" x2="75022" y2="70334"/>
                        <a14:foregroundMark x1="88320" y1="56974" x2="88320" y2="56974"/>
                        <a14:foregroundMark x1="87781" y1="64833" x2="87781" y2="64833"/>
                        <a14:foregroundMark x1="87332" y1="60511" x2="87511" y2="65422"/>
                        <a14:foregroundMark x1="90476" y1="69548" x2="90476" y2="69548"/>
                        <a14:foregroundMark x1="82120" y1="71120" x2="82120" y2="71120"/>
                        <a14:foregroundMark x1="91644" y1="70334" x2="91644" y2="70334"/>
                        <a14:foregroundMark x1="59838" y1="61100" x2="59838" y2="67387"/>
                        <a14:foregroundMark x1="55705" y1="66012" x2="56155" y2="66012"/>
                        <a14:foregroundMark x1="67745" y1="64833" x2="67745" y2="64833"/>
                        <a14:foregroundMark x1="66846" y1="64440" x2="66846" y2="64440"/>
                        <a14:foregroundMark x1="41060" y1="59136" x2="40970" y2="61493"/>
                        <a14:foregroundMark x1="43306" y1="68369" x2="43306" y2="68369"/>
                        <a14:foregroundMark x1="45912" y1="68566" x2="45912" y2="68566"/>
                        <a14:foregroundMark x1="37017" y1="64833" x2="37017" y2="64833"/>
                        <a14:foregroundMark x1="21204" y1="61493" x2="21384" y2="64833"/>
                        <a14:foregroundMark x1="21384" y1="56974" x2="21384" y2="56974"/>
                        <a14:foregroundMark x1="27493" y1="69155" x2="27493" y2="69155"/>
                        <a14:foregroundMark x1="18329" y1="81139" x2="18329" y2="81139"/>
                        <a14:foregroundMark x1="17251" y1="81532" x2="18778" y2="83301"/>
                        <a14:foregroundMark x1="70081" y1="51866" x2="70081" y2="51866"/>
                        <a14:foregroundMark x1="40162" y1="55992" x2="40162" y2="55992"/>
                        <a14:foregroundMark x1="82839" y1="70727" x2="82839" y2="70727"/>
                        <a14:foregroundMark x1="82031" y1="70138" x2="82031" y2="70138"/>
                        <a14:foregroundMark x1="82031" y1="69548" x2="82480" y2="69548"/>
                        <a14:foregroundMark x1="70350" y1="77603" x2="72327" y2="79371"/>
                        <a14:foregroundMark x1="19587" y1="65619" x2="19587" y2="65619"/>
                        <a14:foregroundMark x1="15184" y1="66994" x2="15184" y2="66994"/>
                        <a14:foregroundMark x1="15633" y1="66405" x2="16442" y2="66994"/>
                        <a14:backgroundMark x1="18239" y1="53438" x2="18239" y2="53438"/>
                        <a14:backgroundMark x1="33423" y1="44401" x2="33693" y2="60904"/>
                        <a14:backgroundMark x1="43666" y1="42829" x2="49416" y2="61100"/>
                        <a14:backgroundMark x1="29021" y1="45972" x2="32884" y2="69155"/>
                        <a14:backgroundMark x1="23001" y1="43418" x2="26595" y2="53045"/>
                        <a14:backgroundMark x1="18509" y1="50688" x2="18509" y2="50688"/>
                        <a14:backgroundMark x1="15633" y1="54224" x2="18868" y2="64833"/>
                        <a14:backgroundMark x1="16352" y1="45187" x2="16173" y2="54224"/>
                        <a14:backgroundMark x1="46002" y1="53438" x2="49416" y2="74263"/>
                        <a14:backgroundMark x1="59119" y1="46169" x2="52471" y2="63261"/>
                        <a14:backgroundMark x1="69542" y1="38114" x2="66577" y2="59725"/>
                        <a14:backgroundMark x1="80413" y1="25540" x2="78257" y2="72299"/>
                        <a14:backgroundMark x1="78257" y1="72299" x2="79425" y2="73477"/>
                        <a14:backgroundMark x1="82154" y1="71120" x2="81851" y2="73084"/>
                        <a14:backgroundMark x1="87511" y1="36346" x2="82809" y2="66875"/>
                        <a14:backgroundMark x1="74769" y1="66069" x2="75741" y2="70138"/>
                        <a14:backgroundMark x1="72597" y1="56974" x2="74607" y2="65391"/>
                        <a14:backgroundMark x1="64870" y1="60314" x2="64870" y2="60314"/>
                        <a14:backgroundMark x1="57502" y1="59136" x2="57502" y2="59136"/>
                        <a14:backgroundMark x1="63971" y1="64440" x2="64331" y2="64047"/>
                        <a14:backgroundMark x1="62983" y1="65422" x2="62624" y2="65619"/>
                        <a14:backgroundMark x1="68194" y1="66601" x2="68194" y2="66601"/>
                        <a14:backgroundMark x1="37376" y1="66798" x2="37376" y2="66798"/>
                        <a14:backgroundMark x1="12489" y1="61100" x2="15364" y2="64833"/>
                        <a14:backgroundMark x1="16712" y1="70334" x2="16712" y2="70334"/>
                        <a14:backgroundMark x1="57412" y1="66798" x2="57412" y2="66798"/>
                        <a14:backgroundMark x1="55885" y1="68566" x2="55885" y2="68566"/>
                        <a14:backgroundMark x1="66936" y1="67387" x2="66936" y2="67387"/>
                        <a14:backgroundMark x1="23630" y1="66012" x2="23630" y2="66012"/>
                        <a14:backgroundMark x1="23540" y1="62279" x2="25966" y2="62279"/>
                      </a14:backgroundRemoval>
                    </a14:imgEffect>
                    <a14:imgEffect>
                      <a14:saturation sat="300000"/>
                    </a14:imgEffect>
                  </a14:imgLayer>
                </a14:imgProps>
              </a:ext>
              <a:ext uri="{28A0092B-C50C-407E-A947-70E740481C1C}">
                <a14:useLocalDpi xmlns:a14="http://schemas.microsoft.com/office/drawing/2010/main" val="0"/>
              </a:ext>
            </a:extLst>
          </a:blip>
          <a:srcRect r="22193"/>
          <a:stretch/>
        </p:blipFill>
        <p:spPr>
          <a:xfrm>
            <a:off x="2336985" y="2013718"/>
            <a:ext cx="6842552" cy="5345089"/>
          </a:xfrm>
          <a:prstGeom prst="rect">
            <a:avLst/>
          </a:prstGeom>
        </p:spPr>
      </p:pic>
      <p:pic>
        <p:nvPicPr>
          <p:cNvPr id="22" name="图片 20">
            <a:extLst>
              <a:ext uri="{FF2B5EF4-FFF2-40B4-BE49-F238E27FC236}">
                <a16:creationId xmlns="" xmlns:a16="http://schemas.microsoft.com/office/drawing/2014/main" id="{950424B1-0BF8-45DF-B383-C88CB4F51262}"/>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3489010" y="1030592"/>
            <a:ext cx="1841597" cy="1327277"/>
          </a:xfrm>
          <a:prstGeom prst="rect">
            <a:avLst/>
          </a:prstGeom>
        </p:spPr>
      </p:pic>
      <p:pic>
        <p:nvPicPr>
          <p:cNvPr id="21" name="图片 20">
            <a:extLst>
              <a:ext uri="{FF2B5EF4-FFF2-40B4-BE49-F238E27FC236}">
                <a16:creationId xmlns="" xmlns:a16="http://schemas.microsoft.com/office/drawing/2014/main" id="{7890B1E5-0D0C-485E-929E-EABD7374A27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tretch>
            <a:fillRect/>
          </a:stretch>
        </p:blipFill>
        <p:spPr>
          <a:xfrm flipH="1">
            <a:off x="431186" y="1011345"/>
            <a:ext cx="2152227" cy="1327277"/>
          </a:xfrm>
          <a:prstGeom prst="rect">
            <a:avLst/>
          </a:prstGeom>
        </p:spPr>
      </p:pic>
      <p:pic>
        <p:nvPicPr>
          <p:cNvPr id="20" name="图片 20">
            <a:extLst>
              <a:ext uri="{FF2B5EF4-FFF2-40B4-BE49-F238E27FC236}">
                <a16:creationId xmlns="" xmlns:a16="http://schemas.microsoft.com/office/drawing/2014/main" id="{1B3ACA16-E3B9-4DE6-9F4D-2FAB10E45D9F}"/>
              </a:ext>
            </a:extLst>
          </p:cNvPr>
          <p:cNvPicPr>
            <a:picLocks noChangeAspect="1"/>
          </p:cNvPicPr>
          <p:nvPr/>
        </p:nvPicPr>
        <p:blipFill>
          <a:blip r:embed="rId10">
            <a:duotone>
              <a:prstClr val="black"/>
              <a:schemeClr val="bg2">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982273" y="388173"/>
            <a:ext cx="1841597" cy="1327277"/>
          </a:xfrm>
          <a:prstGeom prst="rect">
            <a:avLst/>
          </a:prstGeom>
        </p:spPr>
      </p:pic>
      <p:pic>
        <p:nvPicPr>
          <p:cNvPr id="19" name="图片 20">
            <a:extLst>
              <a:ext uri="{FF2B5EF4-FFF2-40B4-BE49-F238E27FC236}">
                <a16:creationId xmlns="" xmlns:a16="http://schemas.microsoft.com/office/drawing/2014/main" id="{7A00B694-632D-46CC-933B-3DE4BE64370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119503" y="610358"/>
            <a:ext cx="2152227" cy="1551155"/>
          </a:xfrm>
          <a:prstGeom prst="rect">
            <a:avLst/>
          </a:prstGeom>
        </p:spPr>
      </p:pic>
      <p:sp>
        <p:nvSpPr>
          <p:cNvPr id="8" name="文本框 7">
            <a:extLst>
              <a:ext uri="{FF2B5EF4-FFF2-40B4-BE49-F238E27FC236}">
                <a16:creationId xmlns="" xmlns:a16="http://schemas.microsoft.com/office/drawing/2014/main" id="{C6328F9B-79E8-455F-B63D-7C1A00C95D04}"/>
              </a:ext>
            </a:extLst>
          </p:cNvPr>
          <p:cNvSpPr txBox="1"/>
          <p:nvPr/>
        </p:nvSpPr>
        <p:spPr>
          <a:xfrm>
            <a:off x="-2151988" y="-49144"/>
            <a:ext cx="5696764" cy="584775"/>
          </a:xfrm>
          <a:prstGeom prst="rect">
            <a:avLst/>
          </a:prstGeom>
          <a:noFill/>
          <a:ln>
            <a:noFill/>
          </a:ln>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9050">
                  <a:solidFill>
                    <a:srgbClr val="5971BC"/>
                  </a:solidFill>
                </a:ln>
                <a:solidFill>
                  <a:srgbClr val="DB3541"/>
                </a:solidFill>
                <a:effectLst/>
                <a:uLnTx/>
                <a:uFillTx/>
                <a:latin typeface="UTM Guanine" panose="02040603050506020204" pitchFamily="18" charset="0"/>
                <a:ea typeface="微软雅黑" panose="020B0503020204020204" pitchFamily="34" charset="-122"/>
                <a:cs typeface="+mn-cs"/>
              </a:rPr>
              <a:t>Địa</a:t>
            </a:r>
            <a:r>
              <a:rPr kumimoji="0" lang="en-US" altLang="zh-CN" sz="3200" b="1" i="0" u="none" strike="noStrike" kern="1200" cap="none" spc="0" normalizeH="0" baseline="0" noProof="0" dirty="0">
                <a:ln w="19050">
                  <a:solidFill>
                    <a:srgbClr val="5971BC"/>
                  </a:solidFill>
                </a:ln>
                <a:solidFill>
                  <a:srgbClr val="DB3541"/>
                </a:solidFill>
                <a:effectLst/>
                <a:uLnTx/>
                <a:uFillTx/>
                <a:latin typeface="UTM Guanine" panose="02040603050506020204" pitchFamily="18" charset="0"/>
                <a:ea typeface="微软雅黑" panose="020B0503020204020204" pitchFamily="34" charset="-122"/>
                <a:cs typeface="+mn-cs"/>
              </a:rPr>
              <a:t> </a:t>
            </a:r>
            <a:r>
              <a:rPr kumimoji="0" lang="en-US" altLang="zh-CN" sz="3200" b="1" i="0" u="none" strike="noStrike" kern="1200" cap="none" spc="0" normalizeH="0" baseline="0" noProof="0" dirty="0" err="1">
                <a:ln w="19050">
                  <a:solidFill>
                    <a:srgbClr val="5971BC"/>
                  </a:solidFill>
                </a:ln>
                <a:solidFill>
                  <a:srgbClr val="DB3541"/>
                </a:solidFill>
                <a:effectLst/>
                <a:uLnTx/>
                <a:uFillTx/>
                <a:latin typeface="UTM Guanine" panose="02040603050506020204" pitchFamily="18" charset="0"/>
                <a:ea typeface="微软雅黑" panose="020B0503020204020204" pitchFamily="34" charset="-122"/>
                <a:cs typeface="+mn-cs"/>
              </a:rPr>
              <a:t>Lí</a:t>
            </a:r>
            <a:r>
              <a:rPr kumimoji="0" lang="en-US" altLang="zh-CN" sz="3200" b="1" i="0" u="none" strike="noStrike" kern="1200" cap="none" spc="0" normalizeH="0" baseline="0" noProof="0" dirty="0">
                <a:ln w="19050">
                  <a:solidFill>
                    <a:srgbClr val="5971BC"/>
                  </a:solidFill>
                </a:ln>
                <a:solidFill>
                  <a:srgbClr val="DB3541"/>
                </a:solidFill>
                <a:effectLst/>
                <a:uLnTx/>
                <a:uFillTx/>
                <a:latin typeface="UTM Guanine" panose="02040603050506020204" pitchFamily="18" charset="0"/>
                <a:ea typeface="微软雅黑" panose="020B0503020204020204" pitchFamily="34" charset="-122"/>
                <a:cs typeface="+mn-cs"/>
              </a:rPr>
              <a:t> 4</a:t>
            </a:r>
            <a:endParaRPr kumimoji="0" lang="zh-CN" altLang="en-US" sz="3200" b="1" i="0" u="none" strike="noStrike" kern="1200" cap="none" spc="0" normalizeH="0" baseline="0" noProof="0" dirty="0">
              <a:ln w="19050">
                <a:solidFill>
                  <a:srgbClr val="5971BC"/>
                </a:solidFill>
              </a:ln>
              <a:solidFill>
                <a:srgbClr val="DB3541"/>
              </a:solidFill>
              <a:effectLst/>
              <a:uLnTx/>
              <a:uFillTx/>
              <a:latin typeface="UTM Guanine" panose="02040603050506020204" pitchFamily="18" charset="0"/>
              <a:ea typeface="微软雅黑" panose="020B0503020204020204" pitchFamily="34" charset="-122"/>
              <a:cs typeface="+mn-cs"/>
            </a:endParaRPr>
          </a:p>
        </p:txBody>
      </p:sp>
      <p:pic>
        <p:nvPicPr>
          <p:cNvPr id="4" name="Picture 3" descr="A tree with flowers&#10;&#10;Description automatically generated with low confidence">
            <a:extLst>
              <a:ext uri="{FF2B5EF4-FFF2-40B4-BE49-F238E27FC236}">
                <a16:creationId xmlns="" xmlns:a16="http://schemas.microsoft.com/office/drawing/2014/main" id="{3768CC9C-7AC6-4205-A3E0-D5AEDA8759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389" r="91389">
                        <a14:foregroundMark x1="6389" y1="30833" x2="6389" y2="30833"/>
                        <a14:foregroundMark x1="91389" y1="43889" x2="91389" y2="4388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213912" y="-1770593"/>
            <a:ext cx="5804377" cy="10399185"/>
          </a:xfrm>
          <a:prstGeom prst="rect">
            <a:avLst/>
          </a:prstGeom>
        </p:spPr>
      </p:pic>
      <p:sp>
        <p:nvSpPr>
          <p:cNvPr id="9" name="TextBox 8">
            <a:extLst>
              <a:ext uri="{FF2B5EF4-FFF2-40B4-BE49-F238E27FC236}">
                <a16:creationId xmlns="" xmlns:a16="http://schemas.microsoft.com/office/drawing/2014/main" id="{744B0BFC-861F-47C1-82C8-982EE5605732}"/>
              </a:ext>
            </a:extLst>
          </p:cNvPr>
          <p:cNvSpPr txBox="1"/>
          <p:nvPr/>
        </p:nvSpPr>
        <p:spPr>
          <a:xfrm>
            <a:off x="359047" y="1068969"/>
            <a:ext cx="2503714"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glow rad="228600">
                    <a:srgbClr val="005C22">
                      <a:satMod val="175000"/>
                      <a:alpha val="40000"/>
                    </a:srgbClr>
                  </a:glow>
                </a:effectLst>
                <a:uLnTx/>
                <a:uFillTx/>
                <a:latin typeface="SVN-Poky's" panose="020B0606040200020203" pitchFamily="34" charset="0"/>
                <a:ea typeface="+mn-ea"/>
                <a:cs typeface="+mn-cs"/>
              </a:rPr>
              <a:t>Thành</a:t>
            </a:r>
            <a:r>
              <a:rPr kumimoji="0" lang="en-US" sz="4400" b="0" i="0" u="none" strike="noStrike" kern="1200" cap="none" spc="0" normalizeH="0" baseline="0" noProof="0" dirty="0">
                <a:ln>
                  <a:noFill/>
                </a:ln>
                <a:solidFill>
                  <a:srgbClr val="002060"/>
                </a:solidFill>
                <a:effectLst>
                  <a:glow rad="228600">
                    <a:srgbClr val="005C22">
                      <a:satMod val="175000"/>
                      <a:alpha val="40000"/>
                    </a:srgbClr>
                  </a:glow>
                </a:effectLst>
                <a:uLnTx/>
                <a:uFillTx/>
                <a:latin typeface="SVN-Poky's" panose="020B0606040200020203" pitchFamily="34" charset="0"/>
                <a:ea typeface="+mn-ea"/>
                <a:cs typeface="+mn-cs"/>
              </a:rPr>
              <a:t> </a:t>
            </a:r>
            <a:r>
              <a:rPr kumimoji="0" lang="en-US" sz="4400" b="0" i="0" u="none" strike="noStrike" kern="1200" cap="none" spc="0" normalizeH="0" baseline="0" noProof="0" dirty="0" err="1">
                <a:ln>
                  <a:noFill/>
                </a:ln>
                <a:solidFill>
                  <a:srgbClr val="002060"/>
                </a:solidFill>
                <a:effectLst>
                  <a:glow rad="228600">
                    <a:srgbClr val="005C22">
                      <a:satMod val="175000"/>
                      <a:alpha val="40000"/>
                    </a:srgbClr>
                  </a:glow>
                </a:effectLst>
                <a:uLnTx/>
                <a:uFillTx/>
                <a:latin typeface="SVN-Poky's" panose="020B0606040200020203" pitchFamily="34" charset="0"/>
                <a:ea typeface="+mn-ea"/>
                <a:cs typeface="+mn-cs"/>
              </a:rPr>
              <a:t>phố</a:t>
            </a:r>
            <a:endParaRPr kumimoji="0" lang="en-US" sz="4400" b="0" i="0" u="none" strike="noStrike" kern="1200" cap="none" spc="0" normalizeH="0" baseline="0" noProof="0" dirty="0">
              <a:ln>
                <a:noFill/>
              </a:ln>
              <a:solidFill>
                <a:srgbClr val="002060"/>
              </a:solidFill>
              <a:effectLst>
                <a:glow rad="228600">
                  <a:srgbClr val="005C22">
                    <a:satMod val="175000"/>
                    <a:alpha val="40000"/>
                  </a:srgbClr>
                </a:glow>
              </a:effectLst>
              <a:uLnTx/>
              <a:uFillTx/>
              <a:latin typeface="SVN-Poky's" panose="020B0606040200020203" pitchFamily="34" charset="0"/>
              <a:ea typeface="+mn-ea"/>
              <a:cs typeface="+mn-cs"/>
            </a:endParaRPr>
          </a:p>
        </p:txBody>
      </p:sp>
      <p:sp>
        <p:nvSpPr>
          <p:cNvPr id="10" name="TextBox 9">
            <a:extLst>
              <a:ext uri="{FF2B5EF4-FFF2-40B4-BE49-F238E27FC236}">
                <a16:creationId xmlns="" xmlns:a16="http://schemas.microsoft.com/office/drawing/2014/main" id="{73387B9E-DB2C-4DC7-8DEE-D6F513F8F1B1}"/>
              </a:ext>
            </a:extLst>
          </p:cNvPr>
          <p:cNvSpPr txBox="1"/>
          <p:nvPr/>
        </p:nvSpPr>
        <p:spPr>
          <a:xfrm>
            <a:off x="2253415" y="1995193"/>
            <a:ext cx="5018315" cy="2123658"/>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glow rad="101600">
                    <a:srgbClr val="FFFF00">
                      <a:alpha val="60000"/>
                    </a:srgbClr>
                  </a:glow>
                  <a:outerShdw blurRad="75057" dist="38100" dir="5400000" sy="-20000" rotWithShape="0">
                    <a:prstClr val="black">
                      <a:alpha val="25000"/>
                    </a:prstClr>
                  </a:outerShdw>
                  <a:reflection blurRad="6350" stA="55000" endA="300" endPos="45500" dir="5400000" sy="-100000" algn="bl" rotWithShape="0"/>
                </a:effectLst>
                <a:uLnTx/>
                <a:uFillTx/>
                <a:latin typeface="UTM Thanh Nhac TL" panose="02040603050506020204" pitchFamily="18" charset="0"/>
              </a:rPr>
              <a:t>HẢ    PHÒNG</a:t>
            </a:r>
          </a:p>
        </p:txBody>
      </p:sp>
      <p:pic>
        <p:nvPicPr>
          <p:cNvPr id="5" name="Picture 4" descr="A picture containing icon&#10;&#10;Description automatically generated">
            <a:extLst>
              <a:ext uri="{FF2B5EF4-FFF2-40B4-BE49-F238E27FC236}">
                <a16:creationId xmlns="" xmlns:a16="http://schemas.microsoft.com/office/drawing/2014/main" id="{E93E21E1-D661-45A9-93E4-37EFF1C95E58}"/>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48" b="90000" l="10000" r="90000">
                        <a14:foregroundMark x1="51429" y1="648" x2="51429" y2="648"/>
                      </a14:backgroundRemoval>
                    </a14:imgEffect>
                  </a14:imgLayer>
                </a14:imgProps>
              </a:ext>
              <a:ext uri="{28A0092B-C50C-407E-A947-70E740481C1C}">
                <a14:useLocalDpi xmlns:a14="http://schemas.microsoft.com/office/drawing/2010/main" val="0"/>
              </a:ext>
            </a:extLst>
          </a:blip>
          <a:stretch>
            <a:fillRect/>
          </a:stretch>
        </p:blipFill>
        <p:spPr>
          <a:xfrm>
            <a:off x="3128795" y="1946189"/>
            <a:ext cx="1146608" cy="1023828"/>
          </a:xfrm>
          <a:prstGeom prst="rect">
            <a:avLst/>
          </a:prstGeom>
        </p:spPr>
      </p:pic>
      <p:pic>
        <p:nvPicPr>
          <p:cNvPr id="14" name="Picture 13" descr="Icon&#10;&#10;Description automatically generated">
            <a:extLst>
              <a:ext uri="{FF2B5EF4-FFF2-40B4-BE49-F238E27FC236}">
                <a16:creationId xmlns="" xmlns:a16="http://schemas.microsoft.com/office/drawing/2014/main" id="{7B2B2156-13F7-4654-8D45-C1F9449EB958}"/>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5882" b="89965" l="9770" r="89943">
                        <a14:foregroundMark x1="41667" y1="11073" x2="27299" y2="22145"/>
                        <a14:foregroundMark x1="27299" y1="22145" x2="26724" y2="59516"/>
                        <a14:foregroundMark x1="26724" y1="59516" x2="62356" y2="70934"/>
                        <a14:foregroundMark x1="62356" y1="70934" x2="68966" y2="44637"/>
                        <a14:foregroundMark x1="68966" y1="44637" x2="68391" y2="44291"/>
                        <a14:foregroundMark x1="50862" y1="16955" x2="69253" y2="35640"/>
                        <a14:foregroundMark x1="69253" y1="35640" x2="72126" y2="68858"/>
                        <a14:foregroundMark x1="72126" y1="68858" x2="43966" y2="55363"/>
                        <a14:foregroundMark x1="43966" y1="55363" x2="50000" y2="24221"/>
                        <a14:foregroundMark x1="50000" y1="24221" x2="51149" y2="25260"/>
                        <a14:foregroundMark x1="49713" y1="13841" x2="39655" y2="33218"/>
                        <a14:foregroundMark x1="39655" y1="33218" x2="33908" y2="60554"/>
                        <a14:foregroundMark x1="33908" y1="60554" x2="34195" y2="60900"/>
                        <a14:foregroundMark x1="23851" y1="48789" x2="82471" y2="50519"/>
                        <a14:foregroundMark x1="42816" y1="40830" x2="84770" y2="43253"/>
                        <a14:foregroundMark x1="49425" y1="5882" x2="49425" y2="5882"/>
                        <a14:foregroundMark x1="51149" y1="9689" x2="51437" y2="40830"/>
                        <a14:foregroundMark x1="51437" y1="8997" x2="51437" y2="8997"/>
                        <a14:foregroundMark x1="53161" y1="6228" x2="48851" y2="8997"/>
                        <a14:foregroundMark x1="42529" y1="52941" x2="42241" y2="63322"/>
                        <a14:backgroundMark x1="53736" y1="6228" x2="53736" y2="6228"/>
                      </a14:backgroundRemoval>
                    </a14:imgEffect>
                  </a14:imgLayer>
                </a14:imgProps>
              </a:ext>
              <a:ext uri="{28A0092B-C50C-407E-A947-70E740481C1C}">
                <a14:useLocalDpi xmlns:a14="http://schemas.microsoft.com/office/drawing/2010/main" val="0"/>
              </a:ext>
            </a:extLst>
          </a:blip>
          <a:stretch>
            <a:fillRect/>
          </a:stretch>
        </p:blipFill>
        <p:spPr>
          <a:xfrm>
            <a:off x="5067213" y="2142029"/>
            <a:ext cx="724969" cy="827735"/>
          </a:xfrm>
          <a:prstGeom prst="rect">
            <a:avLst/>
          </a:prstGeom>
        </p:spPr>
      </p:pic>
      <p:pic>
        <p:nvPicPr>
          <p:cNvPr id="12" name="Picture 11">
            <a:extLst>
              <a:ext uri="{FF2B5EF4-FFF2-40B4-BE49-F238E27FC236}">
                <a16:creationId xmlns="" xmlns:a16="http://schemas.microsoft.com/office/drawing/2014/main" id="{E3607057-F99F-40B4-A6D8-DCCDFB3BB7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2215" y="4488025"/>
            <a:ext cx="664771" cy="1507272"/>
          </a:xfrm>
          <a:prstGeom prst="rect">
            <a:avLst/>
          </a:prstGeom>
        </p:spPr>
      </p:pic>
    </p:spTree>
    <p:extLst>
      <p:ext uri="{BB962C8B-B14F-4D97-AF65-F5344CB8AC3E}">
        <p14:creationId xmlns:p14="http://schemas.microsoft.com/office/powerpoint/2010/main" val="3159890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strVal val="#ppt_x"/>
                                          </p:val>
                                        </p:tav>
                                        <p:tav tm="100000">
                                          <p:val>
                                            <p:strVal val="#ppt_x"/>
                                          </p:val>
                                        </p:tav>
                                      </p:tavLst>
                                    </p:anim>
                                    <p:anim calcmode="lin" valueType="num">
                                      <p:cBhvr>
                                        <p:cTn id="31" dur="5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
            <a:extLst>
              <a:ext uri="{FF2B5EF4-FFF2-40B4-BE49-F238E27FC236}">
                <a16:creationId xmlns="" xmlns:a16="http://schemas.microsoft.com/office/drawing/2014/main" id="{D6E634E8-C8E5-4BBC-AA70-129B0A8F2DC4}"/>
              </a:ext>
            </a:extLst>
          </p:cNvPr>
          <p:cNvGrpSpPr/>
          <p:nvPr/>
        </p:nvGrpSpPr>
        <p:grpSpPr>
          <a:xfrm>
            <a:off x="0" y="2402006"/>
            <a:ext cx="9143999" cy="4485503"/>
            <a:chOff x="1" y="2195204"/>
            <a:chExt cx="12191998" cy="4662796"/>
          </a:xfrm>
        </p:grpSpPr>
        <p:pic>
          <p:nvPicPr>
            <p:cNvPr id="13" name="图片 5">
              <a:extLst>
                <a:ext uri="{FF2B5EF4-FFF2-40B4-BE49-F238E27FC236}">
                  <a16:creationId xmlns="" xmlns:a16="http://schemas.microsoft.com/office/drawing/2014/main" id="{53CCBD0E-797F-4977-B4CA-CCBFB2F92E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b="7850"/>
            <a:stretch/>
          </p:blipFill>
          <p:spPr>
            <a:xfrm>
              <a:off x="1" y="2766705"/>
              <a:ext cx="6470452" cy="4091295"/>
            </a:xfrm>
            <a:prstGeom prst="rect">
              <a:avLst/>
            </a:prstGeom>
          </p:spPr>
        </p:pic>
        <p:pic>
          <p:nvPicPr>
            <p:cNvPr id="15" name="图片 10">
              <a:extLst>
                <a:ext uri="{FF2B5EF4-FFF2-40B4-BE49-F238E27FC236}">
                  <a16:creationId xmlns="" xmlns:a16="http://schemas.microsoft.com/office/drawing/2014/main" id="{01D3957F-892E-48D9-ADF5-ABDF4D315E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843" b="7329"/>
            <a:stretch/>
          </p:blipFill>
          <p:spPr>
            <a:xfrm>
              <a:off x="5954130" y="2195204"/>
              <a:ext cx="6237869" cy="4662796"/>
            </a:xfrm>
            <a:prstGeom prst="rect">
              <a:avLst/>
            </a:prstGeom>
          </p:spPr>
        </p:pic>
      </p:grpSp>
      <p:sp>
        <p:nvSpPr>
          <p:cNvPr id="8" name="矩形 7"/>
          <p:cNvSpPr/>
          <p:nvPr/>
        </p:nvSpPr>
        <p:spPr>
          <a:xfrm>
            <a:off x="217715" y="290325"/>
            <a:ext cx="8708571" cy="6277353"/>
          </a:xfrm>
          <a:prstGeom prst="rect">
            <a:avLst/>
          </a:prstGeom>
          <a:noFill/>
          <a:ln w="28575">
            <a:solidFill>
              <a:srgbClr val="C3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03415" y="163286"/>
            <a:ext cx="8937172" cy="6531428"/>
          </a:xfrm>
          <a:prstGeom prst="rect">
            <a:avLst/>
          </a:pr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等腰三角形 66"/>
          <p:cNvSpPr/>
          <p:nvPr/>
        </p:nvSpPr>
        <p:spPr bwMode="auto">
          <a:xfrm flipV="1">
            <a:off x="4319775" y="290195"/>
            <a:ext cx="505403" cy="375468"/>
          </a:xfrm>
          <a:prstGeom prst="triangle">
            <a:avLst>
              <a:gd name="adj" fmla="val 49494"/>
            </a:avLst>
          </a:prstGeom>
          <a:solidFill>
            <a:srgbClr val="1E5AA4"/>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prstClr val="white"/>
              </a:solidFill>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315" y="97531"/>
            <a:ext cx="6049370" cy="4151283"/>
          </a:xfrm>
          <a:prstGeom prst="rect">
            <a:avLst/>
          </a:prstGeom>
        </p:spPr>
      </p:pic>
      <p:sp>
        <p:nvSpPr>
          <p:cNvPr id="11" name="TextBox 10">
            <a:extLst>
              <a:ext uri="{FF2B5EF4-FFF2-40B4-BE49-F238E27FC236}">
                <a16:creationId xmlns="" xmlns:a16="http://schemas.microsoft.com/office/drawing/2014/main" id="{275F7160-1149-4E07-9E06-7FAF86D4B51C}"/>
              </a:ext>
            </a:extLst>
          </p:cNvPr>
          <p:cNvSpPr txBox="1"/>
          <p:nvPr/>
        </p:nvSpPr>
        <p:spPr>
          <a:xfrm>
            <a:off x="2530246" y="1296008"/>
            <a:ext cx="4083507" cy="2308324"/>
          </a:xfrm>
          <a:prstGeom prst="rect">
            <a:avLst/>
          </a:prstGeom>
          <a:noFill/>
        </p:spPr>
        <p:txBody>
          <a:bodyPr wrap="square">
            <a:spAutoFit/>
          </a:bodyPr>
          <a:lstStyle/>
          <a:p>
            <a:pPr marL="0" marR="0" algn="ctr">
              <a:spcBef>
                <a:spcPts val="0"/>
              </a:spcBef>
              <a:spcAft>
                <a:spcPts val="0"/>
              </a:spcAft>
            </a:pPr>
            <a:r>
              <a:rPr lang="nl-NL" sz="3600" i="1" dirty="0">
                <a:solidFill>
                  <a:schemeClr val="accent5">
                    <a:lumMod val="50000"/>
                  </a:schemeClr>
                </a:solidFill>
                <a:effectLst>
                  <a:glow rad="139700">
                    <a:schemeClr val="accent5">
                      <a:satMod val="175000"/>
                      <a:alpha val="40000"/>
                    </a:schemeClr>
                  </a:glow>
                </a:effectLst>
                <a:latin typeface="UVN Bach Dang Nang" panose="02070803090706020303" pitchFamily="18" charset="0"/>
                <a:ea typeface="Times New Roman" panose="02020603050405020304" pitchFamily="18" charset="0"/>
              </a:rPr>
              <a:t>Hải Phòng có những điều kiện nào để phát triển ngành du lịch?</a:t>
            </a:r>
            <a:endParaRPr lang="en-US" sz="3600" dirty="0">
              <a:solidFill>
                <a:schemeClr val="accent5">
                  <a:lumMod val="50000"/>
                </a:schemeClr>
              </a:solidFill>
              <a:effectLst>
                <a:glow rad="139700">
                  <a:schemeClr val="accent5">
                    <a:satMod val="175000"/>
                    <a:alpha val="40000"/>
                  </a:schemeClr>
                </a:glow>
              </a:effectLst>
              <a:latin typeface="UVN Bach Dang Nang" panose="02070803090706020303" pitchFamily="18" charset="0"/>
              <a:ea typeface="Times New Roman" panose="02020603050405020304" pitchFamily="18" charset="0"/>
            </a:endParaRPr>
          </a:p>
        </p:txBody>
      </p:sp>
    </p:spTree>
    <p:extLst>
      <p:ext uri="{BB962C8B-B14F-4D97-AF65-F5344CB8AC3E}">
        <p14:creationId xmlns:p14="http://schemas.microsoft.com/office/powerpoint/2010/main" val="1417906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3" grpId="0" bldLvl="0" animBg="1"/>
      <p:bldP spid="67" grpId="0" bldLvl="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609600"/>
            <a:ext cx="4114800" cy="2676525"/>
          </a:xfrm>
        </p:spPr>
      </p:pic>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3810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025" y="3505200"/>
            <a:ext cx="40925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86000" y="130175"/>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1800" b="1">
                <a:latin typeface="Times New Roman" pitchFamily="18" charset="0"/>
                <a:cs typeface="Times New Roman" pitchFamily="18" charset="0"/>
              </a:rPr>
              <a:t>Những con đường rợp hoa phượng đỏ</a:t>
            </a:r>
          </a:p>
        </p:txBody>
      </p:sp>
      <p:pic>
        <p:nvPicPr>
          <p:cNvPr id="184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71875"/>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62438"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0"/>
            <a:ext cx="4881562"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6638"/>
            <a:ext cx="4248150"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313" y="3544888"/>
            <a:ext cx="48355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pic>
        <p:nvPicPr>
          <p:cNvPr id="20483"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625" y="152400"/>
            <a:ext cx="4332288" cy="3890963"/>
          </a:xfrm>
        </p:spPr>
      </p:pic>
      <p:pic>
        <p:nvPicPr>
          <p:cNvPr id="204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0"/>
            <a:ext cx="46688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0963"/>
            <a:ext cx="43799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488" y="3886200"/>
            <a:ext cx="4668837"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3219" y="58385"/>
            <a:ext cx="9144793" cy="6858594"/>
          </a:xfrm>
          <a:prstGeom prst="rect">
            <a:avLst/>
          </a:prstGeom>
        </p:spPr>
      </p:pic>
      <p:pic>
        <p:nvPicPr>
          <p:cNvPr id="132" name="Picture 131" descr="A picture containing text, nature&#10;&#10;Description automatically generated">
            <a:extLst>
              <a:ext uri="{FF2B5EF4-FFF2-40B4-BE49-F238E27FC236}">
                <a16:creationId xmlns="" xmlns:a16="http://schemas.microsoft.com/office/drawing/2014/main" id="{371D412C-2323-4617-A0F4-DC064380E42E}"/>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b="8467"/>
          <a:stretch/>
        </p:blipFill>
        <p:spPr>
          <a:xfrm>
            <a:off x="307074" y="289098"/>
            <a:ext cx="8526439" cy="6186457"/>
          </a:xfrm>
          <a:prstGeom prst="rect">
            <a:avLst/>
          </a:prstGeom>
        </p:spPr>
      </p:pic>
      <p:sp>
        <p:nvSpPr>
          <p:cNvPr id="8" name="矩形 7"/>
          <p:cNvSpPr/>
          <p:nvPr/>
        </p:nvSpPr>
        <p:spPr>
          <a:xfrm>
            <a:off x="217715" y="290325"/>
            <a:ext cx="8708571" cy="6277353"/>
          </a:xfrm>
          <a:prstGeom prst="rect">
            <a:avLst/>
          </a:prstGeom>
          <a:noFill/>
          <a:ln w="28575">
            <a:solidFill>
              <a:srgbClr val="C3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3415" y="163286"/>
            <a:ext cx="8937172" cy="6531428"/>
          </a:xfrm>
          <a:prstGeom prst="rect">
            <a:avLst/>
          </a:pr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2" name="图片 81"/>
          <p:cNvPicPr>
            <a:picLocks noChangeAspect="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1612696" y="4558968"/>
            <a:ext cx="1601810" cy="2135746"/>
          </a:xfrm>
          <a:prstGeom prst="rect">
            <a:avLst/>
          </a:prstGeom>
        </p:spPr>
      </p:pic>
      <p:pic>
        <p:nvPicPr>
          <p:cNvPr id="78" name="图片 77"/>
          <p:cNvPicPr>
            <a:picLocks noChangeAspect="1"/>
          </p:cNvPicPr>
          <p:nvPr/>
        </p:nvPicPr>
        <p:blipFill>
          <a:blip r:embed="rId6" cstate="print">
            <a:clrChange>
              <a:clrFrom>
                <a:srgbClr val="000000">
                  <a:alpha val="0"/>
                </a:srgbClr>
              </a:clrFrom>
              <a:clrTo>
                <a:srgbClr val="000000">
                  <a:alpha val="0"/>
                  <a:alpha val="0"/>
                </a:srgbClr>
              </a:clrTo>
            </a:clrChange>
            <a:extLst>
              <a:ext uri="{28A0092B-C50C-407E-A947-70E740481C1C}">
                <a14:useLocalDpi xmlns:a14="http://schemas.microsoft.com/office/drawing/2010/main" val="0"/>
              </a:ext>
            </a:extLst>
          </a:blip>
          <a:stretch>
            <a:fillRect/>
          </a:stretch>
        </p:blipFill>
        <p:spPr>
          <a:xfrm>
            <a:off x="-208730" y="1903236"/>
            <a:ext cx="1428750" cy="1905000"/>
          </a:xfrm>
          <a:prstGeom prst="rect">
            <a:avLst/>
          </a:prstGeom>
        </p:spPr>
      </p:pic>
      <p:grpSp>
        <p:nvGrpSpPr>
          <p:cNvPr id="12" name="组合 11"/>
          <p:cNvGrpSpPr/>
          <p:nvPr/>
        </p:nvGrpSpPr>
        <p:grpSpPr>
          <a:xfrm>
            <a:off x="1104886" y="2426126"/>
            <a:ext cx="800015" cy="829945"/>
            <a:chOff x="15133" y="4595"/>
            <a:chExt cx="2856" cy="2852"/>
          </a:xfrm>
        </p:grpSpPr>
        <p:sp>
          <p:nvSpPr>
            <p:cNvPr id="9" name="矩形 8"/>
            <p:cNvSpPr/>
            <p:nvPr/>
          </p:nvSpPr>
          <p:spPr>
            <a:xfrm>
              <a:off x="15133" y="4595"/>
              <a:ext cx="2853" cy="2853"/>
            </a:xfrm>
            <a:prstGeom prst="rect">
              <a:avLst/>
            </a:prstGeom>
            <a:noFill/>
            <a:ln w="25400">
              <a:solidFill>
                <a:srgbClr val="1E5A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cxnSp>
          <p:nvCxnSpPr>
            <p:cNvPr id="10" name="直接连接符 9"/>
            <p:cNvCxnSpPr>
              <a:stCxn id="9" idx="0"/>
              <a:endCxn id="9" idx="2"/>
            </p:cNvCxnSpPr>
            <p:nvPr/>
          </p:nvCxnSpPr>
          <p:spPr>
            <a:xfrm>
              <a:off x="16560"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16563"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1139074" y="3445793"/>
            <a:ext cx="782747" cy="829946"/>
            <a:chOff x="15133" y="4595"/>
            <a:chExt cx="2856" cy="2852"/>
          </a:xfrm>
        </p:grpSpPr>
        <p:sp>
          <p:nvSpPr>
            <p:cNvPr id="14" name="矩形 13"/>
            <p:cNvSpPr/>
            <p:nvPr/>
          </p:nvSpPr>
          <p:spPr>
            <a:xfrm>
              <a:off x="15133" y="4595"/>
              <a:ext cx="2853" cy="2853"/>
            </a:xfrm>
            <a:prstGeom prst="rect">
              <a:avLst/>
            </a:prstGeom>
            <a:noFill/>
            <a:ln w="25400">
              <a:solidFill>
                <a:srgbClr val="1E5A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cxnSp>
          <p:nvCxnSpPr>
            <p:cNvPr id="15" name="直接连接符 14"/>
            <p:cNvCxnSpPr>
              <a:stCxn id="14" idx="0"/>
              <a:endCxn id="14" idx="2"/>
            </p:cNvCxnSpPr>
            <p:nvPr/>
          </p:nvCxnSpPr>
          <p:spPr>
            <a:xfrm>
              <a:off x="16560"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16563"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140766" y="4534797"/>
            <a:ext cx="763295" cy="877444"/>
            <a:chOff x="15133" y="4595"/>
            <a:chExt cx="2856" cy="2852"/>
          </a:xfrm>
        </p:grpSpPr>
        <p:sp>
          <p:nvSpPr>
            <p:cNvPr id="18" name="矩形 17"/>
            <p:cNvSpPr/>
            <p:nvPr/>
          </p:nvSpPr>
          <p:spPr>
            <a:xfrm>
              <a:off x="15133" y="4595"/>
              <a:ext cx="2853" cy="2853"/>
            </a:xfrm>
            <a:prstGeom prst="rect">
              <a:avLst/>
            </a:prstGeom>
            <a:noFill/>
            <a:ln w="25400">
              <a:solidFill>
                <a:srgbClr val="1E5A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cxnSp>
          <p:nvCxnSpPr>
            <p:cNvPr id="20" name="直接连接符 19"/>
            <p:cNvCxnSpPr>
              <a:stCxn id="18" idx="0"/>
              <a:endCxn id="18" idx="2"/>
            </p:cNvCxnSpPr>
            <p:nvPr/>
          </p:nvCxnSpPr>
          <p:spPr>
            <a:xfrm>
              <a:off x="16560"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16563"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147785" y="5557064"/>
            <a:ext cx="789446" cy="826978"/>
            <a:chOff x="15133" y="4595"/>
            <a:chExt cx="2856" cy="2852"/>
          </a:xfrm>
        </p:grpSpPr>
        <p:sp>
          <p:nvSpPr>
            <p:cNvPr id="27" name="矩形 26"/>
            <p:cNvSpPr/>
            <p:nvPr/>
          </p:nvSpPr>
          <p:spPr>
            <a:xfrm>
              <a:off x="15133" y="4595"/>
              <a:ext cx="2853" cy="2853"/>
            </a:xfrm>
            <a:prstGeom prst="rect">
              <a:avLst/>
            </a:prstGeom>
            <a:noFill/>
            <a:ln w="25400">
              <a:solidFill>
                <a:srgbClr val="1E5A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cxnSp>
          <p:nvCxnSpPr>
            <p:cNvPr id="28" name="直接连接符 27"/>
            <p:cNvCxnSpPr>
              <a:stCxn id="27" idx="0"/>
              <a:endCxn id="27" idx="2"/>
            </p:cNvCxnSpPr>
            <p:nvPr/>
          </p:nvCxnSpPr>
          <p:spPr>
            <a:xfrm>
              <a:off x="16560"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6563" y="4595"/>
              <a:ext cx="0" cy="2853"/>
            </a:xfrm>
            <a:prstGeom prst="line">
              <a:avLst/>
            </a:prstGeom>
            <a:ln w="12700">
              <a:solidFill>
                <a:srgbClr val="1E5AA4"/>
              </a:solidFill>
              <a:prstDash val="lgDash"/>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1125854" y="2459007"/>
            <a:ext cx="1107996" cy="646331"/>
          </a:xfrm>
          <a:prstGeom prst="rect">
            <a:avLst/>
          </a:prstGeom>
          <a:noFill/>
        </p:spPr>
        <p:txBody>
          <a:bodyPr wrap="none" rtlCol="0">
            <a:spAutoFit/>
          </a:bodyPr>
          <a:lstStyle/>
          <a:p>
            <a:r>
              <a:rPr lang="en-US" altLang="zh-CN" sz="3600" b="1" dirty="0" err="1">
                <a:solidFill>
                  <a:srgbClr val="1E5AA4"/>
                </a:solidFill>
                <a:latin typeface="#9Slide03 AmpleSoft Bold" panose="02000000000000000000" pitchFamily="2" charset="0"/>
                <a:ea typeface="华文隶书" panose="02010800040101010101" charset="-122"/>
              </a:rPr>
              <a:t>Mục</a:t>
            </a:r>
            <a:endParaRPr lang="zh-CN" altLang="zh-CN" sz="3600" b="1" dirty="0">
              <a:solidFill>
                <a:srgbClr val="1E5AA4"/>
              </a:solidFill>
              <a:uFillTx/>
              <a:latin typeface="#9Slide03 AmpleSoft Bold" panose="02000000000000000000" pitchFamily="2" charset="0"/>
              <a:ea typeface="华文隶书" panose="02010800040101010101" charset="-122"/>
            </a:endParaRPr>
          </a:p>
        </p:txBody>
      </p:sp>
      <p:sp>
        <p:nvSpPr>
          <p:cNvPr id="31" name="文本框 30"/>
          <p:cNvSpPr txBox="1"/>
          <p:nvPr/>
        </p:nvSpPr>
        <p:spPr>
          <a:xfrm>
            <a:off x="1181703" y="3537745"/>
            <a:ext cx="1005403" cy="646331"/>
          </a:xfrm>
          <a:prstGeom prst="rect">
            <a:avLst/>
          </a:prstGeom>
          <a:noFill/>
        </p:spPr>
        <p:txBody>
          <a:bodyPr wrap="none" rtlCol="0">
            <a:spAutoFit/>
          </a:bodyPr>
          <a:lstStyle/>
          <a:p>
            <a:r>
              <a:rPr lang="en-US" altLang="zh-CN" sz="3600" b="1" dirty="0" err="1">
                <a:solidFill>
                  <a:srgbClr val="1E5AA4"/>
                </a:solidFill>
                <a:uFillTx/>
                <a:latin typeface="#9Slide03 AmpleSoft Bold" panose="02000000000000000000" pitchFamily="2" charset="0"/>
                <a:ea typeface="华文隶书" panose="02010800040101010101" charset="-122"/>
              </a:rPr>
              <a:t>tiêu</a:t>
            </a:r>
            <a:endParaRPr lang="zh-CN" altLang="zh-CN" sz="3600" b="1" dirty="0">
              <a:solidFill>
                <a:srgbClr val="1E5AA4"/>
              </a:solidFill>
              <a:uFillTx/>
              <a:latin typeface="#9Slide03 AmpleSoft Bold" panose="02000000000000000000" pitchFamily="2" charset="0"/>
              <a:ea typeface="华文隶书" panose="02010800040101010101" charset="-122"/>
            </a:endParaRPr>
          </a:p>
        </p:txBody>
      </p:sp>
      <p:sp>
        <p:nvSpPr>
          <p:cNvPr id="32" name="文本框 31"/>
          <p:cNvSpPr txBox="1"/>
          <p:nvPr/>
        </p:nvSpPr>
        <p:spPr>
          <a:xfrm>
            <a:off x="1228396" y="4599198"/>
            <a:ext cx="851515" cy="646331"/>
          </a:xfrm>
          <a:prstGeom prst="rect">
            <a:avLst/>
          </a:prstGeom>
          <a:noFill/>
        </p:spPr>
        <p:txBody>
          <a:bodyPr wrap="none" rtlCol="0">
            <a:spAutoFit/>
          </a:bodyPr>
          <a:lstStyle/>
          <a:p>
            <a:r>
              <a:rPr lang="en-US" altLang="zh-CN" sz="3600" b="1" dirty="0" err="1">
                <a:solidFill>
                  <a:srgbClr val="1E5AA4"/>
                </a:solidFill>
                <a:uFillTx/>
                <a:latin typeface="#9Slide03 AmpleSoft Bold" panose="02000000000000000000" pitchFamily="2" charset="0"/>
                <a:ea typeface="华文隶书" panose="02010800040101010101" charset="-122"/>
              </a:rPr>
              <a:t>bài</a:t>
            </a:r>
            <a:endParaRPr lang="zh-CN" altLang="zh-CN" sz="3600" b="1" dirty="0">
              <a:solidFill>
                <a:srgbClr val="1E5AA4"/>
              </a:solidFill>
              <a:uFillTx/>
              <a:latin typeface="#9Slide03 AmpleSoft Bold" panose="02000000000000000000" pitchFamily="2" charset="0"/>
              <a:ea typeface="华文隶书" panose="02010800040101010101" charset="-122"/>
            </a:endParaRPr>
          </a:p>
        </p:txBody>
      </p:sp>
      <p:sp>
        <p:nvSpPr>
          <p:cNvPr id="34" name="文本框 33"/>
          <p:cNvSpPr txBox="1"/>
          <p:nvPr/>
        </p:nvSpPr>
        <p:spPr>
          <a:xfrm>
            <a:off x="1219572" y="5599373"/>
            <a:ext cx="1005403" cy="646331"/>
          </a:xfrm>
          <a:prstGeom prst="rect">
            <a:avLst/>
          </a:prstGeom>
          <a:noFill/>
        </p:spPr>
        <p:txBody>
          <a:bodyPr wrap="none" rtlCol="0">
            <a:spAutoFit/>
          </a:bodyPr>
          <a:lstStyle/>
          <a:p>
            <a:r>
              <a:rPr lang="en-US" altLang="zh-CN" sz="3600" b="1" dirty="0" err="1">
                <a:solidFill>
                  <a:srgbClr val="1E5AA4"/>
                </a:solidFill>
                <a:latin typeface="#9Slide03 AmpleSoft Bold" panose="02000000000000000000" pitchFamily="2" charset="0"/>
                <a:ea typeface="华文隶书" panose="02010800040101010101" charset="-122"/>
              </a:rPr>
              <a:t>học</a:t>
            </a:r>
            <a:endParaRPr lang="zh-CN" altLang="zh-CN" sz="3600" b="1" dirty="0">
              <a:solidFill>
                <a:srgbClr val="1E5AA4"/>
              </a:solidFill>
              <a:uFillTx/>
              <a:latin typeface="#9Slide03 AmpleSoft Bold" panose="02000000000000000000" pitchFamily="2" charset="0"/>
              <a:ea typeface="华文隶书" panose="02010800040101010101" charset="-122"/>
            </a:endParaRPr>
          </a:p>
        </p:txBody>
      </p:sp>
      <p:pic>
        <p:nvPicPr>
          <p:cNvPr id="6" name="图片 5"/>
          <p:cNvPicPr>
            <a:picLocks noChangeAspect="1"/>
          </p:cNvPicPr>
          <p:nvPr/>
        </p:nvPicPr>
        <p:blipFill>
          <a:blip r:embed="rId7" cstate="print">
            <a:extLst>
              <a:ext uri="{BEBA8EAE-BF5A-486C-A8C5-ECC9F3942E4B}">
                <a14:imgProps xmlns:a14="http://schemas.microsoft.com/office/drawing/2010/main">
                  <a14:imgLayer r:embed="rId8">
                    <a14:imgEffect>
                      <a14:backgroundRemoval t="3592" b="92621" l="3920" r="97373">
                        <a14:foregroundMark x1="18849" y1="20680" x2="40701" y2="39126"/>
                        <a14:foregroundMark x1="38991" y1="16990" x2="36739" y2="29223"/>
                        <a14:foregroundMark x1="36739" y1="29223" x2="36280" y2="49223"/>
                        <a14:foregroundMark x1="36280" y1="49223" x2="37031" y2="51165"/>
                        <a14:foregroundMark x1="47623" y1="17767" x2="39116" y2="52621"/>
                        <a14:foregroundMark x1="39116" y1="52621" x2="20017" y2="31456"/>
                        <a14:foregroundMark x1="20017" y1="31456" x2="14137" y2="19029"/>
                        <a14:foregroundMark x1="14137" y1="19029" x2="43119" y2="18641"/>
                        <a14:foregroundMark x1="9258" y1="18447" x2="17014" y2="17573"/>
                        <a14:foregroundMark x1="17014" y1="17573" x2="33820" y2="18252"/>
                        <a14:foregroundMark x1="33820" y1="18252" x2="46622" y2="17573"/>
                        <a14:foregroundMark x1="45288" y1="16990" x2="37406" y2="12330"/>
                        <a14:foregroundMark x1="94662" y1="13398" x2="68307" y2="48058"/>
                        <a14:foregroundMark x1="68307" y1="48058" x2="53920" y2="13010"/>
                        <a14:foregroundMark x1="53920" y1="13010" x2="71476" y2="9709"/>
                        <a14:foregroundMark x1="71476" y1="9709" x2="80651" y2="14563"/>
                        <a14:foregroundMark x1="80651" y1="14563" x2="70726" y2="40291"/>
                        <a14:foregroundMark x1="7798" y1="3592" x2="27231" y2="4757"/>
                        <a14:foregroundMark x1="27231" y1="4757" x2="41952" y2="3883"/>
                        <a14:foregroundMark x1="3920" y1="7767" x2="11551" y2="13398"/>
                        <a14:foregroundMark x1="18807" y1="21942" x2="28148" y2="40485"/>
                        <a14:foregroundMark x1="95663" y1="4757" x2="97373" y2="11165"/>
                        <a14:foregroundMark x1="48624" y1="92621" x2="48624" y2="92621"/>
                        <a14:backgroundMark x1="22894" y1="48738" x2="24771" y2="50194"/>
                        <a14:backgroundMark x1="23770" y1="46699" x2="23770" y2="46699"/>
                      </a14:backgroundRemoval>
                    </a14:imgEffect>
                  </a14:imgLayer>
                </a14:imgProps>
              </a:ext>
              <a:ext uri="{28A0092B-C50C-407E-A947-70E740481C1C}">
                <a14:useLocalDpi xmlns:a14="http://schemas.microsoft.com/office/drawing/2010/main" val="0"/>
              </a:ext>
            </a:extLst>
          </a:blip>
          <a:stretch>
            <a:fillRect/>
          </a:stretch>
        </p:blipFill>
        <p:spPr>
          <a:xfrm>
            <a:off x="1073346" y="68060"/>
            <a:ext cx="6792592" cy="3890115"/>
          </a:xfrm>
          <a:prstGeom prst="rect">
            <a:avLst/>
          </a:prstGeom>
        </p:spPr>
      </p:pic>
      <p:sp>
        <p:nvSpPr>
          <p:cNvPr id="131" name="TextBox 130">
            <a:extLst>
              <a:ext uri="{FF2B5EF4-FFF2-40B4-BE49-F238E27FC236}">
                <a16:creationId xmlns="" xmlns:a16="http://schemas.microsoft.com/office/drawing/2014/main" id="{421CE3A0-7982-4CCA-A59C-79A32A38DAA0}"/>
              </a:ext>
            </a:extLst>
          </p:cNvPr>
          <p:cNvSpPr txBox="1"/>
          <p:nvPr/>
        </p:nvSpPr>
        <p:spPr>
          <a:xfrm>
            <a:off x="2025332" y="2426126"/>
            <a:ext cx="6696235" cy="4565865"/>
          </a:xfrm>
          <a:prstGeom prst="rect">
            <a:avLst/>
          </a:prstGeom>
          <a:solidFill>
            <a:srgbClr val="FF0000">
              <a:alpha val="14000"/>
            </a:srgbClr>
          </a:solidFill>
          <a:ln w="38100">
            <a:solidFill>
              <a:schemeClr val="tx1"/>
            </a:solidFill>
            <a:prstDash val="dashDot"/>
          </a:ln>
        </p:spPr>
        <p:txBody>
          <a:bodyPr wrap="square">
            <a:spAutoFit/>
          </a:bodyPr>
          <a:lstStyle/>
          <a:p>
            <a:pPr marL="0" marR="0" algn="just">
              <a:spcBef>
                <a:spcPts val="0"/>
              </a:spcBef>
              <a:spcAft>
                <a:spcPts val="0"/>
              </a:spcAft>
            </a:pPr>
            <a:r>
              <a:rPr lang="nl-NL" sz="1800" b="1" dirty="0">
                <a:solidFill>
                  <a:srgbClr val="002060"/>
                </a:solidFill>
                <a:effectLst/>
                <a:latin typeface="UVN Bach Dang Nang" panose="02070803090706020303" pitchFamily="18" charset="0"/>
                <a:ea typeface="Times New Roman" panose="02020603050405020304" pitchFamily="18" charset="0"/>
              </a:rPr>
              <a:t>1. Kiến thức</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Nêu được một số đặc điểm chủ yếu của thành phố Hải Phòng:</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indent="457200">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Vị trí: ven biển, bên bờ sông Cấm</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indent="457200">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Thành phố cảng, trung tâm công nghiệp đóng tàu, trung tâm du lịch,…</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lgn="just">
              <a:spcBef>
                <a:spcPts val="0"/>
              </a:spcBef>
              <a:spcAft>
                <a:spcPts val="0"/>
              </a:spcAft>
            </a:pPr>
            <a:r>
              <a:rPr lang="nl-NL" sz="1800" b="1" dirty="0">
                <a:solidFill>
                  <a:srgbClr val="002060"/>
                </a:solidFill>
                <a:effectLst/>
                <a:latin typeface="UVN Bach Dang Nang" panose="02070803090706020303" pitchFamily="18" charset="0"/>
                <a:ea typeface="Times New Roman" panose="02020603050405020304" pitchFamily="18" charset="0"/>
              </a:rPr>
              <a:t>2. Kĩ năng</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Chỉ được Hải Phòng trên bản đồ (lược đồ).</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lgn="just">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Học sinh NK: Kể một số điều kiện để Hải Phòng trở thành một cảng biển, một trung tâm du lịch lớn của nước ta (Hải Phòng nằm ven biển, bên bờ sông Cấm, thuận tiện cho việc ra, vào neo đậu của tàu thuyền, nơi đây có nhiều cầu tàu,...; có các bãi biển Đồ Sơn, Cát Bà với nhiều cảnh đẹp,...).</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lgn="just">
              <a:lnSpc>
                <a:spcPct val="115000"/>
              </a:lnSpc>
              <a:spcBef>
                <a:spcPts val="0"/>
              </a:spcBef>
              <a:spcAft>
                <a:spcPts val="0"/>
              </a:spcAft>
            </a:pPr>
            <a:r>
              <a:rPr lang="nl-NL" sz="1800" b="1" dirty="0">
                <a:solidFill>
                  <a:srgbClr val="002060"/>
                </a:solidFill>
                <a:effectLst/>
                <a:latin typeface="UVN Bach Dang Nang" panose="02070803090706020303" pitchFamily="18" charset="0"/>
                <a:ea typeface="Times New Roman" panose="02020603050405020304" pitchFamily="18" charset="0"/>
              </a:rPr>
              <a:t>3. Phẩm chất</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lgn="just">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HS học tập nghiêm túc</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lgn="just">
              <a:spcBef>
                <a:spcPts val="0"/>
              </a:spcBef>
              <a:spcAft>
                <a:spcPts val="0"/>
              </a:spcAft>
            </a:pPr>
            <a:r>
              <a:rPr lang="nl-NL" sz="1800" b="1" dirty="0">
                <a:solidFill>
                  <a:srgbClr val="002060"/>
                </a:solidFill>
                <a:effectLst/>
                <a:latin typeface="UVN Bach Dang Nang" panose="02070803090706020303" pitchFamily="18" charset="0"/>
                <a:ea typeface="Times New Roman" panose="02020603050405020304" pitchFamily="18" charset="0"/>
              </a:rPr>
              <a:t>4. Góp phần phát triển các năng lực:</a:t>
            </a:r>
            <a:endParaRPr lang="en-US" sz="1600" dirty="0">
              <a:solidFill>
                <a:srgbClr val="002060"/>
              </a:solidFill>
              <a:effectLst/>
              <a:latin typeface="UVN Bach Dang Nang" panose="02070803090706020303" pitchFamily="18" charset="0"/>
              <a:ea typeface="Times New Roman" panose="02020603050405020304" pitchFamily="18" charset="0"/>
            </a:endParaRPr>
          </a:p>
          <a:p>
            <a:pPr marL="0" marR="0" algn="just">
              <a:spcBef>
                <a:spcPts val="0"/>
              </a:spcBef>
              <a:spcAft>
                <a:spcPts val="0"/>
              </a:spcAft>
            </a:pPr>
            <a:r>
              <a:rPr lang="nl-NL" sz="1800" dirty="0">
                <a:solidFill>
                  <a:srgbClr val="002060"/>
                </a:solidFill>
                <a:effectLst/>
                <a:latin typeface="UVN Bach Dang Nang" panose="02070803090706020303" pitchFamily="18" charset="0"/>
                <a:ea typeface="Times New Roman" panose="02020603050405020304" pitchFamily="18" charset="0"/>
              </a:rPr>
              <a:t>- NL tự chủ, NL giải quyết vấn đề, NL ngôn ngữ, NL thẩm mĩ</a:t>
            </a:r>
            <a:endParaRPr lang="en-US" sz="1600" dirty="0">
              <a:solidFill>
                <a:srgbClr val="002060"/>
              </a:solidFill>
              <a:effectLst/>
              <a:latin typeface="UVN Bach Dang Nang" panose="02070803090706020303" pitchFamily="18" charset="0"/>
              <a:ea typeface="Times New Roman" panose="02020603050405020304" pitchFamily="18" charset="0"/>
            </a:endParaRPr>
          </a:p>
        </p:txBody>
      </p:sp>
    </p:spTree>
    <p:extLst>
      <p:ext uri="{BB962C8B-B14F-4D97-AF65-F5344CB8AC3E}">
        <p14:creationId xmlns:p14="http://schemas.microsoft.com/office/powerpoint/2010/main" val="3818426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path" presetSubtype="0" accel="50000" decel="50000" fill="hold" nodeType="afterEffect">
                                  <p:stCondLst>
                                    <p:cond delay="0"/>
                                  </p:stCondLst>
                                  <p:childTnLst>
                                    <p:animMotion origin="layout" path="M 0.02747 -0.02547 L 0.3125 -0.02825 C 0.37265 -0.02778 0.4487 -0.04051 0.5194 -0.06181 C 0.59948 -0.08612 0.6556 -0.11366 0.68463 -0.14144 L 0.83021 -0.26991 " pathEditMode="relative" rAng="19620000" ptsTypes="AAAAA">
                                      <p:cBhvr>
                                        <p:cTn id="12" dur="2000" fill="hold"/>
                                        <p:tgtEl>
                                          <p:spTgt spid="78"/>
                                        </p:tgtEl>
                                        <p:attrNameLst>
                                          <p:attrName>ppt_x</p:attrName>
                                          <p:attrName>ppt_y</p:attrName>
                                        </p:attrNameLst>
                                      </p:cBhvr>
                                      <p:rCtr x="40130" y="-12222"/>
                                    </p:animMotion>
                                  </p:childTnLst>
                                </p:cTn>
                              </p:par>
                            </p:childTnLst>
                          </p:cTn>
                        </p:par>
                        <p:par>
                          <p:cTn id="13" fill="hold">
                            <p:stCondLst>
                              <p:cond delay="3000"/>
                            </p:stCondLst>
                            <p:childTnLst>
                              <p:par>
                                <p:cTn id="14" presetID="63" presetClass="path" presetSubtype="0" accel="50000" decel="50000" fill="hold" nodeType="afterEffect">
                                  <p:stCondLst>
                                    <p:cond delay="0"/>
                                  </p:stCondLst>
                                  <p:childTnLst>
                                    <p:animMotion origin="layout" path="M 1.875E-6 -3.7037E-7 L 0.1487 -0.00023 " pathEditMode="relative" rAng="0" ptsTypes="AA">
                                      <p:cBhvr>
                                        <p:cTn id="15" dur="2000" fill="hold"/>
                                        <p:tgtEl>
                                          <p:spTgt spid="82"/>
                                        </p:tgtEl>
                                        <p:attrNameLst>
                                          <p:attrName>ppt_x</p:attrName>
                                          <p:attrName>ppt_y</p:attrName>
                                        </p:attrNameLst>
                                      </p:cBhvr>
                                      <p:rCtr x="7435" y="-23"/>
                                    </p:animMotion>
                                  </p:childTnLst>
                                </p:cTn>
                              </p:par>
                            </p:childTnLst>
                          </p:cTn>
                        </p:par>
                        <p:par>
                          <p:cTn id="16" fill="hold">
                            <p:stCondLst>
                              <p:cond delay="5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500"/>
                            </p:stCondLst>
                            <p:childTnLst>
                              <p:par>
                                <p:cTn id="22" presetID="21"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par>
                          <p:cTn id="25" fill="hold">
                            <p:stCondLst>
                              <p:cond delay="7500"/>
                            </p:stCondLst>
                            <p:childTnLst>
                              <p:par>
                                <p:cTn id="26" presetID="21"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par>
                          <p:cTn id="29" fill="hold">
                            <p:stCondLst>
                              <p:cond delay="9500"/>
                            </p:stCondLst>
                            <p:childTnLst>
                              <p:par>
                                <p:cTn id="30" presetID="49" presetClass="entr" presetSubtype="0" decel="10000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360"/>
                                          </p:val>
                                        </p:tav>
                                        <p:tav tm="100000">
                                          <p:val>
                                            <p:fltVal val="0"/>
                                          </p:val>
                                        </p:tav>
                                      </p:tavLst>
                                    </p:anim>
                                    <p:animEffect transition="in" filter="fade">
                                      <p:cBhvr>
                                        <p:cTn id="35" dur="500"/>
                                        <p:tgtEl>
                                          <p:spTgt spid="12"/>
                                        </p:tgtEl>
                                      </p:cBhvr>
                                    </p:animEffect>
                                  </p:childTnLst>
                                </p:cTn>
                              </p:par>
                            </p:childTnLst>
                          </p:cTn>
                        </p:par>
                        <p:par>
                          <p:cTn id="36" fill="hold">
                            <p:stCondLst>
                              <p:cond delay="10000"/>
                            </p:stCondLst>
                            <p:childTnLst>
                              <p:par>
                                <p:cTn id="37" presetID="49" presetClass="entr" presetSubtype="0" decel="10000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par>
                          <p:cTn id="43" fill="hold">
                            <p:stCondLst>
                              <p:cond delay="10500"/>
                            </p:stCondLst>
                            <p:childTnLst>
                              <p:par>
                                <p:cTn id="44" presetID="49" presetClass="entr" presetSubtype="0" decel="10000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360"/>
                                          </p:val>
                                        </p:tav>
                                        <p:tav tm="100000">
                                          <p:val>
                                            <p:fltVal val="0"/>
                                          </p:val>
                                        </p:tav>
                                      </p:tavLst>
                                    </p:anim>
                                    <p:animEffect transition="in" filter="fade">
                                      <p:cBhvr>
                                        <p:cTn id="49" dur="500"/>
                                        <p:tgtEl>
                                          <p:spTgt spid="17"/>
                                        </p:tgtEl>
                                      </p:cBhvr>
                                    </p:animEffect>
                                  </p:childTnLst>
                                </p:cTn>
                              </p:par>
                            </p:childTnLst>
                          </p:cTn>
                        </p:par>
                        <p:par>
                          <p:cTn id="50" fill="hold">
                            <p:stCondLst>
                              <p:cond delay="11000"/>
                            </p:stCondLst>
                            <p:childTnLst>
                              <p:par>
                                <p:cTn id="51" presetID="49" presetClass="entr" presetSubtype="0" decel="10000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 calcmode="lin" valueType="num">
                                      <p:cBhvr>
                                        <p:cTn id="55" dur="500" fill="hold"/>
                                        <p:tgtEl>
                                          <p:spTgt spid="26"/>
                                        </p:tgtEl>
                                        <p:attrNameLst>
                                          <p:attrName>style.rotation</p:attrName>
                                        </p:attrNameLst>
                                      </p:cBhvr>
                                      <p:tavLst>
                                        <p:tav tm="0">
                                          <p:val>
                                            <p:fltVal val="360"/>
                                          </p:val>
                                        </p:tav>
                                        <p:tav tm="100000">
                                          <p:val>
                                            <p:fltVal val="0"/>
                                          </p:val>
                                        </p:tav>
                                      </p:tavLst>
                                    </p:anim>
                                    <p:animEffect transition="in" filter="fade">
                                      <p:cBhvr>
                                        <p:cTn id="56" dur="500"/>
                                        <p:tgtEl>
                                          <p:spTgt spid="26"/>
                                        </p:tgtEl>
                                      </p:cBhvr>
                                    </p:animEffect>
                                  </p:childTnLst>
                                </p:cTn>
                              </p:par>
                            </p:childTnLst>
                          </p:cTn>
                        </p:par>
                        <p:par>
                          <p:cTn id="57" fill="hold">
                            <p:stCondLst>
                              <p:cond delay="11500"/>
                            </p:stCondLst>
                            <p:childTnLst>
                              <p:par>
                                <p:cTn id="58" presetID="23" presetClass="entr" presetSubtype="16"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childTnLst>
                                </p:cTn>
                              </p:par>
                            </p:childTnLst>
                          </p:cTn>
                        </p:par>
                        <p:par>
                          <p:cTn id="62" fill="hold">
                            <p:stCondLst>
                              <p:cond delay="12000"/>
                            </p:stCondLst>
                            <p:childTnLst>
                              <p:par>
                                <p:cTn id="63" presetID="23" presetClass="entr" presetSubtype="16"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childTnLst>
                                </p:cTn>
                              </p:par>
                            </p:childTnLst>
                          </p:cTn>
                        </p:par>
                        <p:par>
                          <p:cTn id="67" fill="hold">
                            <p:stCondLst>
                              <p:cond delay="12500"/>
                            </p:stCondLst>
                            <p:childTnLst>
                              <p:par>
                                <p:cTn id="68" presetID="23" presetClass="entr" presetSubtype="16"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childTnLst>
                          </p:cTn>
                        </p:par>
                        <p:par>
                          <p:cTn id="72" fill="hold">
                            <p:stCondLst>
                              <p:cond delay="13000"/>
                            </p:stCondLst>
                            <p:childTnLst>
                              <p:par>
                                <p:cTn id="73" presetID="2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0" grpId="0"/>
      <p:bldP spid="31" grpId="0"/>
      <p:bldP spid="32"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52400"/>
            <a:ext cx="5334000" cy="6553200"/>
          </a:xfrm>
        </p:spPr>
      </p:pic>
      <p:sp>
        <p:nvSpPr>
          <p:cNvPr id="7171" name="TextBox 4"/>
          <p:cNvSpPr txBox="1">
            <a:spLocks noChangeArrowheads="1"/>
          </p:cNvSpPr>
          <p:nvPr/>
        </p:nvSpPr>
        <p:spPr bwMode="auto">
          <a:xfrm>
            <a:off x="5257800" y="60960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1400" b="1">
                <a:latin typeface="Tahoma" pitchFamily="34" charset="0"/>
              </a:rPr>
              <a:t>Lược đồ Việt Nam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28600"/>
            <a:ext cx="8229600" cy="5943600"/>
          </a:xfrm>
        </p:spPr>
      </p:pic>
      <p:sp>
        <p:nvSpPr>
          <p:cNvPr id="5" name="TextBox 4"/>
          <p:cNvSpPr txBox="1">
            <a:spLocks noChangeArrowheads="1"/>
          </p:cNvSpPr>
          <p:nvPr/>
        </p:nvSpPr>
        <p:spPr bwMode="auto">
          <a:xfrm>
            <a:off x="1600200" y="632460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2000" b="1">
                <a:latin typeface="Tahoma" pitchFamily="34" charset="0"/>
              </a:rPr>
              <a:t>LƯỢC ĐỒ ĐỒNG BẰNG BẮC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057400" y="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vi-VN" altLang="en-US" sz="1800">
              <a:latin typeface="VNtimes New Roman" pitchFamily="34" charset="0"/>
            </a:endParaRPr>
          </a:p>
        </p:txBody>
      </p:sp>
      <p:sp>
        <p:nvSpPr>
          <p:cNvPr id="10243" name="AutoShape 29"/>
          <p:cNvSpPr>
            <a:spLocks noChangeArrowheads="1"/>
          </p:cNvSpPr>
          <p:nvPr/>
        </p:nvSpPr>
        <p:spPr bwMode="auto">
          <a:xfrm>
            <a:off x="3657600" y="6096000"/>
            <a:ext cx="228600" cy="228600"/>
          </a:xfrm>
          <a:prstGeom prst="downArrow">
            <a:avLst>
              <a:gd name="adj1" fmla="val 50000"/>
              <a:gd name="adj2" fmla="val 25000"/>
            </a:avLst>
          </a:prstGeom>
          <a:solidFill>
            <a:srgbClr val="004760"/>
          </a:solidFill>
          <a:ln w="9525">
            <a:solidFill>
              <a:schemeClr val="tx1"/>
            </a:solidFill>
            <a:miter lim="800000"/>
            <a:headEnd/>
            <a:tailEnd/>
          </a:ln>
        </p:spPr>
        <p:txBody>
          <a:bodyPr vert="eaVert" wrap="none" anchor="ctr"/>
          <a:lstStyle/>
          <a:p>
            <a:endParaRPr lang="vi-VN" altLang="en-US">
              <a:latin typeface="Arial" pitchFamily="34" charset="0"/>
            </a:endParaRPr>
          </a:p>
        </p:txBody>
      </p:sp>
      <p:sp>
        <p:nvSpPr>
          <p:cNvPr id="23586" name="Text Box 34"/>
          <p:cNvSpPr txBox="1">
            <a:spLocks noChangeArrowheads="1"/>
          </p:cNvSpPr>
          <p:nvPr/>
        </p:nvSpPr>
        <p:spPr bwMode="auto">
          <a:xfrm>
            <a:off x="3505200" y="3581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vi-VN" altLang="en-US" sz="1800" b="1">
              <a:solidFill>
                <a:srgbClr val="FF00FF"/>
              </a:solidFill>
              <a:latin typeface="Times New Roman" pitchFamily="18" charset="0"/>
            </a:endParaRPr>
          </a:p>
        </p:txBody>
      </p:sp>
      <p:sp>
        <p:nvSpPr>
          <p:cNvPr id="10245" name="Text Box 38"/>
          <p:cNvSpPr txBox="1">
            <a:spLocks noChangeArrowheads="1"/>
          </p:cNvSpPr>
          <p:nvPr/>
        </p:nvSpPr>
        <p:spPr bwMode="auto">
          <a:xfrm>
            <a:off x="6629400" y="34290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800" b="1" i="1">
                <a:solidFill>
                  <a:srgbClr val="0000FF"/>
                </a:solidFill>
                <a:latin typeface="Times New Roman" pitchFamily="18" charset="0"/>
              </a:rPr>
              <a:t> </a:t>
            </a:r>
          </a:p>
        </p:txBody>
      </p:sp>
      <p:sp>
        <p:nvSpPr>
          <p:cNvPr id="139289" name="Text Box 25"/>
          <p:cNvSpPr txBox="1">
            <a:spLocks noChangeArrowheads="1"/>
          </p:cNvSpPr>
          <p:nvPr/>
        </p:nvSpPr>
        <p:spPr bwMode="auto">
          <a:xfrm>
            <a:off x="152400" y="228600"/>
            <a:ext cx="3200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2400" b="1">
                <a:solidFill>
                  <a:srgbClr val="FF0000"/>
                </a:solidFill>
                <a:latin typeface="Times New Roman" pitchFamily="18" charset="0"/>
              </a:rPr>
              <a:t>Quan sát lược đồ:</a:t>
            </a:r>
          </a:p>
          <a:p>
            <a:pPr>
              <a:spcBef>
                <a:spcPct val="50000"/>
              </a:spcBef>
            </a:pPr>
            <a:r>
              <a:rPr lang="en-US" altLang="en-US" sz="2400" b="1">
                <a:latin typeface="Times New Roman" pitchFamily="18" charset="0"/>
              </a:rPr>
              <a:t>Từ thành phố đi đến các tỉnh khác bằng những loại đường giao thông: </a:t>
            </a:r>
          </a:p>
        </p:txBody>
      </p:sp>
      <p:sp>
        <p:nvSpPr>
          <p:cNvPr id="139291" name="Text Box 27"/>
          <p:cNvSpPr txBox="1">
            <a:spLocks noChangeArrowheads="1"/>
          </p:cNvSpPr>
          <p:nvPr/>
        </p:nvSpPr>
        <p:spPr bwMode="auto">
          <a:xfrm>
            <a:off x="152400" y="2362200"/>
            <a:ext cx="3124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2000" b="1">
                <a:solidFill>
                  <a:schemeClr val="tx2"/>
                </a:solidFill>
                <a:latin typeface="Times New Roman" pitchFamily="18" charset="0"/>
              </a:rPr>
              <a:t>            Đường ô tô</a:t>
            </a:r>
          </a:p>
          <a:p>
            <a:pPr>
              <a:spcBef>
                <a:spcPct val="50000"/>
              </a:spcBef>
            </a:pPr>
            <a:r>
              <a:rPr lang="en-US" altLang="en-US" sz="2000" b="1">
                <a:solidFill>
                  <a:schemeClr val="tx2"/>
                </a:solidFill>
                <a:latin typeface="Times New Roman" pitchFamily="18" charset="0"/>
              </a:rPr>
              <a:t>            Đường sắt</a:t>
            </a:r>
          </a:p>
          <a:p>
            <a:pPr>
              <a:spcBef>
                <a:spcPct val="50000"/>
              </a:spcBef>
            </a:pPr>
            <a:r>
              <a:rPr lang="en-US" altLang="en-US" sz="2000" b="1">
                <a:solidFill>
                  <a:schemeClr val="tx2"/>
                </a:solidFill>
                <a:latin typeface="Times New Roman" pitchFamily="18" charset="0"/>
              </a:rPr>
              <a:t>            Đường hàng không</a:t>
            </a:r>
          </a:p>
          <a:p>
            <a:pPr>
              <a:spcBef>
                <a:spcPct val="50000"/>
              </a:spcBef>
            </a:pPr>
            <a:r>
              <a:rPr lang="en-US" altLang="en-US" sz="2000" b="1">
                <a:solidFill>
                  <a:schemeClr val="tx2"/>
                </a:solidFill>
                <a:latin typeface="Times New Roman" pitchFamily="18" charset="0"/>
              </a:rPr>
              <a:t>            Đường thuỷ.</a:t>
            </a:r>
          </a:p>
        </p:txBody>
      </p:sp>
      <p:sp>
        <p:nvSpPr>
          <p:cNvPr id="139294" name="Line 30"/>
          <p:cNvSpPr>
            <a:spLocks noChangeShapeType="1"/>
          </p:cNvSpPr>
          <p:nvPr/>
        </p:nvSpPr>
        <p:spPr bwMode="auto">
          <a:xfrm>
            <a:off x="304800" y="2590800"/>
            <a:ext cx="457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95" name="Line 31"/>
          <p:cNvSpPr>
            <a:spLocks noChangeShapeType="1"/>
          </p:cNvSpPr>
          <p:nvPr/>
        </p:nvSpPr>
        <p:spPr bwMode="auto">
          <a:xfrm>
            <a:off x="304800" y="3048000"/>
            <a:ext cx="457200" cy="0"/>
          </a:xfrm>
          <a:prstGeom prst="line">
            <a:avLst/>
          </a:prstGeom>
          <a:noFill/>
          <a:ln w="38100">
            <a:solidFill>
              <a:srgbClr val="660033">
                <a:alpha val="98038"/>
              </a:srgbClr>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9296" name="Picture 46" descr="j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381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97" name="Picture 33" descr="pengui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7200" y="3886200"/>
            <a:ext cx="271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30" descr="IMG_00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28600"/>
            <a:ext cx="5562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3" descr="pengui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562600" y="2286000"/>
            <a:ext cx="271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6" descr="j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00400"/>
            <a:ext cx="381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124200"/>
            <a:ext cx="27892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0975" y="3225800"/>
            <a:ext cx="29956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9700" y="3746500"/>
            <a:ext cx="29622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187825"/>
            <a:ext cx="299878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p:cNvSpPr/>
          <p:nvPr/>
        </p:nvSpPr>
        <p:spPr>
          <a:xfrm>
            <a:off x="4660900" y="419100"/>
            <a:ext cx="1955800" cy="1485900"/>
          </a:xfrm>
          <a:custGeom>
            <a:avLst/>
            <a:gdLst>
              <a:gd name="connsiteX0" fmla="*/ 0 w 1955800"/>
              <a:gd name="connsiteY0" fmla="*/ 0 h 1485900"/>
              <a:gd name="connsiteX1" fmla="*/ 50800 w 1955800"/>
              <a:gd name="connsiteY1" fmla="*/ 25400 h 1485900"/>
              <a:gd name="connsiteX2" fmla="*/ 57150 w 1955800"/>
              <a:gd name="connsiteY2" fmla="*/ 44450 h 1485900"/>
              <a:gd name="connsiteX3" fmla="*/ 95250 w 1955800"/>
              <a:gd name="connsiteY3" fmla="*/ 57150 h 1485900"/>
              <a:gd name="connsiteX4" fmla="*/ 133350 w 1955800"/>
              <a:gd name="connsiteY4" fmla="*/ 69850 h 1485900"/>
              <a:gd name="connsiteX5" fmla="*/ 152400 w 1955800"/>
              <a:gd name="connsiteY5" fmla="*/ 76200 h 1485900"/>
              <a:gd name="connsiteX6" fmla="*/ 171450 w 1955800"/>
              <a:gd name="connsiteY6" fmla="*/ 82550 h 1485900"/>
              <a:gd name="connsiteX7" fmla="*/ 209550 w 1955800"/>
              <a:gd name="connsiteY7" fmla="*/ 107950 h 1485900"/>
              <a:gd name="connsiteX8" fmla="*/ 254000 w 1955800"/>
              <a:gd name="connsiteY8" fmla="*/ 114300 h 1485900"/>
              <a:gd name="connsiteX9" fmla="*/ 285750 w 1955800"/>
              <a:gd name="connsiteY9" fmla="*/ 139700 h 1485900"/>
              <a:gd name="connsiteX10" fmla="*/ 304800 w 1955800"/>
              <a:gd name="connsiteY10" fmla="*/ 158750 h 1485900"/>
              <a:gd name="connsiteX11" fmla="*/ 323850 w 1955800"/>
              <a:gd name="connsiteY11" fmla="*/ 165100 h 1485900"/>
              <a:gd name="connsiteX12" fmla="*/ 342900 w 1955800"/>
              <a:gd name="connsiteY12" fmla="*/ 177800 h 1485900"/>
              <a:gd name="connsiteX13" fmla="*/ 476250 w 1955800"/>
              <a:gd name="connsiteY13" fmla="*/ 190500 h 1485900"/>
              <a:gd name="connsiteX14" fmla="*/ 685800 w 1955800"/>
              <a:gd name="connsiteY14" fmla="*/ 196850 h 1485900"/>
              <a:gd name="connsiteX15" fmla="*/ 704850 w 1955800"/>
              <a:gd name="connsiteY15" fmla="*/ 209550 h 1485900"/>
              <a:gd name="connsiteX16" fmla="*/ 800100 w 1955800"/>
              <a:gd name="connsiteY16" fmla="*/ 228600 h 1485900"/>
              <a:gd name="connsiteX17" fmla="*/ 838200 w 1955800"/>
              <a:gd name="connsiteY17" fmla="*/ 254000 h 1485900"/>
              <a:gd name="connsiteX18" fmla="*/ 882650 w 1955800"/>
              <a:gd name="connsiteY18" fmla="*/ 266700 h 1485900"/>
              <a:gd name="connsiteX19" fmla="*/ 939800 w 1955800"/>
              <a:gd name="connsiteY19" fmla="*/ 273050 h 1485900"/>
              <a:gd name="connsiteX20" fmla="*/ 977900 w 1955800"/>
              <a:gd name="connsiteY20" fmla="*/ 279400 h 1485900"/>
              <a:gd name="connsiteX21" fmla="*/ 1003300 w 1955800"/>
              <a:gd name="connsiteY21" fmla="*/ 285750 h 1485900"/>
              <a:gd name="connsiteX22" fmla="*/ 1079500 w 1955800"/>
              <a:gd name="connsiteY22" fmla="*/ 292100 h 1485900"/>
              <a:gd name="connsiteX23" fmla="*/ 1130300 w 1955800"/>
              <a:gd name="connsiteY23" fmla="*/ 336550 h 1485900"/>
              <a:gd name="connsiteX24" fmla="*/ 1149350 w 1955800"/>
              <a:gd name="connsiteY24" fmla="*/ 349250 h 1485900"/>
              <a:gd name="connsiteX25" fmla="*/ 1168400 w 1955800"/>
              <a:gd name="connsiteY25" fmla="*/ 355600 h 1485900"/>
              <a:gd name="connsiteX26" fmla="*/ 1187450 w 1955800"/>
              <a:gd name="connsiteY26" fmla="*/ 368300 h 1485900"/>
              <a:gd name="connsiteX27" fmla="*/ 1244600 w 1955800"/>
              <a:gd name="connsiteY27" fmla="*/ 374650 h 1485900"/>
              <a:gd name="connsiteX28" fmla="*/ 1263650 w 1955800"/>
              <a:gd name="connsiteY28" fmla="*/ 381000 h 1485900"/>
              <a:gd name="connsiteX29" fmla="*/ 1282700 w 1955800"/>
              <a:gd name="connsiteY29" fmla="*/ 393700 h 1485900"/>
              <a:gd name="connsiteX30" fmla="*/ 1397000 w 1955800"/>
              <a:gd name="connsiteY30" fmla="*/ 400050 h 1485900"/>
              <a:gd name="connsiteX31" fmla="*/ 1498600 w 1955800"/>
              <a:gd name="connsiteY31" fmla="*/ 393700 h 1485900"/>
              <a:gd name="connsiteX32" fmla="*/ 1543050 w 1955800"/>
              <a:gd name="connsiteY32" fmla="*/ 387350 h 1485900"/>
              <a:gd name="connsiteX33" fmla="*/ 1581150 w 1955800"/>
              <a:gd name="connsiteY33" fmla="*/ 412750 h 1485900"/>
              <a:gd name="connsiteX34" fmla="*/ 1593850 w 1955800"/>
              <a:gd name="connsiteY34" fmla="*/ 431800 h 1485900"/>
              <a:gd name="connsiteX35" fmla="*/ 1600200 w 1955800"/>
              <a:gd name="connsiteY35" fmla="*/ 450850 h 1485900"/>
              <a:gd name="connsiteX36" fmla="*/ 1619250 w 1955800"/>
              <a:gd name="connsiteY36" fmla="*/ 463550 h 1485900"/>
              <a:gd name="connsiteX37" fmla="*/ 1651000 w 1955800"/>
              <a:gd name="connsiteY37" fmla="*/ 501650 h 1485900"/>
              <a:gd name="connsiteX38" fmla="*/ 1670050 w 1955800"/>
              <a:gd name="connsiteY38" fmla="*/ 514350 h 1485900"/>
              <a:gd name="connsiteX39" fmla="*/ 1714500 w 1955800"/>
              <a:gd name="connsiteY39" fmla="*/ 558800 h 1485900"/>
              <a:gd name="connsiteX40" fmla="*/ 1733550 w 1955800"/>
              <a:gd name="connsiteY40" fmla="*/ 603250 h 1485900"/>
              <a:gd name="connsiteX41" fmla="*/ 1765300 w 1955800"/>
              <a:gd name="connsiteY41" fmla="*/ 609600 h 1485900"/>
              <a:gd name="connsiteX42" fmla="*/ 1790700 w 1955800"/>
              <a:gd name="connsiteY42" fmla="*/ 615950 h 1485900"/>
              <a:gd name="connsiteX43" fmla="*/ 1828800 w 1955800"/>
              <a:gd name="connsiteY43" fmla="*/ 628650 h 1485900"/>
              <a:gd name="connsiteX44" fmla="*/ 1847850 w 1955800"/>
              <a:gd name="connsiteY44" fmla="*/ 647700 h 1485900"/>
              <a:gd name="connsiteX45" fmla="*/ 1860550 w 1955800"/>
              <a:gd name="connsiteY45" fmla="*/ 666750 h 1485900"/>
              <a:gd name="connsiteX46" fmla="*/ 1898650 w 1955800"/>
              <a:gd name="connsiteY46" fmla="*/ 685800 h 1485900"/>
              <a:gd name="connsiteX47" fmla="*/ 1911350 w 1955800"/>
              <a:gd name="connsiteY47" fmla="*/ 704850 h 1485900"/>
              <a:gd name="connsiteX48" fmla="*/ 1949450 w 1955800"/>
              <a:gd name="connsiteY48" fmla="*/ 717550 h 1485900"/>
              <a:gd name="connsiteX49" fmla="*/ 1955800 w 1955800"/>
              <a:gd name="connsiteY49" fmla="*/ 736600 h 1485900"/>
              <a:gd name="connsiteX50" fmla="*/ 1930400 w 1955800"/>
              <a:gd name="connsiteY50" fmla="*/ 762000 h 1485900"/>
              <a:gd name="connsiteX51" fmla="*/ 1911350 w 1955800"/>
              <a:gd name="connsiteY51" fmla="*/ 774700 h 1485900"/>
              <a:gd name="connsiteX52" fmla="*/ 1885950 w 1955800"/>
              <a:gd name="connsiteY52" fmla="*/ 831850 h 1485900"/>
              <a:gd name="connsiteX53" fmla="*/ 1866900 w 1955800"/>
              <a:gd name="connsiteY53" fmla="*/ 844550 h 1485900"/>
              <a:gd name="connsiteX54" fmla="*/ 1854200 w 1955800"/>
              <a:gd name="connsiteY54" fmla="*/ 863600 h 1485900"/>
              <a:gd name="connsiteX55" fmla="*/ 1841500 w 1955800"/>
              <a:gd name="connsiteY55" fmla="*/ 901700 h 1485900"/>
              <a:gd name="connsiteX56" fmla="*/ 1854200 w 1955800"/>
              <a:gd name="connsiteY56" fmla="*/ 958850 h 1485900"/>
              <a:gd name="connsiteX57" fmla="*/ 1860550 w 1955800"/>
              <a:gd name="connsiteY57" fmla="*/ 977900 h 1485900"/>
              <a:gd name="connsiteX58" fmla="*/ 1879600 w 1955800"/>
              <a:gd name="connsiteY58" fmla="*/ 996950 h 1485900"/>
              <a:gd name="connsiteX59" fmla="*/ 1885950 w 1955800"/>
              <a:gd name="connsiteY59" fmla="*/ 1016000 h 1485900"/>
              <a:gd name="connsiteX60" fmla="*/ 1892300 w 1955800"/>
              <a:gd name="connsiteY60" fmla="*/ 1047750 h 1485900"/>
              <a:gd name="connsiteX61" fmla="*/ 1898650 w 1955800"/>
              <a:gd name="connsiteY61" fmla="*/ 1073150 h 1485900"/>
              <a:gd name="connsiteX62" fmla="*/ 1892300 w 1955800"/>
              <a:gd name="connsiteY62" fmla="*/ 1193800 h 1485900"/>
              <a:gd name="connsiteX63" fmla="*/ 1873250 w 1955800"/>
              <a:gd name="connsiteY63" fmla="*/ 1206500 h 1485900"/>
              <a:gd name="connsiteX64" fmla="*/ 1860550 w 1955800"/>
              <a:gd name="connsiteY64" fmla="*/ 1250950 h 1485900"/>
              <a:gd name="connsiteX65" fmla="*/ 1841500 w 1955800"/>
              <a:gd name="connsiteY65" fmla="*/ 1289050 h 1485900"/>
              <a:gd name="connsiteX66" fmla="*/ 1822450 w 1955800"/>
              <a:gd name="connsiteY66" fmla="*/ 1352550 h 1485900"/>
              <a:gd name="connsiteX67" fmla="*/ 1816100 w 1955800"/>
              <a:gd name="connsiteY67" fmla="*/ 1371600 h 1485900"/>
              <a:gd name="connsiteX68" fmla="*/ 1778000 w 1955800"/>
              <a:gd name="connsiteY68" fmla="*/ 1384300 h 1485900"/>
              <a:gd name="connsiteX69" fmla="*/ 1758950 w 1955800"/>
              <a:gd name="connsiteY69" fmla="*/ 1390650 h 1485900"/>
              <a:gd name="connsiteX70" fmla="*/ 1739900 w 1955800"/>
              <a:gd name="connsiteY70" fmla="*/ 1397000 h 1485900"/>
              <a:gd name="connsiteX71" fmla="*/ 1758950 w 1955800"/>
              <a:gd name="connsiteY71" fmla="*/ 1409700 h 1485900"/>
              <a:gd name="connsiteX72" fmla="*/ 1790700 w 1955800"/>
              <a:gd name="connsiteY72" fmla="*/ 1416050 h 1485900"/>
              <a:gd name="connsiteX73" fmla="*/ 1765300 w 1955800"/>
              <a:gd name="connsiteY73" fmla="*/ 1422400 h 1485900"/>
              <a:gd name="connsiteX74" fmla="*/ 1727200 w 1955800"/>
              <a:gd name="connsiteY74" fmla="*/ 1435100 h 1485900"/>
              <a:gd name="connsiteX75" fmla="*/ 1765300 w 1955800"/>
              <a:gd name="connsiteY75" fmla="*/ 1460500 h 1485900"/>
              <a:gd name="connsiteX76" fmla="*/ 1746250 w 1955800"/>
              <a:gd name="connsiteY76" fmla="*/ 1466850 h 1485900"/>
              <a:gd name="connsiteX77" fmla="*/ 1720850 w 1955800"/>
              <a:gd name="connsiteY77" fmla="*/ 1473200 h 1485900"/>
              <a:gd name="connsiteX78" fmla="*/ 1663700 w 1955800"/>
              <a:gd name="connsiteY78" fmla="*/ 1485900 h 1485900"/>
              <a:gd name="connsiteX79" fmla="*/ 1606550 w 1955800"/>
              <a:gd name="connsiteY79" fmla="*/ 1479550 h 1485900"/>
              <a:gd name="connsiteX80" fmla="*/ 1587500 w 1955800"/>
              <a:gd name="connsiteY80" fmla="*/ 1473200 h 1485900"/>
              <a:gd name="connsiteX81" fmla="*/ 1511300 w 1955800"/>
              <a:gd name="connsiteY81" fmla="*/ 1466850 h 1485900"/>
              <a:gd name="connsiteX82" fmla="*/ 1492250 w 1955800"/>
              <a:gd name="connsiteY82" fmla="*/ 1460500 h 1485900"/>
              <a:gd name="connsiteX83" fmla="*/ 1479550 w 1955800"/>
              <a:gd name="connsiteY83" fmla="*/ 14224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55800" h="1485900">
                <a:moveTo>
                  <a:pt x="0" y="0"/>
                </a:moveTo>
                <a:cubicBezTo>
                  <a:pt x="9588" y="3835"/>
                  <a:pt x="41848" y="14210"/>
                  <a:pt x="50800" y="25400"/>
                </a:cubicBezTo>
                <a:cubicBezTo>
                  <a:pt x="54981" y="30627"/>
                  <a:pt x="51703" y="40559"/>
                  <a:pt x="57150" y="44450"/>
                </a:cubicBezTo>
                <a:cubicBezTo>
                  <a:pt x="68043" y="52231"/>
                  <a:pt x="82550" y="52917"/>
                  <a:pt x="95250" y="57150"/>
                </a:cubicBezTo>
                <a:lnTo>
                  <a:pt x="133350" y="69850"/>
                </a:lnTo>
                <a:lnTo>
                  <a:pt x="152400" y="76200"/>
                </a:lnTo>
                <a:cubicBezTo>
                  <a:pt x="158750" y="78317"/>
                  <a:pt x="165881" y="78837"/>
                  <a:pt x="171450" y="82550"/>
                </a:cubicBezTo>
                <a:cubicBezTo>
                  <a:pt x="184150" y="91017"/>
                  <a:pt x="194440" y="105791"/>
                  <a:pt x="209550" y="107950"/>
                </a:cubicBezTo>
                <a:lnTo>
                  <a:pt x="254000" y="114300"/>
                </a:lnTo>
                <a:cubicBezTo>
                  <a:pt x="282403" y="156905"/>
                  <a:pt x="248944" y="115163"/>
                  <a:pt x="285750" y="139700"/>
                </a:cubicBezTo>
                <a:cubicBezTo>
                  <a:pt x="293222" y="144681"/>
                  <a:pt x="297328" y="153769"/>
                  <a:pt x="304800" y="158750"/>
                </a:cubicBezTo>
                <a:cubicBezTo>
                  <a:pt x="310369" y="162463"/>
                  <a:pt x="317863" y="162107"/>
                  <a:pt x="323850" y="165100"/>
                </a:cubicBezTo>
                <a:cubicBezTo>
                  <a:pt x="330676" y="168513"/>
                  <a:pt x="335590" y="175607"/>
                  <a:pt x="342900" y="177800"/>
                </a:cubicBezTo>
                <a:cubicBezTo>
                  <a:pt x="365810" y="184673"/>
                  <a:pt x="473555" y="190385"/>
                  <a:pt x="476250" y="190500"/>
                </a:cubicBezTo>
                <a:cubicBezTo>
                  <a:pt x="546069" y="193471"/>
                  <a:pt x="615950" y="194733"/>
                  <a:pt x="685800" y="196850"/>
                </a:cubicBezTo>
                <a:cubicBezTo>
                  <a:pt x="692150" y="201083"/>
                  <a:pt x="697876" y="206450"/>
                  <a:pt x="704850" y="209550"/>
                </a:cubicBezTo>
                <a:cubicBezTo>
                  <a:pt x="742372" y="226227"/>
                  <a:pt x="756507" y="223756"/>
                  <a:pt x="800100" y="228600"/>
                </a:cubicBezTo>
                <a:cubicBezTo>
                  <a:pt x="812800" y="237067"/>
                  <a:pt x="823720" y="249173"/>
                  <a:pt x="838200" y="254000"/>
                </a:cubicBezTo>
                <a:cubicBezTo>
                  <a:pt x="852425" y="258742"/>
                  <a:pt x="867842" y="264422"/>
                  <a:pt x="882650" y="266700"/>
                </a:cubicBezTo>
                <a:cubicBezTo>
                  <a:pt x="901594" y="269615"/>
                  <a:pt x="920801" y="270517"/>
                  <a:pt x="939800" y="273050"/>
                </a:cubicBezTo>
                <a:cubicBezTo>
                  <a:pt x="952562" y="274752"/>
                  <a:pt x="965275" y="276875"/>
                  <a:pt x="977900" y="279400"/>
                </a:cubicBezTo>
                <a:cubicBezTo>
                  <a:pt x="986458" y="281112"/>
                  <a:pt x="994640" y="284668"/>
                  <a:pt x="1003300" y="285750"/>
                </a:cubicBezTo>
                <a:cubicBezTo>
                  <a:pt x="1028591" y="288911"/>
                  <a:pt x="1054100" y="289983"/>
                  <a:pt x="1079500" y="292100"/>
                </a:cubicBezTo>
                <a:cubicBezTo>
                  <a:pt x="1100667" y="323850"/>
                  <a:pt x="1085850" y="306917"/>
                  <a:pt x="1130300" y="336550"/>
                </a:cubicBezTo>
                <a:cubicBezTo>
                  <a:pt x="1136650" y="340783"/>
                  <a:pt x="1142110" y="346837"/>
                  <a:pt x="1149350" y="349250"/>
                </a:cubicBezTo>
                <a:cubicBezTo>
                  <a:pt x="1155700" y="351367"/>
                  <a:pt x="1162413" y="352607"/>
                  <a:pt x="1168400" y="355600"/>
                </a:cubicBezTo>
                <a:cubicBezTo>
                  <a:pt x="1175226" y="359013"/>
                  <a:pt x="1180046" y="366449"/>
                  <a:pt x="1187450" y="368300"/>
                </a:cubicBezTo>
                <a:cubicBezTo>
                  <a:pt x="1206045" y="372949"/>
                  <a:pt x="1225550" y="372533"/>
                  <a:pt x="1244600" y="374650"/>
                </a:cubicBezTo>
                <a:cubicBezTo>
                  <a:pt x="1250950" y="376767"/>
                  <a:pt x="1257663" y="378007"/>
                  <a:pt x="1263650" y="381000"/>
                </a:cubicBezTo>
                <a:cubicBezTo>
                  <a:pt x="1270476" y="384413"/>
                  <a:pt x="1275145" y="392621"/>
                  <a:pt x="1282700" y="393700"/>
                </a:cubicBezTo>
                <a:cubicBezTo>
                  <a:pt x="1320475" y="399096"/>
                  <a:pt x="1358900" y="397933"/>
                  <a:pt x="1397000" y="400050"/>
                </a:cubicBezTo>
                <a:cubicBezTo>
                  <a:pt x="1430867" y="397933"/>
                  <a:pt x="1465082" y="398992"/>
                  <a:pt x="1498600" y="393700"/>
                </a:cubicBezTo>
                <a:cubicBezTo>
                  <a:pt x="1557730" y="384364"/>
                  <a:pt x="1472717" y="369767"/>
                  <a:pt x="1543050" y="387350"/>
                </a:cubicBezTo>
                <a:cubicBezTo>
                  <a:pt x="1555750" y="395817"/>
                  <a:pt x="1572683" y="400050"/>
                  <a:pt x="1581150" y="412750"/>
                </a:cubicBezTo>
                <a:cubicBezTo>
                  <a:pt x="1585383" y="419100"/>
                  <a:pt x="1590437" y="424974"/>
                  <a:pt x="1593850" y="431800"/>
                </a:cubicBezTo>
                <a:cubicBezTo>
                  <a:pt x="1596843" y="437787"/>
                  <a:pt x="1596019" y="445623"/>
                  <a:pt x="1600200" y="450850"/>
                </a:cubicBezTo>
                <a:cubicBezTo>
                  <a:pt x="1604968" y="456809"/>
                  <a:pt x="1612900" y="459317"/>
                  <a:pt x="1619250" y="463550"/>
                </a:cubicBezTo>
                <a:cubicBezTo>
                  <a:pt x="1631737" y="482281"/>
                  <a:pt x="1632665" y="486371"/>
                  <a:pt x="1651000" y="501650"/>
                </a:cubicBezTo>
                <a:cubicBezTo>
                  <a:pt x="1656863" y="506536"/>
                  <a:pt x="1663700" y="510117"/>
                  <a:pt x="1670050" y="514350"/>
                </a:cubicBezTo>
                <a:cubicBezTo>
                  <a:pt x="1699163" y="558019"/>
                  <a:pt x="1680970" y="547623"/>
                  <a:pt x="1714500" y="558800"/>
                </a:cubicBezTo>
                <a:cubicBezTo>
                  <a:pt x="1717268" y="569873"/>
                  <a:pt x="1720760" y="595941"/>
                  <a:pt x="1733550" y="603250"/>
                </a:cubicBezTo>
                <a:cubicBezTo>
                  <a:pt x="1742921" y="608605"/>
                  <a:pt x="1754764" y="607259"/>
                  <a:pt x="1765300" y="609600"/>
                </a:cubicBezTo>
                <a:cubicBezTo>
                  <a:pt x="1773819" y="611493"/>
                  <a:pt x="1782341" y="613442"/>
                  <a:pt x="1790700" y="615950"/>
                </a:cubicBezTo>
                <a:cubicBezTo>
                  <a:pt x="1803522" y="619797"/>
                  <a:pt x="1828800" y="628650"/>
                  <a:pt x="1828800" y="628650"/>
                </a:cubicBezTo>
                <a:cubicBezTo>
                  <a:pt x="1835150" y="635000"/>
                  <a:pt x="1842101" y="640801"/>
                  <a:pt x="1847850" y="647700"/>
                </a:cubicBezTo>
                <a:cubicBezTo>
                  <a:pt x="1852736" y="653563"/>
                  <a:pt x="1855154" y="661354"/>
                  <a:pt x="1860550" y="666750"/>
                </a:cubicBezTo>
                <a:cubicBezTo>
                  <a:pt x="1872860" y="679060"/>
                  <a:pt x="1883156" y="680635"/>
                  <a:pt x="1898650" y="685800"/>
                </a:cubicBezTo>
                <a:cubicBezTo>
                  <a:pt x="1902883" y="692150"/>
                  <a:pt x="1904878" y="700805"/>
                  <a:pt x="1911350" y="704850"/>
                </a:cubicBezTo>
                <a:cubicBezTo>
                  <a:pt x="1922702" y="711945"/>
                  <a:pt x="1949450" y="717550"/>
                  <a:pt x="1949450" y="717550"/>
                </a:cubicBezTo>
                <a:cubicBezTo>
                  <a:pt x="1951567" y="723900"/>
                  <a:pt x="1955800" y="729907"/>
                  <a:pt x="1955800" y="736600"/>
                </a:cubicBezTo>
                <a:cubicBezTo>
                  <a:pt x="1955800" y="762000"/>
                  <a:pt x="1947333" y="753533"/>
                  <a:pt x="1930400" y="762000"/>
                </a:cubicBezTo>
                <a:cubicBezTo>
                  <a:pt x="1923574" y="765413"/>
                  <a:pt x="1917700" y="770467"/>
                  <a:pt x="1911350" y="774700"/>
                </a:cubicBezTo>
                <a:cubicBezTo>
                  <a:pt x="1905062" y="793563"/>
                  <a:pt x="1901044" y="816756"/>
                  <a:pt x="1885950" y="831850"/>
                </a:cubicBezTo>
                <a:cubicBezTo>
                  <a:pt x="1880554" y="837246"/>
                  <a:pt x="1873250" y="840317"/>
                  <a:pt x="1866900" y="844550"/>
                </a:cubicBezTo>
                <a:cubicBezTo>
                  <a:pt x="1862667" y="850900"/>
                  <a:pt x="1857300" y="856626"/>
                  <a:pt x="1854200" y="863600"/>
                </a:cubicBezTo>
                <a:cubicBezTo>
                  <a:pt x="1848763" y="875833"/>
                  <a:pt x="1841500" y="901700"/>
                  <a:pt x="1841500" y="901700"/>
                </a:cubicBezTo>
                <a:cubicBezTo>
                  <a:pt x="1855795" y="944584"/>
                  <a:pt x="1839299" y="891796"/>
                  <a:pt x="1854200" y="958850"/>
                </a:cubicBezTo>
                <a:cubicBezTo>
                  <a:pt x="1855652" y="965384"/>
                  <a:pt x="1856837" y="972331"/>
                  <a:pt x="1860550" y="977900"/>
                </a:cubicBezTo>
                <a:cubicBezTo>
                  <a:pt x="1865531" y="985372"/>
                  <a:pt x="1873250" y="990600"/>
                  <a:pt x="1879600" y="996950"/>
                </a:cubicBezTo>
                <a:cubicBezTo>
                  <a:pt x="1881717" y="1003300"/>
                  <a:pt x="1884327" y="1009506"/>
                  <a:pt x="1885950" y="1016000"/>
                </a:cubicBezTo>
                <a:cubicBezTo>
                  <a:pt x="1888568" y="1026471"/>
                  <a:pt x="1889959" y="1037214"/>
                  <a:pt x="1892300" y="1047750"/>
                </a:cubicBezTo>
                <a:cubicBezTo>
                  <a:pt x="1894193" y="1056269"/>
                  <a:pt x="1896533" y="1064683"/>
                  <a:pt x="1898650" y="1073150"/>
                </a:cubicBezTo>
                <a:cubicBezTo>
                  <a:pt x="1896533" y="1113367"/>
                  <a:pt x="1899835" y="1154239"/>
                  <a:pt x="1892300" y="1193800"/>
                </a:cubicBezTo>
                <a:cubicBezTo>
                  <a:pt x="1890872" y="1201297"/>
                  <a:pt x="1878018" y="1200541"/>
                  <a:pt x="1873250" y="1206500"/>
                </a:cubicBezTo>
                <a:cubicBezTo>
                  <a:pt x="1869867" y="1210729"/>
                  <a:pt x="1861057" y="1249175"/>
                  <a:pt x="1860550" y="1250950"/>
                </a:cubicBezTo>
                <a:cubicBezTo>
                  <a:pt x="1846655" y="1299583"/>
                  <a:pt x="1863764" y="1238956"/>
                  <a:pt x="1841500" y="1289050"/>
                </a:cubicBezTo>
                <a:cubicBezTo>
                  <a:pt x="1829428" y="1316213"/>
                  <a:pt x="1829838" y="1326691"/>
                  <a:pt x="1822450" y="1352550"/>
                </a:cubicBezTo>
                <a:cubicBezTo>
                  <a:pt x="1820611" y="1358986"/>
                  <a:pt x="1821547" y="1367709"/>
                  <a:pt x="1816100" y="1371600"/>
                </a:cubicBezTo>
                <a:cubicBezTo>
                  <a:pt x="1805207" y="1379381"/>
                  <a:pt x="1790700" y="1380067"/>
                  <a:pt x="1778000" y="1384300"/>
                </a:cubicBezTo>
                <a:lnTo>
                  <a:pt x="1758950" y="1390650"/>
                </a:lnTo>
                <a:lnTo>
                  <a:pt x="1739900" y="1397000"/>
                </a:lnTo>
                <a:cubicBezTo>
                  <a:pt x="1746250" y="1401233"/>
                  <a:pt x="1751804" y="1407020"/>
                  <a:pt x="1758950" y="1409700"/>
                </a:cubicBezTo>
                <a:cubicBezTo>
                  <a:pt x="1769056" y="1413490"/>
                  <a:pt x="1785873" y="1406397"/>
                  <a:pt x="1790700" y="1416050"/>
                </a:cubicBezTo>
                <a:cubicBezTo>
                  <a:pt x="1794603" y="1423856"/>
                  <a:pt x="1773659" y="1419892"/>
                  <a:pt x="1765300" y="1422400"/>
                </a:cubicBezTo>
                <a:cubicBezTo>
                  <a:pt x="1752478" y="1426247"/>
                  <a:pt x="1727200" y="1435100"/>
                  <a:pt x="1727200" y="1435100"/>
                </a:cubicBezTo>
                <a:cubicBezTo>
                  <a:pt x="1701256" y="1474017"/>
                  <a:pt x="1715376" y="1440530"/>
                  <a:pt x="1765300" y="1460500"/>
                </a:cubicBezTo>
                <a:cubicBezTo>
                  <a:pt x="1771515" y="1462986"/>
                  <a:pt x="1752686" y="1465011"/>
                  <a:pt x="1746250" y="1466850"/>
                </a:cubicBezTo>
                <a:cubicBezTo>
                  <a:pt x="1737859" y="1469248"/>
                  <a:pt x="1729408" y="1471488"/>
                  <a:pt x="1720850" y="1473200"/>
                </a:cubicBezTo>
                <a:cubicBezTo>
                  <a:pt x="1664972" y="1484376"/>
                  <a:pt x="1700774" y="1473542"/>
                  <a:pt x="1663700" y="1485900"/>
                </a:cubicBezTo>
                <a:cubicBezTo>
                  <a:pt x="1644650" y="1483783"/>
                  <a:pt x="1625456" y="1482701"/>
                  <a:pt x="1606550" y="1479550"/>
                </a:cubicBezTo>
                <a:cubicBezTo>
                  <a:pt x="1599948" y="1478450"/>
                  <a:pt x="1594135" y="1474085"/>
                  <a:pt x="1587500" y="1473200"/>
                </a:cubicBezTo>
                <a:cubicBezTo>
                  <a:pt x="1562236" y="1469831"/>
                  <a:pt x="1536700" y="1468967"/>
                  <a:pt x="1511300" y="1466850"/>
                </a:cubicBezTo>
                <a:cubicBezTo>
                  <a:pt x="1504950" y="1464733"/>
                  <a:pt x="1497477" y="1464681"/>
                  <a:pt x="1492250" y="1460500"/>
                </a:cubicBezTo>
                <a:cubicBezTo>
                  <a:pt x="1476028" y="1447522"/>
                  <a:pt x="1479550" y="1439633"/>
                  <a:pt x="1479550" y="14224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Freeform: Shape 6"/>
          <p:cNvSpPr/>
          <p:nvPr/>
        </p:nvSpPr>
        <p:spPr>
          <a:xfrm>
            <a:off x="6610350" y="1035050"/>
            <a:ext cx="2006600" cy="323850"/>
          </a:xfrm>
          <a:custGeom>
            <a:avLst/>
            <a:gdLst>
              <a:gd name="connsiteX0" fmla="*/ 2006600 w 2006600"/>
              <a:gd name="connsiteY0" fmla="*/ 0 h 323850"/>
              <a:gd name="connsiteX1" fmla="*/ 1974850 w 2006600"/>
              <a:gd name="connsiteY1" fmla="*/ 25400 h 323850"/>
              <a:gd name="connsiteX2" fmla="*/ 1962150 w 2006600"/>
              <a:gd name="connsiteY2" fmla="*/ 44450 h 323850"/>
              <a:gd name="connsiteX3" fmla="*/ 1924050 w 2006600"/>
              <a:gd name="connsiteY3" fmla="*/ 57150 h 323850"/>
              <a:gd name="connsiteX4" fmla="*/ 1885950 w 2006600"/>
              <a:gd name="connsiteY4" fmla="*/ 69850 h 323850"/>
              <a:gd name="connsiteX5" fmla="*/ 1866900 w 2006600"/>
              <a:gd name="connsiteY5" fmla="*/ 76200 h 323850"/>
              <a:gd name="connsiteX6" fmla="*/ 1854200 w 2006600"/>
              <a:gd name="connsiteY6" fmla="*/ 95250 h 323850"/>
              <a:gd name="connsiteX7" fmla="*/ 1816100 w 2006600"/>
              <a:gd name="connsiteY7" fmla="*/ 120650 h 323850"/>
              <a:gd name="connsiteX8" fmla="*/ 1784350 w 2006600"/>
              <a:gd name="connsiteY8" fmla="*/ 152400 h 323850"/>
              <a:gd name="connsiteX9" fmla="*/ 1771650 w 2006600"/>
              <a:gd name="connsiteY9" fmla="*/ 171450 h 323850"/>
              <a:gd name="connsiteX10" fmla="*/ 1752600 w 2006600"/>
              <a:gd name="connsiteY10" fmla="*/ 177800 h 323850"/>
              <a:gd name="connsiteX11" fmla="*/ 1733550 w 2006600"/>
              <a:gd name="connsiteY11" fmla="*/ 190500 h 323850"/>
              <a:gd name="connsiteX12" fmla="*/ 1695450 w 2006600"/>
              <a:gd name="connsiteY12" fmla="*/ 203200 h 323850"/>
              <a:gd name="connsiteX13" fmla="*/ 1638300 w 2006600"/>
              <a:gd name="connsiteY13" fmla="*/ 234950 h 323850"/>
              <a:gd name="connsiteX14" fmla="*/ 1466850 w 2006600"/>
              <a:gd name="connsiteY14" fmla="*/ 222250 h 323850"/>
              <a:gd name="connsiteX15" fmla="*/ 1447800 w 2006600"/>
              <a:gd name="connsiteY15" fmla="*/ 215900 h 323850"/>
              <a:gd name="connsiteX16" fmla="*/ 1416050 w 2006600"/>
              <a:gd name="connsiteY16" fmla="*/ 190500 h 323850"/>
              <a:gd name="connsiteX17" fmla="*/ 1403350 w 2006600"/>
              <a:gd name="connsiteY17" fmla="*/ 171450 h 323850"/>
              <a:gd name="connsiteX18" fmla="*/ 1365250 w 2006600"/>
              <a:gd name="connsiteY18" fmla="*/ 177800 h 323850"/>
              <a:gd name="connsiteX19" fmla="*/ 1327150 w 2006600"/>
              <a:gd name="connsiteY19" fmla="*/ 203200 h 323850"/>
              <a:gd name="connsiteX20" fmla="*/ 1295400 w 2006600"/>
              <a:gd name="connsiteY20" fmla="*/ 228600 h 323850"/>
              <a:gd name="connsiteX21" fmla="*/ 1276350 w 2006600"/>
              <a:gd name="connsiteY21" fmla="*/ 241300 h 323850"/>
              <a:gd name="connsiteX22" fmla="*/ 1238250 w 2006600"/>
              <a:gd name="connsiteY22" fmla="*/ 254000 h 323850"/>
              <a:gd name="connsiteX23" fmla="*/ 1206500 w 2006600"/>
              <a:gd name="connsiteY23" fmla="*/ 279400 h 323850"/>
              <a:gd name="connsiteX24" fmla="*/ 1193800 w 2006600"/>
              <a:gd name="connsiteY24" fmla="*/ 298450 h 323850"/>
              <a:gd name="connsiteX25" fmla="*/ 1174750 w 2006600"/>
              <a:gd name="connsiteY25" fmla="*/ 304800 h 323850"/>
              <a:gd name="connsiteX26" fmla="*/ 1136650 w 2006600"/>
              <a:gd name="connsiteY26" fmla="*/ 323850 h 323850"/>
              <a:gd name="connsiteX27" fmla="*/ 1060450 w 2006600"/>
              <a:gd name="connsiteY27" fmla="*/ 317500 h 323850"/>
              <a:gd name="connsiteX28" fmla="*/ 1016000 w 2006600"/>
              <a:gd name="connsiteY28" fmla="*/ 304800 h 323850"/>
              <a:gd name="connsiteX29" fmla="*/ 958850 w 2006600"/>
              <a:gd name="connsiteY29" fmla="*/ 298450 h 323850"/>
              <a:gd name="connsiteX30" fmla="*/ 920750 w 2006600"/>
              <a:gd name="connsiteY30" fmla="*/ 285750 h 323850"/>
              <a:gd name="connsiteX31" fmla="*/ 908050 w 2006600"/>
              <a:gd name="connsiteY31" fmla="*/ 266700 h 323850"/>
              <a:gd name="connsiteX32" fmla="*/ 869950 w 2006600"/>
              <a:gd name="connsiteY32" fmla="*/ 254000 h 323850"/>
              <a:gd name="connsiteX33" fmla="*/ 857250 w 2006600"/>
              <a:gd name="connsiteY33" fmla="*/ 234950 h 323850"/>
              <a:gd name="connsiteX34" fmla="*/ 838200 w 2006600"/>
              <a:gd name="connsiteY34" fmla="*/ 222250 h 323850"/>
              <a:gd name="connsiteX35" fmla="*/ 825500 w 2006600"/>
              <a:gd name="connsiteY35" fmla="*/ 171450 h 323850"/>
              <a:gd name="connsiteX36" fmla="*/ 819150 w 2006600"/>
              <a:gd name="connsiteY36" fmla="*/ 152400 h 323850"/>
              <a:gd name="connsiteX37" fmla="*/ 800100 w 2006600"/>
              <a:gd name="connsiteY37" fmla="*/ 146050 h 323850"/>
              <a:gd name="connsiteX38" fmla="*/ 749300 w 2006600"/>
              <a:gd name="connsiteY38" fmla="*/ 133350 h 323850"/>
              <a:gd name="connsiteX39" fmla="*/ 660400 w 2006600"/>
              <a:gd name="connsiteY39" fmla="*/ 146050 h 323850"/>
              <a:gd name="connsiteX40" fmla="*/ 622300 w 2006600"/>
              <a:gd name="connsiteY40" fmla="*/ 171450 h 323850"/>
              <a:gd name="connsiteX41" fmla="*/ 584200 w 2006600"/>
              <a:gd name="connsiteY41" fmla="*/ 184150 h 323850"/>
              <a:gd name="connsiteX42" fmla="*/ 565150 w 2006600"/>
              <a:gd name="connsiteY42" fmla="*/ 222250 h 323850"/>
              <a:gd name="connsiteX43" fmla="*/ 546100 w 2006600"/>
              <a:gd name="connsiteY43" fmla="*/ 241300 h 323850"/>
              <a:gd name="connsiteX44" fmla="*/ 533400 w 2006600"/>
              <a:gd name="connsiteY44" fmla="*/ 260350 h 323850"/>
              <a:gd name="connsiteX45" fmla="*/ 514350 w 2006600"/>
              <a:gd name="connsiteY45" fmla="*/ 266700 h 323850"/>
              <a:gd name="connsiteX46" fmla="*/ 476250 w 2006600"/>
              <a:gd name="connsiteY46" fmla="*/ 285750 h 323850"/>
              <a:gd name="connsiteX47" fmla="*/ 469900 w 2006600"/>
              <a:gd name="connsiteY47" fmla="*/ 304800 h 323850"/>
              <a:gd name="connsiteX48" fmla="*/ 450850 w 2006600"/>
              <a:gd name="connsiteY48" fmla="*/ 311150 h 323850"/>
              <a:gd name="connsiteX49" fmla="*/ 431800 w 2006600"/>
              <a:gd name="connsiteY49" fmla="*/ 323850 h 323850"/>
              <a:gd name="connsiteX50" fmla="*/ 355600 w 2006600"/>
              <a:gd name="connsiteY50" fmla="*/ 317500 h 323850"/>
              <a:gd name="connsiteX51" fmla="*/ 317500 w 2006600"/>
              <a:gd name="connsiteY51" fmla="*/ 292100 h 323850"/>
              <a:gd name="connsiteX52" fmla="*/ 298450 w 2006600"/>
              <a:gd name="connsiteY52" fmla="*/ 279400 h 323850"/>
              <a:gd name="connsiteX53" fmla="*/ 266700 w 2006600"/>
              <a:gd name="connsiteY53" fmla="*/ 215900 h 323850"/>
              <a:gd name="connsiteX54" fmla="*/ 254000 w 2006600"/>
              <a:gd name="connsiteY54" fmla="*/ 196850 h 323850"/>
              <a:gd name="connsiteX55" fmla="*/ 241300 w 2006600"/>
              <a:gd name="connsiteY55" fmla="*/ 158750 h 323850"/>
              <a:gd name="connsiteX56" fmla="*/ 234950 w 2006600"/>
              <a:gd name="connsiteY56" fmla="*/ 139700 h 323850"/>
              <a:gd name="connsiteX57" fmla="*/ 228600 w 2006600"/>
              <a:gd name="connsiteY57" fmla="*/ 120650 h 323850"/>
              <a:gd name="connsiteX58" fmla="*/ 222250 w 2006600"/>
              <a:gd name="connsiteY58" fmla="*/ 44450 h 323850"/>
              <a:gd name="connsiteX59" fmla="*/ 215900 w 2006600"/>
              <a:gd name="connsiteY59" fmla="*/ 25400 h 323850"/>
              <a:gd name="connsiteX60" fmla="*/ 139700 w 2006600"/>
              <a:gd name="connsiteY60" fmla="*/ 6350 h 323850"/>
              <a:gd name="connsiteX61" fmla="*/ 82550 w 2006600"/>
              <a:gd name="connsiteY61" fmla="*/ 31750 h 323850"/>
              <a:gd name="connsiteX62" fmla="*/ 44450 w 2006600"/>
              <a:gd name="connsiteY62" fmla="*/ 57150 h 323850"/>
              <a:gd name="connsiteX63" fmla="*/ 31750 w 2006600"/>
              <a:gd name="connsiteY63" fmla="*/ 76200 h 323850"/>
              <a:gd name="connsiteX64" fmla="*/ 12700 w 2006600"/>
              <a:gd name="connsiteY64" fmla="*/ 82550 h 323850"/>
              <a:gd name="connsiteX65" fmla="*/ 0 w 2006600"/>
              <a:gd name="connsiteY65" fmla="*/ 10160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006600" h="323850">
                <a:moveTo>
                  <a:pt x="2006600" y="0"/>
                </a:moveTo>
                <a:cubicBezTo>
                  <a:pt x="1996017" y="8467"/>
                  <a:pt x="1984434" y="15816"/>
                  <a:pt x="1974850" y="25400"/>
                </a:cubicBezTo>
                <a:cubicBezTo>
                  <a:pt x="1969454" y="30796"/>
                  <a:pt x="1968622" y="40405"/>
                  <a:pt x="1962150" y="44450"/>
                </a:cubicBezTo>
                <a:cubicBezTo>
                  <a:pt x="1950798" y="51545"/>
                  <a:pt x="1936750" y="52917"/>
                  <a:pt x="1924050" y="57150"/>
                </a:cubicBezTo>
                <a:lnTo>
                  <a:pt x="1885950" y="69850"/>
                </a:lnTo>
                <a:lnTo>
                  <a:pt x="1866900" y="76200"/>
                </a:lnTo>
                <a:cubicBezTo>
                  <a:pt x="1862667" y="82550"/>
                  <a:pt x="1859943" y="90224"/>
                  <a:pt x="1854200" y="95250"/>
                </a:cubicBezTo>
                <a:cubicBezTo>
                  <a:pt x="1842713" y="105301"/>
                  <a:pt x="1816100" y="120650"/>
                  <a:pt x="1816100" y="120650"/>
                </a:cubicBezTo>
                <a:cubicBezTo>
                  <a:pt x="1782233" y="171450"/>
                  <a:pt x="1826683" y="110067"/>
                  <a:pt x="1784350" y="152400"/>
                </a:cubicBezTo>
                <a:cubicBezTo>
                  <a:pt x="1778954" y="157796"/>
                  <a:pt x="1777609" y="166682"/>
                  <a:pt x="1771650" y="171450"/>
                </a:cubicBezTo>
                <a:cubicBezTo>
                  <a:pt x="1766423" y="175631"/>
                  <a:pt x="1758587" y="174807"/>
                  <a:pt x="1752600" y="177800"/>
                </a:cubicBezTo>
                <a:cubicBezTo>
                  <a:pt x="1745774" y="181213"/>
                  <a:pt x="1740524" y="187400"/>
                  <a:pt x="1733550" y="190500"/>
                </a:cubicBezTo>
                <a:cubicBezTo>
                  <a:pt x="1721317" y="195937"/>
                  <a:pt x="1706589" y="195774"/>
                  <a:pt x="1695450" y="203200"/>
                </a:cubicBezTo>
                <a:cubicBezTo>
                  <a:pt x="1651781" y="232313"/>
                  <a:pt x="1671830" y="223773"/>
                  <a:pt x="1638300" y="234950"/>
                </a:cubicBezTo>
                <a:cubicBezTo>
                  <a:pt x="1582262" y="232282"/>
                  <a:pt x="1522756" y="234673"/>
                  <a:pt x="1466850" y="222250"/>
                </a:cubicBezTo>
                <a:cubicBezTo>
                  <a:pt x="1460316" y="220798"/>
                  <a:pt x="1454150" y="218017"/>
                  <a:pt x="1447800" y="215900"/>
                </a:cubicBezTo>
                <a:cubicBezTo>
                  <a:pt x="1411404" y="161305"/>
                  <a:pt x="1459867" y="225553"/>
                  <a:pt x="1416050" y="190500"/>
                </a:cubicBezTo>
                <a:cubicBezTo>
                  <a:pt x="1410091" y="185732"/>
                  <a:pt x="1407583" y="177800"/>
                  <a:pt x="1403350" y="171450"/>
                </a:cubicBezTo>
                <a:cubicBezTo>
                  <a:pt x="1390650" y="173567"/>
                  <a:pt x="1377135" y="172848"/>
                  <a:pt x="1365250" y="177800"/>
                </a:cubicBezTo>
                <a:cubicBezTo>
                  <a:pt x="1351161" y="183671"/>
                  <a:pt x="1327150" y="203200"/>
                  <a:pt x="1327150" y="203200"/>
                </a:cubicBezTo>
                <a:cubicBezTo>
                  <a:pt x="1305741" y="235313"/>
                  <a:pt x="1326072" y="213264"/>
                  <a:pt x="1295400" y="228600"/>
                </a:cubicBezTo>
                <a:cubicBezTo>
                  <a:pt x="1288574" y="232013"/>
                  <a:pt x="1283324" y="238200"/>
                  <a:pt x="1276350" y="241300"/>
                </a:cubicBezTo>
                <a:cubicBezTo>
                  <a:pt x="1264117" y="246737"/>
                  <a:pt x="1238250" y="254000"/>
                  <a:pt x="1238250" y="254000"/>
                </a:cubicBezTo>
                <a:cubicBezTo>
                  <a:pt x="1201854" y="308595"/>
                  <a:pt x="1250317" y="244347"/>
                  <a:pt x="1206500" y="279400"/>
                </a:cubicBezTo>
                <a:cubicBezTo>
                  <a:pt x="1200541" y="284168"/>
                  <a:pt x="1199759" y="293682"/>
                  <a:pt x="1193800" y="298450"/>
                </a:cubicBezTo>
                <a:cubicBezTo>
                  <a:pt x="1188573" y="302631"/>
                  <a:pt x="1180737" y="301807"/>
                  <a:pt x="1174750" y="304800"/>
                </a:cubicBezTo>
                <a:cubicBezTo>
                  <a:pt x="1125511" y="329419"/>
                  <a:pt x="1184533" y="307889"/>
                  <a:pt x="1136650" y="323850"/>
                </a:cubicBezTo>
                <a:cubicBezTo>
                  <a:pt x="1111250" y="321733"/>
                  <a:pt x="1085741" y="320661"/>
                  <a:pt x="1060450" y="317500"/>
                </a:cubicBezTo>
                <a:cubicBezTo>
                  <a:pt x="981705" y="307657"/>
                  <a:pt x="1079263" y="315344"/>
                  <a:pt x="1016000" y="304800"/>
                </a:cubicBezTo>
                <a:cubicBezTo>
                  <a:pt x="997094" y="301649"/>
                  <a:pt x="977900" y="300567"/>
                  <a:pt x="958850" y="298450"/>
                </a:cubicBezTo>
                <a:cubicBezTo>
                  <a:pt x="946150" y="294217"/>
                  <a:pt x="928176" y="296889"/>
                  <a:pt x="920750" y="285750"/>
                </a:cubicBezTo>
                <a:cubicBezTo>
                  <a:pt x="916517" y="279400"/>
                  <a:pt x="914522" y="270745"/>
                  <a:pt x="908050" y="266700"/>
                </a:cubicBezTo>
                <a:cubicBezTo>
                  <a:pt x="896698" y="259605"/>
                  <a:pt x="869950" y="254000"/>
                  <a:pt x="869950" y="254000"/>
                </a:cubicBezTo>
                <a:cubicBezTo>
                  <a:pt x="865717" y="247650"/>
                  <a:pt x="862646" y="240346"/>
                  <a:pt x="857250" y="234950"/>
                </a:cubicBezTo>
                <a:cubicBezTo>
                  <a:pt x="851854" y="229554"/>
                  <a:pt x="841613" y="229076"/>
                  <a:pt x="838200" y="222250"/>
                </a:cubicBezTo>
                <a:cubicBezTo>
                  <a:pt x="830394" y="206638"/>
                  <a:pt x="831020" y="188009"/>
                  <a:pt x="825500" y="171450"/>
                </a:cubicBezTo>
                <a:cubicBezTo>
                  <a:pt x="823383" y="165100"/>
                  <a:pt x="823883" y="157133"/>
                  <a:pt x="819150" y="152400"/>
                </a:cubicBezTo>
                <a:cubicBezTo>
                  <a:pt x="814417" y="147667"/>
                  <a:pt x="806594" y="147673"/>
                  <a:pt x="800100" y="146050"/>
                </a:cubicBezTo>
                <a:lnTo>
                  <a:pt x="749300" y="133350"/>
                </a:lnTo>
                <a:cubicBezTo>
                  <a:pt x="741658" y="134045"/>
                  <a:pt x="681911" y="134099"/>
                  <a:pt x="660400" y="146050"/>
                </a:cubicBezTo>
                <a:cubicBezTo>
                  <a:pt x="647057" y="153463"/>
                  <a:pt x="636780" y="166623"/>
                  <a:pt x="622300" y="171450"/>
                </a:cubicBezTo>
                <a:lnTo>
                  <a:pt x="584200" y="184150"/>
                </a:lnTo>
                <a:cubicBezTo>
                  <a:pt x="577836" y="203243"/>
                  <a:pt x="578827" y="205837"/>
                  <a:pt x="565150" y="222250"/>
                </a:cubicBezTo>
                <a:cubicBezTo>
                  <a:pt x="559401" y="229149"/>
                  <a:pt x="551849" y="234401"/>
                  <a:pt x="546100" y="241300"/>
                </a:cubicBezTo>
                <a:cubicBezTo>
                  <a:pt x="541214" y="247163"/>
                  <a:pt x="539359" y="255582"/>
                  <a:pt x="533400" y="260350"/>
                </a:cubicBezTo>
                <a:cubicBezTo>
                  <a:pt x="528173" y="264531"/>
                  <a:pt x="520337" y="263707"/>
                  <a:pt x="514350" y="266700"/>
                </a:cubicBezTo>
                <a:cubicBezTo>
                  <a:pt x="465111" y="291319"/>
                  <a:pt x="524133" y="269789"/>
                  <a:pt x="476250" y="285750"/>
                </a:cubicBezTo>
                <a:cubicBezTo>
                  <a:pt x="474133" y="292100"/>
                  <a:pt x="474633" y="300067"/>
                  <a:pt x="469900" y="304800"/>
                </a:cubicBezTo>
                <a:cubicBezTo>
                  <a:pt x="465167" y="309533"/>
                  <a:pt x="456837" y="308157"/>
                  <a:pt x="450850" y="311150"/>
                </a:cubicBezTo>
                <a:cubicBezTo>
                  <a:pt x="444024" y="314563"/>
                  <a:pt x="438150" y="319617"/>
                  <a:pt x="431800" y="323850"/>
                </a:cubicBezTo>
                <a:cubicBezTo>
                  <a:pt x="406400" y="321733"/>
                  <a:pt x="380158" y="324322"/>
                  <a:pt x="355600" y="317500"/>
                </a:cubicBezTo>
                <a:cubicBezTo>
                  <a:pt x="340893" y="313415"/>
                  <a:pt x="330200" y="300567"/>
                  <a:pt x="317500" y="292100"/>
                </a:cubicBezTo>
                <a:lnTo>
                  <a:pt x="298450" y="279400"/>
                </a:lnTo>
                <a:cubicBezTo>
                  <a:pt x="233048" y="181297"/>
                  <a:pt x="296856" y="286264"/>
                  <a:pt x="266700" y="215900"/>
                </a:cubicBezTo>
                <a:cubicBezTo>
                  <a:pt x="263694" y="208885"/>
                  <a:pt x="257100" y="203824"/>
                  <a:pt x="254000" y="196850"/>
                </a:cubicBezTo>
                <a:cubicBezTo>
                  <a:pt x="248563" y="184617"/>
                  <a:pt x="245533" y="171450"/>
                  <a:pt x="241300" y="158750"/>
                </a:cubicBezTo>
                <a:lnTo>
                  <a:pt x="234950" y="139700"/>
                </a:lnTo>
                <a:lnTo>
                  <a:pt x="228600" y="120650"/>
                </a:lnTo>
                <a:cubicBezTo>
                  <a:pt x="226483" y="95250"/>
                  <a:pt x="225619" y="69714"/>
                  <a:pt x="222250" y="44450"/>
                </a:cubicBezTo>
                <a:cubicBezTo>
                  <a:pt x="221365" y="37815"/>
                  <a:pt x="221347" y="29291"/>
                  <a:pt x="215900" y="25400"/>
                </a:cubicBezTo>
                <a:cubicBezTo>
                  <a:pt x="200587" y="14462"/>
                  <a:pt x="157342" y="9290"/>
                  <a:pt x="139700" y="6350"/>
                </a:cubicBezTo>
                <a:cubicBezTo>
                  <a:pt x="52534" y="18802"/>
                  <a:pt x="121481" y="-2315"/>
                  <a:pt x="82550" y="31750"/>
                </a:cubicBezTo>
                <a:cubicBezTo>
                  <a:pt x="71063" y="41801"/>
                  <a:pt x="44450" y="57150"/>
                  <a:pt x="44450" y="57150"/>
                </a:cubicBezTo>
                <a:cubicBezTo>
                  <a:pt x="40217" y="63500"/>
                  <a:pt x="37709" y="71432"/>
                  <a:pt x="31750" y="76200"/>
                </a:cubicBezTo>
                <a:cubicBezTo>
                  <a:pt x="26523" y="80381"/>
                  <a:pt x="17927" y="78369"/>
                  <a:pt x="12700" y="82550"/>
                </a:cubicBezTo>
                <a:cubicBezTo>
                  <a:pt x="6741" y="87318"/>
                  <a:pt x="0" y="101600"/>
                  <a:pt x="0" y="1016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8" name="Freeform: Shape 7"/>
          <p:cNvSpPr/>
          <p:nvPr/>
        </p:nvSpPr>
        <p:spPr>
          <a:xfrm>
            <a:off x="3346450" y="603250"/>
            <a:ext cx="2165350" cy="3079750"/>
          </a:xfrm>
          <a:custGeom>
            <a:avLst/>
            <a:gdLst>
              <a:gd name="connsiteX0" fmla="*/ 1809750 w 2165350"/>
              <a:gd name="connsiteY0" fmla="*/ 0 h 3079895"/>
              <a:gd name="connsiteX1" fmla="*/ 1790700 w 2165350"/>
              <a:gd name="connsiteY1" fmla="*/ 31750 h 3079895"/>
              <a:gd name="connsiteX2" fmla="*/ 1778000 w 2165350"/>
              <a:gd name="connsiteY2" fmla="*/ 95250 h 3079895"/>
              <a:gd name="connsiteX3" fmla="*/ 1771650 w 2165350"/>
              <a:gd name="connsiteY3" fmla="*/ 158750 h 3079895"/>
              <a:gd name="connsiteX4" fmla="*/ 1739900 w 2165350"/>
              <a:gd name="connsiteY4" fmla="*/ 215900 h 3079895"/>
              <a:gd name="connsiteX5" fmla="*/ 1727200 w 2165350"/>
              <a:gd name="connsiteY5" fmla="*/ 254000 h 3079895"/>
              <a:gd name="connsiteX6" fmla="*/ 1714500 w 2165350"/>
              <a:gd name="connsiteY6" fmla="*/ 311150 h 3079895"/>
              <a:gd name="connsiteX7" fmla="*/ 1701800 w 2165350"/>
              <a:gd name="connsiteY7" fmla="*/ 393700 h 3079895"/>
              <a:gd name="connsiteX8" fmla="*/ 1689100 w 2165350"/>
              <a:gd name="connsiteY8" fmla="*/ 412750 h 3079895"/>
              <a:gd name="connsiteX9" fmla="*/ 1670050 w 2165350"/>
              <a:gd name="connsiteY9" fmla="*/ 419100 h 3079895"/>
              <a:gd name="connsiteX10" fmla="*/ 1631950 w 2165350"/>
              <a:gd name="connsiteY10" fmla="*/ 444500 h 3079895"/>
              <a:gd name="connsiteX11" fmla="*/ 1612900 w 2165350"/>
              <a:gd name="connsiteY11" fmla="*/ 457200 h 3079895"/>
              <a:gd name="connsiteX12" fmla="*/ 1606550 w 2165350"/>
              <a:gd name="connsiteY12" fmla="*/ 495300 h 3079895"/>
              <a:gd name="connsiteX13" fmla="*/ 1581150 w 2165350"/>
              <a:gd name="connsiteY13" fmla="*/ 533400 h 3079895"/>
              <a:gd name="connsiteX14" fmla="*/ 1587500 w 2165350"/>
              <a:gd name="connsiteY14" fmla="*/ 565150 h 3079895"/>
              <a:gd name="connsiteX15" fmla="*/ 1600200 w 2165350"/>
              <a:gd name="connsiteY15" fmla="*/ 603250 h 3079895"/>
              <a:gd name="connsiteX16" fmla="*/ 1619250 w 2165350"/>
              <a:gd name="connsiteY16" fmla="*/ 673100 h 3079895"/>
              <a:gd name="connsiteX17" fmla="*/ 1625600 w 2165350"/>
              <a:gd name="connsiteY17" fmla="*/ 692150 h 3079895"/>
              <a:gd name="connsiteX18" fmla="*/ 1644650 w 2165350"/>
              <a:gd name="connsiteY18" fmla="*/ 730250 h 3079895"/>
              <a:gd name="connsiteX19" fmla="*/ 1625600 w 2165350"/>
              <a:gd name="connsiteY19" fmla="*/ 819150 h 3079895"/>
              <a:gd name="connsiteX20" fmla="*/ 1619250 w 2165350"/>
              <a:gd name="connsiteY20" fmla="*/ 838200 h 3079895"/>
              <a:gd name="connsiteX21" fmla="*/ 1638300 w 2165350"/>
              <a:gd name="connsiteY21" fmla="*/ 946150 h 3079895"/>
              <a:gd name="connsiteX22" fmla="*/ 1657350 w 2165350"/>
              <a:gd name="connsiteY22" fmla="*/ 958850 h 3079895"/>
              <a:gd name="connsiteX23" fmla="*/ 1682750 w 2165350"/>
              <a:gd name="connsiteY23" fmla="*/ 996950 h 3079895"/>
              <a:gd name="connsiteX24" fmla="*/ 1701800 w 2165350"/>
              <a:gd name="connsiteY24" fmla="*/ 1035050 h 3079895"/>
              <a:gd name="connsiteX25" fmla="*/ 1708150 w 2165350"/>
              <a:gd name="connsiteY25" fmla="*/ 1066800 h 3079895"/>
              <a:gd name="connsiteX26" fmla="*/ 1727200 w 2165350"/>
              <a:gd name="connsiteY26" fmla="*/ 1111250 h 3079895"/>
              <a:gd name="connsiteX27" fmla="*/ 1746250 w 2165350"/>
              <a:gd name="connsiteY27" fmla="*/ 1117600 h 3079895"/>
              <a:gd name="connsiteX28" fmla="*/ 1752600 w 2165350"/>
              <a:gd name="connsiteY28" fmla="*/ 1136650 h 3079895"/>
              <a:gd name="connsiteX29" fmla="*/ 1765300 w 2165350"/>
              <a:gd name="connsiteY29" fmla="*/ 1155700 h 3079895"/>
              <a:gd name="connsiteX30" fmla="*/ 1771650 w 2165350"/>
              <a:gd name="connsiteY30" fmla="*/ 1193800 h 3079895"/>
              <a:gd name="connsiteX31" fmla="*/ 1809750 w 2165350"/>
              <a:gd name="connsiteY31" fmla="*/ 1270000 h 3079895"/>
              <a:gd name="connsiteX32" fmla="*/ 1822450 w 2165350"/>
              <a:gd name="connsiteY32" fmla="*/ 1289050 h 3079895"/>
              <a:gd name="connsiteX33" fmla="*/ 1828800 w 2165350"/>
              <a:gd name="connsiteY33" fmla="*/ 1308100 h 3079895"/>
              <a:gd name="connsiteX34" fmla="*/ 1847850 w 2165350"/>
              <a:gd name="connsiteY34" fmla="*/ 1314450 h 3079895"/>
              <a:gd name="connsiteX35" fmla="*/ 1866900 w 2165350"/>
              <a:gd name="connsiteY35" fmla="*/ 1352550 h 3079895"/>
              <a:gd name="connsiteX36" fmla="*/ 1911350 w 2165350"/>
              <a:gd name="connsiteY36" fmla="*/ 1358900 h 3079895"/>
              <a:gd name="connsiteX37" fmla="*/ 1911350 w 2165350"/>
              <a:gd name="connsiteY37" fmla="*/ 1377950 h 3079895"/>
              <a:gd name="connsiteX38" fmla="*/ 1892300 w 2165350"/>
              <a:gd name="connsiteY38" fmla="*/ 1371600 h 3079895"/>
              <a:gd name="connsiteX39" fmla="*/ 1873250 w 2165350"/>
              <a:gd name="connsiteY39" fmla="*/ 1352550 h 3079895"/>
              <a:gd name="connsiteX40" fmla="*/ 1860550 w 2165350"/>
              <a:gd name="connsiteY40" fmla="*/ 1333500 h 3079895"/>
              <a:gd name="connsiteX41" fmla="*/ 1847850 w 2165350"/>
              <a:gd name="connsiteY41" fmla="*/ 1352550 h 3079895"/>
              <a:gd name="connsiteX42" fmla="*/ 1866900 w 2165350"/>
              <a:gd name="connsiteY42" fmla="*/ 1371600 h 3079895"/>
              <a:gd name="connsiteX43" fmla="*/ 1879600 w 2165350"/>
              <a:gd name="connsiteY43" fmla="*/ 1409700 h 3079895"/>
              <a:gd name="connsiteX44" fmla="*/ 1885950 w 2165350"/>
              <a:gd name="connsiteY44" fmla="*/ 1428750 h 3079895"/>
              <a:gd name="connsiteX45" fmla="*/ 1898650 w 2165350"/>
              <a:gd name="connsiteY45" fmla="*/ 1479550 h 3079895"/>
              <a:gd name="connsiteX46" fmla="*/ 1911350 w 2165350"/>
              <a:gd name="connsiteY46" fmla="*/ 1517650 h 3079895"/>
              <a:gd name="connsiteX47" fmla="*/ 1905000 w 2165350"/>
              <a:gd name="connsiteY47" fmla="*/ 1574800 h 3079895"/>
              <a:gd name="connsiteX48" fmla="*/ 1892300 w 2165350"/>
              <a:gd name="connsiteY48" fmla="*/ 1612900 h 3079895"/>
              <a:gd name="connsiteX49" fmla="*/ 1898650 w 2165350"/>
              <a:gd name="connsiteY49" fmla="*/ 1657350 h 3079895"/>
              <a:gd name="connsiteX50" fmla="*/ 1911350 w 2165350"/>
              <a:gd name="connsiteY50" fmla="*/ 1676400 h 3079895"/>
              <a:gd name="connsiteX51" fmla="*/ 1917700 w 2165350"/>
              <a:gd name="connsiteY51" fmla="*/ 1784350 h 3079895"/>
              <a:gd name="connsiteX52" fmla="*/ 1955800 w 2165350"/>
              <a:gd name="connsiteY52" fmla="*/ 1809750 h 3079895"/>
              <a:gd name="connsiteX53" fmla="*/ 1968500 w 2165350"/>
              <a:gd name="connsiteY53" fmla="*/ 1847850 h 3079895"/>
              <a:gd name="connsiteX54" fmla="*/ 2038350 w 2165350"/>
              <a:gd name="connsiteY54" fmla="*/ 1860550 h 3079895"/>
              <a:gd name="connsiteX55" fmla="*/ 2063750 w 2165350"/>
              <a:gd name="connsiteY55" fmla="*/ 1866900 h 3079895"/>
              <a:gd name="connsiteX56" fmla="*/ 2082800 w 2165350"/>
              <a:gd name="connsiteY56" fmla="*/ 1885950 h 3079895"/>
              <a:gd name="connsiteX57" fmla="*/ 2101850 w 2165350"/>
              <a:gd name="connsiteY57" fmla="*/ 1898650 h 3079895"/>
              <a:gd name="connsiteX58" fmla="*/ 2108200 w 2165350"/>
              <a:gd name="connsiteY58" fmla="*/ 1936750 h 3079895"/>
              <a:gd name="connsiteX59" fmla="*/ 2127250 w 2165350"/>
              <a:gd name="connsiteY59" fmla="*/ 1974850 h 3079895"/>
              <a:gd name="connsiteX60" fmla="*/ 2133600 w 2165350"/>
              <a:gd name="connsiteY60" fmla="*/ 2057400 h 3079895"/>
              <a:gd name="connsiteX61" fmla="*/ 2146300 w 2165350"/>
              <a:gd name="connsiteY61" fmla="*/ 2216150 h 3079895"/>
              <a:gd name="connsiteX62" fmla="*/ 2152650 w 2165350"/>
              <a:gd name="connsiteY62" fmla="*/ 2235200 h 3079895"/>
              <a:gd name="connsiteX63" fmla="*/ 2165350 w 2165350"/>
              <a:gd name="connsiteY63" fmla="*/ 2254250 h 3079895"/>
              <a:gd name="connsiteX64" fmla="*/ 2159000 w 2165350"/>
              <a:gd name="connsiteY64" fmla="*/ 2286000 h 3079895"/>
              <a:gd name="connsiteX65" fmla="*/ 2120900 w 2165350"/>
              <a:gd name="connsiteY65" fmla="*/ 2298700 h 3079895"/>
              <a:gd name="connsiteX66" fmla="*/ 2101850 w 2165350"/>
              <a:gd name="connsiteY66" fmla="*/ 2311400 h 3079895"/>
              <a:gd name="connsiteX67" fmla="*/ 2095500 w 2165350"/>
              <a:gd name="connsiteY67" fmla="*/ 2330450 h 3079895"/>
              <a:gd name="connsiteX68" fmla="*/ 2089150 w 2165350"/>
              <a:gd name="connsiteY68" fmla="*/ 2387600 h 3079895"/>
              <a:gd name="connsiteX69" fmla="*/ 2070100 w 2165350"/>
              <a:gd name="connsiteY69" fmla="*/ 2400300 h 3079895"/>
              <a:gd name="connsiteX70" fmla="*/ 2032000 w 2165350"/>
              <a:gd name="connsiteY70" fmla="*/ 2413000 h 3079895"/>
              <a:gd name="connsiteX71" fmla="*/ 2019300 w 2165350"/>
              <a:gd name="connsiteY71" fmla="*/ 2470150 h 3079895"/>
              <a:gd name="connsiteX72" fmla="*/ 2012950 w 2165350"/>
              <a:gd name="connsiteY72" fmla="*/ 2514600 h 3079895"/>
              <a:gd name="connsiteX73" fmla="*/ 2006600 w 2165350"/>
              <a:gd name="connsiteY73" fmla="*/ 2533650 h 3079895"/>
              <a:gd name="connsiteX74" fmla="*/ 1987550 w 2165350"/>
              <a:gd name="connsiteY74" fmla="*/ 2546350 h 3079895"/>
              <a:gd name="connsiteX75" fmla="*/ 1974850 w 2165350"/>
              <a:gd name="connsiteY75" fmla="*/ 2565400 h 3079895"/>
              <a:gd name="connsiteX76" fmla="*/ 1962150 w 2165350"/>
              <a:gd name="connsiteY76" fmla="*/ 2609850 h 3079895"/>
              <a:gd name="connsiteX77" fmla="*/ 1943100 w 2165350"/>
              <a:gd name="connsiteY77" fmla="*/ 2622550 h 3079895"/>
              <a:gd name="connsiteX78" fmla="*/ 1930400 w 2165350"/>
              <a:gd name="connsiteY78" fmla="*/ 2660650 h 3079895"/>
              <a:gd name="connsiteX79" fmla="*/ 1917700 w 2165350"/>
              <a:gd name="connsiteY79" fmla="*/ 2711450 h 3079895"/>
              <a:gd name="connsiteX80" fmla="*/ 1911350 w 2165350"/>
              <a:gd name="connsiteY80" fmla="*/ 2730500 h 3079895"/>
              <a:gd name="connsiteX81" fmla="*/ 1898650 w 2165350"/>
              <a:gd name="connsiteY81" fmla="*/ 2749550 h 3079895"/>
              <a:gd name="connsiteX82" fmla="*/ 1873250 w 2165350"/>
              <a:gd name="connsiteY82" fmla="*/ 2806700 h 3079895"/>
              <a:gd name="connsiteX83" fmla="*/ 1841500 w 2165350"/>
              <a:gd name="connsiteY83" fmla="*/ 2813050 h 3079895"/>
              <a:gd name="connsiteX84" fmla="*/ 1822450 w 2165350"/>
              <a:gd name="connsiteY84" fmla="*/ 2825750 h 3079895"/>
              <a:gd name="connsiteX85" fmla="*/ 1809750 w 2165350"/>
              <a:gd name="connsiteY85" fmla="*/ 2844800 h 3079895"/>
              <a:gd name="connsiteX86" fmla="*/ 1752600 w 2165350"/>
              <a:gd name="connsiteY86" fmla="*/ 2851150 h 3079895"/>
              <a:gd name="connsiteX87" fmla="*/ 1695450 w 2165350"/>
              <a:gd name="connsiteY87" fmla="*/ 2870200 h 3079895"/>
              <a:gd name="connsiteX88" fmla="*/ 1676400 w 2165350"/>
              <a:gd name="connsiteY88" fmla="*/ 2876550 h 3079895"/>
              <a:gd name="connsiteX89" fmla="*/ 1651000 w 2165350"/>
              <a:gd name="connsiteY89" fmla="*/ 2870200 h 3079895"/>
              <a:gd name="connsiteX90" fmla="*/ 1644650 w 2165350"/>
              <a:gd name="connsiteY90" fmla="*/ 2851150 h 3079895"/>
              <a:gd name="connsiteX91" fmla="*/ 1638300 w 2165350"/>
              <a:gd name="connsiteY91" fmla="*/ 2825750 h 3079895"/>
              <a:gd name="connsiteX92" fmla="*/ 1612900 w 2165350"/>
              <a:gd name="connsiteY92" fmla="*/ 2787650 h 3079895"/>
              <a:gd name="connsiteX93" fmla="*/ 1606550 w 2165350"/>
              <a:gd name="connsiteY93" fmla="*/ 2768600 h 3079895"/>
              <a:gd name="connsiteX94" fmla="*/ 1568450 w 2165350"/>
              <a:gd name="connsiteY94" fmla="*/ 2749550 h 3079895"/>
              <a:gd name="connsiteX95" fmla="*/ 1549400 w 2165350"/>
              <a:gd name="connsiteY95" fmla="*/ 2736850 h 3079895"/>
              <a:gd name="connsiteX96" fmla="*/ 1530350 w 2165350"/>
              <a:gd name="connsiteY96" fmla="*/ 2730500 h 3079895"/>
              <a:gd name="connsiteX97" fmla="*/ 1511300 w 2165350"/>
              <a:gd name="connsiteY97" fmla="*/ 2717800 h 3079895"/>
              <a:gd name="connsiteX98" fmla="*/ 1492250 w 2165350"/>
              <a:gd name="connsiteY98" fmla="*/ 2711450 h 3079895"/>
              <a:gd name="connsiteX99" fmla="*/ 1454150 w 2165350"/>
              <a:gd name="connsiteY99" fmla="*/ 2692400 h 3079895"/>
              <a:gd name="connsiteX100" fmla="*/ 1441450 w 2165350"/>
              <a:gd name="connsiteY100" fmla="*/ 2673350 h 3079895"/>
              <a:gd name="connsiteX101" fmla="*/ 1435100 w 2165350"/>
              <a:gd name="connsiteY101" fmla="*/ 2654300 h 3079895"/>
              <a:gd name="connsiteX102" fmla="*/ 1416050 w 2165350"/>
              <a:gd name="connsiteY102" fmla="*/ 2641600 h 3079895"/>
              <a:gd name="connsiteX103" fmla="*/ 1314450 w 2165350"/>
              <a:gd name="connsiteY103" fmla="*/ 2647950 h 3079895"/>
              <a:gd name="connsiteX104" fmla="*/ 1276350 w 2165350"/>
              <a:gd name="connsiteY104" fmla="*/ 2654300 h 3079895"/>
              <a:gd name="connsiteX105" fmla="*/ 1270000 w 2165350"/>
              <a:gd name="connsiteY105" fmla="*/ 2673350 h 3079895"/>
              <a:gd name="connsiteX106" fmla="*/ 1263650 w 2165350"/>
              <a:gd name="connsiteY106" fmla="*/ 2705100 h 3079895"/>
              <a:gd name="connsiteX107" fmla="*/ 1231900 w 2165350"/>
              <a:gd name="connsiteY107" fmla="*/ 2711450 h 3079895"/>
              <a:gd name="connsiteX108" fmla="*/ 1206500 w 2165350"/>
              <a:gd name="connsiteY108" fmla="*/ 2768600 h 3079895"/>
              <a:gd name="connsiteX109" fmla="*/ 1187450 w 2165350"/>
              <a:gd name="connsiteY109" fmla="*/ 2781300 h 3079895"/>
              <a:gd name="connsiteX110" fmla="*/ 1168400 w 2165350"/>
              <a:gd name="connsiteY110" fmla="*/ 2838450 h 3079895"/>
              <a:gd name="connsiteX111" fmla="*/ 1162050 w 2165350"/>
              <a:gd name="connsiteY111" fmla="*/ 2857500 h 3079895"/>
              <a:gd name="connsiteX112" fmla="*/ 1149350 w 2165350"/>
              <a:gd name="connsiteY112" fmla="*/ 2876550 h 3079895"/>
              <a:gd name="connsiteX113" fmla="*/ 1130300 w 2165350"/>
              <a:gd name="connsiteY113" fmla="*/ 2933700 h 3079895"/>
              <a:gd name="connsiteX114" fmla="*/ 1111250 w 2165350"/>
              <a:gd name="connsiteY114" fmla="*/ 2940050 h 3079895"/>
              <a:gd name="connsiteX115" fmla="*/ 1098550 w 2165350"/>
              <a:gd name="connsiteY115" fmla="*/ 2959100 h 3079895"/>
              <a:gd name="connsiteX116" fmla="*/ 1111250 w 2165350"/>
              <a:gd name="connsiteY116" fmla="*/ 3035300 h 3079895"/>
              <a:gd name="connsiteX117" fmla="*/ 1123950 w 2165350"/>
              <a:gd name="connsiteY117" fmla="*/ 3054350 h 3079895"/>
              <a:gd name="connsiteX118" fmla="*/ 1047750 w 2165350"/>
              <a:gd name="connsiteY118" fmla="*/ 3073400 h 3079895"/>
              <a:gd name="connsiteX119" fmla="*/ 1035050 w 2165350"/>
              <a:gd name="connsiteY119" fmla="*/ 3022600 h 3079895"/>
              <a:gd name="connsiteX120" fmla="*/ 1022350 w 2165350"/>
              <a:gd name="connsiteY120" fmla="*/ 2984500 h 3079895"/>
              <a:gd name="connsiteX121" fmla="*/ 1016000 w 2165350"/>
              <a:gd name="connsiteY121" fmla="*/ 2965450 h 3079895"/>
              <a:gd name="connsiteX122" fmla="*/ 996950 w 2165350"/>
              <a:gd name="connsiteY122" fmla="*/ 2952750 h 3079895"/>
              <a:gd name="connsiteX123" fmla="*/ 977900 w 2165350"/>
              <a:gd name="connsiteY123" fmla="*/ 2914650 h 3079895"/>
              <a:gd name="connsiteX124" fmla="*/ 965200 w 2165350"/>
              <a:gd name="connsiteY124" fmla="*/ 2876550 h 3079895"/>
              <a:gd name="connsiteX125" fmla="*/ 939800 w 2165350"/>
              <a:gd name="connsiteY125" fmla="*/ 2838450 h 3079895"/>
              <a:gd name="connsiteX126" fmla="*/ 920750 w 2165350"/>
              <a:gd name="connsiteY126" fmla="*/ 2800350 h 3079895"/>
              <a:gd name="connsiteX127" fmla="*/ 914400 w 2165350"/>
              <a:gd name="connsiteY127" fmla="*/ 2781300 h 3079895"/>
              <a:gd name="connsiteX128" fmla="*/ 895350 w 2165350"/>
              <a:gd name="connsiteY128" fmla="*/ 2762250 h 3079895"/>
              <a:gd name="connsiteX129" fmla="*/ 869950 w 2165350"/>
              <a:gd name="connsiteY129" fmla="*/ 2724150 h 3079895"/>
              <a:gd name="connsiteX130" fmla="*/ 863600 w 2165350"/>
              <a:gd name="connsiteY130" fmla="*/ 2698750 h 3079895"/>
              <a:gd name="connsiteX131" fmla="*/ 857250 w 2165350"/>
              <a:gd name="connsiteY131" fmla="*/ 2597150 h 3079895"/>
              <a:gd name="connsiteX132" fmla="*/ 844550 w 2165350"/>
              <a:gd name="connsiteY132" fmla="*/ 2559050 h 3079895"/>
              <a:gd name="connsiteX133" fmla="*/ 819150 w 2165350"/>
              <a:gd name="connsiteY133" fmla="*/ 2470150 h 3079895"/>
              <a:gd name="connsiteX134" fmla="*/ 812800 w 2165350"/>
              <a:gd name="connsiteY134" fmla="*/ 2451100 h 3079895"/>
              <a:gd name="connsiteX135" fmla="*/ 806450 w 2165350"/>
              <a:gd name="connsiteY135" fmla="*/ 2432050 h 3079895"/>
              <a:gd name="connsiteX136" fmla="*/ 781050 w 2165350"/>
              <a:gd name="connsiteY136" fmla="*/ 2393950 h 3079895"/>
              <a:gd name="connsiteX137" fmla="*/ 768350 w 2165350"/>
              <a:gd name="connsiteY137" fmla="*/ 2374900 h 3079895"/>
              <a:gd name="connsiteX138" fmla="*/ 762000 w 2165350"/>
              <a:gd name="connsiteY138" fmla="*/ 2349500 h 3079895"/>
              <a:gd name="connsiteX139" fmla="*/ 749300 w 2165350"/>
              <a:gd name="connsiteY139" fmla="*/ 2247900 h 3079895"/>
              <a:gd name="connsiteX140" fmla="*/ 736600 w 2165350"/>
              <a:gd name="connsiteY140" fmla="*/ 2209800 h 3079895"/>
              <a:gd name="connsiteX141" fmla="*/ 730250 w 2165350"/>
              <a:gd name="connsiteY141" fmla="*/ 2178050 h 3079895"/>
              <a:gd name="connsiteX142" fmla="*/ 711200 w 2165350"/>
              <a:gd name="connsiteY142" fmla="*/ 2089150 h 3079895"/>
              <a:gd name="connsiteX143" fmla="*/ 692150 w 2165350"/>
              <a:gd name="connsiteY143" fmla="*/ 2070100 h 3079895"/>
              <a:gd name="connsiteX144" fmla="*/ 654050 w 2165350"/>
              <a:gd name="connsiteY144" fmla="*/ 1993900 h 3079895"/>
              <a:gd name="connsiteX145" fmla="*/ 635000 w 2165350"/>
              <a:gd name="connsiteY145" fmla="*/ 1987550 h 3079895"/>
              <a:gd name="connsiteX146" fmla="*/ 628650 w 2165350"/>
              <a:gd name="connsiteY146" fmla="*/ 1962150 h 3079895"/>
              <a:gd name="connsiteX147" fmla="*/ 622300 w 2165350"/>
              <a:gd name="connsiteY147" fmla="*/ 1943100 h 3079895"/>
              <a:gd name="connsiteX148" fmla="*/ 609600 w 2165350"/>
              <a:gd name="connsiteY148" fmla="*/ 1892300 h 3079895"/>
              <a:gd name="connsiteX149" fmla="*/ 596900 w 2165350"/>
              <a:gd name="connsiteY149" fmla="*/ 1854200 h 3079895"/>
              <a:gd name="connsiteX150" fmla="*/ 571500 w 2165350"/>
              <a:gd name="connsiteY150" fmla="*/ 1816100 h 3079895"/>
              <a:gd name="connsiteX151" fmla="*/ 558800 w 2165350"/>
              <a:gd name="connsiteY151" fmla="*/ 1797050 h 3079895"/>
              <a:gd name="connsiteX152" fmla="*/ 546100 w 2165350"/>
              <a:gd name="connsiteY152" fmla="*/ 1778000 h 3079895"/>
              <a:gd name="connsiteX153" fmla="*/ 527050 w 2165350"/>
              <a:gd name="connsiteY153" fmla="*/ 1771650 h 3079895"/>
              <a:gd name="connsiteX154" fmla="*/ 482600 w 2165350"/>
              <a:gd name="connsiteY154" fmla="*/ 1778000 h 3079895"/>
              <a:gd name="connsiteX155" fmla="*/ 476250 w 2165350"/>
              <a:gd name="connsiteY155" fmla="*/ 1797050 h 3079895"/>
              <a:gd name="connsiteX156" fmla="*/ 438150 w 2165350"/>
              <a:gd name="connsiteY156" fmla="*/ 1816100 h 3079895"/>
              <a:gd name="connsiteX157" fmla="*/ 368300 w 2165350"/>
              <a:gd name="connsiteY157" fmla="*/ 1809750 h 3079895"/>
              <a:gd name="connsiteX158" fmla="*/ 342900 w 2165350"/>
              <a:gd name="connsiteY158" fmla="*/ 1803400 h 3079895"/>
              <a:gd name="connsiteX159" fmla="*/ 311150 w 2165350"/>
              <a:gd name="connsiteY159" fmla="*/ 1797050 h 3079895"/>
              <a:gd name="connsiteX160" fmla="*/ 273050 w 2165350"/>
              <a:gd name="connsiteY160" fmla="*/ 1765300 h 3079895"/>
              <a:gd name="connsiteX161" fmla="*/ 254000 w 2165350"/>
              <a:gd name="connsiteY161" fmla="*/ 1758950 h 3079895"/>
              <a:gd name="connsiteX162" fmla="*/ 215900 w 2165350"/>
              <a:gd name="connsiteY162" fmla="*/ 1733550 h 3079895"/>
              <a:gd name="connsiteX163" fmla="*/ 171450 w 2165350"/>
              <a:gd name="connsiteY163" fmla="*/ 1720850 h 3079895"/>
              <a:gd name="connsiteX164" fmla="*/ 114300 w 2165350"/>
              <a:gd name="connsiteY164" fmla="*/ 1676400 h 3079895"/>
              <a:gd name="connsiteX165" fmla="*/ 82550 w 2165350"/>
              <a:gd name="connsiteY165" fmla="*/ 1644650 h 3079895"/>
              <a:gd name="connsiteX166" fmla="*/ 38100 w 2165350"/>
              <a:gd name="connsiteY166" fmla="*/ 1593850 h 3079895"/>
              <a:gd name="connsiteX167" fmla="*/ 25400 w 2165350"/>
              <a:gd name="connsiteY167" fmla="*/ 1574800 h 3079895"/>
              <a:gd name="connsiteX168" fmla="*/ 0 w 2165350"/>
              <a:gd name="connsiteY168" fmla="*/ 1549400 h 307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2165350" h="3079895">
                <a:moveTo>
                  <a:pt x="1809750" y="0"/>
                </a:moveTo>
                <a:cubicBezTo>
                  <a:pt x="1803400" y="10583"/>
                  <a:pt x="1796220" y="20711"/>
                  <a:pt x="1790700" y="31750"/>
                </a:cubicBezTo>
                <a:cubicBezTo>
                  <a:pt x="1782075" y="49000"/>
                  <a:pt x="1779800" y="79949"/>
                  <a:pt x="1778000" y="95250"/>
                </a:cubicBezTo>
                <a:cubicBezTo>
                  <a:pt x="1775515" y="116377"/>
                  <a:pt x="1774885" y="137725"/>
                  <a:pt x="1771650" y="158750"/>
                </a:cubicBezTo>
                <a:cubicBezTo>
                  <a:pt x="1766178" y="194315"/>
                  <a:pt x="1756003" y="167591"/>
                  <a:pt x="1739900" y="215900"/>
                </a:cubicBezTo>
                <a:cubicBezTo>
                  <a:pt x="1735667" y="228600"/>
                  <a:pt x="1729401" y="240795"/>
                  <a:pt x="1727200" y="254000"/>
                </a:cubicBezTo>
                <a:cubicBezTo>
                  <a:pt x="1719750" y="298702"/>
                  <a:pt x="1724921" y="279886"/>
                  <a:pt x="1714500" y="311150"/>
                </a:cubicBezTo>
                <a:cubicBezTo>
                  <a:pt x="1713225" y="322623"/>
                  <a:pt x="1710049" y="374452"/>
                  <a:pt x="1701800" y="393700"/>
                </a:cubicBezTo>
                <a:cubicBezTo>
                  <a:pt x="1698794" y="400715"/>
                  <a:pt x="1695059" y="407982"/>
                  <a:pt x="1689100" y="412750"/>
                </a:cubicBezTo>
                <a:cubicBezTo>
                  <a:pt x="1683873" y="416931"/>
                  <a:pt x="1675901" y="415849"/>
                  <a:pt x="1670050" y="419100"/>
                </a:cubicBezTo>
                <a:cubicBezTo>
                  <a:pt x="1656707" y="426513"/>
                  <a:pt x="1644650" y="436033"/>
                  <a:pt x="1631950" y="444500"/>
                </a:cubicBezTo>
                <a:lnTo>
                  <a:pt x="1612900" y="457200"/>
                </a:lnTo>
                <a:cubicBezTo>
                  <a:pt x="1610783" y="469900"/>
                  <a:pt x="1611502" y="483415"/>
                  <a:pt x="1606550" y="495300"/>
                </a:cubicBezTo>
                <a:cubicBezTo>
                  <a:pt x="1600679" y="509389"/>
                  <a:pt x="1581150" y="533400"/>
                  <a:pt x="1581150" y="533400"/>
                </a:cubicBezTo>
                <a:cubicBezTo>
                  <a:pt x="1583267" y="543983"/>
                  <a:pt x="1584660" y="554737"/>
                  <a:pt x="1587500" y="565150"/>
                </a:cubicBezTo>
                <a:cubicBezTo>
                  <a:pt x="1591022" y="578065"/>
                  <a:pt x="1597575" y="590123"/>
                  <a:pt x="1600200" y="603250"/>
                </a:cubicBezTo>
                <a:cubicBezTo>
                  <a:pt x="1609175" y="648127"/>
                  <a:pt x="1603137" y="624761"/>
                  <a:pt x="1619250" y="673100"/>
                </a:cubicBezTo>
                <a:cubicBezTo>
                  <a:pt x="1621367" y="679450"/>
                  <a:pt x="1621887" y="686581"/>
                  <a:pt x="1625600" y="692150"/>
                </a:cubicBezTo>
                <a:cubicBezTo>
                  <a:pt x="1642013" y="716769"/>
                  <a:pt x="1635887" y="703960"/>
                  <a:pt x="1644650" y="730250"/>
                </a:cubicBezTo>
                <a:cubicBezTo>
                  <a:pt x="1636640" y="794334"/>
                  <a:pt x="1643696" y="764861"/>
                  <a:pt x="1625600" y="819150"/>
                </a:cubicBezTo>
                <a:lnTo>
                  <a:pt x="1619250" y="838200"/>
                </a:lnTo>
                <a:cubicBezTo>
                  <a:pt x="1621775" y="873549"/>
                  <a:pt x="1610243" y="918093"/>
                  <a:pt x="1638300" y="946150"/>
                </a:cubicBezTo>
                <a:cubicBezTo>
                  <a:pt x="1643696" y="951546"/>
                  <a:pt x="1651000" y="954617"/>
                  <a:pt x="1657350" y="958850"/>
                </a:cubicBezTo>
                <a:cubicBezTo>
                  <a:pt x="1665817" y="971550"/>
                  <a:pt x="1677923" y="982470"/>
                  <a:pt x="1682750" y="996950"/>
                </a:cubicBezTo>
                <a:cubicBezTo>
                  <a:pt x="1691513" y="1023240"/>
                  <a:pt x="1685387" y="1010431"/>
                  <a:pt x="1701800" y="1035050"/>
                </a:cubicBezTo>
                <a:cubicBezTo>
                  <a:pt x="1703917" y="1045633"/>
                  <a:pt x="1705809" y="1056264"/>
                  <a:pt x="1708150" y="1066800"/>
                </a:cubicBezTo>
                <a:cubicBezTo>
                  <a:pt x="1711448" y="1081640"/>
                  <a:pt x="1713947" y="1100647"/>
                  <a:pt x="1727200" y="1111250"/>
                </a:cubicBezTo>
                <a:cubicBezTo>
                  <a:pt x="1732427" y="1115431"/>
                  <a:pt x="1739900" y="1115483"/>
                  <a:pt x="1746250" y="1117600"/>
                </a:cubicBezTo>
                <a:cubicBezTo>
                  <a:pt x="1748367" y="1123950"/>
                  <a:pt x="1749607" y="1130663"/>
                  <a:pt x="1752600" y="1136650"/>
                </a:cubicBezTo>
                <a:cubicBezTo>
                  <a:pt x="1756013" y="1143476"/>
                  <a:pt x="1762887" y="1148460"/>
                  <a:pt x="1765300" y="1155700"/>
                </a:cubicBezTo>
                <a:cubicBezTo>
                  <a:pt x="1769371" y="1167914"/>
                  <a:pt x="1768527" y="1181309"/>
                  <a:pt x="1771650" y="1193800"/>
                </a:cubicBezTo>
                <a:cubicBezTo>
                  <a:pt x="1782166" y="1235864"/>
                  <a:pt x="1784918" y="1232751"/>
                  <a:pt x="1809750" y="1270000"/>
                </a:cubicBezTo>
                <a:cubicBezTo>
                  <a:pt x="1813983" y="1276350"/>
                  <a:pt x="1820037" y="1281810"/>
                  <a:pt x="1822450" y="1289050"/>
                </a:cubicBezTo>
                <a:cubicBezTo>
                  <a:pt x="1824567" y="1295400"/>
                  <a:pt x="1824067" y="1303367"/>
                  <a:pt x="1828800" y="1308100"/>
                </a:cubicBezTo>
                <a:cubicBezTo>
                  <a:pt x="1833533" y="1312833"/>
                  <a:pt x="1841500" y="1312333"/>
                  <a:pt x="1847850" y="1314450"/>
                </a:cubicBezTo>
                <a:cubicBezTo>
                  <a:pt x="1850668" y="1322903"/>
                  <a:pt x="1857266" y="1348268"/>
                  <a:pt x="1866900" y="1352550"/>
                </a:cubicBezTo>
                <a:cubicBezTo>
                  <a:pt x="1880577" y="1358629"/>
                  <a:pt x="1896533" y="1356783"/>
                  <a:pt x="1911350" y="1358900"/>
                </a:cubicBezTo>
                <a:cubicBezTo>
                  <a:pt x="1916048" y="1360466"/>
                  <a:pt x="1960589" y="1369744"/>
                  <a:pt x="1911350" y="1377950"/>
                </a:cubicBezTo>
                <a:cubicBezTo>
                  <a:pt x="1904748" y="1379050"/>
                  <a:pt x="1898650" y="1373717"/>
                  <a:pt x="1892300" y="1371600"/>
                </a:cubicBezTo>
                <a:cubicBezTo>
                  <a:pt x="1885950" y="1365250"/>
                  <a:pt x="1878999" y="1359449"/>
                  <a:pt x="1873250" y="1352550"/>
                </a:cubicBezTo>
                <a:cubicBezTo>
                  <a:pt x="1868364" y="1346687"/>
                  <a:pt x="1868182" y="1333500"/>
                  <a:pt x="1860550" y="1333500"/>
                </a:cubicBezTo>
                <a:cubicBezTo>
                  <a:pt x="1852918" y="1333500"/>
                  <a:pt x="1852083" y="1346200"/>
                  <a:pt x="1847850" y="1352550"/>
                </a:cubicBezTo>
                <a:cubicBezTo>
                  <a:pt x="1854200" y="1358900"/>
                  <a:pt x="1862539" y="1363750"/>
                  <a:pt x="1866900" y="1371600"/>
                </a:cubicBezTo>
                <a:cubicBezTo>
                  <a:pt x="1873401" y="1383302"/>
                  <a:pt x="1875367" y="1397000"/>
                  <a:pt x="1879600" y="1409700"/>
                </a:cubicBezTo>
                <a:cubicBezTo>
                  <a:pt x="1881717" y="1416050"/>
                  <a:pt x="1884327" y="1422256"/>
                  <a:pt x="1885950" y="1428750"/>
                </a:cubicBezTo>
                <a:cubicBezTo>
                  <a:pt x="1890183" y="1445683"/>
                  <a:pt x="1893130" y="1462991"/>
                  <a:pt x="1898650" y="1479550"/>
                </a:cubicBezTo>
                <a:lnTo>
                  <a:pt x="1911350" y="1517650"/>
                </a:lnTo>
                <a:cubicBezTo>
                  <a:pt x="1909233" y="1536700"/>
                  <a:pt x="1908759" y="1556005"/>
                  <a:pt x="1905000" y="1574800"/>
                </a:cubicBezTo>
                <a:cubicBezTo>
                  <a:pt x="1902375" y="1587927"/>
                  <a:pt x="1892300" y="1612900"/>
                  <a:pt x="1892300" y="1612900"/>
                </a:cubicBezTo>
                <a:cubicBezTo>
                  <a:pt x="1894417" y="1627717"/>
                  <a:pt x="1894349" y="1643014"/>
                  <a:pt x="1898650" y="1657350"/>
                </a:cubicBezTo>
                <a:cubicBezTo>
                  <a:pt x="1900843" y="1664660"/>
                  <a:pt x="1910218" y="1668853"/>
                  <a:pt x="1911350" y="1676400"/>
                </a:cubicBezTo>
                <a:cubicBezTo>
                  <a:pt x="1916697" y="1712047"/>
                  <a:pt x="1906301" y="1750154"/>
                  <a:pt x="1917700" y="1784350"/>
                </a:cubicBezTo>
                <a:cubicBezTo>
                  <a:pt x="1922527" y="1798830"/>
                  <a:pt x="1955800" y="1809750"/>
                  <a:pt x="1955800" y="1809750"/>
                </a:cubicBezTo>
                <a:cubicBezTo>
                  <a:pt x="1960033" y="1822450"/>
                  <a:pt x="1955800" y="1843617"/>
                  <a:pt x="1968500" y="1847850"/>
                </a:cubicBezTo>
                <a:cubicBezTo>
                  <a:pt x="2009372" y="1861474"/>
                  <a:pt x="1966548" y="1848583"/>
                  <a:pt x="2038350" y="1860550"/>
                </a:cubicBezTo>
                <a:cubicBezTo>
                  <a:pt x="2046958" y="1861985"/>
                  <a:pt x="2055283" y="1864783"/>
                  <a:pt x="2063750" y="1866900"/>
                </a:cubicBezTo>
                <a:cubicBezTo>
                  <a:pt x="2070100" y="1873250"/>
                  <a:pt x="2075901" y="1880201"/>
                  <a:pt x="2082800" y="1885950"/>
                </a:cubicBezTo>
                <a:cubicBezTo>
                  <a:pt x="2088663" y="1890836"/>
                  <a:pt x="2098437" y="1891824"/>
                  <a:pt x="2101850" y="1898650"/>
                </a:cubicBezTo>
                <a:cubicBezTo>
                  <a:pt x="2107608" y="1910166"/>
                  <a:pt x="2105407" y="1924181"/>
                  <a:pt x="2108200" y="1936750"/>
                </a:cubicBezTo>
                <a:cubicBezTo>
                  <a:pt x="2112582" y="1956468"/>
                  <a:pt x="2115833" y="1957725"/>
                  <a:pt x="2127250" y="1974850"/>
                </a:cubicBezTo>
                <a:cubicBezTo>
                  <a:pt x="2129367" y="2002367"/>
                  <a:pt x="2131930" y="2029853"/>
                  <a:pt x="2133600" y="2057400"/>
                </a:cubicBezTo>
                <a:cubicBezTo>
                  <a:pt x="2137811" y="2126885"/>
                  <a:pt x="2132319" y="2160227"/>
                  <a:pt x="2146300" y="2216150"/>
                </a:cubicBezTo>
                <a:cubicBezTo>
                  <a:pt x="2147923" y="2222644"/>
                  <a:pt x="2149657" y="2229213"/>
                  <a:pt x="2152650" y="2235200"/>
                </a:cubicBezTo>
                <a:cubicBezTo>
                  <a:pt x="2156063" y="2242026"/>
                  <a:pt x="2161117" y="2247900"/>
                  <a:pt x="2165350" y="2254250"/>
                </a:cubicBezTo>
                <a:cubicBezTo>
                  <a:pt x="2163233" y="2264833"/>
                  <a:pt x="2166632" y="2278368"/>
                  <a:pt x="2159000" y="2286000"/>
                </a:cubicBezTo>
                <a:cubicBezTo>
                  <a:pt x="2149534" y="2295466"/>
                  <a:pt x="2132039" y="2291274"/>
                  <a:pt x="2120900" y="2298700"/>
                </a:cubicBezTo>
                <a:lnTo>
                  <a:pt x="2101850" y="2311400"/>
                </a:lnTo>
                <a:cubicBezTo>
                  <a:pt x="2099733" y="2317750"/>
                  <a:pt x="2096600" y="2323848"/>
                  <a:pt x="2095500" y="2330450"/>
                </a:cubicBezTo>
                <a:cubicBezTo>
                  <a:pt x="2092349" y="2349356"/>
                  <a:pt x="2095700" y="2369587"/>
                  <a:pt x="2089150" y="2387600"/>
                </a:cubicBezTo>
                <a:cubicBezTo>
                  <a:pt x="2086542" y="2394772"/>
                  <a:pt x="2077074" y="2397200"/>
                  <a:pt x="2070100" y="2400300"/>
                </a:cubicBezTo>
                <a:cubicBezTo>
                  <a:pt x="2057867" y="2405737"/>
                  <a:pt x="2032000" y="2413000"/>
                  <a:pt x="2032000" y="2413000"/>
                </a:cubicBezTo>
                <a:cubicBezTo>
                  <a:pt x="2022132" y="2442604"/>
                  <a:pt x="2025686" y="2428641"/>
                  <a:pt x="2019300" y="2470150"/>
                </a:cubicBezTo>
                <a:cubicBezTo>
                  <a:pt x="2017024" y="2484943"/>
                  <a:pt x="2015885" y="2499924"/>
                  <a:pt x="2012950" y="2514600"/>
                </a:cubicBezTo>
                <a:cubicBezTo>
                  <a:pt x="2011637" y="2521164"/>
                  <a:pt x="2010781" y="2528423"/>
                  <a:pt x="2006600" y="2533650"/>
                </a:cubicBezTo>
                <a:cubicBezTo>
                  <a:pt x="2001832" y="2539609"/>
                  <a:pt x="1993900" y="2542117"/>
                  <a:pt x="1987550" y="2546350"/>
                </a:cubicBezTo>
                <a:cubicBezTo>
                  <a:pt x="1983317" y="2552700"/>
                  <a:pt x="1977856" y="2558385"/>
                  <a:pt x="1974850" y="2565400"/>
                </a:cubicBezTo>
                <a:cubicBezTo>
                  <a:pt x="1973797" y="2567857"/>
                  <a:pt x="1965952" y="2605097"/>
                  <a:pt x="1962150" y="2609850"/>
                </a:cubicBezTo>
                <a:cubicBezTo>
                  <a:pt x="1957382" y="2615809"/>
                  <a:pt x="1949450" y="2618317"/>
                  <a:pt x="1943100" y="2622550"/>
                </a:cubicBezTo>
                <a:cubicBezTo>
                  <a:pt x="1938867" y="2635250"/>
                  <a:pt x="1933647" y="2647663"/>
                  <a:pt x="1930400" y="2660650"/>
                </a:cubicBezTo>
                <a:cubicBezTo>
                  <a:pt x="1926167" y="2677583"/>
                  <a:pt x="1923220" y="2694891"/>
                  <a:pt x="1917700" y="2711450"/>
                </a:cubicBezTo>
                <a:cubicBezTo>
                  <a:pt x="1915583" y="2717800"/>
                  <a:pt x="1914343" y="2724513"/>
                  <a:pt x="1911350" y="2730500"/>
                </a:cubicBezTo>
                <a:cubicBezTo>
                  <a:pt x="1907937" y="2737326"/>
                  <a:pt x="1901750" y="2742576"/>
                  <a:pt x="1898650" y="2749550"/>
                </a:cubicBezTo>
                <a:cubicBezTo>
                  <a:pt x="1896313" y="2754808"/>
                  <a:pt x="1886092" y="2799362"/>
                  <a:pt x="1873250" y="2806700"/>
                </a:cubicBezTo>
                <a:cubicBezTo>
                  <a:pt x="1863879" y="2812055"/>
                  <a:pt x="1852083" y="2810933"/>
                  <a:pt x="1841500" y="2813050"/>
                </a:cubicBezTo>
                <a:cubicBezTo>
                  <a:pt x="1835150" y="2817283"/>
                  <a:pt x="1827846" y="2820354"/>
                  <a:pt x="1822450" y="2825750"/>
                </a:cubicBezTo>
                <a:cubicBezTo>
                  <a:pt x="1817054" y="2831146"/>
                  <a:pt x="1816922" y="2842192"/>
                  <a:pt x="1809750" y="2844800"/>
                </a:cubicBezTo>
                <a:cubicBezTo>
                  <a:pt x="1791737" y="2851350"/>
                  <a:pt x="1771650" y="2849033"/>
                  <a:pt x="1752600" y="2851150"/>
                </a:cubicBezTo>
                <a:lnTo>
                  <a:pt x="1695450" y="2870200"/>
                </a:lnTo>
                <a:lnTo>
                  <a:pt x="1676400" y="2876550"/>
                </a:lnTo>
                <a:cubicBezTo>
                  <a:pt x="1667933" y="2874433"/>
                  <a:pt x="1657815" y="2875652"/>
                  <a:pt x="1651000" y="2870200"/>
                </a:cubicBezTo>
                <a:cubicBezTo>
                  <a:pt x="1645773" y="2866019"/>
                  <a:pt x="1646489" y="2857586"/>
                  <a:pt x="1644650" y="2851150"/>
                </a:cubicBezTo>
                <a:cubicBezTo>
                  <a:pt x="1642252" y="2842759"/>
                  <a:pt x="1642203" y="2833556"/>
                  <a:pt x="1638300" y="2825750"/>
                </a:cubicBezTo>
                <a:cubicBezTo>
                  <a:pt x="1631474" y="2812098"/>
                  <a:pt x="1617727" y="2802130"/>
                  <a:pt x="1612900" y="2787650"/>
                </a:cubicBezTo>
                <a:cubicBezTo>
                  <a:pt x="1610783" y="2781300"/>
                  <a:pt x="1610731" y="2773827"/>
                  <a:pt x="1606550" y="2768600"/>
                </a:cubicBezTo>
                <a:cubicBezTo>
                  <a:pt x="1594418" y="2753435"/>
                  <a:pt x="1583788" y="2757219"/>
                  <a:pt x="1568450" y="2749550"/>
                </a:cubicBezTo>
                <a:cubicBezTo>
                  <a:pt x="1561624" y="2746137"/>
                  <a:pt x="1556226" y="2740263"/>
                  <a:pt x="1549400" y="2736850"/>
                </a:cubicBezTo>
                <a:cubicBezTo>
                  <a:pt x="1543413" y="2733857"/>
                  <a:pt x="1536337" y="2733493"/>
                  <a:pt x="1530350" y="2730500"/>
                </a:cubicBezTo>
                <a:cubicBezTo>
                  <a:pt x="1523524" y="2727087"/>
                  <a:pt x="1518126" y="2721213"/>
                  <a:pt x="1511300" y="2717800"/>
                </a:cubicBezTo>
                <a:cubicBezTo>
                  <a:pt x="1505313" y="2714807"/>
                  <a:pt x="1498237" y="2714443"/>
                  <a:pt x="1492250" y="2711450"/>
                </a:cubicBezTo>
                <a:cubicBezTo>
                  <a:pt x="1443011" y="2686831"/>
                  <a:pt x="1502033" y="2708361"/>
                  <a:pt x="1454150" y="2692400"/>
                </a:cubicBezTo>
                <a:cubicBezTo>
                  <a:pt x="1449917" y="2686050"/>
                  <a:pt x="1444863" y="2680176"/>
                  <a:pt x="1441450" y="2673350"/>
                </a:cubicBezTo>
                <a:cubicBezTo>
                  <a:pt x="1438457" y="2667363"/>
                  <a:pt x="1439281" y="2659527"/>
                  <a:pt x="1435100" y="2654300"/>
                </a:cubicBezTo>
                <a:cubicBezTo>
                  <a:pt x="1430332" y="2648341"/>
                  <a:pt x="1422400" y="2645833"/>
                  <a:pt x="1416050" y="2641600"/>
                </a:cubicBezTo>
                <a:cubicBezTo>
                  <a:pt x="1382183" y="2643717"/>
                  <a:pt x="1348243" y="2644878"/>
                  <a:pt x="1314450" y="2647950"/>
                </a:cubicBezTo>
                <a:cubicBezTo>
                  <a:pt x="1301628" y="2649116"/>
                  <a:pt x="1287529" y="2647912"/>
                  <a:pt x="1276350" y="2654300"/>
                </a:cubicBezTo>
                <a:cubicBezTo>
                  <a:pt x="1270538" y="2657621"/>
                  <a:pt x="1271623" y="2666856"/>
                  <a:pt x="1270000" y="2673350"/>
                </a:cubicBezTo>
                <a:cubicBezTo>
                  <a:pt x="1267382" y="2683821"/>
                  <a:pt x="1271282" y="2697468"/>
                  <a:pt x="1263650" y="2705100"/>
                </a:cubicBezTo>
                <a:cubicBezTo>
                  <a:pt x="1256018" y="2712732"/>
                  <a:pt x="1242483" y="2709333"/>
                  <a:pt x="1231900" y="2711450"/>
                </a:cubicBezTo>
                <a:cubicBezTo>
                  <a:pt x="1225612" y="2730313"/>
                  <a:pt x="1221594" y="2753506"/>
                  <a:pt x="1206500" y="2768600"/>
                </a:cubicBezTo>
                <a:cubicBezTo>
                  <a:pt x="1201104" y="2773996"/>
                  <a:pt x="1193800" y="2777067"/>
                  <a:pt x="1187450" y="2781300"/>
                </a:cubicBezTo>
                <a:lnTo>
                  <a:pt x="1168400" y="2838450"/>
                </a:lnTo>
                <a:cubicBezTo>
                  <a:pt x="1166283" y="2844800"/>
                  <a:pt x="1165763" y="2851931"/>
                  <a:pt x="1162050" y="2857500"/>
                </a:cubicBezTo>
                <a:lnTo>
                  <a:pt x="1149350" y="2876550"/>
                </a:lnTo>
                <a:cubicBezTo>
                  <a:pt x="1146252" y="2895141"/>
                  <a:pt x="1147471" y="2919963"/>
                  <a:pt x="1130300" y="2933700"/>
                </a:cubicBezTo>
                <a:cubicBezTo>
                  <a:pt x="1125073" y="2937881"/>
                  <a:pt x="1117600" y="2937933"/>
                  <a:pt x="1111250" y="2940050"/>
                </a:cubicBezTo>
                <a:cubicBezTo>
                  <a:pt x="1107017" y="2946400"/>
                  <a:pt x="1099184" y="2951495"/>
                  <a:pt x="1098550" y="2959100"/>
                </a:cubicBezTo>
                <a:cubicBezTo>
                  <a:pt x="1097544" y="2971172"/>
                  <a:pt x="1101666" y="3016131"/>
                  <a:pt x="1111250" y="3035300"/>
                </a:cubicBezTo>
                <a:cubicBezTo>
                  <a:pt x="1114663" y="3042126"/>
                  <a:pt x="1119717" y="3048000"/>
                  <a:pt x="1123950" y="3054350"/>
                </a:cubicBezTo>
                <a:cubicBezTo>
                  <a:pt x="1075137" y="3086892"/>
                  <a:pt x="1100906" y="3082259"/>
                  <a:pt x="1047750" y="3073400"/>
                </a:cubicBezTo>
                <a:cubicBezTo>
                  <a:pt x="1028483" y="3015598"/>
                  <a:pt x="1058038" y="3106890"/>
                  <a:pt x="1035050" y="3022600"/>
                </a:cubicBezTo>
                <a:cubicBezTo>
                  <a:pt x="1031528" y="3009685"/>
                  <a:pt x="1026583" y="2997200"/>
                  <a:pt x="1022350" y="2984500"/>
                </a:cubicBezTo>
                <a:cubicBezTo>
                  <a:pt x="1020233" y="2978150"/>
                  <a:pt x="1021569" y="2969163"/>
                  <a:pt x="1016000" y="2965450"/>
                </a:cubicBezTo>
                <a:lnTo>
                  <a:pt x="996950" y="2952750"/>
                </a:lnTo>
                <a:cubicBezTo>
                  <a:pt x="973792" y="2883275"/>
                  <a:pt x="1010726" y="2988508"/>
                  <a:pt x="977900" y="2914650"/>
                </a:cubicBezTo>
                <a:cubicBezTo>
                  <a:pt x="972463" y="2902417"/>
                  <a:pt x="972626" y="2887689"/>
                  <a:pt x="965200" y="2876550"/>
                </a:cubicBezTo>
                <a:cubicBezTo>
                  <a:pt x="956733" y="2863850"/>
                  <a:pt x="944627" y="2852930"/>
                  <a:pt x="939800" y="2838450"/>
                </a:cubicBezTo>
                <a:cubicBezTo>
                  <a:pt x="923839" y="2790567"/>
                  <a:pt x="945369" y="2849589"/>
                  <a:pt x="920750" y="2800350"/>
                </a:cubicBezTo>
                <a:cubicBezTo>
                  <a:pt x="917757" y="2794363"/>
                  <a:pt x="918113" y="2786869"/>
                  <a:pt x="914400" y="2781300"/>
                </a:cubicBezTo>
                <a:cubicBezTo>
                  <a:pt x="909419" y="2773828"/>
                  <a:pt x="900863" y="2769339"/>
                  <a:pt x="895350" y="2762250"/>
                </a:cubicBezTo>
                <a:cubicBezTo>
                  <a:pt x="885979" y="2750202"/>
                  <a:pt x="869950" y="2724150"/>
                  <a:pt x="869950" y="2724150"/>
                </a:cubicBezTo>
                <a:cubicBezTo>
                  <a:pt x="867833" y="2715683"/>
                  <a:pt x="864468" y="2707434"/>
                  <a:pt x="863600" y="2698750"/>
                </a:cubicBezTo>
                <a:cubicBezTo>
                  <a:pt x="860224" y="2664986"/>
                  <a:pt x="861835" y="2630772"/>
                  <a:pt x="857250" y="2597150"/>
                </a:cubicBezTo>
                <a:cubicBezTo>
                  <a:pt x="855441" y="2583886"/>
                  <a:pt x="847797" y="2572037"/>
                  <a:pt x="844550" y="2559050"/>
                </a:cubicBezTo>
                <a:cubicBezTo>
                  <a:pt x="828603" y="2495263"/>
                  <a:pt x="837370" y="2524809"/>
                  <a:pt x="819150" y="2470150"/>
                </a:cubicBezTo>
                <a:lnTo>
                  <a:pt x="812800" y="2451100"/>
                </a:lnTo>
                <a:cubicBezTo>
                  <a:pt x="810683" y="2444750"/>
                  <a:pt x="810163" y="2437619"/>
                  <a:pt x="806450" y="2432050"/>
                </a:cubicBezTo>
                <a:lnTo>
                  <a:pt x="781050" y="2393950"/>
                </a:lnTo>
                <a:lnTo>
                  <a:pt x="768350" y="2374900"/>
                </a:lnTo>
                <a:cubicBezTo>
                  <a:pt x="766233" y="2366433"/>
                  <a:pt x="763234" y="2358140"/>
                  <a:pt x="762000" y="2349500"/>
                </a:cubicBezTo>
                <a:cubicBezTo>
                  <a:pt x="757584" y="2318588"/>
                  <a:pt x="757201" y="2279505"/>
                  <a:pt x="749300" y="2247900"/>
                </a:cubicBezTo>
                <a:cubicBezTo>
                  <a:pt x="746053" y="2234913"/>
                  <a:pt x="739225" y="2222927"/>
                  <a:pt x="736600" y="2209800"/>
                </a:cubicBezTo>
                <a:lnTo>
                  <a:pt x="730250" y="2178050"/>
                </a:lnTo>
                <a:cubicBezTo>
                  <a:pt x="725616" y="2127078"/>
                  <a:pt x="736083" y="2119009"/>
                  <a:pt x="711200" y="2089150"/>
                </a:cubicBezTo>
                <a:cubicBezTo>
                  <a:pt x="705451" y="2082251"/>
                  <a:pt x="698500" y="2076450"/>
                  <a:pt x="692150" y="2070100"/>
                </a:cubicBezTo>
                <a:cubicBezTo>
                  <a:pt x="687219" y="2055307"/>
                  <a:pt x="672514" y="2000055"/>
                  <a:pt x="654050" y="1993900"/>
                </a:cubicBezTo>
                <a:lnTo>
                  <a:pt x="635000" y="1987550"/>
                </a:lnTo>
                <a:cubicBezTo>
                  <a:pt x="632883" y="1979083"/>
                  <a:pt x="631048" y="1970541"/>
                  <a:pt x="628650" y="1962150"/>
                </a:cubicBezTo>
                <a:cubicBezTo>
                  <a:pt x="626811" y="1955714"/>
                  <a:pt x="624061" y="1949558"/>
                  <a:pt x="622300" y="1943100"/>
                </a:cubicBezTo>
                <a:cubicBezTo>
                  <a:pt x="617707" y="1926261"/>
                  <a:pt x="615120" y="1908859"/>
                  <a:pt x="609600" y="1892300"/>
                </a:cubicBezTo>
                <a:cubicBezTo>
                  <a:pt x="605367" y="1879600"/>
                  <a:pt x="604326" y="1865339"/>
                  <a:pt x="596900" y="1854200"/>
                </a:cubicBezTo>
                <a:lnTo>
                  <a:pt x="571500" y="1816100"/>
                </a:lnTo>
                <a:lnTo>
                  <a:pt x="558800" y="1797050"/>
                </a:lnTo>
                <a:cubicBezTo>
                  <a:pt x="554567" y="1790700"/>
                  <a:pt x="553340" y="1780413"/>
                  <a:pt x="546100" y="1778000"/>
                </a:cubicBezTo>
                <a:lnTo>
                  <a:pt x="527050" y="1771650"/>
                </a:lnTo>
                <a:cubicBezTo>
                  <a:pt x="512233" y="1773767"/>
                  <a:pt x="495987" y="1771307"/>
                  <a:pt x="482600" y="1778000"/>
                </a:cubicBezTo>
                <a:cubicBezTo>
                  <a:pt x="476613" y="1780993"/>
                  <a:pt x="480431" y="1791823"/>
                  <a:pt x="476250" y="1797050"/>
                </a:cubicBezTo>
                <a:cubicBezTo>
                  <a:pt x="467298" y="1808241"/>
                  <a:pt x="450699" y="1811917"/>
                  <a:pt x="438150" y="1816100"/>
                </a:cubicBezTo>
                <a:cubicBezTo>
                  <a:pt x="414867" y="1813983"/>
                  <a:pt x="391474" y="1812840"/>
                  <a:pt x="368300" y="1809750"/>
                </a:cubicBezTo>
                <a:cubicBezTo>
                  <a:pt x="359649" y="1808597"/>
                  <a:pt x="351419" y="1805293"/>
                  <a:pt x="342900" y="1803400"/>
                </a:cubicBezTo>
                <a:cubicBezTo>
                  <a:pt x="332364" y="1801059"/>
                  <a:pt x="321733" y="1799167"/>
                  <a:pt x="311150" y="1797050"/>
                </a:cubicBezTo>
                <a:cubicBezTo>
                  <a:pt x="297106" y="1783006"/>
                  <a:pt x="290731" y="1774141"/>
                  <a:pt x="273050" y="1765300"/>
                </a:cubicBezTo>
                <a:cubicBezTo>
                  <a:pt x="267063" y="1762307"/>
                  <a:pt x="259851" y="1762201"/>
                  <a:pt x="254000" y="1758950"/>
                </a:cubicBezTo>
                <a:cubicBezTo>
                  <a:pt x="240657" y="1751537"/>
                  <a:pt x="230708" y="1737252"/>
                  <a:pt x="215900" y="1733550"/>
                </a:cubicBezTo>
                <a:cubicBezTo>
                  <a:pt x="209921" y="1732055"/>
                  <a:pt x="178903" y="1724991"/>
                  <a:pt x="171450" y="1720850"/>
                </a:cubicBezTo>
                <a:cubicBezTo>
                  <a:pt x="149477" y="1708643"/>
                  <a:pt x="130259" y="1695550"/>
                  <a:pt x="114300" y="1676400"/>
                </a:cubicBezTo>
                <a:cubicBezTo>
                  <a:pt x="87842" y="1644650"/>
                  <a:pt x="117475" y="1667933"/>
                  <a:pt x="82550" y="1644650"/>
                </a:cubicBezTo>
                <a:cubicBezTo>
                  <a:pt x="52917" y="1600200"/>
                  <a:pt x="69850" y="1615017"/>
                  <a:pt x="38100" y="1593850"/>
                </a:cubicBezTo>
                <a:cubicBezTo>
                  <a:pt x="33867" y="1587500"/>
                  <a:pt x="30286" y="1580663"/>
                  <a:pt x="25400" y="1574800"/>
                </a:cubicBezTo>
                <a:lnTo>
                  <a:pt x="0" y="15494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9" name="Freeform: Shape 8"/>
          <p:cNvSpPr/>
          <p:nvPr/>
        </p:nvSpPr>
        <p:spPr>
          <a:xfrm>
            <a:off x="3765550" y="1765300"/>
            <a:ext cx="1684338" cy="1187450"/>
          </a:xfrm>
          <a:custGeom>
            <a:avLst/>
            <a:gdLst>
              <a:gd name="connsiteX0" fmla="*/ 0 w 1684135"/>
              <a:gd name="connsiteY0" fmla="*/ 0 h 1187450"/>
              <a:gd name="connsiteX1" fmla="*/ 6350 w 1684135"/>
              <a:gd name="connsiteY1" fmla="*/ 31750 h 1187450"/>
              <a:gd name="connsiteX2" fmla="*/ 44450 w 1684135"/>
              <a:gd name="connsiteY2" fmla="*/ 69850 h 1187450"/>
              <a:gd name="connsiteX3" fmla="*/ 69850 w 1684135"/>
              <a:gd name="connsiteY3" fmla="*/ 107950 h 1187450"/>
              <a:gd name="connsiteX4" fmla="*/ 76200 w 1684135"/>
              <a:gd name="connsiteY4" fmla="*/ 127000 h 1187450"/>
              <a:gd name="connsiteX5" fmla="*/ 95250 w 1684135"/>
              <a:gd name="connsiteY5" fmla="*/ 133350 h 1187450"/>
              <a:gd name="connsiteX6" fmla="*/ 101600 w 1684135"/>
              <a:gd name="connsiteY6" fmla="*/ 152400 h 1187450"/>
              <a:gd name="connsiteX7" fmla="*/ 158750 w 1684135"/>
              <a:gd name="connsiteY7" fmla="*/ 177800 h 1187450"/>
              <a:gd name="connsiteX8" fmla="*/ 177800 w 1684135"/>
              <a:gd name="connsiteY8" fmla="*/ 190500 h 1187450"/>
              <a:gd name="connsiteX9" fmla="*/ 190500 w 1684135"/>
              <a:gd name="connsiteY9" fmla="*/ 209550 h 1187450"/>
              <a:gd name="connsiteX10" fmla="*/ 209550 w 1684135"/>
              <a:gd name="connsiteY10" fmla="*/ 222250 h 1187450"/>
              <a:gd name="connsiteX11" fmla="*/ 292100 w 1684135"/>
              <a:gd name="connsiteY11" fmla="*/ 234950 h 1187450"/>
              <a:gd name="connsiteX12" fmla="*/ 330200 w 1684135"/>
              <a:gd name="connsiteY12" fmla="*/ 260350 h 1187450"/>
              <a:gd name="connsiteX13" fmla="*/ 349250 w 1684135"/>
              <a:gd name="connsiteY13" fmla="*/ 273050 h 1187450"/>
              <a:gd name="connsiteX14" fmla="*/ 393700 w 1684135"/>
              <a:gd name="connsiteY14" fmla="*/ 285750 h 1187450"/>
              <a:gd name="connsiteX15" fmla="*/ 412750 w 1684135"/>
              <a:gd name="connsiteY15" fmla="*/ 304800 h 1187450"/>
              <a:gd name="connsiteX16" fmla="*/ 450850 w 1684135"/>
              <a:gd name="connsiteY16" fmla="*/ 330200 h 1187450"/>
              <a:gd name="connsiteX17" fmla="*/ 469900 w 1684135"/>
              <a:gd name="connsiteY17" fmla="*/ 349250 h 1187450"/>
              <a:gd name="connsiteX18" fmla="*/ 495300 w 1684135"/>
              <a:gd name="connsiteY18" fmla="*/ 387350 h 1187450"/>
              <a:gd name="connsiteX19" fmla="*/ 501650 w 1684135"/>
              <a:gd name="connsiteY19" fmla="*/ 406400 h 1187450"/>
              <a:gd name="connsiteX20" fmla="*/ 514350 w 1684135"/>
              <a:gd name="connsiteY20" fmla="*/ 425450 h 1187450"/>
              <a:gd name="connsiteX21" fmla="*/ 520700 w 1684135"/>
              <a:gd name="connsiteY21" fmla="*/ 444500 h 1187450"/>
              <a:gd name="connsiteX22" fmla="*/ 558800 w 1684135"/>
              <a:gd name="connsiteY22" fmla="*/ 501650 h 1187450"/>
              <a:gd name="connsiteX23" fmla="*/ 571500 w 1684135"/>
              <a:gd name="connsiteY23" fmla="*/ 520700 h 1187450"/>
              <a:gd name="connsiteX24" fmla="*/ 609600 w 1684135"/>
              <a:gd name="connsiteY24" fmla="*/ 546100 h 1187450"/>
              <a:gd name="connsiteX25" fmla="*/ 635000 w 1684135"/>
              <a:gd name="connsiteY25" fmla="*/ 584200 h 1187450"/>
              <a:gd name="connsiteX26" fmla="*/ 647700 w 1684135"/>
              <a:gd name="connsiteY26" fmla="*/ 603250 h 1187450"/>
              <a:gd name="connsiteX27" fmla="*/ 673100 w 1684135"/>
              <a:gd name="connsiteY27" fmla="*/ 660400 h 1187450"/>
              <a:gd name="connsiteX28" fmla="*/ 679450 w 1684135"/>
              <a:gd name="connsiteY28" fmla="*/ 685800 h 1187450"/>
              <a:gd name="connsiteX29" fmla="*/ 685800 w 1684135"/>
              <a:gd name="connsiteY29" fmla="*/ 704850 h 1187450"/>
              <a:gd name="connsiteX30" fmla="*/ 673100 w 1684135"/>
              <a:gd name="connsiteY30" fmla="*/ 685800 h 1187450"/>
              <a:gd name="connsiteX31" fmla="*/ 679450 w 1684135"/>
              <a:gd name="connsiteY31" fmla="*/ 647700 h 1187450"/>
              <a:gd name="connsiteX32" fmla="*/ 704850 w 1684135"/>
              <a:gd name="connsiteY32" fmla="*/ 654050 h 1187450"/>
              <a:gd name="connsiteX33" fmla="*/ 742950 w 1684135"/>
              <a:gd name="connsiteY33" fmla="*/ 730250 h 1187450"/>
              <a:gd name="connsiteX34" fmla="*/ 781050 w 1684135"/>
              <a:gd name="connsiteY34" fmla="*/ 755650 h 1187450"/>
              <a:gd name="connsiteX35" fmla="*/ 800100 w 1684135"/>
              <a:gd name="connsiteY35" fmla="*/ 768350 h 1187450"/>
              <a:gd name="connsiteX36" fmla="*/ 819150 w 1684135"/>
              <a:gd name="connsiteY36" fmla="*/ 774700 h 1187450"/>
              <a:gd name="connsiteX37" fmla="*/ 857250 w 1684135"/>
              <a:gd name="connsiteY37" fmla="*/ 793750 h 1187450"/>
              <a:gd name="connsiteX38" fmla="*/ 876300 w 1684135"/>
              <a:gd name="connsiteY38" fmla="*/ 812800 h 1187450"/>
              <a:gd name="connsiteX39" fmla="*/ 914400 w 1684135"/>
              <a:gd name="connsiteY39" fmla="*/ 825500 h 1187450"/>
              <a:gd name="connsiteX40" fmla="*/ 952500 w 1684135"/>
              <a:gd name="connsiteY40" fmla="*/ 838200 h 1187450"/>
              <a:gd name="connsiteX41" fmla="*/ 971550 w 1684135"/>
              <a:gd name="connsiteY41" fmla="*/ 844550 h 1187450"/>
              <a:gd name="connsiteX42" fmla="*/ 990600 w 1684135"/>
              <a:gd name="connsiteY42" fmla="*/ 857250 h 1187450"/>
              <a:gd name="connsiteX43" fmla="*/ 1003300 w 1684135"/>
              <a:gd name="connsiteY43" fmla="*/ 895350 h 1187450"/>
              <a:gd name="connsiteX44" fmla="*/ 1009650 w 1684135"/>
              <a:gd name="connsiteY44" fmla="*/ 914400 h 1187450"/>
              <a:gd name="connsiteX45" fmla="*/ 1041400 w 1684135"/>
              <a:gd name="connsiteY45" fmla="*/ 946150 h 1187450"/>
              <a:gd name="connsiteX46" fmla="*/ 1073150 w 1684135"/>
              <a:gd name="connsiteY46" fmla="*/ 952500 h 1187450"/>
              <a:gd name="connsiteX47" fmla="*/ 1085850 w 1684135"/>
              <a:gd name="connsiteY47" fmla="*/ 971550 h 1187450"/>
              <a:gd name="connsiteX48" fmla="*/ 1098550 w 1684135"/>
              <a:gd name="connsiteY48" fmla="*/ 1009650 h 1187450"/>
              <a:gd name="connsiteX49" fmla="*/ 1117600 w 1684135"/>
              <a:gd name="connsiteY49" fmla="*/ 1022350 h 1187450"/>
              <a:gd name="connsiteX50" fmla="*/ 1231900 w 1684135"/>
              <a:gd name="connsiteY50" fmla="*/ 1009650 h 1187450"/>
              <a:gd name="connsiteX51" fmla="*/ 1270000 w 1684135"/>
              <a:gd name="connsiteY51" fmla="*/ 996950 h 1187450"/>
              <a:gd name="connsiteX52" fmla="*/ 1289050 w 1684135"/>
              <a:gd name="connsiteY52" fmla="*/ 990600 h 1187450"/>
              <a:gd name="connsiteX53" fmla="*/ 1314450 w 1684135"/>
              <a:gd name="connsiteY53" fmla="*/ 984250 h 1187450"/>
              <a:gd name="connsiteX54" fmla="*/ 1416050 w 1684135"/>
              <a:gd name="connsiteY54" fmla="*/ 990600 h 1187450"/>
              <a:gd name="connsiteX55" fmla="*/ 1428750 w 1684135"/>
              <a:gd name="connsiteY55" fmla="*/ 1009650 h 1187450"/>
              <a:gd name="connsiteX56" fmla="*/ 1466850 w 1684135"/>
              <a:gd name="connsiteY56" fmla="*/ 1022350 h 1187450"/>
              <a:gd name="connsiteX57" fmla="*/ 1511300 w 1684135"/>
              <a:gd name="connsiteY57" fmla="*/ 1041400 h 1187450"/>
              <a:gd name="connsiteX58" fmla="*/ 1524000 w 1684135"/>
              <a:gd name="connsiteY58" fmla="*/ 1060450 h 1187450"/>
              <a:gd name="connsiteX59" fmla="*/ 1543050 w 1684135"/>
              <a:gd name="connsiteY59" fmla="*/ 1079500 h 1187450"/>
              <a:gd name="connsiteX60" fmla="*/ 1568450 w 1684135"/>
              <a:gd name="connsiteY60" fmla="*/ 1136650 h 1187450"/>
              <a:gd name="connsiteX61" fmla="*/ 1587500 w 1684135"/>
              <a:gd name="connsiteY61" fmla="*/ 1143000 h 1187450"/>
              <a:gd name="connsiteX62" fmla="*/ 1644650 w 1684135"/>
              <a:gd name="connsiteY62" fmla="*/ 1174750 h 1187450"/>
              <a:gd name="connsiteX63" fmla="*/ 1663700 w 1684135"/>
              <a:gd name="connsiteY63" fmla="*/ 1181100 h 1187450"/>
              <a:gd name="connsiteX64" fmla="*/ 1682750 w 1684135"/>
              <a:gd name="connsiteY64" fmla="*/ 1187450 h 1187450"/>
              <a:gd name="connsiteX65" fmla="*/ 1651000 w 1684135"/>
              <a:gd name="connsiteY65" fmla="*/ 1187450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4135" h="1187450">
                <a:moveTo>
                  <a:pt x="0" y="0"/>
                </a:moveTo>
                <a:cubicBezTo>
                  <a:pt x="2117" y="10583"/>
                  <a:pt x="556" y="22644"/>
                  <a:pt x="6350" y="31750"/>
                </a:cubicBezTo>
                <a:cubicBezTo>
                  <a:pt x="15993" y="46903"/>
                  <a:pt x="34487" y="54906"/>
                  <a:pt x="44450" y="69850"/>
                </a:cubicBezTo>
                <a:cubicBezTo>
                  <a:pt x="52917" y="82550"/>
                  <a:pt x="65023" y="93470"/>
                  <a:pt x="69850" y="107950"/>
                </a:cubicBezTo>
                <a:cubicBezTo>
                  <a:pt x="71967" y="114300"/>
                  <a:pt x="71467" y="122267"/>
                  <a:pt x="76200" y="127000"/>
                </a:cubicBezTo>
                <a:cubicBezTo>
                  <a:pt x="80933" y="131733"/>
                  <a:pt x="88900" y="131233"/>
                  <a:pt x="95250" y="133350"/>
                </a:cubicBezTo>
                <a:cubicBezTo>
                  <a:pt x="97367" y="139700"/>
                  <a:pt x="97419" y="147173"/>
                  <a:pt x="101600" y="152400"/>
                </a:cubicBezTo>
                <a:cubicBezTo>
                  <a:pt x="116370" y="170863"/>
                  <a:pt x="140456" y="165604"/>
                  <a:pt x="158750" y="177800"/>
                </a:cubicBezTo>
                <a:lnTo>
                  <a:pt x="177800" y="190500"/>
                </a:lnTo>
                <a:cubicBezTo>
                  <a:pt x="182033" y="196850"/>
                  <a:pt x="185104" y="204154"/>
                  <a:pt x="190500" y="209550"/>
                </a:cubicBezTo>
                <a:cubicBezTo>
                  <a:pt x="195896" y="214946"/>
                  <a:pt x="202724" y="218837"/>
                  <a:pt x="209550" y="222250"/>
                </a:cubicBezTo>
                <a:cubicBezTo>
                  <a:pt x="232435" y="233692"/>
                  <a:pt x="273888" y="233129"/>
                  <a:pt x="292100" y="234950"/>
                </a:cubicBezTo>
                <a:lnTo>
                  <a:pt x="330200" y="260350"/>
                </a:lnTo>
                <a:cubicBezTo>
                  <a:pt x="336550" y="264583"/>
                  <a:pt x="342010" y="270637"/>
                  <a:pt x="349250" y="273050"/>
                </a:cubicBezTo>
                <a:cubicBezTo>
                  <a:pt x="376579" y="282160"/>
                  <a:pt x="361806" y="277777"/>
                  <a:pt x="393700" y="285750"/>
                </a:cubicBezTo>
                <a:cubicBezTo>
                  <a:pt x="400050" y="292100"/>
                  <a:pt x="405661" y="299287"/>
                  <a:pt x="412750" y="304800"/>
                </a:cubicBezTo>
                <a:cubicBezTo>
                  <a:pt x="424798" y="314171"/>
                  <a:pt x="440057" y="319407"/>
                  <a:pt x="450850" y="330200"/>
                </a:cubicBezTo>
                <a:lnTo>
                  <a:pt x="469900" y="349250"/>
                </a:lnTo>
                <a:cubicBezTo>
                  <a:pt x="484999" y="394546"/>
                  <a:pt x="463589" y="339784"/>
                  <a:pt x="495300" y="387350"/>
                </a:cubicBezTo>
                <a:cubicBezTo>
                  <a:pt x="499013" y="392919"/>
                  <a:pt x="498657" y="400413"/>
                  <a:pt x="501650" y="406400"/>
                </a:cubicBezTo>
                <a:cubicBezTo>
                  <a:pt x="505063" y="413226"/>
                  <a:pt x="510937" y="418624"/>
                  <a:pt x="514350" y="425450"/>
                </a:cubicBezTo>
                <a:cubicBezTo>
                  <a:pt x="517343" y="431437"/>
                  <a:pt x="517449" y="438649"/>
                  <a:pt x="520700" y="444500"/>
                </a:cubicBezTo>
                <a:lnTo>
                  <a:pt x="558800" y="501650"/>
                </a:lnTo>
                <a:cubicBezTo>
                  <a:pt x="563033" y="508000"/>
                  <a:pt x="565150" y="516467"/>
                  <a:pt x="571500" y="520700"/>
                </a:cubicBezTo>
                <a:lnTo>
                  <a:pt x="609600" y="546100"/>
                </a:lnTo>
                <a:lnTo>
                  <a:pt x="635000" y="584200"/>
                </a:lnTo>
                <a:cubicBezTo>
                  <a:pt x="639233" y="590550"/>
                  <a:pt x="645287" y="596010"/>
                  <a:pt x="647700" y="603250"/>
                </a:cubicBezTo>
                <a:cubicBezTo>
                  <a:pt x="662813" y="648590"/>
                  <a:pt x="652974" y="630211"/>
                  <a:pt x="673100" y="660400"/>
                </a:cubicBezTo>
                <a:cubicBezTo>
                  <a:pt x="675217" y="668867"/>
                  <a:pt x="677052" y="677409"/>
                  <a:pt x="679450" y="685800"/>
                </a:cubicBezTo>
                <a:cubicBezTo>
                  <a:pt x="681289" y="692236"/>
                  <a:pt x="689513" y="710419"/>
                  <a:pt x="685800" y="704850"/>
                </a:cubicBezTo>
                <a:lnTo>
                  <a:pt x="673100" y="685800"/>
                </a:lnTo>
                <a:cubicBezTo>
                  <a:pt x="675217" y="673100"/>
                  <a:pt x="670346" y="656804"/>
                  <a:pt x="679450" y="647700"/>
                </a:cubicBezTo>
                <a:cubicBezTo>
                  <a:pt x="685621" y="641529"/>
                  <a:pt x="699170" y="647424"/>
                  <a:pt x="704850" y="654050"/>
                </a:cubicBezTo>
                <a:cubicBezTo>
                  <a:pt x="738658" y="693493"/>
                  <a:pt x="691561" y="695991"/>
                  <a:pt x="742950" y="730250"/>
                </a:cubicBezTo>
                <a:lnTo>
                  <a:pt x="781050" y="755650"/>
                </a:lnTo>
                <a:cubicBezTo>
                  <a:pt x="787400" y="759883"/>
                  <a:pt x="792860" y="765937"/>
                  <a:pt x="800100" y="768350"/>
                </a:cubicBezTo>
                <a:cubicBezTo>
                  <a:pt x="806450" y="770467"/>
                  <a:pt x="813163" y="771707"/>
                  <a:pt x="819150" y="774700"/>
                </a:cubicBezTo>
                <a:cubicBezTo>
                  <a:pt x="868389" y="799319"/>
                  <a:pt x="809367" y="777789"/>
                  <a:pt x="857250" y="793750"/>
                </a:cubicBezTo>
                <a:cubicBezTo>
                  <a:pt x="863600" y="800100"/>
                  <a:pt x="868450" y="808439"/>
                  <a:pt x="876300" y="812800"/>
                </a:cubicBezTo>
                <a:cubicBezTo>
                  <a:pt x="888002" y="819301"/>
                  <a:pt x="901700" y="821267"/>
                  <a:pt x="914400" y="825500"/>
                </a:cubicBezTo>
                <a:lnTo>
                  <a:pt x="952500" y="838200"/>
                </a:lnTo>
                <a:cubicBezTo>
                  <a:pt x="958850" y="840317"/>
                  <a:pt x="965981" y="840837"/>
                  <a:pt x="971550" y="844550"/>
                </a:cubicBezTo>
                <a:lnTo>
                  <a:pt x="990600" y="857250"/>
                </a:lnTo>
                <a:lnTo>
                  <a:pt x="1003300" y="895350"/>
                </a:lnTo>
                <a:cubicBezTo>
                  <a:pt x="1005417" y="901700"/>
                  <a:pt x="1005937" y="908831"/>
                  <a:pt x="1009650" y="914400"/>
                </a:cubicBezTo>
                <a:cubicBezTo>
                  <a:pt x="1019998" y="929922"/>
                  <a:pt x="1022585" y="939094"/>
                  <a:pt x="1041400" y="946150"/>
                </a:cubicBezTo>
                <a:cubicBezTo>
                  <a:pt x="1051506" y="949940"/>
                  <a:pt x="1062567" y="950383"/>
                  <a:pt x="1073150" y="952500"/>
                </a:cubicBezTo>
                <a:cubicBezTo>
                  <a:pt x="1077383" y="958850"/>
                  <a:pt x="1082750" y="964576"/>
                  <a:pt x="1085850" y="971550"/>
                </a:cubicBezTo>
                <a:cubicBezTo>
                  <a:pt x="1091287" y="983783"/>
                  <a:pt x="1087411" y="1002224"/>
                  <a:pt x="1098550" y="1009650"/>
                </a:cubicBezTo>
                <a:lnTo>
                  <a:pt x="1117600" y="1022350"/>
                </a:lnTo>
                <a:cubicBezTo>
                  <a:pt x="1155054" y="1019469"/>
                  <a:pt x="1194932" y="1019732"/>
                  <a:pt x="1231900" y="1009650"/>
                </a:cubicBezTo>
                <a:cubicBezTo>
                  <a:pt x="1244815" y="1006128"/>
                  <a:pt x="1257300" y="1001183"/>
                  <a:pt x="1270000" y="996950"/>
                </a:cubicBezTo>
                <a:cubicBezTo>
                  <a:pt x="1276350" y="994833"/>
                  <a:pt x="1282556" y="992223"/>
                  <a:pt x="1289050" y="990600"/>
                </a:cubicBezTo>
                <a:lnTo>
                  <a:pt x="1314450" y="984250"/>
                </a:lnTo>
                <a:cubicBezTo>
                  <a:pt x="1348317" y="986367"/>
                  <a:pt x="1382925" y="983239"/>
                  <a:pt x="1416050" y="990600"/>
                </a:cubicBezTo>
                <a:cubicBezTo>
                  <a:pt x="1423500" y="992256"/>
                  <a:pt x="1422278" y="1005605"/>
                  <a:pt x="1428750" y="1009650"/>
                </a:cubicBezTo>
                <a:cubicBezTo>
                  <a:pt x="1440102" y="1016745"/>
                  <a:pt x="1455711" y="1014924"/>
                  <a:pt x="1466850" y="1022350"/>
                </a:cubicBezTo>
                <a:cubicBezTo>
                  <a:pt x="1493162" y="1039891"/>
                  <a:pt x="1478496" y="1033199"/>
                  <a:pt x="1511300" y="1041400"/>
                </a:cubicBezTo>
                <a:cubicBezTo>
                  <a:pt x="1515533" y="1047750"/>
                  <a:pt x="1519114" y="1054587"/>
                  <a:pt x="1524000" y="1060450"/>
                </a:cubicBezTo>
                <a:cubicBezTo>
                  <a:pt x="1529749" y="1067349"/>
                  <a:pt x="1538689" y="1071650"/>
                  <a:pt x="1543050" y="1079500"/>
                </a:cubicBezTo>
                <a:cubicBezTo>
                  <a:pt x="1551587" y="1094867"/>
                  <a:pt x="1552073" y="1123549"/>
                  <a:pt x="1568450" y="1136650"/>
                </a:cubicBezTo>
                <a:cubicBezTo>
                  <a:pt x="1573677" y="1140831"/>
                  <a:pt x="1581150" y="1140883"/>
                  <a:pt x="1587500" y="1143000"/>
                </a:cubicBezTo>
                <a:cubicBezTo>
                  <a:pt x="1616016" y="1171516"/>
                  <a:pt x="1598031" y="1159210"/>
                  <a:pt x="1644650" y="1174750"/>
                </a:cubicBezTo>
                <a:lnTo>
                  <a:pt x="1663700" y="1181100"/>
                </a:lnTo>
                <a:cubicBezTo>
                  <a:pt x="1670050" y="1183217"/>
                  <a:pt x="1689443" y="1187450"/>
                  <a:pt x="1682750" y="1187450"/>
                </a:cubicBezTo>
                <a:lnTo>
                  <a:pt x="1651000" y="11874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0" name="Freeform: Shape 9"/>
          <p:cNvSpPr/>
          <p:nvPr/>
        </p:nvSpPr>
        <p:spPr>
          <a:xfrm>
            <a:off x="5429250" y="1835150"/>
            <a:ext cx="615950" cy="666750"/>
          </a:xfrm>
          <a:custGeom>
            <a:avLst/>
            <a:gdLst>
              <a:gd name="connsiteX0" fmla="*/ 615950 w 615950"/>
              <a:gd name="connsiteY0" fmla="*/ 88900 h 666750"/>
              <a:gd name="connsiteX1" fmla="*/ 565150 w 615950"/>
              <a:gd name="connsiteY1" fmla="*/ 69850 h 666750"/>
              <a:gd name="connsiteX2" fmla="*/ 539750 w 615950"/>
              <a:gd name="connsiteY2" fmla="*/ 63500 h 666750"/>
              <a:gd name="connsiteX3" fmla="*/ 508000 w 615950"/>
              <a:gd name="connsiteY3" fmla="*/ 31750 h 666750"/>
              <a:gd name="connsiteX4" fmla="*/ 469900 w 615950"/>
              <a:gd name="connsiteY4" fmla="*/ 0 h 666750"/>
              <a:gd name="connsiteX5" fmla="*/ 400050 w 615950"/>
              <a:gd name="connsiteY5" fmla="*/ 44450 h 666750"/>
              <a:gd name="connsiteX6" fmla="*/ 400050 w 615950"/>
              <a:gd name="connsiteY6" fmla="*/ 44450 h 666750"/>
              <a:gd name="connsiteX7" fmla="*/ 361950 w 615950"/>
              <a:gd name="connsiteY7" fmla="*/ 69850 h 666750"/>
              <a:gd name="connsiteX8" fmla="*/ 349250 w 615950"/>
              <a:gd name="connsiteY8" fmla="*/ 88900 h 666750"/>
              <a:gd name="connsiteX9" fmla="*/ 330200 w 615950"/>
              <a:gd name="connsiteY9" fmla="*/ 95250 h 666750"/>
              <a:gd name="connsiteX10" fmla="*/ 311150 w 615950"/>
              <a:gd name="connsiteY10" fmla="*/ 107950 h 666750"/>
              <a:gd name="connsiteX11" fmla="*/ 292100 w 615950"/>
              <a:gd name="connsiteY11" fmla="*/ 114300 h 666750"/>
              <a:gd name="connsiteX12" fmla="*/ 273050 w 615950"/>
              <a:gd name="connsiteY12" fmla="*/ 127000 h 666750"/>
              <a:gd name="connsiteX13" fmla="*/ 234950 w 615950"/>
              <a:gd name="connsiteY13" fmla="*/ 139700 h 666750"/>
              <a:gd name="connsiteX14" fmla="*/ 215900 w 615950"/>
              <a:gd name="connsiteY14" fmla="*/ 152400 h 666750"/>
              <a:gd name="connsiteX15" fmla="*/ 196850 w 615950"/>
              <a:gd name="connsiteY15" fmla="*/ 158750 h 666750"/>
              <a:gd name="connsiteX16" fmla="*/ 158750 w 615950"/>
              <a:gd name="connsiteY16" fmla="*/ 184150 h 666750"/>
              <a:gd name="connsiteX17" fmla="*/ 146050 w 615950"/>
              <a:gd name="connsiteY17" fmla="*/ 203200 h 666750"/>
              <a:gd name="connsiteX18" fmla="*/ 107950 w 615950"/>
              <a:gd name="connsiteY18" fmla="*/ 228600 h 666750"/>
              <a:gd name="connsiteX19" fmla="*/ 95250 w 615950"/>
              <a:gd name="connsiteY19" fmla="*/ 247650 h 666750"/>
              <a:gd name="connsiteX20" fmla="*/ 57150 w 615950"/>
              <a:gd name="connsiteY20" fmla="*/ 273050 h 666750"/>
              <a:gd name="connsiteX21" fmla="*/ 31750 w 615950"/>
              <a:gd name="connsiteY21" fmla="*/ 330200 h 666750"/>
              <a:gd name="connsiteX22" fmla="*/ 25400 w 615950"/>
              <a:gd name="connsiteY22" fmla="*/ 349250 h 666750"/>
              <a:gd name="connsiteX23" fmla="*/ 19050 w 615950"/>
              <a:gd name="connsiteY23" fmla="*/ 368300 h 666750"/>
              <a:gd name="connsiteX24" fmla="*/ 12700 w 615950"/>
              <a:gd name="connsiteY24" fmla="*/ 393700 h 666750"/>
              <a:gd name="connsiteX25" fmla="*/ 0 w 615950"/>
              <a:gd name="connsiteY25" fmla="*/ 431800 h 666750"/>
              <a:gd name="connsiteX26" fmla="*/ 6350 w 615950"/>
              <a:gd name="connsiteY26" fmla="*/ 571500 h 666750"/>
              <a:gd name="connsiteX27" fmla="*/ 19050 w 615950"/>
              <a:gd name="connsiteY27" fmla="*/ 622300 h 666750"/>
              <a:gd name="connsiteX28" fmla="*/ 25400 w 615950"/>
              <a:gd name="connsiteY28" fmla="*/ 641350 h 666750"/>
              <a:gd name="connsiteX29" fmla="*/ 25400 w 615950"/>
              <a:gd name="connsiteY29"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5950" h="666750">
                <a:moveTo>
                  <a:pt x="615950" y="88900"/>
                </a:moveTo>
                <a:cubicBezTo>
                  <a:pt x="599175" y="82190"/>
                  <a:pt x="582570" y="74827"/>
                  <a:pt x="565150" y="69850"/>
                </a:cubicBezTo>
                <a:cubicBezTo>
                  <a:pt x="556759" y="67452"/>
                  <a:pt x="548217" y="65617"/>
                  <a:pt x="539750" y="63500"/>
                </a:cubicBezTo>
                <a:cubicBezTo>
                  <a:pt x="504825" y="40217"/>
                  <a:pt x="534458" y="63500"/>
                  <a:pt x="508000" y="31750"/>
                </a:cubicBezTo>
                <a:cubicBezTo>
                  <a:pt x="492721" y="13415"/>
                  <a:pt x="488631" y="12487"/>
                  <a:pt x="469900" y="0"/>
                </a:cubicBezTo>
                <a:cubicBezTo>
                  <a:pt x="399445" y="7828"/>
                  <a:pt x="418811" y="-11834"/>
                  <a:pt x="400050" y="44450"/>
                </a:cubicBezTo>
                <a:lnTo>
                  <a:pt x="400050" y="44450"/>
                </a:lnTo>
                <a:lnTo>
                  <a:pt x="361950" y="69850"/>
                </a:lnTo>
                <a:cubicBezTo>
                  <a:pt x="357717" y="76200"/>
                  <a:pt x="355209" y="84132"/>
                  <a:pt x="349250" y="88900"/>
                </a:cubicBezTo>
                <a:cubicBezTo>
                  <a:pt x="344023" y="93081"/>
                  <a:pt x="336187" y="92257"/>
                  <a:pt x="330200" y="95250"/>
                </a:cubicBezTo>
                <a:cubicBezTo>
                  <a:pt x="323374" y="98663"/>
                  <a:pt x="317976" y="104537"/>
                  <a:pt x="311150" y="107950"/>
                </a:cubicBezTo>
                <a:cubicBezTo>
                  <a:pt x="305163" y="110943"/>
                  <a:pt x="298087" y="111307"/>
                  <a:pt x="292100" y="114300"/>
                </a:cubicBezTo>
                <a:cubicBezTo>
                  <a:pt x="285274" y="117713"/>
                  <a:pt x="280024" y="123900"/>
                  <a:pt x="273050" y="127000"/>
                </a:cubicBezTo>
                <a:cubicBezTo>
                  <a:pt x="260817" y="132437"/>
                  <a:pt x="246089" y="132274"/>
                  <a:pt x="234950" y="139700"/>
                </a:cubicBezTo>
                <a:cubicBezTo>
                  <a:pt x="228600" y="143933"/>
                  <a:pt x="222726" y="148987"/>
                  <a:pt x="215900" y="152400"/>
                </a:cubicBezTo>
                <a:cubicBezTo>
                  <a:pt x="209913" y="155393"/>
                  <a:pt x="202701" y="155499"/>
                  <a:pt x="196850" y="158750"/>
                </a:cubicBezTo>
                <a:cubicBezTo>
                  <a:pt x="183507" y="166163"/>
                  <a:pt x="158750" y="184150"/>
                  <a:pt x="158750" y="184150"/>
                </a:cubicBezTo>
                <a:cubicBezTo>
                  <a:pt x="154517" y="190500"/>
                  <a:pt x="151793" y="198174"/>
                  <a:pt x="146050" y="203200"/>
                </a:cubicBezTo>
                <a:cubicBezTo>
                  <a:pt x="134563" y="213251"/>
                  <a:pt x="107950" y="228600"/>
                  <a:pt x="107950" y="228600"/>
                </a:cubicBezTo>
                <a:cubicBezTo>
                  <a:pt x="103717" y="234950"/>
                  <a:pt x="100993" y="242624"/>
                  <a:pt x="95250" y="247650"/>
                </a:cubicBezTo>
                <a:cubicBezTo>
                  <a:pt x="83763" y="257701"/>
                  <a:pt x="57150" y="273050"/>
                  <a:pt x="57150" y="273050"/>
                </a:cubicBezTo>
                <a:cubicBezTo>
                  <a:pt x="37024" y="303239"/>
                  <a:pt x="46863" y="284860"/>
                  <a:pt x="31750" y="330200"/>
                </a:cubicBezTo>
                <a:lnTo>
                  <a:pt x="25400" y="349250"/>
                </a:lnTo>
                <a:cubicBezTo>
                  <a:pt x="23283" y="355600"/>
                  <a:pt x="20673" y="361806"/>
                  <a:pt x="19050" y="368300"/>
                </a:cubicBezTo>
                <a:cubicBezTo>
                  <a:pt x="16933" y="376767"/>
                  <a:pt x="15208" y="385341"/>
                  <a:pt x="12700" y="393700"/>
                </a:cubicBezTo>
                <a:cubicBezTo>
                  <a:pt x="8853" y="406522"/>
                  <a:pt x="0" y="431800"/>
                  <a:pt x="0" y="431800"/>
                </a:cubicBezTo>
                <a:cubicBezTo>
                  <a:pt x="2117" y="478367"/>
                  <a:pt x="1712" y="525117"/>
                  <a:pt x="6350" y="571500"/>
                </a:cubicBezTo>
                <a:cubicBezTo>
                  <a:pt x="8087" y="588868"/>
                  <a:pt x="13530" y="605741"/>
                  <a:pt x="19050" y="622300"/>
                </a:cubicBezTo>
                <a:cubicBezTo>
                  <a:pt x="21167" y="628650"/>
                  <a:pt x="24453" y="634724"/>
                  <a:pt x="25400" y="641350"/>
                </a:cubicBezTo>
                <a:cubicBezTo>
                  <a:pt x="26597" y="649732"/>
                  <a:pt x="25400" y="658283"/>
                  <a:pt x="25400" y="6667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1" name="Freeform: Shape 10"/>
          <p:cNvSpPr/>
          <p:nvPr/>
        </p:nvSpPr>
        <p:spPr>
          <a:xfrm>
            <a:off x="4546600" y="1797050"/>
            <a:ext cx="965200" cy="1009650"/>
          </a:xfrm>
          <a:custGeom>
            <a:avLst/>
            <a:gdLst>
              <a:gd name="connsiteX0" fmla="*/ 0 w 965200"/>
              <a:gd name="connsiteY0" fmla="*/ 0 h 1010227"/>
              <a:gd name="connsiteX1" fmla="*/ 31750 w 965200"/>
              <a:gd name="connsiteY1" fmla="*/ 25400 h 1010227"/>
              <a:gd name="connsiteX2" fmla="*/ 50800 w 965200"/>
              <a:gd name="connsiteY2" fmla="*/ 95250 h 1010227"/>
              <a:gd name="connsiteX3" fmla="*/ 95250 w 965200"/>
              <a:gd name="connsiteY3" fmla="*/ 152400 h 1010227"/>
              <a:gd name="connsiteX4" fmla="*/ 107950 w 965200"/>
              <a:gd name="connsiteY4" fmla="*/ 171450 h 1010227"/>
              <a:gd name="connsiteX5" fmla="*/ 114300 w 965200"/>
              <a:gd name="connsiteY5" fmla="*/ 190500 h 1010227"/>
              <a:gd name="connsiteX6" fmla="*/ 127000 w 965200"/>
              <a:gd name="connsiteY6" fmla="*/ 209550 h 1010227"/>
              <a:gd name="connsiteX7" fmla="*/ 139700 w 965200"/>
              <a:gd name="connsiteY7" fmla="*/ 247650 h 1010227"/>
              <a:gd name="connsiteX8" fmla="*/ 152400 w 965200"/>
              <a:gd name="connsiteY8" fmla="*/ 266700 h 1010227"/>
              <a:gd name="connsiteX9" fmla="*/ 171450 w 965200"/>
              <a:gd name="connsiteY9" fmla="*/ 323850 h 1010227"/>
              <a:gd name="connsiteX10" fmla="*/ 177800 w 965200"/>
              <a:gd name="connsiteY10" fmla="*/ 342900 h 1010227"/>
              <a:gd name="connsiteX11" fmla="*/ 190500 w 965200"/>
              <a:gd name="connsiteY11" fmla="*/ 361950 h 1010227"/>
              <a:gd name="connsiteX12" fmla="*/ 215900 w 965200"/>
              <a:gd name="connsiteY12" fmla="*/ 419100 h 1010227"/>
              <a:gd name="connsiteX13" fmla="*/ 234950 w 965200"/>
              <a:gd name="connsiteY13" fmla="*/ 431800 h 1010227"/>
              <a:gd name="connsiteX14" fmla="*/ 254000 w 965200"/>
              <a:gd name="connsiteY14" fmla="*/ 476250 h 1010227"/>
              <a:gd name="connsiteX15" fmla="*/ 273050 w 965200"/>
              <a:gd name="connsiteY15" fmla="*/ 546100 h 1010227"/>
              <a:gd name="connsiteX16" fmla="*/ 304800 w 965200"/>
              <a:gd name="connsiteY16" fmla="*/ 577850 h 1010227"/>
              <a:gd name="connsiteX17" fmla="*/ 323850 w 965200"/>
              <a:gd name="connsiteY17" fmla="*/ 596900 h 1010227"/>
              <a:gd name="connsiteX18" fmla="*/ 361950 w 965200"/>
              <a:gd name="connsiteY18" fmla="*/ 615950 h 1010227"/>
              <a:gd name="connsiteX19" fmla="*/ 393700 w 965200"/>
              <a:gd name="connsiteY19" fmla="*/ 641350 h 1010227"/>
              <a:gd name="connsiteX20" fmla="*/ 412750 w 965200"/>
              <a:gd name="connsiteY20" fmla="*/ 654050 h 1010227"/>
              <a:gd name="connsiteX21" fmla="*/ 450850 w 965200"/>
              <a:gd name="connsiteY21" fmla="*/ 666750 h 1010227"/>
              <a:gd name="connsiteX22" fmla="*/ 469900 w 965200"/>
              <a:gd name="connsiteY22" fmla="*/ 673100 h 1010227"/>
              <a:gd name="connsiteX23" fmla="*/ 508000 w 965200"/>
              <a:gd name="connsiteY23" fmla="*/ 698500 h 1010227"/>
              <a:gd name="connsiteX24" fmla="*/ 565150 w 965200"/>
              <a:gd name="connsiteY24" fmla="*/ 730250 h 1010227"/>
              <a:gd name="connsiteX25" fmla="*/ 603250 w 965200"/>
              <a:gd name="connsiteY25" fmla="*/ 768350 h 1010227"/>
              <a:gd name="connsiteX26" fmla="*/ 647700 w 965200"/>
              <a:gd name="connsiteY26" fmla="*/ 819150 h 1010227"/>
              <a:gd name="connsiteX27" fmla="*/ 711200 w 965200"/>
              <a:gd name="connsiteY27" fmla="*/ 831850 h 1010227"/>
              <a:gd name="connsiteX28" fmla="*/ 730250 w 965200"/>
              <a:gd name="connsiteY28" fmla="*/ 850900 h 1010227"/>
              <a:gd name="connsiteX29" fmla="*/ 742950 w 965200"/>
              <a:gd name="connsiteY29" fmla="*/ 869950 h 1010227"/>
              <a:gd name="connsiteX30" fmla="*/ 762000 w 965200"/>
              <a:gd name="connsiteY30" fmla="*/ 882650 h 1010227"/>
              <a:gd name="connsiteX31" fmla="*/ 781050 w 965200"/>
              <a:gd name="connsiteY31" fmla="*/ 901700 h 1010227"/>
              <a:gd name="connsiteX32" fmla="*/ 806450 w 965200"/>
              <a:gd name="connsiteY32" fmla="*/ 958850 h 1010227"/>
              <a:gd name="connsiteX33" fmla="*/ 844550 w 965200"/>
              <a:gd name="connsiteY33" fmla="*/ 984250 h 1010227"/>
              <a:gd name="connsiteX34" fmla="*/ 863600 w 965200"/>
              <a:gd name="connsiteY34" fmla="*/ 996950 h 1010227"/>
              <a:gd name="connsiteX35" fmla="*/ 914400 w 965200"/>
              <a:gd name="connsiteY35" fmla="*/ 1009650 h 1010227"/>
              <a:gd name="connsiteX36" fmla="*/ 965200 w 965200"/>
              <a:gd name="connsiteY36" fmla="*/ 1009650 h 101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5200" h="1010227">
                <a:moveTo>
                  <a:pt x="0" y="0"/>
                </a:moveTo>
                <a:cubicBezTo>
                  <a:pt x="10583" y="8467"/>
                  <a:pt x="24232" y="14123"/>
                  <a:pt x="31750" y="25400"/>
                </a:cubicBezTo>
                <a:cubicBezTo>
                  <a:pt x="51590" y="55160"/>
                  <a:pt x="21211" y="65661"/>
                  <a:pt x="50800" y="95250"/>
                </a:cubicBezTo>
                <a:cubicBezTo>
                  <a:pt x="80643" y="125093"/>
                  <a:pt x="64869" y="106828"/>
                  <a:pt x="95250" y="152400"/>
                </a:cubicBezTo>
                <a:cubicBezTo>
                  <a:pt x="99483" y="158750"/>
                  <a:pt x="105537" y="164210"/>
                  <a:pt x="107950" y="171450"/>
                </a:cubicBezTo>
                <a:cubicBezTo>
                  <a:pt x="110067" y="177800"/>
                  <a:pt x="111307" y="184513"/>
                  <a:pt x="114300" y="190500"/>
                </a:cubicBezTo>
                <a:cubicBezTo>
                  <a:pt x="117713" y="197326"/>
                  <a:pt x="123900" y="202576"/>
                  <a:pt x="127000" y="209550"/>
                </a:cubicBezTo>
                <a:cubicBezTo>
                  <a:pt x="132437" y="221783"/>
                  <a:pt x="132274" y="236511"/>
                  <a:pt x="139700" y="247650"/>
                </a:cubicBezTo>
                <a:cubicBezTo>
                  <a:pt x="143933" y="254000"/>
                  <a:pt x="149300" y="259726"/>
                  <a:pt x="152400" y="266700"/>
                </a:cubicBezTo>
                <a:lnTo>
                  <a:pt x="171450" y="323850"/>
                </a:lnTo>
                <a:cubicBezTo>
                  <a:pt x="173567" y="330200"/>
                  <a:pt x="174087" y="337331"/>
                  <a:pt x="177800" y="342900"/>
                </a:cubicBezTo>
                <a:cubicBezTo>
                  <a:pt x="182033" y="349250"/>
                  <a:pt x="187400" y="354976"/>
                  <a:pt x="190500" y="361950"/>
                </a:cubicBezTo>
                <a:cubicBezTo>
                  <a:pt x="200560" y="384586"/>
                  <a:pt x="198655" y="401855"/>
                  <a:pt x="215900" y="419100"/>
                </a:cubicBezTo>
                <a:cubicBezTo>
                  <a:pt x="221296" y="424496"/>
                  <a:pt x="228600" y="427567"/>
                  <a:pt x="234950" y="431800"/>
                </a:cubicBezTo>
                <a:cubicBezTo>
                  <a:pt x="251748" y="498991"/>
                  <a:pt x="228941" y="419868"/>
                  <a:pt x="254000" y="476250"/>
                </a:cubicBezTo>
                <a:cubicBezTo>
                  <a:pt x="303452" y="587518"/>
                  <a:pt x="237196" y="450488"/>
                  <a:pt x="273050" y="546100"/>
                </a:cubicBezTo>
                <a:cubicBezTo>
                  <a:pt x="281517" y="568678"/>
                  <a:pt x="287867" y="563739"/>
                  <a:pt x="304800" y="577850"/>
                </a:cubicBezTo>
                <a:cubicBezTo>
                  <a:pt x="311699" y="583599"/>
                  <a:pt x="316951" y="591151"/>
                  <a:pt x="323850" y="596900"/>
                </a:cubicBezTo>
                <a:cubicBezTo>
                  <a:pt x="340263" y="610577"/>
                  <a:pt x="342857" y="609586"/>
                  <a:pt x="361950" y="615950"/>
                </a:cubicBezTo>
                <a:cubicBezTo>
                  <a:pt x="383359" y="648063"/>
                  <a:pt x="363028" y="626014"/>
                  <a:pt x="393700" y="641350"/>
                </a:cubicBezTo>
                <a:cubicBezTo>
                  <a:pt x="400526" y="644763"/>
                  <a:pt x="405776" y="650950"/>
                  <a:pt x="412750" y="654050"/>
                </a:cubicBezTo>
                <a:cubicBezTo>
                  <a:pt x="424983" y="659487"/>
                  <a:pt x="438150" y="662517"/>
                  <a:pt x="450850" y="666750"/>
                </a:cubicBezTo>
                <a:lnTo>
                  <a:pt x="469900" y="673100"/>
                </a:lnTo>
                <a:cubicBezTo>
                  <a:pt x="512177" y="715377"/>
                  <a:pt x="466646" y="675525"/>
                  <a:pt x="508000" y="698500"/>
                </a:cubicBezTo>
                <a:cubicBezTo>
                  <a:pt x="573504" y="734891"/>
                  <a:pt x="522045" y="715882"/>
                  <a:pt x="565150" y="730250"/>
                </a:cubicBezTo>
                <a:cubicBezTo>
                  <a:pt x="577850" y="742950"/>
                  <a:pt x="593287" y="753406"/>
                  <a:pt x="603250" y="768350"/>
                </a:cubicBezTo>
                <a:cubicBezTo>
                  <a:pt x="622300" y="796925"/>
                  <a:pt x="621242" y="805921"/>
                  <a:pt x="647700" y="819150"/>
                </a:cubicBezTo>
                <a:cubicBezTo>
                  <a:pt x="665433" y="828016"/>
                  <a:pt x="694819" y="829510"/>
                  <a:pt x="711200" y="831850"/>
                </a:cubicBezTo>
                <a:cubicBezTo>
                  <a:pt x="717550" y="838200"/>
                  <a:pt x="724501" y="844001"/>
                  <a:pt x="730250" y="850900"/>
                </a:cubicBezTo>
                <a:cubicBezTo>
                  <a:pt x="735136" y="856763"/>
                  <a:pt x="737554" y="864554"/>
                  <a:pt x="742950" y="869950"/>
                </a:cubicBezTo>
                <a:cubicBezTo>
                  <a:pt x="748346" y="875346"/>
                  <a:pt x="756137" y="877764"/>
                  <a:pt x="762000" y="882650"/>
                </a:cubicBezTo>
                <a:cubicBezTo>
                  <a:pt x="768899" y="888399"/>
                  <a:pt x="774700" y="895350"/>
                  <a:pt x="781050" y="901700"/>
                </a:cubicBezTo>
                <a:cubicBezTo>
                  <a:pt x="785780" y="915890"/>
                  <a:pt x="792244" y="946419"/>
                  <a:pt x="806450" y="958850"/>
                </a:cubicBezTo>
                <a:cubicBezTo>
                  <a:pt x="817937" y="968901"/>
                  <a:pt x="831850" y="975783"/>
                  <a:pt x="844550" y="984250"/>
                </a:cubicBezTo>
                <a:cubicBezTo>
                  <a:pt x="850900" y="988483"/>
                  <a:pt x="856360" y="994537"/>
                  <a:pt x="863600" y="996950"/>
                </a:cubicBezTo>
                <a:cubicBezTo>
                  <a:pt x="881484" y="1002911"/>
                  <a:pt x="894477" y="1008117"/>
                  <a:pt x="914400" y="1009650"/>
                </a:cubicBezTo>
                <a:cubicBezTo>
                  <a:pt x="931283" y="1010949"/>
                  <a:pt x="948267" y="1009650"/>
                  <a:pt x="965200" y="10096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2" name="Freeform: Shape 11"/>
          <p:cNvSpPr/>
          <p:nvPr/>
        </p:nvSpPr>
        <p:spPr>
          <a:xfrm>
            <a:off x="4565650" y="1816100"/>
            <a:ext cx="1041400" cy="1079500"/>
          </a:xfrm>
          <a:custGeom>
            <a:avLst/>
            <a:gdLst>
              <a:gd name="connsiteX0" fmla="*/ 1041400 w 1041400"/>
              <a:gd name="connsiteY0" fmla="*/ 996950 h 1079679"/>
              <a:gd name="connsiteX1" fmla="*/ 1022350 w 1041400"/>
              <a:gd name="connsiteY1" fmla="*/ 1028700 h 1079679"/>
              <a:gd name="connsiteX2" fmla="*/ 952500 w 1041400"/>
              <a:gd name="connsiteY2" fmla="*/ 1047750 h 1079679"/>
              <a:gd name="connsiteX3" fmla="*/ 920750 w 1041400"/>
              <a:gd name="connsiteY3" fmla="*/ 1079500 h 1079679"/>
              <a:gd name="connsiteX4" fmla="*/ 895350 w 1041400"/>
              <a:gd name="connsiteY4" fmla="*/ 1073150 h 1079679"/>
              <a:gd name="connsiteX5" fmla="*/ 857250 w 1041400"/>
              <a:gd name="connsiteY5" fmla="*/ 1047750 h 1079679"/>
              <a:gd name="connsiteX6" fmla="*/ 838200 w 1041400"/>
              <a:gd name="connsiteY6" fmla="*/ 1009650 h 1079679"/>
              <a:gd name="connsiteX7" fmla="*/ 831850 w 1041400"/>
              <a:gd name="connsiteY7" fmla="*/ 990600 h 1079679"/>
              <a:gd name="connsiteX8" fmla="*/ 819150 w 1041400"/>
              <a:gd name="connsiteY8" fmla="*/ 971550 h 1079679"/>
              <a:gd name="connsiteX9" fmla="*/ 812800 w 1041400"/>
              <a:gd name="connsiteY9" fmla="*/ 952500 h 1079679"/>
              <a:gd name="connsiteX10" fmla="*/ 800100 w 1041400"/>
              <a:gd name="connsiteY10" fmla="*/ 933450 h 1079679"/>
              <a:gd name="connsiteX11" fmla="*/ 793750 w 1041400"/>
              <a:gd name="connsiteY11" fmla="*/ 914400 h 1079679"/>
              <a:gd name="connsiteX12" fmla="*/ 768350 w 1041400"/>
              <a:gd name="connsiteY12" fmla="*/ 876300 h 1079679"/>
              <a:gd name="connsiteX13" fmla="*/ 755650 w 1041400"/>
              <a:gd name="connsiteY13" fmla="*/ 857250 h 1079679"/>
              <a:gd name="connsiteX14" fmla="*/ 717550 w 1041400"/>
              <a:gd name="connsiteY14" fmla="*/ 819150 h 1079679"/>
              <a:gd name="connsiteX15" fmla="*/ 704850 w 1041400"/>
              <a:gd name="connsiteY15" fmla="*/ 781050 h 1079679"/>
              <a:gd name="connsiteX16" fmla="*/ 647700 w 1041400"/>
              <a:gd name="connsiteY16" fmla="*/ 762000 h 1079679"/>
              <a:gd name="connsiteX17" fmla="*/ 628650 w 1041400"/>
              <a:gd name="connsiteY17" fmla="*/ 755650 h 1079679"/>
              <a:gd name="connsiteX18" fmla="*/ 609600 w 1041400"/>
              <a:gd name="connsiteY18" fmla="*/ 742950 h 1079679"/>
              <a:gd name="connsiteX19" fmla="*/ 571500 w 1041400"/>
              <a:gd name="connsiteY19" fmla="*/ 730250 h 1079679"/>
              <a:gd name="connsiteX20" fmla="*/ 546100 w 1041400"/>
              <a:gd name="connsiteY20" fmla="*/ 736600 h 1079679"/>
              <a:gd name="connsiteX21" fmla="*/ 514350 w 1041400"/>
              <a:gd name="connsiteY21" fmla="*/ 730250 h 1079679"/>
              <a:gd name="connsiteX22" fmla="*/ 476250 w 1041400"/>
              <a:gd name="connsiteY22" fmla="*/ 711200 h 1079679"/>
              <a:gd name="connsiteX23" fmla="*/ 457200 w 1041400"/>
              <a:gd name="connsiteY23" fmla="*/ 692150 h 1079679"/>
              <a:gd name="connsiteX24" fmla="*/ 374650 w 1041400"/>
              <a:gd name="connsiteY24" fmla="*/ 673100 h 1079679"/>
              <a:gd name="connsiteX25" fmla="*/ 361950 w 1041400"/>
              <a:gd name="connsiteY25" fmla="*/ 654050 h 1079679"/>
              <a:gd name="connsiteX26" fmla="*/ 323850 w 1041400"/>
              <a:gd name="connsiteY26" fmla="*/ 622300 h 1079679"/>
              <a:gd name="connsiteX27" fmla="*/ 298450 w 1041400"/>
              <a:gd name="connsiteY27" fmla="*/ 584200 h 1079679"/>
              <a:gd name="connsiteX28" fmla="*/ 292100 w 1041400"/>
              <a:gd name="connsiteY28" fmla="*/ 558800 h 1079679"/>
              <a:gd name="connsiteX29" fmla="*/ 247650 w 1041400"/>
              <a:gd name="connsiteY29" fmla="*/ 508000 h 1079679"/>
              <a:gd name="connsiteX30" fmla="*/ 222250 w 1041400"/>
              <a:gd name="connsiteY30" fmla="*/ 450850 h 1079679"/>
              <a:gd name="connsiteX31" fmla="*/ 215900 w 1041400"/>
              <a:gd name="connsiteY31" fmla="*/ 431800 h 1079679"/>
              <a:gd name="connsiteX32" fmla="*/ 177800 w 1041400"/>
              <a:gd name="connsiteY32" fmla="*/ 393700 h 1079679"/>
              <a:gd name="connsiteX33" fmla="*/ 158750 w 1041400"/>
              <a:gd name="connsiteY33" fmla="*/ 355600 h 1079679"/>
              <a:gd name="connsiteX34" fmla="*/ 152400 w 1041400"/>
              <a:gd name="connsiteY34" fmla="*/ 336550 h 1079679"/>
              <a:gd name="connsiteX35" fmla="*/ 127000 w 1041400"/>
              <a:gd name="connsiteY35" fmla="*/ 298450 h 1079679"/>
              <a:gd name="connsiteX36" fmla="*/ 107950 w 1041400"/>
              <a:gd name="connsiteY36" fmla="*/ 260350 h 1079679"/>
              <a:gd name="connsiteX37" fmla="*/ 95250 w 1041400"/>
              <a:gd name="connsiteY37" fmla="*/ 203200 h 1079679"/>
              <a:gd name="connsiteX38" fmla="*/ 82550 w 1041400"/>
              <a:gd name="connsiteY38" fmla="*/ 184150 h 1079679"/>
              <a:gd name="connsiteX39" fmla="*/ 69850 w 1041400"/>
              <a:gd name="connsiteY39" fmla="*/ 146050 h 1079679"/>
              <a:gd name="connsiteX40" fmla="*/ 44450 w 1041400"/>
              <a:gd name="connsiteY40" fmla="*/ 88900 h 1079679"/>
              <a:gd name="connsiteX41" fmla="*/ 25400 w 1041400"/>
              <a:gd name="connsiteY41" fmla="*/ 31750 h 1079679"/>
              <a:gd name="connsiteX42" fmla="*/ 19050 w 1041400"/>
              <a:gd name="connsiteY42" fmla="*/ 12700 h 1079679"/>
              <a:gd name="connsiteX43" fmla="*/ 0 w 1041400"/>
              <a:gd name="connsiteY43" fmla="*/ 0 h 107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1400" h="1079679">
                <a:moveTo>
                  <a:pt x="1041400" y="996950"/>
                </a:moveTo>
                <a:cubicBezTo>
                  <a:pt x="1035050" y="1007533"/>
                  <a:pt x="1030382" y="1019329"/>
                  <a:pt x="1022350" y="1028700"/>
                </a:cubicBezTo>
                <a:cubicBezTo>
                  <a:pt x="1005061" y="1048871"/>
                  <a:pt x="975186" y="1044914"/>
                  <a:pt x="952500" y="1047750"/>
                </a:cubicBezTo>
                <a:cubicBezTo>
                  <a:pt x="945370" y="1058445"/>
                  <a:pt x="936346" y="1077272"/>
                  <a:pt x="920750" y="1079500"/>
                </a:cubicBezTo>
                <a:cubicBezTo>
                  <a:pt x="912110" y="1080734"/>
                  <a:pt x="903817" y="1075267"/>
                  <a:pt x="895350" y="1073150"/>
                </a:cubicBezTo>
                <a:cubicBezTo>
                  <a:pt x="882650" y="1064683"/>
                  <a:pt x="862077" y="1062230"/>
                  <a:pt x="857250" y="1047750"/>
                </a:cubicBezTo>
                <a:cubicBezTo>
                  <a:pt x="841289" y="999867"/>
                  <a:pt x="862819" y="1058889"/>
                  <a:pt x="838200" y="1009650"/>
                </a:cubicBezTo>
                <a:cubicBezTo>
                  <a:pt x="835207" y="1003663"/>
                  <a:pt x="834843" y="996587"/>
                  <a:pt x="831850" y="990600"/>
                </a:cubicBezTo>
                <a:cubicBezTo>
                  <a:pt x="828437" y="983774"/>
                  <a:pt x="822563" y="978376"/>
                  <a:pt x="819150" y="971550"/>
                </a:cubicBezTo>
                <a:cubicBezTo>
                  <a:pt x="816157" y="965563"/>
                  <a:pt x="815793" y="958487"/>
                  <a:pt x="812800" y="952500"/>
                </a:cubicBezTo>
                <a:cubicBezTo>
                  <a:pt x="809387" y="945674"/>
                  <a:pt x="803513" y="940276"/>
                  <a:pt x="800100" y="933450"/>
                </a:cubicBezTo>
                <a:cubicBezTo>
                  <a:pt x="797107" y="927463"/>
                  <a:pt x="797001" y="920251"/>
                  <a:pt x="793750" y="914400"/>
                </a:cubicBezTo>
                <a:cubicBezTo>
                  <a:pt x="786337" y="901057"/>
                  <a:pt x="776817" y="889000"/>
                  <a:pt x="768350" y="876300"/>
                </a:cubicBezTo>
                <a:cubicBezTo>
                  <a:pt x="764117" y="869950"/>
                  <a:pt x="761046" y="862646"/>
                  <a:pt x="755650" y="857250"/>
                </a:cubicBezTo>
                <a:lnTo>
                  <a:pt x="717550" y="819150"/>
                </a:lnTo>
                <a:cubicBezTo>
                  <a:pt x="713317" y="806450"/>
                  <a:pt x="717550" y="785283"/>
                  <a:pt x="704850" y="781050"/>
                </a:cubicBezTo>
                <a:lnTo>
                  <a:pt x="647700" y="762000"/>
                </a:lnTo>
                <a:cubicBezTo>
                  <a:pt x="641350" y="759883"/>
                  <a:pt x="634219" y="759363"/>
                  <a:pt x="628650" y="755650"/>
                </a:cubicBezTo>
                <a:cubicBezTo>
                  <a:pt x="622300" y="751417"/>
                  <a:pt x="616574" y="746050"/>
                  <a:pt x="609600" y="742950"/>
                </a:cubicBezTo>
                <a:cubicBezTo>
                  <a:pt x="597367" y="737513"/>
                  <a:pt x="571500" y="730250"/>
                  <a:pt x="571500" y="730250"/>
                </a:cubicBezTo>
                <a:cubicBezTo>
                  <a:pt x="563033" y="732367"/>
                  <a:pt x="554827" y="736600"/>
                  <a:pt x="546100" y="736600"/>
                </a:cubicBezTo>
                <a:cubicBezTo>
                  <a:pt x="535307" y="736600"/>
                  <a:pt x="524821" y="732868"/>
                  <a:pt x="514350" y="730250"/>
                </a:cubicBezTo>
                <a:cubicBezTo>
                  <a:pt x="497985" y="726159"/>
                  <a:pt x="489553" y="722286"/>
                  <a:pt x="476250" y="711200"/>
                </a:cubicBezTo>
                <a:cubicBezTo>
                  <a:pt x="469351" y="705451"/>
                  <a:pt x="465050" y="696511"/>
                  <a:pt x="457200" y="692150"/>
                </a:cubicBezTo>
                <a:cubicBezTo>
                  <a:pt x="433062" y="678740"/>
                  <a:pt x="400867" y="676845"/>
                  <a:pt x="374650" y="673100"/>
                </a:cubicBezTo>
                <a:cubicBezTo>
                  <a:pt x="370417" y="666750"/>
                  <a:pt x="367346" y="659446"/>
                  <a:pt x="361950" y="654050"/>
                </a:cubicBezTo>
                <a:cubicBezTo>
                  <a:pt x="325261" y="617361"/>
                  <a:pt x="360260" y="669113"/>
                  <a:pt x="323850" y="622300"/>
                </a:cubicBezTo>
                <a:cubicBezTo>
                  <a:pt x="314479" y="610252"/>
                  <a:pt x="298450" y="584200"/>
                  <a:pt x="298450" y="584200"/>
                </a:cubicBezTo>
                <a:cubicBezTo>
                  <a:pt x="296333" y="575733"/>
                  <a:pt x="296003" y="566606"/>
                  <a:pt x="292100" y="558800"/>
                </a:cubicBezTo>
                <a:cubicBezTo>
                  <a:pt x="273579" y="521758"/>
                  <a:pt x="273844" y="525463"/>
                  <a:pt x="247650" y="508000"/>
                </a:cubicBezTo>
                <a:cubicBezTo>
                  <a:pt x="227524" y="477811"/>
                  <a:pt x="237363" y="496190"/>
                  <a:pt x="222250" y="450850"/>
                </a:cubicBezTo>
                <a:cubicBezTo>
                  <a:pt x="220133" y="444500"/>
                  <a:pt x="220633" y="436533"/>
                  <a:pt x="215900" y="431800"/>
                </a:cubicBezTo>
                <a:lnTo>
                  <a:pt x="177800" y="393700"/>
                </a:lnTo>
                <a:cubicBezTo>
                  <a:pt x="161839" y="345817"/>
                  <a:pt x="183369" y="404839"/>
                  <a:pt x="158750" y="355600"/>
                </a:cubicBezTo>
                <a:cubicBezTo>
                  <a:pt x="155757" y="349613"/>
                  <a:pt x="155651" y="342401"/>
                  <a:pt x="152400" y="336550"/>
                </a:cubicBezTo>
                <a:cubicBezTo>
                  <a:pt x="144987" y="323207"/>
                  <a:pt x="131827" y="312930"/>
                  <a:pt x="127000" y="298450"/>
                </a:cubicBezTo>
                <a:cubicBezTo>
                  <a:pt x="118237" y="272160"/>
                  <a:pt x="124363" y="284969"/>
                  <a:pt x="107950" y="260350"/>
                </a:cubicBezTo>
                <a:cubicBezTo>
                  <a:pt x="105511" y="245717"/>
                  <a:pt x="103066" y="218832"/>
                  <a:pt x="95250" y="203200"/>
                </a:cubicBezTo>
                <a:cubicBezTo>
                  <a:pt x="91837" y="196374"/>
                  <a:pt x="85650" y="191124"/>
                  <a:pt x="82550" y="184150"/>
                </a:cubicBezTo>
                <a:cubicBezTo>
                  <a:pt x="77113" y="171917"/>
                  <a:pt x="77276" y="157189"/>
                  <a:pt x="69850" y="146050"/>
                </a:cubicBezTo>
                <a:cubicBezTo>
                  <a:pt x="55468" y="124477"/>
                  <a:pt x="49488" y="119127"/>
                  <a:pt x="44450" y="88900"/>
                </a:cubicBezTo>
                <a:cubicBezTo>
                  <a:pt x="32661" y="18166"/>
                  <a:pt x="47722" y="76394"/>
                  <a:pt x="25400" y="31750"/>
                </a:cubicBezTo>
                <a:cubicBezTo>
                  <a:pt x="22407" y="25763"/>
                  <a:pt x="23231" y="17927"/>
                  <a:pt x="19050" y="12700"/>
                </a:cubicBezTo>
                <a:cubicBezTo>
                  <a:pt x="14282" y="6741"/>
                  <a:pt x="0" y="0"/>
                  <a:pt x="0" y="0"/>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3" name="Freeform: Shape 12"/>
          <p:cNvSpPr/>
          <p:nvPr/>
        </p:nvSpPr>
        <p:spPr>
          <a:xfrm>
            <a:off x="5505450" y="2851150"/>
            <a:ext cx="717550" cy="1568450"/>
          </a:xfrm>
          <a:custGeom>
            <a:avLst/>
            <a:gdLst>
              <a:gd name="connsiteX0" fmla="*/ 0 w 717550"/>
              <a:gd name="connsiteY0" fmla="*/ 0 h 1568450"/>
              <a:gd name="connsiteX1" fmla="*/ 6350 w 717550"/>
              <a:gd name="connsiteY1" fmla="*/ 31750 h 1568450"/>
              <a:gd name="connsiteX2" fmla="*/ 44450 w 717550"/>
              <a:gd name="connsiteY2" fmla="*/ 44450 h 1568450"/>
              <a:gd name="connsiteX3" fmla="*/ 57150 w 717550"/>
              <a:gd name="connsiteY3" fmla="*/ 107950 h 1568450"/>
              <a:gd name="connsiteX4" fmla="*/ 76200 w 717550"/>
              <a:gd name="connsiteY4" fmla="*/ 127000 h 1568450"/>
              <a:gd name="connsiteX5" fmla="*/ 88900 w 717550"/>
              <a:gd name="connsiteY5" fmla="*/ 146050 h 1568450"/>
              <a:gd name="connsiteX6" fmla="*/ 101600 w 717550"/>
              <a:gd name="connsiteY6" fmla="*/ 196850 h 1568450"/>
              <a:gd name="connsiteX7" fmla="*/ 114300 w 717550"/>
              <a:gd name="connsiteY7" fmla="*/ 279400 h 1568450"/>
              <a:gd name="connsiteX8" fmla="*/ 133350 w 717550"/>
              <a:gd name="connsiteY8" fmla="*/ 336550 h 1568450"/>
              <a:gd name="connsiteX9" fmla="*/ 139700 w 717550"/>
              <a:gd name="connsiteY9" fmla="*/ 355600 h 1568450"/>
              <a:gd name="connsiteX10" fmla="*/ 139700 w 717550"/>
              <a:gd name="connsiteY10" fmla="*/ 533400 h 1568450"/>
              <a:gd name="connsiteX11" fmla="*/ 146050 w 717550"/>
              <a:gd name="connsiteY11" fmla="*/ 552450 h 1568450"/>
              <a:gd name="connsiteX12" fmla="*/ 177800 w 717550"/>
              <a:gd name="connsiteY12" fmla="*/ 590550 h 1568450"/>
              <a:gd name="connsiteX13" fmla="*/ 196850 w 717550"/>
              <a:gd name="connsiteY13" fmla="*/ 628650 h 1568450"/>
              <a:gd name="connsiteX14" fmla="*/ 209550 w 717550"/>
              <a:gd name="connsiteY14" fmla="*/ 666750 h 1568450"/>
              <a:gd name="connsiteX15" fmla="*/ 215900 w 717550"/>
              <a:gd name="connsiteY15" fmla="*/ 685800 h 1568450"/>
              <a:gd name="connsiteX16" fmla="*/ 228600 w 717550"/>
              <a:gd name="connsiteY16" fmla="*/ 704850 h 1568450"/>
              <a:gd name="connsiteX17" fmla="*/ 247650 w 717550"/>
              <a:gd name="connsiteY17" fmla="*/ 762000 h 1568450"/>
              <a:gd name="connsiteX18" fmla="*/ 254000 w 717550"/>
              <a:gd name="connsiteY18" fmla="*/ 781050 h 1568450"/>
              <a:gd name="connsiteX19" fmla="*/ 273050 w 717550"/>
              <a:gd name="connsiteY19" fmla="*/ 793750 h 1568450"/>
              <a:gd name="connsiteX20" fmla="*/ 292100 w 717550"/>
              <a:gd name="connsiteY20" fmla="*/ 869950 h 1568450"/>
              <a:gd name="connsiteX21" fmla="*/ 311150 w 717550"/>
              <a:gd name="connsiteY21" fmla="*/ 889000 h 1568450"/>
              <a:gd name="connsiteX22" fmla="*/ 342900 w 717550"/>
              <a:gd name="connsiteY22" fmla="*/ 946150 h 1568450"/>
              <a:gd name="connsiteX23" fmla="*/ 381000 w 717550"/>
              <a:gd name="connsiteY23" fmla="*/ 1003300 h 1568450"/>
              <a:gd name="connsiteX24" fmla="*/ 393700 w 717550"/>
              <a:gd name="connsiteY24" fmla="*/ 1022350 h 1568450"/>
              <a:gd name="connsiteX25" fmla="*/ 406400 w 717550"/>
              <a:gd name="connsiteY25" fmla="*/ 1041400 h 1568450"/>
              <a:gd name="connsiteX26" fmla="*/ 419100 w 717550"/>
              <a:gd name="connsiteY26" fmla="*/ 1079500 h 1568450"/>
              <a:gd name="connsiteX27" fmla="*/ 444500 w 717550"/>
              <a:gd name="connsiteY27" fmla="*/ 1117600 h 1568450"/>
              <a:gd name="connsiteX28" fmla="*/ 450850 w 717550"/>
              <a:gd name="connsiteY28" fmla="*/ 1149350 h 1568450"/>
              <a:gd name="connsiteX29" fmla="*/ 457200 w 717550"/>
              <a:gd name="connsiteY29" fmla="*/ 1168400 h 1568450"/>
              <a:gd name="connsiteX30" fmla="*/ 469900 w 717550"/>
              <a:gd name="connsiteY30" fmla="*/ 1225550 h 1568450"/>
              <a:gd name="connsiteX31" fmla="*/ 476250 w 717550"/>
              <a:gd name="connsiteY31" fmla="*/ 1244600 h 1568450"/>
              <a:gd name="connsiteX32" fmla="*/ 501650 w 717550"/>
              <a:gd name="connsiteY32" fmla="*/ 1282700 h 1568450"/>
              <a:gd name="connsiteX33" fmla="*/ 514350 w 717550"/>
              <a:gd name="connsiteY33" fmla="*/ 1320800 h 1568450"/>
              <a:gd name="connsiteX34" fmla="*/ 520700 w 717550"/>
              <a:gd name="connsiteY34" fmla="*/ 1339850 h 1568450"/>
              <a:gd name="connsiteX35" fmla="*/ 533400 w 717550"/>
              <a:gd name="connsiteY35" fmla="*/ 1358900 h 1568450"/>
              <a:gd name="connsiteX36" fmla="*/ 546100 w 717550"/>
              <a:gd name="connsiteY36" fmla="*/ 1397000 h 1568450"/>
              <a:gd name="connsiteX37" fmla="*/ 558800 w 717550"/>
              <a:gd name="connsiteY37" fmla="*/ 1416050 h 1568450"/>
              <a:gd name="connsiteX38" fmla="*/ 565150 w 717550"/>
              <a:gd name="connsiteY38" fmla="*/ 1435100 h 1568450"/>
              <a:gd name="connsiteX39" fmla="*/ 622300 w 717550"/>
              <a:gd name="connsiteY39" fmla="*/ 1485900 h 1568450"/>
              <a:gd name="connsiteX40" fmla="*/ 654050 w 717550"/>
              <a:gd name="connsiteY40" fmla="*/ 1511300 h 1568450"/>
              <a:gd name="connsiteX41" fmla="*/ 692150 w 717550"/>
              <a:gd name="connsiteY41" fmla="*/ 1536700 h 1568450"/>
              <a:gd name="connsiteX42" fmla="*/ 717550 w 717550"/>
              <a:gd name="connsiteY42" fmla="*/ 1568450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17550" h="1568450">
                <a:moveTo>
                  <a:pt x="0" y="0"/>
                </a:moveTo>
                <a:cubicBezTo>
                  <a:pt x="2117" y="10583"/>
                  <a:pt x="-1282" y="24118"/>
                  <a:pt x="6350" y="31750"/>
                </a:cubicBezTo>
                <a:cubicBezTo>
                  <a:pt x="15816" y="41216"/>
                  <a:pt x="44450" y="44450"/>
                  <a:pt x="44450" y="44450"/>
                </a:cubicBezTo>
                <a:cubicBezTo>
                  <a:pt x="44988" y="48214"/>
                  <a:pt x="49090" y="95859"/>
                  <a:pt x="57150" y="107950"/>
                </a:cubicBezTo>
                <a:cubicBezTo>
                  <a:pt x="62131" y="115422"/>
                  <a:pt x="70451" y="120101"/>
                  <a:pt x="76200" y="127000"/>
                </a:cubicBezTo>
                <a:cubicBezTo>
                  <a:pt x="81086" y="132863"/>
                  <a:pt x="84667" y="139700"/>
                  <a:pt x="88900" y="146050"/>
                </a:cubicBezTo>
                <a:cubicBezTo>
                  <a:pt x="93133" y="162983"/>
                  <a:pt x="99672" y="179502"/>
                  <a:pt x="101600" y="196850"/>
                </a:cubicBezTo>
                <a:cubicBezTo>
                  <a:pt x="106072" y="237097"/>
                  <a:pt x="104595" y="247051"/>
                  <a:pt x="114300" y="279400"/>
                </a:cubicBezTo>
                <a:lnTo>
                  <a:pt x="133350" y="336550"/>
                </a:lnTo>
                <a:lnTo>
                  <a:pt x="139700" y="355600"/>
                </a:lnTo>
                <a:cubicBezTo>
                  <a:pt x="133303" y="445159"/>
                  <a:pt x="129164" y="443841"/>
                  <a:pt x="139700" y="533400"/>
                </a:cubicBezTo>
                <a:cubicBezTo>
                  <a:pt x="140482" y="540048"/>
                  <a:pt x="143057" y="546463"/>
                  <a:pt x="146050" y="552450"/>
                </a:cubicBezTo>
                <a:cubicBezTo>
                  <a:pt x="154891" y="570131"/>
                  <a:pt x="163756" y="576506"/>
                  <a:pt x="177800" y="590550"/>
                </a:cubicBezTo>
                <a:cubicBezTo>
                  <a:pt x="200958" y="660025"/>
                  <a:pt x="164024" y="554792"/>
                  <a:pt x="196850" y="628650"/>
                </a:cubicBezTo>
                <a:cubicBezTo>
                  <a:pt x="202287" y="640883"/>
                  <a:pt x="205317" y="654050"/>
                  <a:pt x="209550" y="666750"/>
                </a:cubicBezTo>
                <a:cubicBezTo>
                  <a:pt x="211667" y="673100"/>
                  <a:pt x="212187" y="680231"/>
                  <a:pt x="215900" y="685800"/>
                </a:cubicBezTo>
                <a:cubicBezTo>
                  <a:pt x="220133" y="692150"/>
                  <a:pt x="225500" y="697876"/>
                  <a:pt x="228600" y="704850"/>
                </a:cubicBezTo>
                <a:lnTo>
                  <a:pt x="247650" y="762000"/>
                </a:lnTo>
                <a:cubicBezTo>
                  <a:pt x="249767" y="768350"/>
                  <a:pt x="248431" y="777337"/>
                  <a:pt x="254000" y="781050"/>
                </a:cubicBezTo>
                <a:lnTo>
                  <a:pt x="273050" y="793750"/>
                </a:lnTo>
                <a:cubicBezTo>
                  <a:pt x="275149" y="806342"/>
                  <a:pt x="282037" y="859887"/>
                  <a:pt x="292100" y="869950"/>
                </a:cubicBezTo>
                <a:lnTo>
                  <a:pt x="311150" y="889000"/>
                </a:lnTo>
                <a:cubicBezTo>
                  <a:pt x="322327" y="922530"/>
                  <a:pt x="313787" y="902481"/>
                  <a:pt x="342900" y="946150"/>
                </a:cubicBezTo>
                <a:lnTo>
                  <a:pt x="381000" y="1003300"/>
                </a:lnTo>
                <a:lnTo>
                  <a:pt x="393700" y="1022350"/>
                </a:lnTo>
                <a:cubicBezTo>
                  <a:pt x="397933" y="1028700"/>
                  <a:pt x="403987" y="1034160"/>
                  <a:pt x="406400" y="1041400"/>
                </a:cubicBezTo>
                <a:cubicBezTo>
                  <a:pt x="410633" y="1054100"/>
                  <a:pt x="411674" y="1068361"/>
                  <a:pt x="419100" y="1079500"/>
                </a:cubicBezTo>
                <a:lnTo>
                  <a:pt x="444500" y="1117600"/>
                </a:lnTo>
                <a:cubicBezTo>
                  <a:pt x="446617" y="1128183"/>
                  <a:pt x="448232" y="1138879"/>
                  <a:pt x="450850" y="1149350"/>
                </a:cubicBezTo>
                <a:cubicBezTo>
                  <a:pt x="452473" y="1155844"/>
                  <a:pt x="455577" y="1161906"/>
                  <a:pt x="457200" y="1168400"/>
                </a:cubicBezTo>
                <a:cubicBezTo>
                  <a:pt x="470294" y="1220778"/>
                  <a:pt x="456863" y="1179920"/>
                  <a:pt x="469900" y="1225550"/>
                </a:cubicBezTo>
                <a:cubicBezTo>
                  <a:pt x="471739" y="1231986"/>
                  <a:pt x="472999" y="1238749"/>
                  <a:pt x="476250" y="1244600"/>
                </a:cubicBezTo>
                <a:cubicBezTo>
                  <a:pt x="483663" y="1257943"/>
                  <a:pt x="496823" y="1268220"/>
                  <a:pt x="501650" y="1282700"/>
                </a:cubicBezTo>
                <a:lnTo>
                  <a:pt x="514350" y="1320800"/>
                </a:lnTo>
                <a:cubicBezTo>
                  <a:pt x="516467" y="1327150"/>
                  <a:pt x="516987" y="1334281"/>
                  <a:pt x="520700" y="1339850"/>
                </a:cubicBezTo>
                <a:cubicBezTo>
                  <a:pt x="524933" y="1346200"/>
                  <a:pt x="530300" y="1351926"/>
                  <a:pt x="533400" y="1358900"/>
                </a:cubicBezTo>
                <a:cubicBezTo>
                  <a:pt x="538837" y="1371133"/>
                  <a:pt x="538674" y="1385861"/>
                  <a:pt x="546100" y="1397000"/>
                </a:cubicBezTo>
                <a:cubicBezTo>
                  <a:pt x="550333" y="1403350"/>
                  <a:pt x="555387" y="1409224"/>
                  <a:pt x="558800" y="1416050"/>
                </a:cubicBezTo>
                <a:cubicBezTo>
                  <a:pt x="561793" y="1422037"/>
                  <a:pt x="561041" y="1429816"/>
                  <a:pt x="565150" y="1435100"/>
                </a:cubicBezTo>
                <a:cubicBezTo>
                  <a:pt x="588571" y="1465213"/>
                  <a:pt x="596836" y="1468924"/>
                  <a:pt x="622300" y="1485900"/>
                </a:cubicBezTo>
                <a:cubicBezTo>
                  <a:pt x="645766" y="1521099"/>
                  <a:pt x="621574" y="1493258"/>
                  <a:pt x="654050" y="1511300"/>
                </a:cubicBezTo>
                <a:cubicBezTo>
                  <a:pt x="667393" y="1518713"/>
                  <a:pt x="692150" y="1536700"/>
                  <a:pt x="692150" y="1536700"/>
                </a:cubicBezTo>
                <a:cubicBezTo>
                  <a:pt x="708171" y="1560731"/>
                  <a:pt x="699454" y="1550354"/>
                  <a:pt x="717550" y="15684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4" name="Freeform: Shape 13"/>
          <p:cNvSpPr/>
          <p:nvPr/>
        </p:nvSpPr>
        <p:spPr>
          <a:xfrm>
            <a:off x="3352800" y="3676650"/>
            <a:ext cx="1365250" cy="2070100"/>
          </a:xfrm>
          <a:custGeom>
            <a:avLst/>
            <a:gdLst>
              <a:gd name="connsiteX0" fmla="*/ 0 w 1365250"/>
              <a:gd name="connsiteY0" fmla="*/ 2070211 h 2070211"/>
              <a:gd name="connsiteX1" fmla="*/ 31750 w 1365250"/>
              <a:gd name="connsiteY1" fmla="*/ 2057511 h 2070211"/>
              <a:gd name="connsiteX2" fmla="*/ 50800 w 1365250"/>
              <a:gd name="connsiteY2" fmla="*/ 2051161 h 2070211"/>
              <a:gd name="connsiteX3" fmla="*/ 88900 w 1365250"/>
              <a:gd name="connsiteY3" fmla="*/ 2025761 h 2070211"/>
              <a:gd name="connsiteX4" fmla="*/ 107950 w 1365250"/>
              <a:gd name="connsiteY4" fmla="*/ 2013061 h 2070211"/>
              <a:gd name="connsiteX5" fmla="*/ 127000 w 1365250"/>
              <a:gd name="connsiteY5" fmla="*/ 2006711 h 2070211"/>
              <a:gd name="connsiteX6" fmla="*/ 133350 w 1365250"/>
              <a:gd name="connsiteY6" fmla="*/ 1987661 h 2070211"/>
              <a:gd name="connsiteX7" fmla="*/ 152400 w 1365250"/>
              <a:gd name="connsiteY7" fmla="*/ 1974961 h 2070211"/>
              <a:gd name="connsiteX8" fmla="*/ 165100 w 1365250"/>
              <a:gd name="connsiteY8" fmla="*/ 1936861 h 2070211"/>
              <a:gd name="connsiteX9" fmla="*/ 171450 w 1365250"/>
              <a:gd name="connsiteY9" fmla="*/ 1911461 h 2070211"/>
              <a:gd name="connsiteX10" fmla="*/ 190500 w 1365250"/>
              <a:gd name="connsiteY10" fmla="*/ 1905111 h 2070211"/>
              <a:gd name="connsiteX11" fmla="*/ 215900 w 1365250"/>
              <a:gd name="connsiteY11" fmla="*/ 1879711 h 2070211"/>
              <a:gd name="connsiteX12" fmla="*/ 254000 w 1365250"/>
              <a:gd name="connsiteY12" fmla="*/ 1854311 h 2070211"/>
              <a:gd name="connsiteX13" fmla="*/ 266700 w 1365250"/>
              <a:gd name="connsiteY13" fmla="*/ 1835261 h 2070211"/>
              <a:gd name="connsiteX14" fmla="*/ 273050 w 1365250"/>
              <a:gd name="connsiteY14" fmla="*/ 1816211 h 2070211"/>
              <a:gd name="connsiteX15" fmla="*/ 292100 w 1365250"/>
              <a:gd name="connsiteY15" fmla="*/ 1803511 h 2070211"/>
              <a:gd name="connsiteX16" fmla="*/ 304800 w 1365250"/>
              <a:gd name="connsiteY16" fmla="*/ 1784461 h 2070211"/>
              <a:gd name="connsiteX17" fmla="*/ 317500 w 1365250"/>
              <a:gd name="connsiteY17" fmla="*/ 1746361 h 2070211"/>
              <a:gd name="connsiteX18" fmla="*/ 355600 w 1365250"/>
              <a:gd name="connsiteY18" fmla="*/ 1720961 h 2070211"/>
              <a:gd name="connsiteX19" fmla="*/ 374650 w 1365250"/>
              <a:gd name="connsiteY19" fmla="*/ 1682861 h 2070211"/>
              <a:gd name="connsiteX20" fmla="*/ 393700 w 1365250"/>
              <a:gd name="connsiteY20" fmla="*/ 1670161 h 2070211"/>
              <a:gd name="connsiteX21" fmla="*/ 406400 w 1365250"/>
              <a:gd name="connsiteY21" fmla="*/ 1651111 h 2070211"/>
              <a:gd name="connsiteX22" fmla="*/ 425450 w 1365250"/>
              <a:gd name="connsiteY22" fmla="*/ 1638411 h 2070211"/>
              <a:gd name="connsiteX23" fmla="*/ 450850 w 1365250"/>
              <a:gd name="connsiteY23" fmla="*/ 1613011 h 2070211"/>
              <a:gd name="connsiteX24" fmla="*/ 488950 w 1365250"/>
              <a:gd name="connsiteY24" fmla="*/ 1555861 h 2070211"/>
              <a:gd name="connsiteX25" fmla="*/ 501650 w 1365250"/>
              <a:gd name="connsiteY25" fmla="*/ 1536811 h 2070211"/>
              <a:gd name="connsiteX26" fmla="*/ 527050 w 1365250"/>
              <a:gd name="connsiteY26" fmla="*/ 1492361 h 2070211"/>
              <a:gd name="connsiteX27" fmla="*/ 552450 w 1365250"/>
              <a:gd name="connsiteY27" fmla="*/ 1460611 h 2070211"/>
              <a:gd name="connsiteX28" fmla="*/ 584200 w 1365250"/>
              <a:gd name="connsiteY28" fmla="*/ 1422511 h 2070211"/>
              <a:gd name="connsiteX29" fmla="*/ 628650 w 1365250"/>
              <a:gd name="connsiteY29" fmla="*/ 1416161 h 2070211"/>
              <a:gd name="connsiteX30" fmla="*/ 647700 w 1365250"/>
              <a:gd name="connsiteY30" fmla="*/ 1397111 h 2070211"/>
              <a:gd name="connsiteX31" fmla="*/ 615950 w 1365250"/>
              <a:gd name="connsiteY31" fmla="*/ 1403461 h 2070211"/>
              <a:gd name="connsiteX32" fmla="*/ 654050 w 1365250"/>
              <a:gd name="connsiteY32" fmla="*/ 1397111 h 2070211"/>
              <a:gd name="connsiteX33" fmla="*/ 692150 w 1365250"/>
              <a:gd name="connsiteY33" fmla="*/ 1378061 h 2070211"/>
              <a:gd name="connsiteX34" fmla="*/ 723900 w 1365250"/>
              <a:gd name="connsiteY34" fmla="*/ 1352661 h 2070211"/>
              <a:gd name="connsiteX35" fmla="*/ 742950 w 1365250"/>
              <a:gd name="connsiteY35" fmla="*/ 1339961 h 2070211"/>
              <a:gd name="connsiteX36" fmla="*/ 781050 w 1365250"/>
              <a:gd name="connsiteY36" fmla="*/ 1327261 h 2070211"/>
              <a:gd name="connsiteX37" fmla="*/ 787400 w 1365250"/>
              <a:gd name="connsiteY37" fmla="*/ 1308211 h 2070211"/>
              <a:gd name="connsiteX38" fmla="*/ 806450 w 1365250"/>
              <a:gd name="connsiteY38" fmla="*/ 1301861 h 2070211"/>
              <a:gd name="connsiteX39" fmla="*/ 825500 w 1365250"/>
              <a:gd name="connsiteY39" fmla="*/ 1289161 h 2070211"/>
              <a:gd name="connsiteX40" fmla="*/ 838200 w 1365250"/>
              <a:gd name="connsiteY40" fmla="*/ 1270111 h 2070211"/>
              <a:gd name="connsiteX41" fmla="*/ 857250 w 1365250"/>
              <a:gd name="connsiteY41" fmla="*/ 1257411 h 2070211"/>
              <a:gd name="connsiteX42" fmla="*/ 869950 w 1365250"/>
              <a:gd name="connsiteY42" fmla="*/ 1219311 h 2070211"/>
              <a:gd name="connsiteX43" fmla="*/ 876300 w 1365250"/>
              <a:gd name="connsiteY43" fmla="*/ 1149461 h 2070211"/>
              <a:gd name="connsiteX44" fmla="*/ 889000 w 1365250"/>
              <a:gd name="connsiteY44" fmla="*/ 1111361 h 2070211"/>
              <a:gd name="connsiteX45" fmla="*/ 895350 w 1365250"/>
              <a:gd name="connsiteY45" fmla="*/ 1073261 h 2070211"/>
              <a:gd name="connsiteX46" fmla="*/ 914400 w 1365250"/>
              <a:gd name="connsiteY46" fmla="*/ 971661 h 2070211"/>
              <a:gd name="connsiteX47" fmla="*/ 952500 w 1365250"/>
              <a:gd name="connsiteY47" fmla="*/ 895461 h 2070211"/>
              <a:gd name="connsiteX48" fmla="*/ 958850 w 1365250"/>
              <a:gd name="connsiteY48" fmla="*/ 876411 h 2070211"/>
              <a:gd name="connsiteX49" fmla="*/ 965200 w 1365250"/>
              <a:gd name="connsiteY49" fmla="*/ 762111 h 2070211"/>
              <a:gd name="connsiteX50" fmla="*/ 977900 w 1365250"/>
              <a:gd name="connsiteY50" fmla="*/ 685911 h 2070211"/>
              <a:gd name="connsiteX51" fmla="*/ 990600 w 1365250"/>
              <a:gd name="connsiteY51" fmla="*/ 647811 h 2070211"/>
              <a:gd name="connsiteX52" fmla="*/ 984250 w 1365250"/>
              <a:gd name="connsiteY52" fmla="*/ 609711 h 2070211"/>
              <a:gd name="connsiteX53" fmla="*/ 965200 w 1365250"/>
              <a:gd name="connsiteY53" fmla="*/ 616061 h 2070211"/>
              <a:gd name="connsiteX54" fmla="*/ 952500 w 1365250"/>
              <a:gd name="connsiteY54" fmla="*/ 635111 h 2070211"/>
              <a:gd name="connsiteX55" fmla="*/ 965200 w 1365250"/>
              <a:gd name="connsiteY55" fmla="*/ 539861 h 2070211"/>
              <a:gd name="connsiteX56" fmla="*/ 977900 w 1365250"/>
              <a:gd name="connsiteY56" fmla="*/ 470011 h 2070211"/>
              <a:gd name="connsiteX57" fmla="*/ 984250 w 1365250"/>
              <a:gd name="connsiteY57" fmla="*/ 438261 h 2070211"/>
              <a:gd name="connsiteX58" fmla="*/ 996950 w 1365250"/>
              <a:gd name="connsiteY58" fmla="*/ 400161 h 2070211"/>
              <a:gd name="connsiteX59" fmla="*/ 990600 w 1365250"/>
              <a:gd name="connsiteY59" fmla="*/ 381111 h 2070211"/>
              <a:gd name="connsiteX60" fmla="*/ 971550 w 1365250"/>
              <a:gd name="connsiteY60" fmla="*/ 387461 h 2070211"/>
              <a:gd name="connsiteX61" fmla="*/ 965200 w 1365250"/>
              <a:gd name="connsiteY61" fmla="*/ 368411 h 2070211"/>
              <a:gd name="connsiteX62" fmla="*/ 958850 w 1365250"/>
              <a:gd name="connsiteY62" fmla="*/ 285861 h 2070211"/>
              <a:gd name="connsiteX63" fmla="*/ 946150 w 1365250"/>
              <a:gd name="connsiteY63" fmla="*/ 266811 h 2070211"/>
              <a:gd name="connsiteX64" fmla="*/ 939800 w 1365250"/>
              <a:gd name="connsiteY64" fmla="*/ 247761 h 2070211"/>
              <a:gd name="connsiteX65" fmla="*/ 946150 w 1365250"/>
              <a:gd name="connsiteY65" fmla="*/ 203311 h 2070211"/>
              <a:gd name="connsiteX66" fmla="*/ 965200 w 1365250"/>
              <a:gd name="connsiteY66" fmla="*/ 196961 h 2070211"/>
              <a:gd name="connsiteX67" fmla="*/ 971550 w 1365250"/>
              <a:gd name="connsiteY67" fmla="*/ 177911 h 2070211"/>
              <a:gd name="connsiteX68" fmla="*/ 990600 w 1365250"/>
              <a:gd name="connsiteY68" fmla="*/ 108061 h 2070211"/>
              <a:gd name="connsiteX69" fmla="*/ 1009650 w 1365250"/>
              <a:gd name="connsiteY69" fmla="*/ 101711 h 2070211"/>
              <a:gd name="connsiteX70" fmla="*/ 1028700 w 1365250"/>
              <a:gd name="connsiteY70" fmla="*/ 82661 h 2070211"/>
              <a:gd name="connsiteX71" fmla="*/ 1073150 w 1365250"/>
              <a:gd name="connsiteY71" fmla="*/ 38211 h 2070211"/>
              <a:gd name="connsiteX72" fmla="*/ 1066800 w 1365250"/>
              <a:gd name="connsiteY72" fmla="*/ 12811 h 2070211"/>
              <a:gd name="connsiteX73" fmla="*/ 1073150 w 1365250"/>
              <a:gd name="connsiteY73" fmla="*/ 69961 h 2070211"/>
              <a:gd name="connsiteX74" fmla="*/ 1092200 w 1365250"/>
              <a:gd name="connsiteY74" fmla="*/ 76311 h 2070211"/>
              <a:gd name="connsiteX75" fmla="*/ 1111250 w 1365250"/>
              <a:gd name="connsiteY75" fmla="*/ 114411 h 2070211"/>
              <a:gd name="connsiteX76" fmla="*/ 1117600 w 1365250"/>
              <a:gd name="connsiteY76" fmla="*/ 228711 h 2070211"/>
              <a:gd name="connsiteX77" fmla="*/ 1123950 w 1365250"/>
              <a:gd name="connsiteY77" fmla="*/ 285861 h 2070211"/>
              <a:gd name="connsiteX78" fmla="*/ 1149350 w 1365250"/>
              <a:gd name="connsiteY78" fmla="*/ 374761 h 2070211"/>
              <a:gd name="connsiteX79" fmla="*/ 1155700 w 1365250"/>
              <a:gd name="connsiteY79" fmla="*/ 393811 h 2070211"/>
              <a:gd name="connsiteX80" fmla="*/ 1162050 w 1365250"/>
              <a:gd name="connsiteY80" fmla="*/ 412861 h 2070211"/>
              <a:gd name="connsiteX81" fmla="*/ 1174750 w 1365250"/>
              <a:gd name="connsiteY81" fmla="*/ 431911 h 2070211"/>
              <a:gd name="connsiteX82" fmla="*/ 1181100 w 1365250"/>
              <a:gd name="connsiteY82" fmla="*/ 450961 h 2070211"/>
              <a:gd name="connsiteX83" fmla="*/ 1200150 w 1365250"/>
              <a:gd name="connsiteY83" fmla="*/ 457311 h 2070211"/>
              <a:gd name="connsiteX84" fmla="*/ 1193800 w 1365250"/>
              <a:gd name="connsiteY84" fmla="*/ 431911 h 2070211"/>
              <a:gd name="connsiteX85" fmla="*/ 1181100 w 1365250"/>
              <a:gd name="connsiteY85" fmla="*/ 412861 h 2070211"/>
              <a:gd name="connsiteX86" fmla="*/ 1187450 w 1365250"/>
              <a:gd name="connsiteY86" fmla="*/ 431911 h 2070211"/>
              <a:gd name="connsiteX87" fmla="*/ 1219200 w 1365250"/>
              <a:gd name="connsiteY87" fmla="*/ 470011 h 2070211"/>
              <a:gd name="connsiteX88" fmla="*/ 1238250 w 1365250"/>
              <a:gd name="connsiteY88" fmla="*/ 489061 h 2070211"/>
              <a:gd name="connsiteX89" fmla="*/ 1250950 w 1365250"/>
              <a:gd name="connsiteY89" fmla="*/ 508111 h 2070211"/>
              <a:gd name="connsiteX90" fmla="*/ 1263650 w 1365250"/>
              <a:gd name="connsiteY90" fmla="*/ 546211 h 2070211"/>
              <a:gd name="connsiteX91" fmla="*/ 1282700 w 1365250"/>
              <a:gd name="connsiteY91" fmla="*/ 558911 h 2070211"/>
              <a:gd name="connsiteX92" fmla="*/ 1314450 w 1365250"/>
              <a:gd name="connsiteY92" fmla="*/ 616061 h 2070211"/>
              <a:gd name="connsiteX93" fmla="*/ 1333500 w 1365250"/>
              <a:gd name="connsiteY93" fmla="*/ 628761 h 2070211"/>
              <a:gd name="connsiteX94" fmla="*/ 1365250 w 1365250"/>
              <a:gd name="connsiteY94" fmla="*/ 666861 h 2070211"/>
              <a:gd name="connsiteX95" fmla="*/ 1358900 w 1365250"/>
              <a:gd name="connsiteY95" fmla="*/ 768461 h 2070211"/>
              <a:gd name="connsiteX96" fmla="*/ 1352550 w 1365250"/>
              <a:gd name="connsiteY96" fmla="*/ 787511 h 2070211"/>
              <a:gd name="connsiteX97" fmla="*/ 1346200 w 1365250"/>
              <a:gd name="connsiteY97" fmla="*/ 819261 h 2070211"/>
              <a:gd name="connsiteX98" fmla="*/ 1339850 w 1365250"/>
              <a:gd name="connsiteY98" fmla="*/ 978011 h 2070211"/>
              <a:gd name="connsiteX99" fmla="*/ 1333500 w 1365250"/>
              <a:gd name="connsiteY99" fmla="*/ 1016111 h 2070211"/>
              <a:gd name="connsiteX100" fmla="*/ 1327150 w 1365250"/>
              <a:gd name="connsiteY100" fmla="*/ 1066911 h 2070211"/>
              <a:gd name="connsiteX101" fmla="*/ 1314450 w 1365250"/>
              <a:gd name="connsiteY101" fmla="*/ 1460611 h 2070211"/>
              <a:gd name="connsiteX102" fmla="*/ 1320800 w 1365250"/>
              <a:gd name="connsiteY102" fmla="*/ 1587611 h 2070211"/>
              <a:gd name="connsiteX103" fmla="*/ 1314450 w 1365250"/>
              <a:gd name="connsiteY103" fmla="*/ 1613011 h 2070211"/>
              <a:gd name="connsiteX104" fmla="*/ 1168400 w 1365250"/>
              <a:gd name="connsiteY104" fmla="*/ 1606661 h 2070211"/>
              <a:gd name="connsiteX105" fmla="*/ 1149350 w 1365250"/>
              <a:gd name="connsiteY105" fmla="*/ 1600311 h 2070211"/>
              <a:gd name="connsiteX106" fmla="*/ 1130300 w 1365250"/>
              <a:gd name="connsiteY106" fmla="*/ 1587611 h 2070211"/>
              <a:gd name="connsiteX107" fmla="*/ 1073150 w 1365250"/>
              <a:gd name="connsiteY107" fmla="*/ 1543161 h 2070211"/>
              <a:gd name="connsiteX108" fmla="*/ 1054100 w 1365250"/>
              <a:gd name="connsiteY108" fmla="*/ 1530461 h 2070211"/>
              <a:gd name="connsiteX109" fmla="*/ 1022350 w 1365250"/>
              <a:gd name="connsiteY109" fmla="*/ 1498711 h 2070211"/>
              <a:gd name="connsiteX110" fmla="*/ 1009650 w 1365250"/>
              <a:gd name="connsiteY110" fmla="*/ 1479661 h 2070211"/>
              <a:gd name="connsiteX111" fmla="*/ 990600 w 1365250"/>
              <a:gd name="connsiteY111" fmla="*/ 1473311 h 2070211"/>
              <a:gd name="connsiteX112" fmla="*/ 971550 w 1365250"/>
              <a:gd name="connsiteY112" fmla="*/ 1460611 h 2070211"/>
              <a:gd name="connsiteX113" fmla="*/ 946150 w 1365250"/>
              <a:gd name="connsiteY113" fmla="*/ 1422511 h 2070211"/>
              <a:gd name="connsiteX114" fmla="*/ 933450 w 1365250"/>
              <a:gd name="connsiteY114" fmla="*/ 1384411 h 2070211"/>
              <a:gd name="connsiteX115" fmla="*/ 927100 w 1365250"/>
              <a:gd name="connsiteY115" fmla="*/ 1365361 h 2070211"/>
              <a:gd name="connsiteX116" fmla="*/ 920750 w 1365250"/>
              <a:gd name="connsiteY116" fmla="*/ 1346311 h 2070211"/>
              <a:gd name="connsiteX117" fmla="*/ 908050 w 1365250"/>
              <a:gd name="connsiteY117" fmla="*/ 1257411 h 2070211"/>
              <a:gd name="connsiteX118" fmla="*/ 895350 w 1365250"/>
              <a:gd name="connsiteY118" fmla="*/ 1174861 h 2070211"/>
              <a:gd name="connsiteX119" fmla="*/ 889000 w 1365250"/>
              <a:gd name="connsiteY119" fmla="*/ 1155811 h 2070211"/>
              <a:gd name="connsiteX120" fmla="*/ 869950 w 1365250"/>
              <a:gd name="connsiteY120" fmla="*/ 1136761 h 207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365250" h="2070211">
                <a:moveTo>
                  <a:pt x="0" y="2070211"/>
                </a:moveTo>
                <a:cubicBezTo>
                  <a:pt x="10583" y="2065978"/>
                  <a:pt x="21077" y="2061513"/>
                  <a:pt x="31750" y="2057511"/>
                </a:cubicBezTo>
                <a:cubicBezTo>
                  <a:pt x="38017" y="2055161"/>
                  <a:pt x="44949" y="2054412"/>
                  <a:pt x="50800" y="2051161"/>
                </a:cubicBezTo>
                <a:cubicBezTo>
                  <a:pt x="64143" y="2043748"/>
                  <a:pt x="76200" y="2034228"/>
                  <a:pt x="88900" y="2025761"/>
                </a:cubicBezTo>
                <a:cubicBezTo>
                  <a:pt x="95250" y="2021528"/>
                  <a:pt x="100710" y="2015474"/>
                  <a:pt x="107950" y="2013061"/>
                </a:cubicBezTo>
                <a:lnTo>
                  <a:pt x="127000" y="2006711"/>
                </a:lnTo>
                <a:cubicBezTo>
                  <a:pt x="129117" y="2000361"/>
                  <a:pt x="129169" y="1992888"/>
                  <a:pt x="133350" y="1987661"/>
                </a:cubicBezTo>
                <a:cubicBezTo>
                  <a:pt x="138118" y="1981702"/>
                  <a:pt x="148355" y="1981433"/>
                  <a:pt x="152400" y="1974961"/>
                </a:cubicBezTo>
                <a:cubicBezTo>
                  <a:pt x="159495" y="1963609"/>
                  <a:pt x="161853" y="1949848"/>
                  <a:pt x="165100" y="1936861"/>
                </a:cubicBezTo>
                <a:cubicBezTo>
                  <a:pt x="167217" y="1928394"/>
                  <a:pt x="165998" y="1918276"/>
                  <a:pt x="171450" y="1911461"/>
                </a:cubicBezTo>
                <a:cubicBezTo>
                  <a:pt x="175631" y="1906234"/>
                  <a:pt x="184150" y="1907228"/>
                  <a:pt x="190500" y="1905111"/>
                </a:cubicBezTo>
                <a:cubicBezTo>
                  <a:pt x="201276" y="1872784"/>
                  <a:pt x="188191" y="1895105"/>
                  <a:pt x="215900" y="1879711"/>
                </a:cubicBezTo>
                <a:cubicBezTo>
                  <a:pt x="229243" y="1872298"/>
                  <a:pt x="254000" y="1854311"/>
                  <a:pt x="254000" y="1854311"/>
                </a:cubicBezTo>
                <a:cubicBezTo>
                  <a:pt x="258233" y="1847961"/>
                  <a:pt x="263287" y="1842087"/>
                  <a:pt x="266700" y="1835261"/>
                </a:cubicBezTo>
                <a:cubicBezTo>
                  <a:pt x="269693" y="1829274"/>
                  <a:pt x="268869" y="1821438"/>
                  <a:pt x="273050" y="1816211"/>
                </a:cubicBezTo>
                <a:cubicBezTo>
                  <a:pt x="277818" y="1810252"/>
                  <a:pt x="285750" y="1807744"/>
                  <a:pt x="292100" y="1803511"/>
                </a:cubicBezTo>
                <a:cubicBezTo>
                  <a:pt x="296333" y="1797161"/>
                  <a:pt x="301700" y="1791435"/>
                  <a:pt x="304800" y="1784461"/>
                </a:cubicBezTo>
                <a:cubicBezTo>
                  <a:pt x="310237" y="1772228"/>
                  <a:pt x="306361" y="1753787"/>
                  <a:pt x="317500" y="1746361"/>
                </a:cubicBezTo>
                <a:lnTo>
                  <a:pt x="355600" y="1720961"/>
                </a:lnTo>
                <a:cubicBezTo>
                  <a:pt x="360765" y="1705467"/>
                  <a:pt x="362340" y="1695171"/>
                  <a:pt x="374650" y="1682861"/>
                </a:cubicBezTo>
                <a:cubicBezTo>
                  <a:pt x="380046" y="1677465"/>
                  <a:pt x="387350" y="1674394"/>
                  <a:pt x="393700" y="1670161"/>
                </a:cubicBezTo>
                <a:cubicBezTo>
                  <a:pt x="397933" y="1663811"/>
                  <a:pt x="401004" y="1656507"/>
                  <a:pt x="406400" y="1651111"/>
                </a:cubicBezTo>
                <a:cubicBezTo>
                  <a:pt x="411796" y="1645715"/>
                  <a:pt x="420682" y="1644370"/>
                  <a:pt x="425450" y="1638411"/>
                </a:cubicBezTo>
                <a:cubicBezTo>
                  <a:pt x="450080" y="1607623"/>
                  <a:pt x="409286" y="1626866"/>
                  <a:pt x="450850" y="1613011"/>
                </a:cubicBezTo>
                <a:lnTo>
                  <a:pt x="488950" y="1555861"/>
                </a:lnTo>
                <a:lnTo>
                  <a:pt x="501650" y="1536811"/>
                </a:lnTo>
                <a:cubicBezTo>
                  <a:pt x="515663" y="1466746"/>
                  <a:pt x="494659" y="1532849"/>
                  <a:pt x="527050" y="1492361"/>
                </a:cubicBezTo>
                <a:cubicBezTo>
                  <a:pt x="562103" y="1448544"/>
                  <a:pt x="497855" y="1497007"/>
                  <a:pt x="552450" y="1460611"/>
                </a:cubicBezTo>
                <a:cubicBezTo>
                  <a:pt x="558799" y="1451087"/>
                  <a:pt x="573088" y="1426956"/>
                  <a:pt x="584200" y="1422511"/>
                </a:cubicBezTo>
                <a:cubicBezTo>
                  <a:pt x="598097" y="1416952"/>
                  <a:pt x="613833" y="1418278"/>
                  <a:pt x="628650" y="1416161"/>
                </a:cubicBezTo>
                <a:cubicBezTo>
                  <a:pt x="673100" y="1401344"/>
                  <a:pt x="679450" y="1407694"/>
                  <a:pt x="647700" y="1397111"/>
                </a:cubicBezTo>
                <a:cubicBezTo>
                  <a:pt x="637117" y="1399228"/>
                  <a:pt x="605157" y="1403461"/>
                  <a:pt x="615950" y="1403461"/>
                </a:cubicBezTo>
                <a:cubicBezTo>
                  <a:pt x="628825" y="1403461"/>
                  <a:pt x="641481" y="1399904"/>
                  <a:pt x="654050" y="1397111"/>
                </a:cubicBezTo>
                <a:cubicBezTo>
                  <a:pt x="673768" y="1392729"/>
                  <a:pt x="675025" y="1389478"/>
                  <a:pt x="692150" y="1378061"/>
                </a:cubicBezTo>
                <a:cubicBezTo>
                  <a:pt x="713559" y="1345948"/>
                  <a:pt x="693228" y="1367997"/>
                  <a:pt x="723900" y="1352661"/>
                </a:cubicBezTo>
                <a:cubicBezTo>
                  <a:pt x="730726" y="1349248"/>
                  <a:pt x="735976" y="1343061"/>
                  <a:pt x="742950" y="1339961"/>
                </a:cubicBezTo>
                <a:cubicBezTo>
                  <a:pt x="755183" y="1334524"/>
                  <a:pt x="781050" y="1327261"/>
                  <a:pt x="781050" y="1327261"/>
                </a:cubicBezTo>
                <a:cubicBezTo>
                  <a:pt x="783167" y="1320911"/>
                  <a:pt x="782667" y="1312944"/>
                  <a:pt x="787400" y="1308211"/>
                </a:cubicBezTo>
                <a:cubicBezTo>
                  <a:pt x="792133" y="1303478"/>
                  <a:pt x="800463" y="1304854"/>
                  <a:pt x="806450" y="1301861"/>
                </a:cubicBezTo>
                <a:cubicBezTo>
                  <a:pt x="813276" y="1298448"/>
                  <a:pt x="819150" y="1293394"/>
                  <a:pt x="825500" y="1289161"/>
                </a:cubicBezTo>
                <a:cubicBezTo>
                  <a:pt x="829733" y="1282811"/>
                  <a:pt x="832804" y="1275507"/>
                  <a:pt x="838200" y="1270111"/>
                </a:cubicBezTo>
                <a:cubicBezTo>
                  <a:pt x="843596" y="1264715"/>
                  <a:pt x="853205" y="1263883"/>
                  <a:pt x="857250" y="1257411"/>
                </a:cubicBezTo>
                <a:cubicBezTo>
                  <a:pt x="864345" y="1246059"/>
                  <a:pt x="869950" y="1219311"/>
                  <a:pt x="869950" y="1219311"/>
                </a:cubicBezTo>
                <a:cubicBezTo>
                  <a:pt x="872067" y="1196028"/>
                  <a:pt x="872237" y="1172485"/>
                  <a:pt x="876300" y="1149461"/>
                </a:cubicBezTo>
                <a:cubicBezTo>
                  <a:pt x="878626" y="1136278"/>
                  <a:pt x="886799" y="1124566"/>
                  <a:pt x="889000" y="1111361"/>
                </a:cubicBezTo>
                <a:cubicBezTo>
                  <a:pt x="891117" y="1098661"/>
                  <a:pt x="893753" y="1086037"/>
                  <a:pt x="895350" y="1073261"/>
                </a:cubicBezTo>
                <a:cubicBezTo>
                  <a:pt x="898272" y="1049885"/>
                  <a:pt x="897969" y="996308"/>
                  <a:pt x="914400" y="971661"/>
                </a:cubicBezTo>
                <a:cubicBezTo>
                  <a:pt x="947226" y="922422"/>
                  <a:pt x="934973" y="948041"/>
                  <a:pt x="952500" y="895461"/>
                </a:cubicBezTo>
                <a:lnTo>
                  <a:pt x="958850" y="876411"/>
                </a:lnTo>
                <a:cubicBezTo>
                  <a:pt x="960967" y="838311"/>
                  <a:pt x="961403" y="800080"/>
                  <a:pt x="965200" y="762111"/>
                </a:cubicBezTo>
                <a:cubicBezTo>
                  <a:pt x="967762" y="736488"/>
                  <a:pt x="969757" y="710340"/>
                  <a:pt x="977900" y="685911"/>
                </a:cubicBezTo>
                <a:lnTo>
                  <a:pt x="990600" y="647811"/>
                </a:lnTo>
                <a:cubicBezTo>
                  <a:pt x="988483" y="635111"/>
                  <a:pt x="992293" y="619765"/>
                  <a:pt x="984250" y="609711"/>
                </a:cubicBezTo>
                <a:cubicBezTo>
                  <a:pt x="980069" y="604484"/>
                  <a:pt x="970427" y="611880"/>
                  <a:pt x="965200" y="616061"/>
                </a:cubicBezTo>
                <a:cubicBezTo>
                  <a:pt x="959241" y="620829"/>
                  <a:pt x="956733" y="628761"/>
                  <a:pt x="952500" y="635111"/>
                </a:cubicBezTo>
                <a:cubicBezTo>
                  <a:pt x="969138" y="701664"/>
                  <a:pt x="955988" y="659614"/>
                  <a:pt x="965200" y="539861"/>
                </a:cubicBezTo>
                <a:cubicBezTo>
                  <a:pt x="968437" y="497774"/>
                  <a:pt x="970455" y="503516"/>
                  <a:pt x="977900" y="470011"/>
                </a:cubicBezTo>
                <a:cubicBezTo>
                  <a:pt x="980241" y="459475"/>
                  <a:pt x="981410" y="448674"/>
                  <a:pt x="984250" y="438261"/>
                </a:cubicBezTo>
                <a:cubicBezTo>
                  <a:pt x="987772" y="425346"/>
                  <a:pt x="996950" y="400161"/>
                  <a:pt x="996950" y="400161"/>
                </a:cubicBezTo>
                <a:cubicBezTo>
                  <a:pt x="994833" y="393811"/>
                  <a:pt x="996587" y="384104"/>
                  <a:pt x="990600" y="381111"/>
                </a:cubicBezTo>
                <a:cubicBezTo>
                  <a:pt x="984613" y="378118"/>
                  <a:pt x="977537" y="390454"/>
                  <a:pt x="971550" y="387461"/>
                </a:cubicBezTo>
                <a:cubicBezTo>
                  <a:pt x="965563" y="384468"/>
                  <a:pt x="967317" y="374761"/>
                  <a:pt x="965200" y="368411"/>
                </a:cubicBezTo>
                <a:cubicBezTo>
                  <a:pt x="963083" y="340894"/>
                  <a:pt x="963936" y="312986"/>
                  <a:pt x="958850" y="285861"/>
                </a:cubicBezTo>
                <a:cubicBezTo>
                  <a:pt x="957444" y="278360"/>
                  <a:pt x="949563" y="273637"/>
                  <a:pt x="946150" y="266811"/>
                </a:cubicBezTo>
                <a:cubicBezTo>
                  <a:pt x="943157" y="260824"/>
                  <a:pt x="941917" y="254111"/>
                  <a:pt x="939800" y="247761"/>
                </a:cubicBezTo>
                <a:cubicBezTo>
                  <a:pt x="941917" y="232944"/>
                  <a:pt x="939457" y="216698"/>
                  <a:pt x="946150" y="203311"/>
                </a:cubicBezTo>
                <a:cubicBezTo>
                  <a:pt x="949143" y="197324"/>
                  <a:pt x="960467" y="201694"/>
                  <a:pt x="965200" y="196961"/>
                </a:cubicBezTo>
                <a:cubicBezTo>
                  <a:pt x="969933" y="192228"/>
                  <a:pt x="969433" y="184261"/>
                  <a:pt x="971550" y="177911"/>
                </a:cubicBezTo>
                <a:cubicBezTo>
                  <a:pt x="974028" y="158089"/>
                  <a:pt x="970589" y="124070"/>
                  <a:pt x="990600" y="108061"/>
                </a:cubicBezTo>
                <a:cubicBezTo>
                  <a:pt x="995827" y="103880"/>
                  <a:pt x="1003300" y="103828"/>
                  <a:pt x="1009650" y="101711"/>
                </a:cubicBezTo>
                <a:cubicBezTo>
                  <a:pt x="1016000" y="95361"/>
                  <a:pt x="1021228" y="87642"/>
                  <a:pt x="1028700" y="82661"/>
                </a:cubicBezTo>
                <a:cubicBezTo>
                  <a:pt x="1058813" y="62586"/>
                  <a:pt x="1051830" y="102172"/>
                  <a:pt x="1073150" y="38211"/>
                </a:cubicBezTo>
                <a:cubicBezTo>
                  <a:pt x="1088263" y="-7129"/>
                  <a:pt x="1096989" y="-7315"/>
                  <a:pt x="1066800" y="12811"/>
                </a:cubicBezTo>
                <a:cubicBezTo>
                  <a:pt x="1068917" y="31861"/>
                  <a:pt x="1066031" y="52165"/>
                  <a:pt x="1073150" y="69961"/>
                </a:cubicBezTo>
                <a:cubicBezTo>
                  <a:pt x="1075636" y="76176"/>
                  <a:pt x="1086973" y="72130"/>
                  <a:pt x="1092200" y="76311"/>
                </a:cubicBezTo>
                <a:cubicBezTo>
                  <a:pt x="1103391" y="85263"/>
                  <a:pt x="1107067" y="101862"/>
                  <a:pt x="1111250" y="114411"/>
                </a:cubicBezTo>
                <a:cubicBezTo>
                  <a:pt x="1113367" y="152511"/>
                  <a:pt x="1114781" y="190657"/>
                  <a:pt x="1117600" y="228711"/>
                </a:cubicBezTo>
                <a:cubicBezTo>
                  <a:pt x="1119016" y="247826"/>
                  <a:pt x="1120619" y="266985"/>
                  <a:pt x="1123950" y="285861"/>
                </a:cubicBezTo>
                <a:cubicBezTo>
                  <a:pt x="1129930" y="319748"/>
                  <a:pt x="1138775" y="343035"/>
                  <a:pt x="1149350" y="374761"/>
                </a:cubicBezTo>
                <a:lnTo>
                  <a:pt x="1155700" y="393811"/>
                </a:lnTo>
                <a:cubicBezTo>
                  <a:pt x="1157817" y="400161"/>
                  <a:pt x="1158337" y="407292"/>
                  <a:pt x="1162050" y="412861"/>
                </a:cubicBezTo>
                <a:cubicBezTo>
                  <a:pt x="1166283" y="419211"/>
                  <a:pt x="1171337" y="425085"/>
                  <a:pt x="1174750" y="431911"/>
                </a:cubicBezTo>
                <a:cubicBezTo>
                  <a:pt x="1177743" y="437898"/>
                  <a:pt x="1176367" y="446228"/>
                  <a:pt x="1181100" y="450961"/>
                </a:cubicBezTo>
                <a:cubicBezTo>
                  <a:pt x="1185833" y="455694"/>
                  <a:pt x="1193800" y="455194"/>
                  <a:pt x="1200150" y="457311"/>
                </a:cubicBezTo>
                <a:cubicBezTo>
                  <a:pt x="1198033" y="448844"/>
                  <a:pt x="1197238" y="439933"/>
                  <a:pt x="1193800" y="431911"/>
                </a:cubicBezTo>
                <a:cubicBezTo>
                  <a:pt x="1190794" y="424896"/>
                  <a:pt x="1178687" y="405621"/>
                  <a:pt x="1181100" y="412861"/>
                </a:cubicBezTo>
                <a:cubicBezTo>
                  <a:pt x="1183217" y="419211"/>
                  <a:pt x="1182717" y="427178"/>
                  <a:pt x="1187450" y="431911"/>
                </a:cubicBezTo>
                <a:cubicBezTo>
                  <a:pt x="1243105" y="487566"/>
                  <a:pt x="1174997" y="416967"/>
                  <a:pt x="1219200" y="470011"/>
                </a:cubicBezTo>
                <a:cubicBezTo>
                  <a:pt x="1224949" y="476910"/>
                  <a:pt x="1232501" y="482162"/>
                  <a:pt x="1238250" y="489061"/>
                </a:cubicBezTo>
                <a:cubicBezTo>
                  <a:pt x="1243136" y="494924"/>
                  <a:pt x="1247850" y="501137"/>
                  <a:pt x="1250950" y="508111"/>
                </a:cubicBezTo>
                <a:cubicBezTo>
                  <a:pt x="1256387" y="520344"/>
                  <a:pt x="1252511" y="538785"/>
                  <a:pt x="1263650" y="546211"/>
                </a:cubicBezTo>
                <a:lnTo>
                  <a:pt x="1282700" y="558911"/>
                </a:lnTo>
                <a:cubicBezTo>
                  <a:pt x="1289317" y="578762"/>
                  <a:pt x="1295735" y="603584"/>
                  <a:pt x="1314450" y="616061"/>
                </a:cubicBezTo>
                <a:cubicBezTo>
                  <a:pt x="1320800" y="620294"/>
                  <a:pt x="1327637" y="623875"/>
                  <a:pt x="1333500" y="628761"/>
                </a:cubicBezTo>
                <a:cubicBezTo>
                  <a:pt x="1351835" y="644040"/>
                  <a:pt x="1352763" y="648130"/>
                  <a:pt x="1365250" y="666861"/>
                </a:cubicBezTo>
                <a:cubicBezTo>
                  <a:pt x="1363133" y="700728"/>
                  <a:pt x="1362452" y="734715"/>
                  <a:pt x="1358900" y="768461"/>
                </a:cubicBezTo>
                <a:cubicBezTo>
                  <a:pt x="1358199" y="775118"/>
                  <a:pt x="1354173" y="781017"/>
                  <a:pt x="1352550" y="787511"/>
                </a:cubicBezTo>
                <a:cubicBezTo>
                  <a:pt x="1349932" y="797982"/>
                  <a:pt x="1348317" y="808678"/>
                  <a:pt x="1346200" y="819261"/>
                </a:cubicBezTo>
                <a:cubicBezTo>
                  <a:pt x="1344083" y="872178"/>
                  <a:pt x="1343260" y="925162"/>
                  <a:pt x="1339850" y="978011"/>
                </a:cubicBezTo>
                <a:cubicBezTo>
                  <a:pt x="1339021" y="990859"/>
                  <a:pt x="1335321" y="1003365"/>
                  <a:pt x="1333500" y="1016111"/>
                </a:cubicBezTo>
                <a:cubicBezTo>
                  <a:pt x="1331087" y="1033005"/>
                  <a:pt x="1329267" y="1049978"/>
                  <a:pt x="1327150" y="1066911"/>
                </a:cubicBezTo>
                <a:cubicBezTo>
                  <a:pt x="1317911" y="1223978"/>
                  <a:pt x="1314450" y="1260388"/>
                  <a:pt x="1314450" y="1460611"/>
                </a:cubicBezTo>
                <a:cubicBezTo>
                  <a:pt x="1314450" y="1502997"/>
                  <a:pt x="1318683" y="1545278"/>
                  <a:pt x="1320800" y="1587611"/>
                </a:cubicBezTo>
                <a:cubicBezTo>
                  <a:pt x="1318683" y="1596078"/>
                  <a:pt x="1323110" y="1611929"/>
                  <a:pt x="1314450" y="1613011"/>
                </a:cubicBezTo>
                <a:cubicBezTo>
                  <a:pt x="1266097" y="1619055"/>
                  <a:pt x="1216986" y="1610398"/>
                  <a:pt x="1168400" y="1606661"/>
                </a:cubicBezTo>
                <a:cubicBezTo>
                  <a:pt x="1161726" y="1606148"/>
                  <a:pt x="1155337" y="1603304"/>
                  <a:pt x="1149350" y="1600311"/>
                </a:cubicBezTo>
                <a:cubicBezTo>
                  <a:pt x="1142524" y="1596898"/>
                  <a:pt x="1136163" y="1592497"/>
                  <a:pt x="1130300" y="1587611"/>
                </a:cubicBezTo>
                <a:cubicBezTo>
                  <a:pt x="1070614" y="1537873"/>
                  <a:pt x="1169445" y="1607358"/>
                  <a:pt x="1073150" y="1543161"/>
                </a:cubicBezTo>
                <a:lnTo>
                  <a:pt x="1054100" y="1530461"/>
                </a:lnTo>
                <a:cubicBezTo>
                  <a:pt x="1020233" y="1479661"/>
                  <a:pt x="1064683" y="1541044"/>
                  <a:pt x="1022350" y="1498711"/>
                </a:cubicBezTo>
                <a:cubicBezTo>
                  <a:pt x="1016954" y="1493315"/>
                  <a:pt x="1015609" y="1484429"/>
                  <a:pt x="1009650" y="1479661"/>
                </a:cubicBezTo>
                <a:cubicBezTo>
                  <a:pt x="1004423" y="1475480"/>
                  <a:pt x="996587" y="1476304"/>
                  <a:pt x="990600" y="1473311"/>
                </a:cubicBezTo>
                <a:cubicBezTo>
                  <a:pt x="983774" y="1469898"/>
                  <a:pt x="977900" y="1464844"/>
                  <a:pt x="971550" y="1460611"/>
                </a:cubicBezTo>
                <a:cubicBezTo>
                  <a:pt x="950542" y="1397588"/>
                  <a:pt x="985788" y="1493860"/>
                  <a:pt x="946150" y="1422511"/>
                </a:cubicBezTo>
                <a:cubicBezTo>
                  <a:pt x="939649" y="1410809"/>
                  <a:pt x="937683" y="1397111"/>
                  <a:pt x="933450" y="1384411"/>
                </a:cubicBezTo>
                <a:lnTo>
                  <a:pt x="927100" y="1365361"/>
                </a:lnTo>
                <a:lnTo>
                  <a:pt x="920750" y="1346311"/>
                </a:lnTo>
                <a:cubicBezTo>
                  <a:pt x="908758" y="1250375"/>
                  <a:pt x="920257" y="1336759"/>
                  <a:pt x="908050" y="1257411"/>
                </a:cubicBezTo>
                <a:cubicBezTo>
                  <a:pt x="905518" y="1240953"/>
                  <a:pt x="899310" y="1192680"/>
                  <a:pt x="895350" y="1174861"/>
                </a:cubicBezTo>
                <a:cubicBezTo>
                  <a:pt x="893898" y="1168327"/>
                  <a:pt x="893733" y="1160544"/>
                  <a:pt x="889000" y="1155811"/>
                </a:cubicBezTo>
                <a:cubicBezTo>
                  <a:pt x="865934" y="1132745"/>
                  <a:pt x="869950" y="1165880"/>
                  <a:pt x="869950" y="11367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9289"/>
                                        </p:tgtEl>
                                        <p:attrNameLst>
                                          <p:attrName>style.visibility</p:attrName>
                                        </p:attrNameLst>
                                      </p:cBhvr>
                                      <p:to>
                                        <p:strVal val="visible"/>
                                      </p:to>
                                    </p:set>
                                    <p:animEffect transition="in" filter="wheel(4)">
                                      <p:cBhvr>
                                        <p:cTn id="7" dur="2000"/>
                                        <p:tgtEl>
                                          <p:spTgt spid="139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mph" presetSubtype="0" repeatCount="indefinite" fill="hold" grpId="0" nodeType="clickEffect" nodePh="1">
                                  <p:stCondLst>
                                    <p:cond delay="0"/>
                                  </p:stCondLst>
                                  <p:endCondLst>
                                    <p:cond evt="onNext" delay="0">
                                      <p:tgtEl>
                                        <p:sldTgt/>
                                      </p:tgtEl>
                                    </p:cond>
                                    <p:cond evt="begin" delay="0">
                                      <p:tn val="10"/>
                                    </p:cond>
                                  </p:endCondLst>
                                  <p:childTnLst>
                                    <p:animClr clrSpc="hsl" dir="cw">
                                      <p:cBhvr override="childStyle">
                                        <p:cTn id="11" dur="500" fill="hold"/>
                                        <p:tgtEl>
                                          <p:spTgt spid="23586"/>
                                        </p:tgtEl>
                                        <p:attrNameLst>
                                          <p:attrName>style.color</p:attrName>
                                        </p:attrNameLst>
                                      </p:cBhvr>
                                      <p:by>
                                        <p:hsl h="7200000" s="0" l="0"/>
                                      </p:by>
                                    </p:animClr>
                                    <p:animClr clrSpc="hsl" dir="cw">
                                      <p:cBhvr>
                                        <p:cTn id="12" dur="500" fill="hold"/>
                                        <p:tgtEl>
                                          <p:spTgt spid="23586"/>
                                        </p:tgtEl>
                                        <p:attrNameLst>
                                          <p:attrName>fillcolor</p:attrName>
                                        </p:attrNameLst>
                                      </p:cBhvr>
                                      <p:by>
                                        <p:hsl h="7200000" s="0" l="0"/>
                                      </p:by>
                                    </p:animClr>
                                    <p:animClr clrSpc="hsl" dir="cw">
                                      <p:cBhvr>
                                        <p:cTn id="13" dur="500" fill="hold"/>
                                        <p:tgtEl>
                                          <p:spTgt spid="23586"/>
                                        </p:tgtEl>
                                        <p:attrNameLst>
                                          <p:attrName>stroke.color</p:attrName>
                                        </p:attrNameLst>
                                      </p:cBhvr>
                                      <p:by>
                                        <p:hsl h="7200000" s="0" l="0"/>
                                      </p:by>
                                    </p:animClr>
                                    <p:set>
                                      <p:cBhvr>
                                        <p:cTn id="14" dur="500" fill="hold"/>
                                        <p:tgtEl>
                                          <p:spTgt spid="23586"/>
                                        </p:tgtEl>
                                        <p:attrNameLst>
                                          <p:attrName>fill.type</p:attrName>
                                        </p:attrNameLst>
                                      </p:cBhvr>
                                      <p:to>
                                        <p:strVal val="solid"/>
                                      </p:to>
                                    </p:set>
                                  </p:childTnLst>
                                </p:cTn>
                              </p:par>
                              <p:par>
                                <p:cTn id="15" presetID="53" presetClass="entr" presetSubtype="16" fill="hold" grpId="0" nodeType="withEffect">
                                  <p:stCondLst>
                                    <p:cond delay="0"/>
                                  </p:stCondLst>
                                  <p:childTnLst>
                                    <p:set>
                                      <p:cBhvr>
                                        <p:cTn id="16" dur="1" fill="hold">
                                          <p:stCondLst>
                                            <p:cond delay="0"/>
                                          </p:stCondLst>
                                        </p:cTn>
                                        <p:tgtEl>
                                          <p:spTgt spid="139294"/>
                                        </p:tgtEl>
                                        <p:attrNameLst>
                                          <p:attrName>style.visibility</p:attrName>
                                        </p:attrNameLst>
                                      </p:cBhvr>
                                      <p:to>
                                        <p:strVal val="visible"/>
                                      </p:to>
                                    </p:set>
                                    <p:anim calcmode="lin" valueType="num">
                                      <p:cBhvr>
                                        <p:cTn id="17" dur="500" fill="hold"/>
                                        <p:tgtEl>
                                          <p:spTgt spid="139294"/>
                                        </p:tgtEl>
                                        <p:attrNameLst>
                                          <p:attrName>ppt_w</p:attrName>
                                        </p:attrNameLst>
                                      </p:cBhvr>
                                      <p:tavLst>
                                        <p:tav tm="0">
                                          <p:val>
                                            <p:fltVal val="0"/>
                                          </p:val>
                                        </p:tav>
                                        <p:tav tm="100000">
                                          <p:val>
                                            <p:strVal val="#ppt_w"/>
                                          </p:val>
                                        </p:tav>
                                      </p:tavLst>
                                    </p:anim>
                                    <p:anim calcmode="lin" valueType="num">
                                      <p:cBhvr>
                                        <p:cTn id="18" dur="500" fill="hold"/>
                                        <p:tgtEl>
                                          <p:spTgt spid="139294"/>
                                        </p:tgtEl>
                                        <p:attrNameLst>
                                          <p:attrName>ppt_h</p:attrName>
                                        </p:attrNameLst>
                                      </p:cBhvr>
                                      <p:tavLst>
                                        <p:tav tm="0">
                                          <p:val>
                                            <p:fltVal val="0"/>
                                          </p:val>
                                        </p:tav>
                                        <p:tav tm="100000">
                                          <p:val>
                                            <p:strVal val="#ppt_h"/>
                                          </p:val>
                                        </p:tav>
                                      </p:tavLst>
                                    </p:anim>
                                    <p:animEffect transition="in" filter="fade">
                                      <p:cBhvr>
                                        <p:cTn id="19" dur="500"/>
                                        <p:tgtEl>
                                          <p:spTgt spid="139294"/>
                                        </p:tgtEl>
                                      </p:cBhvr>
                                    </p:animEffect>
                                  </p:childTnLst>
                                </p:cTn>
                              </p:par>
                              <p:par>
                                <p:cTn id="20" presetID="53" presetClass="entr" presetSubtype="16" fill="hold" nodeType="withEffect">
                                  <p:stCondLst>
                                    <p:cond delay="0"/>
                                  </p:stCondLst>
                                  <p:childTnLst>
                                    <p:set>
                                      <p:cBhvr>
                                        <p:cTn id="21" dur="1" fill="hold">
                                          <p:stCondLst>
                                            <p:cond delay="0"/>
                                          </p:stCondLst>
                                        </p:cTn>
                                        <p:tgtEl>
                                          <p:spTgt spid="139291">
                                            <p:txEl>
                                              <p:pRg st="0" end="0"/>
                                            </p:txEl>
                                          </p:spTgt>
                                        </p:tgtEl>
                                        <p:attrNameLst>
                                          <p:attrName>style.visibility</p:attrName>
                                        </p:attrNameLst>
                                      </p:cBhvr>
                                      <p:to>
                                        <p:strVal val="visible"/>
                                      </p:to>
                                    </p:set>
                                    <p:anim calcmode="lin" valueType="num">
                                      <p:cBhvr>
                                        <p:cTn id="22" dur="500" fill="hold"/>
                                        <p:tgtEl>
                                          <p:spTgt spid="139291">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39291">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39291">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par>
                          <p:cTn id="49" fill="hold" nodeType="afterGroup">
                            <p:stCondLst>
                              <p:cond delay="500"/>
                            </p:stCondLst>
                            <p:childTnLst>
                              <p:par>
                                <p:cTn id="50" presetID="1"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xit" presetSubtype="4" fill="hold" nodeType="clickEffect">
                                  <p:stCondLst>
                                    <p:cond delay="0"/>
                                  </p:stCondLst>
                                  <p:childTnLst>
                                    <p:anim calcmode="lin" valueType="num">
                                      <p:cBhvr additive="base">
                                        <p:cTn id="55" dur="500"/>
                                        <p:tgtEl>
                                          <p:spTgt spid="2"/>
                                        </p:tgtEl>
                                        <p:attrNameLst>
                                          <p:attrName>ppt_x</p:attrName>
                                        </p:attrNameLst>
                                      </p:cBhvr>
                                      <p:tavLst>
                                        <p:tav tm="0">
                                          <p:val>
                                            <p:strVal val="ppt_x"/>
                                          </p:val>
                                        </p:tav>
                                        <p:tav tm="100000">
                                          <p:val>
                                            <p:strVal val="ppt_x"/>
                                          </p:val>
                                        </p:tav>
                                      </p:tavLst>
                                    </p:anim>
                                    <p:anim calcmode="lin" valueType="num">
                                      <p:cBhvr additive="base">
                                        <p:cTn id="56" dur="500"/>
                                        <p:tgtEl>
                                          <p:spTgt spid="2"/>
                                        </p:tgtEl>
                                        <p:attrNameLst>
                                          <p:attrName>ppt_y</p:attrName>
                                        </p:attrNameLst>
                                      </p:cBhvr>
                                      <p:tavLst>
                                        <p:tav tm="0">
                                          <p:val>
                                            <p:strVal val="ppt_y"/>
                                          </p:val>
                                        </p:tav>
                                        <p:tav tm="100000">
                                          <p:val>
                                            <p:strVal val="1+ppt_h/2"/>
                                          </p:val>
                                        </p:tav>
                                      </p:tavLst>
                                    </p:anim>
                                    <p:set>
                                      <p:cBhvr>
                                        <p:cTn id="57" dur="1" fill="hold">
                                          <p:stCondLst>
                                            <p:cond delay="499"/>
                                          </p:stCondLst>
                                        </p:cTn>
                                        <p:tgtEl>
                                          <p:spTgt spid="2"/>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39295"/>
                                        </p:tgtEl>
                                        <p:attrNameLst>
                                          <p:attrName>style.visibility</p:attrName>
                                        </p:attrNameLst>
                                      </p:cBhvr>
                                      <p:to>
                                        <p:strVal val="visible"/>
                                      </p:to>
                                    </p:set>
                                    <p:animEffect transition="in" filter="box(in)">
                                      <p:cBhvr>
                                        <p:cTn id="62" dur="500"/>
                                        <p:tgtEl>
                                          <p:spTgt spid="139295"/>
                                        </p:tgtEl>
                                      </p:cBhvr>
                                    </p:animEffect>
                                  </p:childTnLst>
                                </p:cTn>
                              </p:par>
                              <p:par>
                                <p:cTn id="63" presetID="4" presetClass="entr" presetSubtype="16" fill="hold" nodeType="withEffect">
                                  <p:stCondLst>
                                    <p:cond delay="0"/>
                                  </p:stCondLst>
                                  <p:iterate type="lt">
                                    <p:tmPct val="0"/>
                                  </p:iterate>
                                  <p:childTnLst>
                                    <p:set>
                                      <p:cBhvr>
                                        <p:cTn id="64" dur="1" fill="hold">
                                          <p:stCondLst>
                                            <p:cond delay="0"/>
                                          </p:stCondLst>
                                        </p:cTn>
                                        <p:tgtEl>
                                          <p:spTgt spid="139291">
                                            <p:txEl>
                                              <p:pRg st="1" end="1"/>
                                            </p:txEl>
                                          </p:spTgt>
                                        </p:tgtEl>
                                        <p:attrNameLst>
                                          <p:attrName>style.visibility</p:attrName>
                                        </p:attrNameLst>
                                      </p:cBhvr>
                                      <p:to>
                                        <p:strVal val="visible"/>
                                      </p:to>
                                    </p:set>
                                    <p:animEffect transition="in" filter="box(in)">
                                      <p:cBhvr>
                                        <p:cTn id="65" dur="500"/>
                                        <p:tgtEl>
                                          <p:spTgt spid="139291">
                                            <p:txEl>
                                              <p:pRg st="1" end="1"/>
                                            </p:txEl>
                                          </p:spTgt>
                                        </p:tgtEl>
                                      </p:cBhvr>
                                    </p:animEffect>
                                  </p:childTnLst>
                                </p:cTn>
                              </p:par>
                            </p:childTnLst>
                          </p:cTn>
                        </p:par>
                        <p:par>
                          <p:cTn id="66" fill="hold" nodeType="afterGroup">
                            <p:stCondLst>
                              <p:cond delay="500"/>
                            </p:stCondLst>
                            <p:childTnLst>
                              <p:par>
                                <p:cTn id="67" presetID="1" presetClass="entr" presetSubtype="0"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6" presetClass="entr" presetSubtype="21"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xit" presetSubtype="32" fill="hold" nodeType="clickEffect">
                                  <p:stCondLst>
                                    <p:cond delay="0"/>
                                  </p:stCondLst>
                                  <p:childTnLst>
                                    <p:animEffect transition="out" filter="box(out)">
                                      <p:cBhvr>
                                        <p:cTn id="75" dur="2000"/>
                                        <p:tgtEl>
                                          <p:spTgt spid="3"/>
                                        </p:tgtEl>
                                      </p:cBhvr>
                                    </p:animEffect>
                                    <p:set>
                                      <p:cBhvr>
                                        <p:cTn id="76" dur="1" fill="hold">
                                          <p:stCondLst>
                                            <p:cond delay="1999"/>
                                          </p:stCondLst>
                                        </p:cTn>
                                        <p:tgtEl>
                                          <p:spTgt spid="3"/>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16" fill="hold" nodeType="clickEffect">
                                  <p:stCondLst>
                                    <p:cond delay="0"/>
                                  </p:stCondLst>
                                  <p:childTnLst>
                                    <p:set>
                                      <p:cBhvr>
                                        <p:cTn id="80" dur="1" fill="hold">
                                          <p:stCondLst>
                                            <p:cond delay="0"/>
                                          </p:stCondLst>
                                        </p:cTn>
                                        <p:tgtEl>
                                          <p:spTgt spid="139296"/>
                                        </p:tgtEl>
                                        <p:attrNameLst>
                                          <p:attrName>style.visibility</p:attrName>
                                        </p:attrNameLst>
                                      </p:cBhvr>
                                      <p:to>
                                        <p:strVal val="visible"/>
                                      </p:to>
                                    </p:set>
                                    <p:animEffect transition="in" filter="box(in)">
                                      <p:cBhvr>
                                        <p:cTn id="81" dur="2000"/>
                                        <p:tgtEl>
                                          <p:spTgt spid="139296"/>
                                        </p:tgtEl>
                                      </p:cBhvr>
                                    </p:animEffect>
                                  </p:childTnLst>
                                </p:cTn>
                              </p:par>
                              <p:par>
                                <p:cTn id="82" presetID="4" presetClass="entr" presetSubtype="16" fill="hold" nodeType="withEffect">
                                  <p:stCondLst>
                                    <p:cond delay="0"/>
                                  </p:stCondLst>
                                  <p:iterate type="lt">
                                    <p:tmPct val="0"/>
                                  </p:iterate>
                                  <p:childTnLst>
                                    <p:set>
                                      <p:cBhvr>
                                        <p:cTn id="83" dur="1" fill="hold">
                                          <p:stCondLst>
                                            <p:cond delay="0"/>
                                          </p:stCondLst>
                                        </p:cTn>
                                        <p:tgtEl>
                                          <p:spTgt spid="139291">
                                            <p:txEl>
                                              <p:pRg st="2" end="2"/>
                                            </p:txEl>
                                          </p:spTgt>
                                        </p:tgtEl>
                                        <p:attrNameLst>
                                          <p:attrName>style.visibility</p:attrName>
                                        </p:attrNameLst>
                                      </p:cBhvr>
                                      <p:to>
                                        <p:strVal val="visible"/>
                                      </p:to>
                                    </p:set>
                                    <p:animEffect transition="in" filter="box(in)">
                                      <p:cBhvr>
                                        <p:cTn id="84" dur="2000"/>
                                        <p:tgtEl>
                                          <p:spTgt spid="139291">
                                            <p:txEl>
                                              <p:pRg st="2" end="2"/>
                                            </p:txEl>
                                          </p:spTgt>
                                        </p:tgtEl>
                                      </p:cBhvr>
                                    </p:animEffect>
                                  </p:childTnLst>
                                </p:cTn>
                              </p:par>
                              <p:par>
                                <p:cTn id="85" presetID="4" presetClass="entr" presetSubtype="16"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ox(in)">
                                      <p:cBhvr>
                                        <p:cTn id="87" dur="2000"/>
                                        <p:tgtEl>
                                          <p:spTgt spid="33"/>
                                        </p:tgtEl>
                                      </p:cBhvr>
                                    </p:animEffect>
                                  </p:childTnLst>
                                </p:cTn>
                              </p:par>
                            </p:childTnLst>
                          </p:cTn>
                        </p:par>
                        <p:par>
                          <p:cTn id="88" fill="hold" nodeType="afterGroup">
                            <p:stCondLst>
                              <p:cond delay="2000"/>
                            </p:stCondLst>
                            <p:childTnLst>
                              <p:par>
                                <p:cTn id="89" presetID="3" presetClass="entr" presetSubtype="10" fill="hold" nodeType="afterEffect">
                                  <p:stCondLst>
                                    <p:cond delay="0"/>
                                  </p:stCondLst>
                                  <p:childTnLst>
                                    <p:set>
                                      <p:cBhvr>
                                        <p:cTn id="90" dur="1" fill="hold">
                                          <p:stCondLst>
                                            <p:cond delay="0"/>
                                          </p:stCondLst>
                                        </p:cTn>
                                        <p:tgtEl>
                                          <p:spTgt spid="139297"/>
                                        </p:tgtEl>
                                        <p:attrNameLst>
                                          <p:attrName>style.visibility</p:attrName>
                                        </p:attrNameLst>
                                      </p:cBhvr>
                                      <p:to>
                                        <p:strVal val="visible"/>
                                      </p:to>
                                    </p:set>
                                    <p:animEffect transition="in" filter="blinds(horizontal)">
                                      <p:cBhvr>
                                        <p:cTn id="91" dur="2000"/>
                                        <p:tgtEl>
                                          <p:spTgt spid="139297"/>
                                        </p:tgtEl>
                                      </p:cBhvr>
                                    </p:animEffect>
                                  </p:childTnLst>
                                </p:cTn>
                              </p:par>
                            </p:childTnLst>
                          </p:cTn>
                        </p:par>
                        <p:par>
                          <p:cTn id="92" fill="hold" nodeType="afterGroup">
                            <p:stCondLst>
                              <p:cond delay="4000"/>
                            </p:stCondLst>
                            <p:childTnLst>
                              <p:par>
                                <p:cTn id="93" presetID="1" presetClass="entr" presetSubtype="0" fill="hold" nodeType="after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xit" presetSubtype="0" fill="hold" nodeType="clickEffect">
                                  <p:stCondLst>
                                    <p:cond delay="0"/>
                                  </p:stCondLst>
                                  <p:childTnLst>
                                    <p:animEffect transition="out" filter="dissolve">
                                      <p:cBhvr>
                                        <p:cTn id="98" dur="500"/>
                                        <p:tgtEl>
                                          <p:spTgt spid="4"/>
                                        </p:tgtEl>
                                      </p:cBhvr>
                                    </p:animEffect>
                                    <p:set>
                                      <p:cBhvr>
                                        <p:cTn id="99" dur="1" fill="hold">
                                          <p:stCondLst>
                                            <p:cond delay="499"/>
                                          </p:stCondLst>
                                        </p:cTn>
                                        <p:tgtEl>
                                          <p:spTgt spid="4"/>
                                        </p:tgtEl>
                                        <p:attrNameLst>
                                          <p:attrName>style.visibility</p:attrName>
                                        </p:attrNameLst>
                                      </p:cBhvr>
                                      <p:to>
                                        <p:strVal val="hidden"/>
                                      </p:to>
                                    </p:set>
                                  </p:childTnLst>
                                </p:cTn>
                              </p:par>
                              <p:par>
                                <p:cTn id="100" presetID="3" presetClass="entr" presetSubtype="10" fill="hold" nodeType="withEffect">
                                  <p:stCondLst>
                                    <p:cond delay="0"/>
                                  </p:stCondLst>
                                  <p:iterate type="lt">
                                    <p:tmPct val="0"/>
                                  </p:iterate>
                                  <p:childTnLst>
                                    <p:set>
                                      <p:cBhvr>
                                        <p:cTn id="101" dur="1" fill="hold">
                                          <p:stCondLst>
                                            <p:cond delay="0"/>
                                          </p:stCondLst>
                                        </p:cTn>
                                        <p:tgtEl>
                                          <p:spTgt spid="139291">
                                            <p:txEl>
                                              <p:pRg st="3" end="3"/>
                                            </p:txEl>
                                          </p:spTgt>
                                        </p:tgtEl>
                                        <p:attrNameLst>
                                          <p:attrName>style.visibility</p:attrName>
                                        </p:attrNameLst>
                                      </p:cBhvr>
                                      <p:to>
                                        <p:strVal val="visible"/>
                                      </p:to>
                                    </p:set>
                                    <p:animEffect transition="in" filter="blinds(horizontal)">
                                      <p:cBhvr>
                                        <p:cTn id="102" dur="2000"/>
                                        <p:tgtEl>
                                          <p:spTgt spid="139291">
                                            <p:txEl>
                                              <p:pRg st="3" end="3"/>
                                            </p:txEl>
                                          </p:spTgt>
                                        </p:tgtEl>
                                      </p:cBhvr>
                                    </p:animEffect>
                                  </p:childTnLst>
                                </p:cTn>
                              </p:par>
                              <p:par>
                                <p:cTn id="103" presetID="3" presetClass="entr" presetSubtype="1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blinds(horizontal)">
                                      <p:cBhvr>
                                        <p:cTn id="105" dur="2000"/>
                                        <p:tgtEl>
                                          <p:spTgt spid="32"/>
                                        </p:tgtEl>
                                      </p:cBhvr>
                                    </p:animEffect>
                                  </p:childTnLst>
                                </p:cTn>
                              </p:par>
                            </p:childTnLst>
                          </p:cTn>
                        </p:par>
                        <p:par>
                          <p:cTn id="106" fill="hold" nodeType="afterGroup">
                            <p:stCondLst>
                              <p:cond delay="2000"/>
                            </p:stCondLst>
                            <p:childTnLst>
                              <p:par>
                                <p:cTn id="107" presetID="1" presetClass="entr" presetSubtype="0" fill="hold" nodeType="afterEffect">
                                  <p:stCondLst>
                                    <p:cond delay="0"/>
                                  </p:stCondLst>
                                  <p:childTnLst>
                                    <p:set>
                                      <p:cBhvr>
                                        <p:cTn id="108" dur="1" fill="hold">
                                          <p:stCondLst>
                                            <p:cond delay="0"/>
                                          </p:stCondLst>
                                        </p:cTn>
                                        <p:tgtEl>
                                          <p:spTgt spid="6"/>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xit" presetSubtype="10" fill="hold" nodeType="clickEffect">
                                  <p:stCondLst>
                                    <p:cond delay="0"/>
                                  </p:stCondLst>
                                  <p:childTnLst>
                                    <p:animEffect transition="out" filter="blinds(horizontal)">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86" grpId="0"/>
      <p:bldP spid="139289" grpId="0"/>
      <p:bldP spid="139294" grpId="0" animBg="1"/>
      <p:bldP spid="1392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1905" y="4445"/>
            <a:ext cx="9146381" cy="6854190"/>
          </a:xfrm>
          <a:prstGeom prst="rect">
            <a:avLst/>
          </a:prstGeom>
        </p:spPr>
      </p:pic>
      <p:pic>
        <p:nvPicPr>
          <p:cNvPr id="173" name="Picture 172" descr="Map&#10;&#10;Description automatically generated">
            <a:extLst>
              <a:ext uri="{FF2B5EF4-FFF2-40B4-BE49-F238E27FC236}">
                <a16:creationId xmlns="" xmlns:a16="http://schemas.microsoft.com/office/drawing/2014/main" id="{F3C427B6-02F6-4559-855A-86416925244A}"/>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341254" y="257606"/>
            <a:ext cx="7565877" cy="6277352"/>
          </a:xfrm>
          <a:prstGeom prst="rect">
            <a:avLst/>
          </a:prstGeom>
        </p:spPr>
      </p:pic>
      <p:grpSp>
        <p:nvGrpSpPr>
          <p:cNvPr id="210" name="组合 209"/>
          <p:cNvGrpSpPr/>
          <p:nvPr/>
        </p:nvGrpSpPr>
        <p:grpSpPr>
          <a:xfrm>
            <a:off x="251605" y="241405"/>
            <a:ext cx="2140311" cy="4699825"/>
            <a:chOff x="4699681" y="-47625"/>
            <a:chExt cx="2690199" cy="5098596"/>
          </a:xfrm>
        </p:grpSpPr>
        <p:sp>
          <p:nvSpPr>
            <p:cNvPr id="211" name="Freeform 24"/>
            <p:cNvSpPr/>
            <p:nvPr/>
          </p:nvSpPr>
          <p:spPr bwMode="auto">
            <a:xfrm>
              <a:off x="6942291" y="3650000"/>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5"/>
            <p:cNvSpPr/>
            <p:nvPr/>
          </p:nvSpPr>
          <p:spPr bwMode="auto">
            <a:xfrm>
              <a:off x="6963271" y="3842877"/>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13" name="组合 212"/>
            <p:cNvGrpSpPr/>
            <p:nvPr/>
          </p:nvGrpSpPr>
          <p:grpSpPr>
            <a:xfrm>
              <a:off x="4699681" y="-47625"/>
              <a:ext cx="2591858" cy="5098596"/>
              <a:chOff x="2928938" y="-120650"/>
              <a:chExt cx="2941678" cy="6084888"/>
            </a:xfrm>
          </p:grpSpPr>
          <p:sp>
            <p:nvSpPr>
              <p:cNvPr id="214" name="Freeform 5"/>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1E5A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15" name="Freeform 6"/>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7"/>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8"/>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9"/>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1"/>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2"/>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3"/>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4"/>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5"/>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6"/>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7"/>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8"/>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9"/>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0"/>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1"/>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2"/>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
              <p:cNvSpPr/>
              <p:nvPr/>
            </p:nvSpPr>
            <p:spPr bwMode="auto">
              <a:xfrm>
                <a:off x="5327691" y="3997295"/>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6"/>
              <p:cNvSpPr/>
              <p:nvPr/>
            </p:nvSpPr>
            <p:spPr bwMode="auto">
              <a:xfrm>
                <a:off x="5304828" y="4732308"/>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7"/>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8"/>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9"/>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30"/>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31"/>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32"/>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33"/>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34"/>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35"/>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36"/>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37"/>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38"/>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39"/>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40"/>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41"/>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42"/>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43"/>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44"/>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45"/>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94"/>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95"/>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96"/>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97"/>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98"/>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07"/>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08"/>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09"/>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10"/>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11"/>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12"/>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13"/>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14"/>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15"/>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16"/>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17"/>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18"/>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19"/>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20"/>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21"/>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22"/>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23"/>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24"/>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25"/>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26"/>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27"/>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28"/>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29"/>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30"/>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31"/>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32"/>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33"/>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34"/>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8" name="矩形 7"/>
          <p:cNvSpPr/>
          <p:nvPr/>
        </p:nvSpPr>
        <p:spPr>
          <a:xfrm>
            <a:off x="217715" y="290325"/>
            <a:ext cx="8708571" cy="6277353"/>
          </a:xfrm>
          <a:prstGeom prst="rect">
            <a:avLst/>
          </a:prstGeom>
          <a:noFill/>
          <a:ln w="28575">
            <a:solidFill>
              <a:srgbClr val="C3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03415" y="163286"/>
            <a:ext cx="8937172" cy="6531428"/>
          </a:xfrm>
          <a:prstGeom prst="rect">
            <a:avLst/>
          </a:pr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993436" y="318786"/>
            <a:ext cx="4708684" cy="4606290"/>
            <a:chOff x="7522624" y="1711467"/>
            <a:chExt cx="2698523" cy="1980244"/>
          </a:xfrm>
        </p:grpSpPr>
        <p:grpSp>
          <p:nvGrpSpPr>
            <p:cNvPr id="5" name="组合 4"/>
            <p:cNvGrpSpPr/>
            <p:nvPr/>
          </p:nvGrpSpPr>
          <p:grpSpPr>
            <a:xfrm flipH="1">
              <a:off x="7522624" y="1711467"/>
              <a:ext cx="2698523" cy="1980244"/>
              <a:chOff x="3246438" y="1068388"/>
              <a:chExt cx="5711825" cy="4678363"/>
            </a:xfrm>
            <a:solidFill>
              <a:schemeClr val="tx1"/>
            </a:solidFill>
          </p:grpSpPr>
          <p:sp>
            <p:nvSpPr>
              <p:cNvPr id="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rgbClr val="C30F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rgbClr val="C30F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rgbClr val="C30F0F"/>
              </a:solidFill>
              <a:ln w="9525">
                <a:solidFill>
                  <a:srgbClr val="C30F0F"/>
                </a:solidFill>
                <a:round/>
              </a:ln>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rgbClr val="C30F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rgbClr val="C30F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rgbClr val="C30F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rgbClr val="C30F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grpSp>
            <p:nvGrpSpPr>
              <p:cNvPr id="15" name="组合 14"/>
              <p:cNvGrpSpPr/>
              <p:nvPr/>
            </p:nvGrpSpPr>
            <p:grpSpPr>
              <a:xfrm>
                <a:off x="3517901" y="1225551"/>
                <a:ext cx="5260975" cy="4090987"/>
                <a:chOff x="3517901" y="1225551"/>
                <a:chExt cx="5260975" cy="4090987"/>
              </a:xfrm>
              <a:grpFill/>
            </p:grpSpPr>
            <p:sp>
              <p:nvSpPr>
                <p:cNvPr id="1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1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4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5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6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8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8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8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8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29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0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sp>
              <p:nvSpPr>
                <p:cNvPr id="31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方正静蕾简体" panose="02000000000000000000" pitchFamily="2" charset="-122"/>
                    <a:ea typeface="方正静蕾简体" panose="02000000000000000000" pitchFamily="2" charset="-122"/>
                  </a:endParaRPr>
                </a:p>
              </p:txBody>
            </p:sp>
          </p:grpSp>
        </p:grpSp>
        <p:sp>
          <p:nvSpPr>
            <p:cNvPr id="407" name="文本框 49"/>
            <p:cNvSpPr txBox="1">
              <a:spLocks noChangeArrowheads="1"/>
            </p:cNvSpPr>
            <p:nvPr/>
          </p:nvSpPr>
          <p:spPr bwMode="auto">
            <a:xfrm>
              <a:off x="7879453" y="2032460"/>
              <a:ext cx="2092692" cy="1468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algn="ctr">
                <a:spcBef>
                  <a:spcPts val="0"/>
                </a:spcBef>
                <a:spcAft>
                  <a:spcPts val="0"/>
                </a:spcAft>
                <a:buNone/>
              </a:pPr>
              <a:r>
                <a:rPr lang="nl-NL" sz="4000" dirty="0">
                  <a:solidFill>
                    <a:srgbClr val="002060"/>
                  </a:solidFill>
                  <a:effectLst>
                    <a:glow rad="63500">
                      <a:schemeClr val="accent5">
                        <a:satMod val="175000"/>
                        <a:alpha val="40000"/>
                      </a:schemeClr>
                    </a:glow>
                  </a:effectLst>
                  <a:latin typeface="UVN Bach Dang Nang" panose="02070803090706020303" pitchFamily="18" charset="0"/>
                  <a:ea typeface="Times New Roman" panose="02020603050405020304" pitchFamily="18" charset="0"/>
                </a:rPr>
                <a:t>Hải Phòng có những điều kiện tự nhiên thuận lợi nào để trở thành một cảng biển?</a:t>
              </a:r>
              <a:endParaRPr lang="en-US" sz="4000" dirty="0">
                <a:solidFill>
                  <a:srgbClr val="002060"/>
                </a:solidFill>
                <a:effectLst>
                  <a:glow rad="63500">
                    <a:schemeClr val="accent5">
                      <a:satMod val="175000"/>
                      <a:alpha val="40000"/>
                    </a:schemeClr>
                  </a:glow>
                </a:effectLst>
                <a:latin typeface="UVN Bach Dang Nang" panose="02070803090706020303" pitchFamily="18" charset="0"/>
                <a:ea typeface="Times New Roman" panose="02020603050405020304" pitchFamily="18" charset="0"/>
              </a:endParaRPr>
            </a:p>
          </p:txBody>
        </p:sp>
      </p:grpSp>
      <p:pic>
        <p:nvPicPr>
          <p:cNvPr id="174" name="Picture 173" descr="Diagram&#10;&#10;Description automatically generated">
            <a:extLst>
              <a:ext uri="{FF2B5EF4-FFF2-40B4-BE49-F238E27FC236}">
                <a16:creationId xmlns="" xmlns:a16="http://schemas.microsoft.com/office/drawing/2014/main" id="{9F3639C3-05D1-4F47-A257-AD065BFCFB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7" b="89712" l="10000" r="91389">
                        <a14:foregroundMark x1="51944" y1="25103" x2="51944" y2="25103"/>
                        <a14:foregroundMark x1="56389" y1="23045" x2="53611" y2="58025"/>
                        <a14:foregroundMark x1="52500" y1="27160" x2="52500" y2="27160"/>
                        <a14:foregroundMark x1="50556" y1="37449" x2="50556" y2="37449"/>
                        <a14:foregroundMark x1="48333" y1="46914" x2="48333" y2="46914"/>
                        <a14:foregroundMark x1="50000" y1="36214" x2="48333" y2="44033"/>
                        <a14:foregroundMark x1="58889" y1="45679" x2="60000" y2="46914"/>
                        <a14:foregroundMark x1="61667" y1="38683" x2="61667" y2="38683"/>
                        <a14:foregroundMark x1="63611" y1="40741" x2="63611" y2="40741"/>
                        <a14:foregroundMark x1="60278" y1="29218" x2="60278" y2="29218"/>
                        <a14:foregroundMark x1="55278" y1="19753" x2="55278" y2="19753"/>
                        <a14:foregroundMark x1="54167" y1="10288" x2="54167" y2="10288"/>
                        <a14:foregroundMark x1="54722" y1="16872" x2="54722" y2="16872"/>
                        <a14:foregroundMark x1="54722" y1="12757" x2="54722" y2="12757"/>
                        <a14:foregroundMark x1="54167" y1="4527" x2="54167" y2="4527"/>
                        <a14:foregroundMark x1="54444" y1="8642" x2="54444" y2="10700"/>
                        <a14:foregroundMark x1="54444" y1="13580" x2="54444" y2="16049"/>
                        <a14:foregroundMark x1="54444" y1="18107" x2="55556" y2="23045"/>
                        <a14:foregroundMark x1="55556" y1="14403" x2="55556" y2="14403"/>
                        <a14:foregroundMark x1="54444" y1="8642" x2="54444" y2="8642"/>
                        <a14:foregroundMark x1="54167" y1="6173" x2="54167" y2="6173"/>
                        <a14:foregroundMark x1="54167" y1="6173" x2="54167" y2="6173"/>
                        <a14:foregroundMark x1="53611" y1="6173" x2="53611" y2="9465"/>
                        <a14:foregroundMark x1="54444" y1="11523" x2="54444" y2="13580"/>
                        <a14:foregroundMark x1="81111" y1="73251" x2="81111" y2="73251"/>
                        <a14:foregroundMark x1="91389" y1="65844" x2="91389" y2="65844"/>
                        <a14:foregroundMark x1="87778" y1="62551" x2="87778" y2="62551"/>
                        <a14:foregroundMark x1="90556" y1="62551" x2="90556" y2="62551"/>
                        <a14:foregroundMark x1="80833" y1="71605" x2="79167" y2="71605"/>
                        <a14:foregroundMark x1="81389" y1="69959" x2="79167" y2="74486"/>
                        <a14:foregroundMark x1="46944" y1="65021" x2="44444" y2="72840"/>
                        <a14:foregroundMark x1="69444" y1="55144" x2="69444" y2="55144"/>
                        <a14:foregroundMark x1="80278" y1="45679" x2="76389" y2="61728"/>
                        <a14:foregroundMark x1="81111" y1="48148" x2="84722" y2="64609"/>
                        <a14:foregroundMark x1="80000" y1="43210" x2="80000" y2="43210"/>
                        <a14:foregroundMark x1="81944" y1="52675" x2="87500" y2="60494"/>
                        <a14:foregroundMark x1="83611" y1="47325" x2="90556" y2="63374"/>
                        <a14:foregroundMark x1="81111" y1="43210" x2="81111" y2="43210"/>
                        <a14:foregroundMark x1="80278" y1="41975" x2="80278" y2="41975"/>
                        <a14:foregroundMark x1="80278" y1="40741" x2="80278" y2="40741"/>
                        <a14:foregroundMark x1="80278" y1="40741" x2="80278" y2="40741"/>
                        <a14:foregroundMark x1="41667" y1="44033" x2="41667" y2="44033"/>
                        <a14:foregroundMark x1="43611" y1="41564" x2="43611" y2="41564"/>
                        <a14:foregroundMark x1="60833" y1="34979" x2="62500" y2="35391"/>
                        <a14:foregroundMark x1="63889" y1="40329" x2="63889" y2="44444"/>
                        <a14:foregroundMark x1="66389" y1="52675" x2="68333" y2="55144"/>
                        <a14:foregroundMark x1="46389" y1="33745" x2="46389" y2="33745"/>
                        <a14:foregroundMark x1="45000" y1="37860" x2="45000" y2="37860"/>
                      </a14:backgroundRemoval>
                    </a14:imgEffect>
                  </a14:imgLayer>
                </a14:imgProps>
              </a:ext>
              <a:ext uri="{28A0092B-C50C-407E-A947-70E740481C1C}">
                <a14:useLocalDpi xmlns:a14="http://schemas.microsoft.com/office/drawing/2010/main" val="0"/>
              </a:ext>
            </a:extLst>
          </a:blip>
          <a:stretch>
            <a:fillRect/>
          </a:stretch>
        </p:blipFill>
        <p:spPr>
          <a:xfrm>
            <a:off x="5324517" y="3958270"/>
            <a:ext cx="3947969" cy="3261197"/>
          </a:xfrm>
          <a:prstGeom prst="rect">
            <a:avLst/>
          </a:prstGeom>
        </p:spPr>
      </p:pic>
      <p:pic>
        <p:nvPicPr>
          <p:cNvPr id="175" name="Picture 174" descr="A picture containing chart&#10;&#10;Description automatically generated">
            <a:extLst>
              <a:ext uri="{FF2B5EF4-FFF2-40B4-BE49-F238E27FC236}">
                <a16:creationId xmlns="" xmlns:a16="http://schemas.microsoft.com/office/drawing/2014/main" id="{BA2FC033-0FF1-423E-8FCD-9D42711373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4000" r="93167">
                        <a14:foregroundMark x1="64333" y1="13833" x2="64333" y2="13833"/>
                        <a14:foregroundMark x1="65333" y1="37000" x2="65333" y2="37000"/>
                        <a14:foregroundMark x1="64167" y1="37333" x2="63667" y2="62833"/>
                        <a14:foregroundMark x1="72000" y1="30833" x2="72000" y2="30833"/>
                        <a14:foregroundMark x1="9000" y1="63000" x2="9000" y2="63000"/>
                        <a14:foregroundMark x1="4083" y1="63000" x2="4083" y2="63000"/>
                        <a14:foregroundMark x1="38083" y1="70000" x2="68583" y2="71833"/>
                        <a14:foregroundMark x1="90917" y1="67833" x2="90917" y2="67833"/>
                        <a14:foregroundMark x1="93167" y1="77667" x2="93167" y2="77667"/>
                        <a14:foregroundMark x1="61000" y1="41500" x2="61500" y2="47333"/>
                        <a14:foregroundMark x1="67750" y1="39000" x2="67250" y2="49333"/>
                        <a14:foregroundMark x1="67250" y1="49333" x2="65417" y2="41333"/>
                        <a14:foregroundMark x1="65417" y1="41333" x2="64750" y2="42833"/>
                        <a14:foregroundMark x1="59917" y1="35167" x2="59583" y2="61000"/>
                        <a14:foregroundMark x1="58917" y1="35833" x2="59333" y2="62833"/>
                        <a14:foregroundMark x1="59333" y1="62833" x2="59500" y2="62833"/>
                      </a14:backgroundRemoval>
                    </a14:imgEffect>
                  </a14:imgLayer>
                </a14:imgProps>
              </a:ext>
              <a:ext uri="{28A0092B-C50C-407E-A947-70E740481C1C}">
                <a14:useLocalDpi xmlns:a14="http://schemas.microsoft.com/office/drawing/2010/main" val="0"/>
              </a:ext>
            </a:extLst>
          </a:blip>
          <a:stretch>
            <a:fillRect/>
          </a:stretch>
        </p:blipFill>
        <p:spPr>
          <a:xfrm>
            <a:off x="767494" y="3851212"/>
            <a:ext cx="3918197" cy="2612132"/>
          </a:xfrm>
          <a:prstGeom prst="rect">
            <a:avLst/>
          </a:prstGeom>
        </p:spPr>
      </p:pic>
    </p:spTree>
    <p:extLst>
      <p:ext uri="{BB962C8B-B14F-4D97-AF65-F5344CB8AC3E}">
        <p14:creationId xmlns:p14="http://schemas.microsoft.com/office/powerpoint/2010/main" val="222589829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750" fill="hold"/>
                                        <p:tgtEl>
                                          <p:spTgt spid="210"/>
                                        </p:tgtEl>
                                        <p:attrNameLst>
                                          <p:attrName>ppt_x</p:attrName>
                                        </p:attrNameLst>
                                      </p:cBhvr>
                                      <p:tavLst>
                                        <p:tav tm="0">
                                          <p:val>
                                            <p:strVal val="#ppt_x"/>
                                          </p:val>
                                        </p:tav>
                                        <p:tav tm="100000">
                                          <p:val>
                                            <p:strVal val="#ppt_x"/>
                                          </p:val>
                                        </p:tav>
                                      </p:tavLst>
                                    </p:anim>
                                    <p:anim calcmode="lin" valueType="num">
                                      <p:cBhvr additive="base">
                                        <p:cTn id="8" dur="750" fill="hold"/>
                                        <p:tgtEl>
                                          <p:spTgt spid="210"/>
                                        </p:tgtEl>
                                        <p:attrNameLst>
                                          <p:attrName>ppt_y</p:attrName>
                                        </p:attrNameLst>
                                      </p:cBhvr>
                                      <p:tavLst>
                                        <p:tav tm="0">
                                          <p:val>
                                            <p:strVal val="0-#ppt_h/2"/>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ẠT ĐỘNG 1- CHUYỂN HÀNG.mp4">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1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633413"/>
            <a:ext cx="3810000" cy="2514600"/>
          </a:xfrm>
        </p:spPr>
      </p:pic>
      <p:pic>
        <p:nvPicPr>
          <p:cNvPr id="13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12775"/>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62375"/>
            <a:ext cx="381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p:cNvSpPr txBox="1">
            <a:spLocks noChangeArrowheads="1"/>
          </p:cNvSpPr>
          <p:nvPr/>
        </p:nvSpPr>
        <p:spPr bwMode="auto">
          <a:xfrm>
            <a:off x="1066800" y="3200400"/>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1800" b="1">
                <a:latin typeface="Tahoma" pitchFamily="34" charset="0"/>
              </a:rPr>
              <a:t>Sà lan</a:t>
            </a:r>
          </a:p>
        </p:txBody>
      </p:sp>
      <p:sp>
        <p:nvSpPr>
          <p:cNvPr id="13318" name="TextBox 5"/>
          <p:cNvSpPr txBox="1">
            <a:spLocks noChangeArrowheads="1"/>
          </p:cNvSpPr>
          <p:nvPr/>
        </p:nvSpPr>
        <p:spPr bwMode="auto">
          <a:xfrm>
            <a:off x="4953000" y="3211513"/>
            <a:ext cx="297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1800" b="1">
                <a:latin typeface="Tahoma" pitchFamily="34" charset="0"/>
              </a:rPr>
              <a:t>Tàu chở khách trên biển</a:t>
            </a:r>
          </a:p>
        </p:txBody>
      </p:sp>
      <p:sp>
        <p:nvSpPr>
          <p:cNvPr id="13319" name="TextBox 6"/>
          <p:cNvSpPr txBox="1">
            <a:spLocks noChangeArrowheads="1"/>
          </p:cNvSpPr>
          <p:nvPr/>
        </p:nvSpPr>
        <p:spPr bwMode="auto">
          <a:xfrm>
            <a:off x="1069975" y="6307138"/>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1800" b="1">
                <a:latin typeface="Tahoma" pitchFamily="34" charset="0"/>
              </a:rPr>
              <a:t>Tàu chở hang cỡ lớn</a:t>
            </a:r>
          </a:p>
        </p:txBody>
      </p:sp>
      <p:pic>
        <p:nvPicPr>
          <p:cNvPr id="1332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0913" y="3886200"/>
            <a:ext cx="362108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8"/>
          <p:cNvSpPr txBox="1">
            <a:spLocks noChangeArrowheads="1"/>
          </p:cNvSpPr>
          <p:nvPr/>
        </p:nvSpPr>
        <p:spPr bwMode="auto">
          <a:xfrm>
            <a:off x="5143500" y="63214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1800" b="1">
                <a:latin typeface="Tahoma" pitchFamily="34" charset="0"/>
              </a:rPr>
              <a:t>Tàu chở khách trên sông</a:t>
            </a:r>
          </a:p>
        </p:txBody>
      </p:sp>
      <p:sp>
        <p:nvSpPr>
          <p:cNvPr id="13322" name="TextBox 2"/>
          <p:cNvSpPr txBox="1">
            <a:spLocks noChangeArrowheads="1"/>
          </p:cNvSpPr>
          <p:nvPr/>
        </p:nvSpPr>
        <p:spPr bwMode="auto">
          <a:xfrm>
            <a:off x="838200" y="152400"/>
            <a:ext cx="708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1800" b="1">
                <a:latin typeface="Tahoma" pitchFamily="34" charset="0"/>
              </a:rPr>
              <a:t>Một số sản phẩm của ngành công nghiệp đóng tàu đóng tàu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par>
                                <p:cTn id="8" presetID="16" presetClass="entr" presetSubtype="21"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barn(inVertical)">
                                      <p:cBhvr>
                                        <p:cTn id="10" dur="500"/>
                                        <p:tgtEl>
                                          <p:spTgt spid="133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317"/>
                                        </p:tgtEl>
                                        <p:attrNameLst>
                                          <p:attrName>style.visibility</p:attrName>
                                        </p:attrNameLst>
                                      </p:cBhvr>
                                      <p:to>
                                        <p:strVal val="visible"/>
                                      </p:to>
                                    </p:set>
                                    <p:animEffect transition="in" filter="barn(inVertical)">
                                      <p:cBhvr>
                                        <p:cTn id="13" dur="500"/>
                                        <p:tgtEl>
                                          <p:spTgt spid="133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318"/>
                                        </p:tgtEl>
                                        <p:attrNameLst>
                                          <p:attrName>style.visibility</p:attrName>
                                        </p:attrNameLst>
                                      </p:cBhvr>
                                      <p:to>
                                        <p:strVal val="visible"/>
                                      </p:to>
                                    </p:set>
                                    <p:animEffect transition="in" filter="barn(inVertical)">
                                      <p:cBhvr>
                                        <p:cTn id="16" dur="500"/>
                                        <p:tgtEl>
                                          <p:spTgt spid="13318"/>
                                        </p:tgtEl>
                                      </p:cBhvr>
                                    </p:animEffect>
                                  </p:childTnLst>
                                </p:cTn>
                              </p:par>
                              <p:par>
                                <p:cTn id="17" presetID="16" presetClass="entr" presetSubtype="21" fill="hold" nodeType="withEffect">
                                  <p:stCondLst>
                                    <p:cond delay="0"/>
                                  </p:stCondLst>
                                  <p:childTnLst>
                                    <p:set>
                                      <p:cBhvr>
                                        <p:cTn id="18" dur="1" fill="hold">
                                          <p:stCondLst>
                                            <p:cond delay="0"/>
                                          </p:stCondLst>
                                        </p:cTn>
                                        <p:tgtEl>
                                          <p:spTgt spid="13320"/>
                                        </p:tgtEl>
                                        <p:attrNameLst>
                                          <p:attrName>style.visibility</p:attrName>
                                        </p:attrNameLst>
                                      </p:cBhvr>
                                      <p:to>
                                        <p:strVal val="visible"/>
                                      </p:to>
                                    </p:set>
                                    <p:animEffect transition="in" filter="barn(inVertical)">
                                      <p:cBhvr>
                                        <p:cTn id="19" dur="500"/>
                                        <p:tgtEl>
                                          <p:spTgt spid="13320"/>
                                        </p:tgtEl>
                                      </p:cBhvr>
                                    </p:animEffect>
                                  </p:childTnLst>
                                </p:cTn>
                              </p:par>
                              <p:par>
                                <p:cTn id="20" presetID="16" presetClass="entr" presetSubtype="21" fill="hold" nodeType="withEffect">
                                  <p:stCondLst>
                                    <p:cond delay="0"/>
                                  </p:stCondLst>
                                  <p:childTnLst>
                                    <p:set>
                                      <p:cBhvr>
                                        <p:cTn id="21" dur="1" fill="hold">
                                          <p:stCondLst>
                                            <p:cond delay="0"/>
                                          </p:stCondLst>
                                        </p:cTn>
                                        <p:tgtEl>
                                          <p:spTgt spid="13316"/>
                                        </p:tgtEl>
                                        <p:attrNameLst>
                                          <p:attrName>style.visibility</p:attrName>
                                        </p:attrNameLst>
                                      </p:cBhvr>
                                      <p:to>
                                        <p:strVal val="visible"/>
                                      </p:to>
                                    </p:set>
                                    <p:animEffect transition="in" filter="barn(inVertical)">
                                      <p:cBhvr>
                                        <p:cTn id="22" dur="500"/>
                                        <p:tgtEl>
                                          <p:spTgt spid="133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319"/>
                                        </p:tgtEl>
                                        <p:attrNameLst>
                                          <p:attrName>style.visibility</p:attrName>
                                        </p:attrNameLst>
                                      </p:cBhvr>
                                      <p:to>
                                        <p:strVal val="visible"/>
                                      </p:to>
                                    </p:set>
                                    <p:animEffect transition="in" filter="barn(inVertical)">
                                      <p:cBhvr>
                                        <p:cTn id="25" dur="500"/>
                                        <p:tgtEl>
                                          <p:spTgt spid="133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321"/>
                                        </p:tgtEl>
                                        <p:attrNameLst>
                                          <p:attrName>style.visibility</p:attrName>
                                        </p:attrNameLst>
                                      </p:cBhvr>
                                      <p:to>
                                        <p:strVal val="visible"/>
                                      </p:to>
                                    </p:set>
                                    <p:animEffect transition="in" filter="barn(inVertical)">
                                      <p:cBhvr>
                                        <p:cTn id="28" dur="500"/>
                                        <p:tgtEl>
                                          <p:spTgt spid="133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322"/>
                                        </p:tgtEl>
                                        <p:attrNameLst>
                                          <p:attrName>style.visibility</p:attrName>
                                        </p:attrNameLst>
                                      </p:cBhvr>
                                      <p:to>
                                        <p:strVal val="visible"/>
                                      </p:to>
                                    </p:set>
                                    <p:animEffect transition="in" filter="barn(inVertical)">
                                      <p:cBhvr>
                                        <p:cTn id="31"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P spid="13319" grpId="0"/>
      <p:bldP spid="13321" grpId="0"/>
      <p:bldP spid="133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990600"/>
            <a:ext cx="3657600" cy="2590800"/>
          </a:xfrm>
        </p:spPr>
      </p:pic>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 y="4038600"/>
            <a:ext cx="3571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038600"/>
            <a:ext cx="3962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8"/>
          <p:cNvSpPr txBox="1">
            <a:spLocks noChangeArrowheads="1"/>
          </p:cNvSpPr>
          <p:nvPr/>
        </p:nvSpPr>
        <p:spPr bwMode="auto">
          <a:xfrm>
            <a:off x="914400" y="3810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1800" b="1">
                <a:solidFill>
                  <a:srgbClr val="FF0000"/>
                </a:solidFill>
                <a:latin typeface="Tahoma" pitchFamily="34" charset="0"/>
              </a:rPr>
              <a:t>Một số sản phẩm của nghành công nghiệp đóng tàu</a:t>
            </a:r>
          </a:p>
          <a:p>
            <a:pPr algn="ctr"/>
            <a:endParaRPr lang="en-US" altLang="en-US" sz="1800">
              <a:latin typeface="Tahoma" pitchFamily="34" charset="0"/>
            </a:endParaRPr>
          </a:p>
        </p:txBody>
      </p:sp>
      <p:sp>
        <p:nvSpPr>
          <p:cNvPr id="16391" name="TextBox 1"/>
          <p:cNvSpPr txBox="1">
            <a:spLocks noChangeArrowheads="1"/>
          </p:cNvSpPr>
          <p:nvPr/>
        </p:nvSpPr>
        <p:spPr bwMode="auto">
          <a:xfrm>
            <a:off x="1447800" y="35814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1800" b="1">
                <a:latin typeface="Tahoma" pitchFamily="34" charset="0"/>
              </a:rPr>
              <a:t>Tàu du lịch</a:t>
            </a:r>
          </a:p>
        </p:txBody>
      </p:sp>
      <p:sp>
        <p:nvSpPr>
          <p:cNvPr id="16392" name="TextBox 2"/>
          <p:cNvSpPr txBox="1">
            <a:spLocks noChangeArrowheads="1"/>
          </p:cNvSpPr>
          <p:nvPr/>
        </p:nvSpPr>
        <p:spPr bwMode="auto">
          <a:xfrm>
            <a:off x="5562600" y="35814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1800" b="1">
                <a:latin typeface="Tahoma" pitchFamily="34" charset="0"/>
              </a:rPr>
              <a:t>Tàu đánh cá</a:t>
            </a:r>
          </a:p>
        </p:txBody>
      </p:sp>
      <p:sp>
        <p:nvSpPr>
          <p:cNvPr id="16393" name="TextBox 7"/>
          <p:cNvSpPr txBox="1">
            <a:spLocks noChangeArrowheads="1"/>
          </p:cNvSpPr>
          <p:nvPr/>
        </p:nvSpPr>
        <p:spPr bwMode="auto">
          <a:xfrm>
            <a:off x="1143000" y="6400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1800" b="1">
                <a:latin typeface="Tahoma" pitchFamily="34" charset="0"/>
              </a:rPr>
              <a:t>     Tàu chở hàng</a:t>
            </a:r>
          </a:p>
        </p:txBody>
      </p:sp>
      <p:sp>
        <p:nvSpPr>
          <p:cNvPr id="16394" name="TextBox 9"/>
          <p:cNvSpPr txBox="1">
            <a:spLocks noChangeArrowheads="1"/>
          </p:cNvSpPr>
          <p:nvPr/>
        </p:nvSpPr>
        <p:spPr bwMode="auto">
          <a:xfrm>
            <a:off x="5410200" y="6400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1800" b="1">
                <a:latin typeface="Tahoma" pitchFamily="34" charset="0"/>
              </a:rPr>
              <a:t>Ca nô</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3914</TotalTime>
  <Words>327</Words>
  <Application>Microsoft Office PowerPoint</Application>
  <PresentationFormat>On-screen Show (4:3)</PresentationFormat>
  <Paragraphs>45</Paragraphs>
  <Slides>13</Slides>
  <Notes>4</Notes>
  <HiddenSlides>0</HiddenSlides>
  <MMClips>1</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13</vt:i4>
      </vt:variant>
      <vt:variant>
        <vt:lpstr>Custom Shows</vt:lpstr>
      </vt:variant>
      <vt:variant>
        <vt:i4>1</vt:i4>
      </vt:variant>
    </vt:vector>
  </HeadingPairs>
  <TitlesOfParts>
    <vt:vector size="22" baseType="lpstr">
      <vt:lpstr>Tahoma</vt:lpstr>
      <vt:lpstr>Arial</vt:lpstr>
      <vt:lpstr>Calibri</vt:lpstr>
      <vt:lpstr>.VnTime</vt:lpstr>
      <vt:lpstr>Times New Roman</vt:lpstr>
      <vt:lpstr>VNtimes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THANH HUONG</cp:lastModifiedBy>
  <cp:revision>283</cp:revision>
  <dcterms:created xsi:type="dcterms:W3CDTF">2008-11-03T06:03:43Z</dcterms:created>
  <dcterms:modified xsi:type="dcterms:W3CDTF">2023-01-15T15:31:20Z</dcterms:modified>
</cp:coreProperties>
</file>