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354" r:id="rId2"/>
    <p:sldId id="304" r:id="rId3"/>
    <p:sldId id="314" r:id="rId4"/>
    <p:sldId id="262" r:id="rId5"/>
    <p:sldId id="263" r:id="rId6"/>
    <p:sldId id="264" r:id="rId7"/>
    <p:sldId id="265" r:id="rId8"/>
    <p:sldId id="266" r:id="rId9"/>
    <p:sldId id="267" r:id="rId10"/>
    <p:sldId id="341" r:id="rId11"/>
    <p:sldId id="268" r:id="rId12"/>
    <p:sldId id="269" r:id="rId13"/>
    <p:sldId id="270" r:id="rId14"/>
    <p:sldId id="271" r:id="rId15"/>
    <p:sldId id="357" r:id="rId16"/>
    <p:sldId id="355" r:id="rId17"/>
    <p:sldId id="293" r:id="rId18"/>
    <p:sldId id="330" r:id="rId19"/>
    <p:sldId id="331" r:id="rId20"/>
    <p:sldId id="332" r:id="rId21"/>
    <p:sldId id="333" r:id="rId22"/>
    <p:sldId id="345" r:id="rId23"/>
    <p:sldId id="346" r:id="rId24"/>
    <p:sldId id="347" r:id="rId25"/>
    <p:sldId id="348" r:id="rId26"/>
    <p:sldId id="349" r:id="rId27"/>
    <p:sldId id="353" r:id="rId28"/>
    <p:sldId id="33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9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1A87-A51E-45EB-9A16-3B18E61E583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0312-8AA1-44A5-BFA5-68A5C77ABC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1A87-A51E-45EB-9A16-3B18E61E583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0312-8AA1-44A5-BFA5-68A5C77ABC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1A87-A51E-45EB-9A16-3B18E61E583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0312-8AA1-44A5-BFA5-68A5C77ABC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1A87-A51E-45EB-9A16-3B18E61E583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0312-8AA1-44A5-BFA5-68A5C77ABC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1A87-A51E-45EB-9A16-3B18E61E583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0312-8AA1-44A5-BFA5-68A5C77ABC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1A87-A51E-45EB-9A16-3B18E61E583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0312-8AA1-44A5-BFA5-68A5C77ABC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1A87-A51E-45EB-9A16-3B18E61E583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0312-8AA1-44A5-BFA5-68A5C77ABC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1A87-A51E-45EB-9A16-3B18E61E583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0312-8AA1-44A5-BFA5-68A5C77ABC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1A87-A51E-45EB-9A16-3B18E61E583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0312-8AA1-44A5-BFA5-68A5C77ABC3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1A87-A51E-45EB-9A16-3B18E61E583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0312-8AA1-44A5-BFA5-68A5C77ABC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1A87-A51E-45EB-9A16-3B18E61E583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0312-8AA1-44A5-BFA5-68A5C77ABC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B6C1A87-A51E-45EB-9A16-3B18E61E583C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0780312-8AA1-44A5-BFA5-68A5C77ABC3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5769D6-443F-4FFB-BC79-9DDC42F14B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2664293-E6C7-4187-911A-2D9DB111DB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op 1000+ Hình nền Powerpoint đẹp, đơn giản và dễ thương">
            <a:extLst>
              <a:ext uri="{FF2B5EF4-FFF2-40B4-BE49-F238E27FC236}">
                <a16:creationId xmlns="" xmlns:a16="http://schemas.microsoft.com/office/drawing/2014/main" id="{7BA6A553-6293-4830-B779-018D8F278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200849" cy="651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5">
            <a:extLst>
              <a:ext uri="{FF2B5EF4-FFF2-40B4-BE49-F238E27FC236}">
                <a16:creationId xmlns="" xmlns:a16="http://schemas.microsoft.com/office/drawing/2014/main" id="{082BA76D-E3FC-4EE0-91E2-8657E5B99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91" y="2306360"/>
            <a:ext cx="90980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endParaRPr lang="en-US" sz="28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5">
            <a:extLst>
              <a:ext uri="{FF2B5EF4-FFF2-40B4-BE49-F238E27FC236}">
                <a16:creationId xmlns="" xmlns:a16="http://schemas.microsoft.com/office/drawing/2014/main" id="{6F320FAC-E0B0-416F-BC40-95987ECCC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8" y="2829580"/>
            <a:ext cx="90520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000" b="1" dirty="0">
                <a:solidFill>
                  <a:srgbClr val="FF0000"/>
                </a:solidFill>
                <a:latin typeface="UTM Khuccamta" pitchFamily="18" charset="0"/>
                <a:cs typeface="Times New Roman" pitchFamily="18" charset="0"/>
              </a:rPr>
              <a:t>CUỘC KHẨN HOANG Ở ĐÀNG TRONG</a:t>
            </a:r>
            <a:endParaRPr lang="en-US" sz="4000" dirty="0">
              <a:solidFill>
                <a:srgbClr val="FF0000"/>
              </a:solidFill>
              <a:latin typeface="UTM Khuccamt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36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D:\HINH ANH\khunghinh\100.Powerpoint.Backgound_kythuatlaptop.com\natureblogtopxa2.jpg"/>
          <p:cNvPicPr>
            <a:picLocks noChangeAspect="1" noChangeArrowheads="1"/>
          </p:cNvPicPr>
          <p:nvPr/>
        </p:nvPicPr>
        <p:blipFill>
          <a:blip r:embed="rId2"/>
          <a:srcRect l="24919" t="28319" r="3580" b="7648"/>
          <a:stretch>
            <a:fillRect/>
          </a:stretch>
        </p:blipFill>
        <p:spPr bwMode="auto">
          <a:xfrm>
            <a:off x="-32658" y="0"/>
            <a:ext cx="9176657" cy="687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Nhóm 10"/>
          <p:cNvGrpSpPr>
            <a:grpSpLocks/>
          </p:cNvGrpSpPr>
          <p:nvPr/>
        </p:nvGrpSpPr>
        <p:grpSpPr bwMode="auto">
          <a:xfrm>
            <a:off x="-32659" y="0"/>
            <a:ext cx="6153361" cy="6857999"/>
            <a:chOff x="733061" y="2297383"/>
            <a:chExt cx="3280659" cy="4563072"/>
          </a:xfrm>
        </p:grpSpPr>
        <p:pic>
          <p:nvPicPr>
            <p:cNvPr id="4" name="Picture 2" descr="C:\Users\Tuyen.aptech01\Desktop\uy.png"/>
            <p:cNvPicPr>
              <a:picLocks noChangeAspect="1" noChangeArrowheads="1"/>
            </p:cNvPicPr>
            <p:nvPr/>
          </p:nvPicPr>
          <p:blipFill>
            <a:blip r:embed="rId3"/>
            <a:srcRect l="35715" t="32193" r="7143" b="7494"/>
            <a:stretch>
              <a:fillRect/>
            </a:stretch>
          </p:blipFill>
          <p:spPr bwMode="auto">
            <a:xfrm>
              <a:off x="733061" y="2297383"/>
              <a:ext cx="3105800" cy="456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Hộp_Văn_Bản 13"/>
            <p:cNvSpPr txBox="1">
              <a:spLocks noChangeArrowheads="1"/>
            </p:cNvSpPr>
            <p:nvPr/>
          </p:nvSpPr>
          <p:spPr bwMode="auto">
            <a:xfrm>
              <a:off x="3465138" y="4314041"/>
              <a:ext cx="373723" cy="430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cs typeface="Times New Roman" pitchFamily="18" charset="0"/>
                </a:rPr>
                <a:t>PHÚ</a:t>
              </a:r>
            </a:p>
            <a:p>
              <a:r>
                <a:rPr lang="en-US" dirty="0">
                  <a:solidFill>
                    <a:srgbClr val="FF0000"/>
                  </a:solidFill>
                  <a:cs typeface="Times New Roman" pitchFamily="18" charset="0"/>
                </a:rPr>
                <a:t> YÊN</a:t>
              </a:r>
            </a:p>
          </p:txBody>
        </p:sp>
        <p:sp>
          <p:nvSpPr>
            <p:cNvPr id="6" name="Hộp_Văn_Bản 14"/>
            <p:cNvSpPr txBox="1">
              <a:spLocks noChangeArrowheads="1"/>
            </p:cNvSpPr>
            <p:nvPr/>
          </p:nvSpPr>
          <p:spPr bwMode="auto">
            <a:xfrm>
              <a:off x="3465138" y="4958329"/>
              <a:ext cx="548582" cy="430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cs typeface="Times New Roman" pitchFamily="18" charset="0"/>
                </a:rPr>
                <a:t>KHÁNH</a:t>
              </a:r>
            </a:p>
            <a:p>
              <a:r>
                <a:rPr lang="en-US" dirty="0">
                  <a:solidFill>
                    <a:srgbClr val="FF0000"/>
                  </a:solidFill>
                  <a:cs typeface="Times New Roman" pitchFamily="18" charset="0"/>
                </a:rPr>
                <a:t> HÒA</a:t>
              </a:r>
            </a:p>
          </p:txBody>
        </p:sp>
        <p:sp>
          <p:nvSpPr>
            <p:cNvPr id="7" name="Hộp_Văn_Bản 15"/>
            <p:cNvSpPr txBox="1">
              <a:spLocks noChangeArrowheads="1"/>
            </p:cNvSpPr>
            <p:nvPr/>
          </p:nvSpPr>
          <p:spPr bwMode="auto">
            <a:xfrm rot="-2329676">
              <a:off x="2171411" y="5214308"/>
              <a:ext cx="1295400" cy="430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NAM </a:t>
              </a:r>
              <a:r>
                <a:rPr lang="en-US" dirty="0">
                  <a:solidFill>
                    <a:srgbClr val="FF0000"/>
                  </a:solidFill>
                  <a:cs typeface="Times New Roman" pitchFamily="18" charset="0"/>
                </a:rPr>
                <a:t>TRUNG</a:t>
              </a:r>
              <a:r>
                <a:rPr lang="en-US" dirty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 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BỘ</a:t>
              </a:r>
            </a:p>
          </p:txBody>
        </p:sp>
        <p:sp>
          <p:nvSpPr>
            <p:cNvPr id="8" name="Hộp_Văn_Bản 16"/>
            <p:cNvSpPr txBox="1">
              <a:spLocks noChangeArrowheads="1"/>
            </p:cNvSpPr>
            <p:nvPr/>
          </p:nvSpPr>
          <p:spPr bwMode="auto">
            <a:xfrm>
              <a:off x="2557773" y="4426817"/>
              <a:ext cx="914400" cy="430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cs typeface="Times New Roman" pitchFamily="18" charset="0"/>
                </a:rPr>
                <a:t>TÂY </a:t>
              </a:r>
            </a:p>
            <a:p>
              <a:r>
                <a:rPr lang="en-US" dirty="0">
                  <a:solidFill>
                    <a:srgbClr val="FF0000"/>
                  </a:solidFill>
                  <a:cs typeface="Times New Roman" pitchFamily="18" charset="0"/>
                </a:rPr>
                <a:t>NGUYÊN</a:t>
              </a:r>
            </a:p>
          </p:txBody>
        </p:sp>
        <p:sp>
          <p:nvSpPr>
            <p:cNvPr id="9" name="Hộp_Văn_Bản 17"/>
            <p:cNvSpPr txBox="1">
              <a:spLocks noChangeArrowheads="1"/>
            </p:cNvSpPr>
            <p:nvPr/>
          </p:nvSpPr>
          <p:spPr bwMode="auto">
            <a:xfrm rot="19270324">
              <a:off x="1093640" y="5826078"/>
              <a:ext cx="1365316" cy="430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  <a:cs typeface="Times New Roman" pitchFamily="18" charset="0"/>
                </a:rPr>
                <a:t>ĐỒNG BẰNG     SÔNG CỬU LONG</a:t>
              </a:r>
            </a:p>
          </p:txBody>
        </p:sp>
      </p:grpSp>
      <p:sp>
        <p:nvSpPr>
          <p:cNvPr id="10" name="Freeform 9"/>
          <p:cNvSpPr/>
          <p:nvPr/>
        </p:nvSpPr>
        <p:spPr>
          <a:xfrm>
            <a:off x="4304850" y="2844625"/>
            <a:ext cx="739775" cy="933450"/>
          </a:xfrm>
          <a:custGeom>
            <a:avLst/>
            <a:gdLst>
              <a:gd name="connsiteX0" fmla="*/ 288917 w 739293"/>
              <a:gd name="connsiteY0" fmla="*/ 0 h 933131"/>
              <a:gd name="connsiteX1" fmla="*/ 275269 w 739293"/>
              <a:gd name="connsiteY1" fmla="*/ 109182 h 933131"/>
              <a:gd name="connsiteX2" fmla="*/ 261621 w 739293"/>
              <a:gd name="connsiteY2" fmla="*/ 218364 h 933131"/>
              <a:gd name="connsiteX3" fmla="*/ 316212 w 739293"/>
              <a:gd name="connsiteY3" fmla="*/ 245660 h 933131"/>
              <a:gd name="connsiteX4" fmla="*/ 384451 w 739293"/>
              <a:gd name="connsiteY4" fmla="*/ 259308 h 933131"/>
              <a:gd name="connsiteX5" fmla="*/ 425394 w 739293"/>
              <a:gd name="connsiteY5" fmla="*/ 272955 h 933131"/>
              <a:gd name="connsiteX6" fmla="*/ 398099 w 739293"/>
              <a:gd name="connsiteY6" fmla="*/ 354842 h 933131"/>
              <a:gd name="connsiteX7" fmla="*/ 316212 w 739293"/>
              <a:gd name="connsiteY7" fmla="*/ 382137 h 933131"/>
              <a:gd name="connsiteX8" fmla="*/ 43257 w 739293"/>
              <a:gd name="connsiteY8" fmla="*/ 409433 h 933131"/>
              <a:gd name="connsiteX9" fmla="*/ 2314 w 739293"/>
              <a:gd name="connsiteY9" fmla="*/ 423081 h 933131"/>
              <a:gd name="connsiteX10" fmla="*/ 70553 w 739293"/>
              <a:gd name="connsiteY10" fmla="*/ 518615 h 933131"/>
              <a:gd name="connsiteX11" fmla="*/ 138791 w 739293"/>
              <a:gd name="connsiteY11" fmla="*/ 573206 h 933131"/>
              <a:gd name="connsiteX12" fmla="*/ 166087 w 739293"/>
              <a:gd name="connsiteY12" fmla="*/ 627797 h 933131"/>
              <a:gd name="connsiteX13" fmla="*/ 193382 w 739293"/>
              <a:gd name="connsiteY13" fmla="*/ 668740 h 933131"/>
              <a:gd name="connsiteX14" fmla="*/ 207030 w 739293"/>
              <a:gd name="connsiteY14" fmla="*/ 709684 h 933131"/>
              <a:gd name="connsiteX15" fmla="*/ 288917 w 739293"/>
              <a:gd name="connsiteY15" fmla="*/ 777922 h 933131"/>
              <a:gd name="connsiteX16" fmla="*/ 357156 w 739293"/>
              <a:gd name="connsiteY16" fmla="*/ 846161 h 933131"/>
              <a:gd name="connsiteX17" fmla="*/ 439042 w 739293"/>
              <a:gd name="connsiteY17" fmla="*/ 832513 h 933131"/>
              <a:gd name="connsiteX18" fmla="*/ 479985 w 739293"/>
              <a:gd name="connsiteY18" fmla="*/ 805218 h 933131"/>
              <a:gd name="connsiteX19" fmla="*/ 507281 w 739293"/>
              <a:gd name="connsiteY19" fmla="*/ 846161 h 933131"/>
              <a:gd name="connsiteX20" fmla="*/ 548224 w 739293"/>
              <a:gd name="connsiteY20" fmla="*/ 887105 h 933131"/>
              <a:gd name="connsiteX21" fmla="*/ 575520 w 739293"/>
              <a:gd name="connsiteY21" fmla="*/ 928048 h 933131"/>
              <a:gd name="connsiteX22" fmla="*/ 739293 w 739293"/>
              <a:gd name="connsiteY22" fmla="*/ 928048 h 933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39293" h="933131">
                <a:moveTo>
                  <a:pt x="288917" y="0"/>
                </a:moveTo>
                <a:cubicBezTo>
                  <a:pt x="284368" y="36394"/>
                  <a:pt x="284919" y="73797"/>
                  <a:pt x="275269" y="109182"/>
                </a:cubicBezTo>
                <a:cubicBezTo>
                  <a:pt x="260754" y="162403"/>
                  <a:pt x="208486" y="143974"/>
                  <a:pt x="261621" y="218364"/>
                </a:cubicBezTo>
                <a:cubicBezTo>
                  <a:pt x="273446" y="234919"/>
                  <a:pt x="296911" y="239226"/>
                  <a:pt x="316212" y="245660"/>
                </a:cubicBezTo>
                <a:cubicBezTo>
                  <a:pt x="338218" y="252996"/>
                  <a:pt x="361947" y="253682"/>
                  <a:pt x="384451" y="259308"/>
                </a:cubicBezTo>
                <a:cubicBezTo>
                  <a:pt x="398407" y="262797"/>
                  <a:pt x="411746" y="268406"/>
                  <a:pt x="425394" y="272955"/>
                </a:cubicBezTo>
                <a:cubicBezTo>
                  <a:pt x="416296" y="300251"/>
                  <a:pt x="425395" y="345744"/>
                  <a:pt x="398099" y="354842"/>
                </a:cubicBezTo>
                <a:cubicBezTo>
                  <a:pt x="370803" y="363940"/>
                  <a:pt x="344885" y="379748"/>
                  <a:pt x="316212" y="382137"/>
                </a:cubicBezTo>
                <a:cubicBezTo>
                  <a:pt x="115888" y="398831"/>
                  <a:pt x="206796" y="388990"/>
                  <a:pt x="43257" y="409433"/>
                </a:cubicBezTo>
                <a:cubicBezTo>
                  <a:pt x="29609" y="413982"/>
                  <a:pt x="4349" y="408840"/>
                  <a:pt x="2314" y="423081"/>
                </a:cubicBezTo>
                <a:cubicBezTo>
                  <a:pt x="-9266" y="504140"/>
                  <a:pt x="24026" y="503106"/>
                  <a:pt x="70553" y="518615"/>
                </a:cubicBezTo>
                <a:cubicBezTo>
                  <a:pt x="104284" y="619814"/>
                  <a:pt x="51790" y="500705"/>
                  <a:pt x="138791" y="573206"/>
                </a:cubicBezTo>
                <a:cubicBezTo>
                  <a:pt x="154420" y="586230"/>
                  <a:pt x="155993" y="610133"/>
                  <a:pt x="166087" y="627797"/>
                </a:cubicBezTo>
                <a:cubicBezTo>
                  <a:pt x="174225" y="642038"/>
                  <a:pt x="186047" y="654069"/>
                  <a:pt x="193382" y="668740"/>
                </a:cubicBezTo>
                <a:cubicBezTo>
                  <a:pt x="199816" y="681607"/>
                  <a:pt x="199050" y="697714"/>
                  <a:pt x="207030" y="709684"/>
                </a:cubicBezTo>
                <a:cubicBezTo>
                  <a:pt x="228046" y="741208"/>
                  <a:pt x="258706" y="757782"/>
                  <a:pt x="288917" y="777922"/>
                </a:cubicBezTo>
                <a:cubicBezTo>
                  <a:pt x="303475" y="799760"/>
                  <a:pt x="324399" y="842522"/>
                  <a:pt x="357156" y="846161"/>
                </a:cubicBezTo>
                <a:cubicBezTo>
                  <a:pt x="384659" y="849217"/>
                  <a:pt x="411747" y="837062"/>
                  <a:pt x="439042" y="832513"/>
                </a:cubicBezTo>
                <a:cubicBezTo>
                  <a:pt x="452690" y="823415"/>
                  <a:pt x="463901" y="802001"/>
                  <a:pt x="479985" y="805218"/>
                </a:cubicBezTo>
                <a:cubicBezTo>
                  <a:pt x="496069" y="808435"/>
                  <a:pt x="496780" y="833560"/>
                  <a:pt x="507281" y="846161"/>
                </a:cubicBezTo>
                <a:cubicBezTo>
                  <a:pt x="519637" y="860988"/>
                  <a:pt x="535868" y="872278"/>
                  <a:pt x="548224" y="887105"/>
                </a:cubicBezTo>
                <a:cubicBezTo>
                  <a:pt x="558725" y="899706"/>
                  <a:pt x="559482" y="924611"/>
                  <a:pt x="575520" y="928048"/>
                </a:cubicBezTo>
                <a:cubicBezTo>
                  <a:pt x="628899" y="939486"/>
                  <a:pt x="684702" y="928048"/>
                  <a:pt x="739293" y="928048"/>
                </a:cubicBezTo>
              </a:path>
            </a:pathLst>
          </a:custGeom>
          <a:noFill/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511225" y="3678063"/>
            <a:ext cx="423863" cy="1131887"/>
          </a:xfrm>
          <a:custGeom>
            <a:avLst/>
            <a:gdLst>
              <a:gd name="connsiteX0" fmla="*/ 81887 w 423155"/>
              <a:gd name="connsiteY0" fmla="*/ 0 h 1132765"/>
              <a:gd name="connsiteX1" fmla="*/ 81887 w 423155"/>
              <a:gd name="connsiteY1" fmla="*/ 122830 h 1132765"/>
              <a:gd name="connsiteX2" fmla="*/ 40944 w 423155"/>
              <a:gd name="connsiteY2" fmla="*/ 163774 h 1132765"/>
              <a:gd name="connsiteX3" fmla="*/ 40944 w 423155"/>
              <a:gd name="connsiteY3" fmla="*/ 368490 h 1132765"/>
              <a:gd name="connsiteX4" fmla="*/ 68239 w 423155"/>
              <a:gd name="connsiteY4" fmla="*/ 518615 h 1132765"/>
              <a:gd name="connsiteX5" fmla="*/ 95535 w 423155"/>
              <a:gd name="connsiteY5" fmla="*/ 559559 h 1132765"/>
              <a:gd name="connsiteX6" fmla="*/ 95535 w 423155"/>
              <a:gd name="connsiteY6" fmla="*/ 723332 h 1132765"/>
              <a:gd name="connsiteX7" fmla="*/ 40944 w 423155"/>
              <a:gd name="connsiteY7" fmla="*/ 805218 h 1132765"/>
              <a:gd name="connsiteX8" fmla="*/ 27296 w 423155"/>
              <a:gd name="connsiteY8" fmla="*/ 900753 h 1132765"/>
              <a:gd name="connsiteX9" fmla="*/ 0 w 423155"/>
              <a:gd name="connsiteY9" fmla="*/ 982639 h 1132765"/>
              <a:gd name="connsiteX10" fmla="*/ 13648 w 423155"/>
              <a:gd name="connsiteY10" fmla="*/ 1050878 h 1132765"/>
              <a:gd name="connsiteX11" fmla="*/ 54591 w 423155"/>
              <a:gd name="connsiteY11" fmla="*/ 1091821 h 1132765"/>
              <a:gd name="connsiteX12" fmla="*/ 150126 w 423155"/>
              <a:gd name="connsiteY12" fmla="*/ 1132765 h 1132765"/>
              <a:gd name="connsiteX13" fmla="*/ 368490 w 423155"/>
              <a:gd name="connsiteY13" fmla="*/ 1119117 h 1132765"/>
              <a:gd name="connsiteX14" fmla="*/ 423081 w 423155"/>
              <a:gd name="connsiteY14" fmla="*/ 1091821 h 1132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3155" h="1132765">
                <a:moveTo>
                  <a:pt x="81887" y="0"/>
                </a:moveTo>
                <a:cubicBezTo>
                  <a:pt x="91268" y="46906"/>
                  <a:pt x="107586" y="77857"/>
                  <a:pt x="81887" y="122830"/>
                </a:cubicBezTo>
                <a:cubicBezTo>
                  <a:pt x="72311" y="139588"/>
                  <a:pt x="54592" y="150126"/>
                  <a:pt x="40944" y="163774"/>
                </a:cubicBezTo>
                <a:cubicBezTo>
                  <a:pt x="19575" y="270618"/>
                  <a:pt x="22533" y="221202"/>
                  <a:pt x="40944" y="368490"/>
                </a:cubicBezTo>
                <a:cubicBezTo>
                  <a:pt x="41903" y="376161"/>
                  <a:pt x="62996" y="504635"/>
                  <a:pt x="68239" y="518615"/>
                </a:cubicBezTo>
                <a:cubicBezTo>
                  <a:pt x="73999" y="533973"/>
                  <a:pt x="86436" y="545911"/>
                  <a:pt x="95535" y="559559"/>
                </a:cubicBezTo>
                <a:cubicBezTo>
                  <a:pt x="111830" y="624743"/>
                  <a:pt x="123724" y="644402"/>
                  <a:pt x="95535" y="723332"/>
                </a:cubicBezTo>
                <a:cubicBezTo>
                  <a:pt x="84502" y="754226"/>
                  <a:pt x="40944" y="805218"/>
                  <a:pt x="40944" y="805218"/>
                </a:cubicBezTo>
                <a:cubicBezTo>
                  <a:pt x="36395" y="837063"/>
                  <a:pt x="34529" y="869409"/>
                  <a:pt x="27296" y="900753"/>
                </a:cubicBezTo>
                <a:cubicBezTo>
                  <a:pt x="20826" y="928788"/>
                  <a:pt x="0" y="982639"/>
                  <a:pt x="0" y="982639"/>
                </a:cubicBezTo>
                <a:cubicBezTo>
                  <a:pt x="4549" y="1005385"/>
                  <a:pt x="3274" y="1030130"/>
                  <a:pt x="13648" y="1050878"/>
                </a:cubicBezTo>
                <a:cubicBezTo>
                  <a:pt x="22280" y="1068141"/>
                  <a:pt x="39764" y="1079465"/>
                  <a:pt x="54591" y="1091821"/>
                </a:cubicBezTo>
                <a:cubicBezTo>
                  <a:pt x="94984" y="1125482"/>
                  <a:pt x="98098" y="1119758"/>
                  <a:pt x="150126" y="1132765"/>
                </a:cubicBezTo>
                <a:cubicBezTo>
                  <a:pt x="222914" y="1128216"/>
                  <a:pt x="295922" y="1126374"/>
                  <a:pt x="368490" y="1119117"/>
                </a:cubicBezTo>
                <a:cubicBezTo>
                  <a:pt x="427494" y="1113216"/>
                  <a:pt x="423081" y="1122079"/>
                  <a:pt x="423081" y="1091821"/>
                </a:cubicBezTo>
              </a:path>
            </a:pathLst>
          </a:custGeom>
          <a:noFill/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092000" y="3568525"/>
            <a:ext cx="1460500" cy="873125"/>
          </a:xfrm>
          <a:custGeom>
            <a:avLst/>
            <a:gdLst>
              <a:gd name="connsiteX0" fmla="*/ 0 w 1460311"/>
              <a:gd name="connsiteY0" fmla="*/ 859809 h 873463"/>
              <a:gd name="connsiteX1" fmla="*/ 286603 w 1460311"/>
              <a:gd name="connsiteY1" fmla="*/ 873457 h 873463"/>
              <a:gd name="connsiteX2" fmla="*/ 382137 w 1460311"/>
              <a:gd name="connsiteY2" fmla="*/ 859809 h 873463"/>
              <a:gd name="connsiteX3" fmla="*/ 395785 w 1460311"/>
              <a:gd name="connsiteY3" fmla="*/ 818866 h 873463"/>
              <a:gd name="connsiteX4" fmla="*/ 436728 w 1460311"/>
              <a:gd name="connsiteY4" fmla="*/ 805218 h 873463"/>
              <a:gd name="connsiteX5" fmla="*/ 518615 w 1460311"/>
              <a:gd name="connsiteY5" fmla="*/ 750627 h 873463"/>
              <a:gd name="connsiteX6" fmla="*/ 559558 w 1460311"/>
              <a:gd name="connsiteY6" fmla="*/ 668741 h 873463"/>
              <a:gd name="connsiteX7" fmla="*/ 573206 w 1460311"/>
              <a:gd name="connsiteY7" fmla="*/ 627797 h 873463"/>
              <a:gd name="connsiteX8" fmla="*/ 655093 w 1460311"/>
              <a:gd name="connsiteY8" fmla="*/ 600502 h 873463"/>
              <a:gd name="connsiteX9" fmla="*/ 955343 w 1460311"/>
              <a:gd name="connsiteY9" fmla="*/ 586854 h 873463"/>
              <a:gd name="connsiteX10" fmla="*/ 996287 w 1460311"/>
              <a:gd name="connsiteY10" fmla="*/ 573206 h 873463"/>
              <a:gd name="connsiteX11" fmla="*/ 1091821 w 1460311"/>
              <a:gd name="connsiteY11" fmla="*/ 559559 h 873463"/>
              <a:gd name="connsiteX12" fmla="*/ 1132764 w 1460311"/>
              <a:gd name="connsiteY12" fmla="*/ 532263 h 873463"/>
              <a:gd name="connsiteX13" fmla="*/ 1214651 w 1460311"/>
              <a:gd name="connsiteY13" fmla="*/ 409433 h 873463"/>
              <a:gd name="connsiteX14" fmla="*/ 1241946 w 1460311"/>
              <a:gd name="connsiteY14" fmla="*/ 368490 h 873463"/>
              <a:gd name="connsiteX15" fmla="*/ 1269242 w 1460311"/>
              <a:gd name="connsiteY15" fmla="*/ 327547 h 873463"/>
              <a:gd name="connsiteX16" fmla="*/ 1323833 w 1460311"/>
              <a:gd name="connsiteY16" fmla="*/ 272956 h 873463"/>
              <a:gd name="connsiteX17" fmla="*/ 1364776 w 1460311"/>
              <a:gd name="connsiteY17" fmla="*/ 191069 h 873463"/>
              <a:gd name="connsiteX18" fmla="*/ 1392072 w 1460311"/>
              <a:gd name="connsiteY18" fmla="*/ 150126 h 873463"/>
              <a:gd name="connsiteX19" fmla="*/ 1405719 w 1460311"/>
              <a:gd name="connsiteY19" fmla="*/ 109182 h 873463"/>
              <a:gd name="connsiteX20" fmla="*/ 1433015 w 1460311"/>
              <a:gd name="connsiteY20" fmla="*/ 68239 h 873463"/>
              <a:gd name="connsiteX21" fmla="*/ 1460311 w 1460311"/>
              <a:gd name="connsiteY21" fmla="*/ 0 h 87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60311" h="873463">
                <a:moveTo>
                  <a:pt x="0" y="859809"/>
                </a:moveTo>
                <a:cubicBezTo>
                  <a:pt x="95534" y="864358"/>
                  <a:pt x="190960" y="873457"/>
                  <a:pt x="286603" y="873457"/>
                </a:cubicBezTo>
                <a:cubicBezTo>
                  <a:pt x="318771" y="873457"/>
                  <a:pt x="353365" y="874195"/>
                  <a:pt x="382137" y="859809"/>
                </a:cubicBezTo>
                <a:cubicBezTo>
                  <a:pt x="395004" y="853375"/>
                  <a:pt x="385613" y="829038"/>
                  <a:pt x="395785" y="818866"/>
                </a:cubicBezTo>
                <a:cubicBezTo>
                  <a:pt x="405957" y="808694"/>
                  <a:pt x="424152" y="812204"/>
                  <a:pt x="436728" y="805218"/>
                </a:cubicBezTo>
                <a:cubicBezTo>
                  <a:pt x="465405" y="789286"/>
                  <a:pt x="518615" y="750627"/>
                  <a:pt x="518615" y="750627"/>
                </a:cubicBezTo>
                <a:cubicBezTo>
                  <a:pt x="552921" y="647712"/>
                  <a:pt x="506644" y="774571"/>
                  <a:pt x="559558" y="668741"/>
                </a:cubicBezTo>
                <a:cubicBezTo>
                  <a:pt x="565992" y="655874"/>
                  <a:pt x="561499" y="636159"/>
                  <a:pt x="573206" y="627797"/>
                </a:cubicBezTo>
                <a:cubicBezTo>
                  <a:pt x="596619" y="611074"/>
                  <a:pt x="626351" y="601808"/>
                  <a:pt x="655093" y="600502"/>
                </a:cubicBezTo>
                <a:lnTo>
                  <a:pt x="955343" y="586854"/>
                </a:lnTo>
                <a:cubicBezTo>
                  <a:pt x="968991" y="582305"/>
                  <a:pt x="982180" y="576027"/>
                  <a:pt x="996287" y="573206"/>
                </a:cubicBezTo>
                <a:cubicBezTo>
                  <a:pt x="1027830" y="566897"/>
                  <a:pt x="1061010" y="568802"/>
                  <a:pt x="1091821" y="559559"/>
                </a:cubicBezTo>
                <a:cubicBezTo>
                  <a:pt x="1107532" y="554846"/>
                  <a:pt x="1119116" y="541362"/>
                  <a:pt x="1132764" y="532263"/>
                </a:cubicBezTo>
                <a:lnTo>
                  <a:pt x="1214651" y="409433"/>
                </a:lnTo>
                <a:lnTo>
                  <a:pt x="1241946" y="368490"/>
                </a:lnTo>
                <a:lnTo>
                  <a:pt x="1269242" y="327547"/>
                </a:lnTo>
                <a:cubicBezTo>
                  <a:pt x="1299020" y="238213"/>
                  <a:pt x="1257661" y="325894"/>
                  <a:pt x="1323833" y="272956"/>
                </a:cubicBezTo>
                <a:cubicBezTo>
                  <a:pt x="1356425" y="246882"/>
                  <a:pt x="1348294" y="224033"/>
                  <a:pt x="1364776" y="191069"/>
                </a:cubicBezTo>
                <a:cubicBezTo>
                  <a:pt x="1372112" y="176398"/>
                  <a:pt x="1382973" y="163774"/>
                  <a:pt x="1392072" y="150126"/>
                </a:cubicBezTo>
                <a:cubicBezTo>
                  <a:pt x="1396621" y="136478"/>
                  <a:pt x="1399285" y="122049"/>
                  <a:pt x="1405719" y="109182"/>
                </a:cubicBezTo>
                <a:cubicBezTo>
                  <a:pt x="1413054" y="94511"/>
                  <a:pt x="1426554" y="83315"/>
                  <a:pt x="1433015" y="68239"/>
                </a:cubicBezTo>
                <a:cubicBezTo>
                  <a:pt x="1467234" y="-11605"/>
                  <a:pt x="1426879" y="33432"/>
                  <a:pt x="1460311" y="0"/>
                </a:cubicBezTo>
              </a:path>
            </a:pathLst>
          </a:custGeom>
          <a:noFill/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1747388" y="350838"/>
            <a:ext cx="963612" cy="182562"/>
          </a:xfrm>
          <a:custGeom>
            <a:avLst/>
            <a:gdLst>
              <a:gd name="T0" fmla="*/ 0 w 332"/>
              <a:gd name="T1" fmla="*/ 67 h 87"/>
              <a:gd name="T2" fmla="*/ 36 w 332"/>
              <a:gd name="T3" fmla="*/ 71 h 87"/>
              <a:gd name="T4" fmla="*/ 44 w 332"/>
              <a:gd name="T5" fmla="*/ 47 h 87"/>
              <a:gd name="T6" fmla="*/ 48 w 332"/>
              <a:gd name="T7" fmla="*/ 35 h 87"/>
              <a:gd name="T8" fmla="*/ 52 w 332"/>
              <a:gd name="T9" fmla="*/ 7 h 87"/>
              <a:gd name="T10" fmla="*/ 128 w 332"/>
              <a:gd name="T11" fmla="*/ 19 h 87"/>
              <a:gd name="T12" fmla="*/ 168 w 332"/>
              <a:gd name="T13" fmla="*/ 27 h 87"/>
              <a:gd name="T14" fmla="*/ 232 w 332"/>
              <a:gd name="T15" fmla="*/ 55 h 87"/>
              <a:gd name="T16" fmla="*/ 268 w 332"/>
              <a:gd name="T17" fmla="*/ 75 h 87"/>
              <a:gd name="T18" fmla="*/ 316 w 332"/>
              <a:gd name="T19" fmla="*/ 79 h 87"/>
              <a:gd name="T20" fmla="*/ 332 w 332"/>
              <a:gd name="T21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2" h="87">
                <a:moveTo>
                  <a:pt x="0" y="67"/>
                </a:moveTo>
                <a:cubicBezTo>
                  <a:pt x="28" y="76"/>
                  <a:pt x="16" y="78"/>
                  <a:pt x="36" y="71"/>
                </a:cubicBezTo>
                <a:cubicBezTo>
                  <a:pt x="39" y="63"/>
                  <a:pt x="41" y="55"/>
                  <a:pt x="44" y="47"/>
                </a:cubicBezTo>
                <a:cubicBezTo>
                  <a:pt x="45" y="43"/>
                  <a:pt x="48" y="35"/>
                  <a:pt x="48" y="35"/>
                </a:cubicBezTo>
                <a:cubicBezTo>
                  <a:pt x="49" y="26"/>
                  <a:pt x="44" y="12"/>
                  <a:pt x="52" y="7"/>
                </a:cubicBezTo>
                <a:cubicBezTo>
                  <a:pt x="66" y="0"/>
                  <a:pt x="111" y="15"/>
                  <a:pt x="128" y="19"/>
                </a:cubicBezTo>
                <a:cubicBezTo>
                  <a:pt x="141" y="22"/>
                  <a:pt x="168" y="27"/>
                  <a:pt x="168" y="27"/>
                </a:cubicBezTo>
                <a:cubicBezTo>
                  <a:pt x="186" y="45"/>
                  <a:pt x="208" y="48"/>
                  <a:pt x="232" y="55"/>
                </a:cubicBezTo>
                <a:cubicBezTo>
                  <a:pt x="245" y="59"/>
                  <a:pt x="254" y="74"/>
                  <a:pt x="268" y="75"/>
                </a:cubicBezTo>
                <a:cubicBezTo>
                  <a:pt x="284" y="76"/>
                  <a:pt x="300" y="78"/>
                  <a:pt x="316" y="79"/>
                </a:cubicBezTo>
                <a:cubicBezTo>
                  <a:pt x="330" y="84"/>
                  <a:pt x="325" y="80"/>
                  <a:pt x="332" y="87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miter lim="800000"/>
            <a:headEnd/>
            <a:tailEnd/>
          </a:ln>
          <a:effectLst/>
          <a:ex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solidFill>
                  <a:srgbClr val="FF0000"/>
                </a:solidFill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" name="Line Callout 1 13"/>
          <p:cNvSpPr/>
          <p:nvPr/>
        </p:nvSpPr>
        <p:spPr>
          <a:xfrm>
            <a:off x="3038024" y="102629"/>
            <a:ext cx="1946275" cy="327025"/>
          </a:xfrm>
          <a:prstGeom prst="borderCallout1">
            <a:avLst>
              <a:gd name="adj1" fmla="val 48708"/>
              <a:gd name="adj2" fmla="val -1393"/>
              <a:gd name="adj3" fmla="val 112500"/>
              <a:gd name="adj4" fmla="val -38333"/>
            </a:avLst>
          </a:prstGeom>
          <a:solidFill>
            <a:srgbClr val="FFFFFF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Sông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Gianh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6120702" y="429654"/>
            <a:ext cx="29722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khẩn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012752" y="3198380"/>
            <a:ext cx="3080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Long.</a:t>
            </a:r>
          </a:p>
        </p:txBody>
      </p:sp>
      <p:sp>
        <p:nvSpPr>
          <p:cNvPr id="17" name="Hộp_Văn_Bản 14"/>
          <p:cNvSpPr txBox="1">
            <a:spLocks noChangeArrowheads="1"/>
          </p:cNvSpPr>
          <p:nvPr/>
        </p:nvSpPr>
        <p:spPr bwMode="auto">
          <a:xfrm>
            <a:off x="3352800" y="1306513"/>
            <a:ext cx="184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QUẢNG NAM</a:t>
            </a:r>
          </a:p>
        </p:txBody>
      </p:sp>
      <p:grpSp>
        <p:nvGrpSpPr>
          <p:cNvPr id="23" name="Group 3"/>
          <p:cNvGrpSpPr>
            <a:grpSpLocks/>
          </p:cNvGrpSpPr>
          <p:nvPr/>
        </p:nvGrpSpPr>
        <p:grpSpPr bwMode="auto">
          <a:xfrm>
            <a:off x="4647750" y="2952575"/>
            <a:ext cx="412750" cy="371475"/>
            <a:chOff x="2199" y="1370"/>
            <a:chExt cx="480" cy="754"/>
          </a:xfrm>
          <a:solidFill>
            <a:srgbClr val="00FF00"/>
          </a:solidFill>
        </p:grpSpPr>
        <p:sp>
          <p:nvSpPr>
            <p:cNvPr id="24" name="AutoShape 4"/>
            <p:cNvSpPr>
              <a:spLocks noChangeArrowheads="1"/>
            </p:cNvSpPr>
            <p:nvPr/>
          </p:nvSpPr>
          <p:spPr bwMode="auto">
            <a:xfrm rot="5592122">
              <a:off x="2278" y="1812"/>
              <a:ext cx="336" cy="288"/>
            </a:xfrm>
            <a:prstGeom prst="moon">
              <a:avLst>
                <a:gd name="adj" fmla="val 500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2199" y="1654"/>
              <a:ext cx="480" cy="288"/>
            </a:xfrm>
            <a:custGeom>
              <a:avLst/>
              <a:gdLst>
                <a:gd name="T0" fmla="*/ 240 w 21600"/>
                <a:gd name="T1" fmla="*/ 0 h 21600"/>
                <a:gd name="T2" fmla="*/ 22 w 21600"/>
                <a:gd name="T3" fmla="*/ 144 h 21600"/>
                <a:gd name="T4" fmla="*/ 240 w 21600"/>
                <a:gd name="T5" fmla="*/ 26 h 21600"/>
                <a:gd name="T6" fmla="*/ 458 w 21600"/>
                <a:gd name="T7" fmla="*/ 14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980" y="10800"/>
                  </a:moveTo>
                  <a:cubicBezTo>
                    <a:pt x="1980" y="5928"/>
                    <a:pt x="5928" y="1980"/>
                    <a:pt x="10800" y="1980"/>
                  </a:cubicBezTo>
                  <a:cubicBezTo>
                    <a:pt x="15671" y="1979"/>
                    <a:pt x="19619" y="5928"/>
                    <a:pt x="1962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1980" y="1080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26" name="AutoShape 6"/>
            <p:cNvSpPr>
              <a:spLocks noChangeArrowheads="1"/>
            </p:cNvSpPr>
            <p:nvPr/>
          </p:nvSpPr>
          <p:spPr bwMode="auto">
            <a:xfrm>
              <a:off x="2352" y="1602"/>
              <a:ext cx="192" cy="288"/>
            </a:xfrm>
            <a:prstGeom prst="can">
              <a:avLst>
                <a:gd name="adj" fmla="val 37500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27" name="AutoShape 7"/>
            <p:cNvSpPr>
              <a:spLocks noChangeArrowheads="1"/>
            </p:cNvSpPr>
            <p:nvPr/>
          </p:nvSpPr>
          <p:spPr bwMode="auto">
            <a:xfrm>
              <a:off x="2304" y="1370"/>
              <a:ext cx="288" cy="288"/>
            </a:xfrm>
            <a:prstGeom prst="smileyFace">
              <a:avLst>
                <a:gd name="adj" fmla="val 4653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</a:endParaRPr>
            </a:p>
          </p:txBody>
        </p:sp>
      </p:grpSp>
      <p:grpSp>
        <p:nvGrpSpPr>
          <p:cNvPr id="28" name="Group 3"/>
          <p:cNvGrpSpPr>
            <a:grpSpLocks/>
          </p:cNvGrpSpPr>
          <p:nvPr/>
        </p:nvGrpSpPr>
        <p:grpSpPr bwMode="auto">
          <a:xfrm>
            <a:off x="4571550" y="3943175"/>
            <a:ext cx="412750" cy="371475"/>
            <a:chOff x="2199" y="1370"/>
            <a:chExt cx="480" cy="754"/>
          </a:xfrm>
          <a:solidFill>
            <a:srgbClr val="00FF00"/>
          </a:solidFill>
        </p:grpSpPr>
        <p:sp>
          <p:nvSpPr>
            <p:cNvPr id="29" name="AutoShape 4"/>
            <p:cNvSpPr>
              <a:spLocks noChangeArrowheads="1"/>
            </p:cNvSpPr>
            <p:nvPr/>
          </p:nvSpPr>
          <p:spPr bwMode="auto">
            <a:xfrm rot="5592122">
              <a:off x="2278" y="1812"/>
              <a:ext cx="336" cy="288"/>
            </a:xfrm>
            <a:prstGeom prst="moon">
              <a:avLst>
                <a:gd name="adj" fmla="val 500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30" name="AutoShape 5"/>
            <p:cNvSpPr>
              <a:spLocks noChangeArrowheads="1"/>
            </p:cNvSpPr>
            <p:nvPr/>
          </p:nvSpPr>
          <p:spPr bwMode="auto">
            <a:xfrm>
              <a:off x="2199" y="1654"/>
              <a:ext cx="480" cy="288"/>
            </a:xfrm>
            <a:custGeom>
              <a:avLst/>
              <a:gdLst>
                <a:gd name="T0" fmla="*/ 240 w 21600"/>
                <a:gd name="T1" fmla="*/ 0 h 21600"/>
                <a:gd name="T2" fmla="*/ 22 w 21600"/>
                <a:gd name="T3" fmla="*/ 144 h 21600"/>
                <a:gd name="T4" fmla="*/ 240 w 21600"/>
                <a:gd name="T5" fmla="*/ 26 h 21600"/>
                <a:gd name="T6" fmla="*/ 458 w 21600"/>
                <a:gd name="T7" fmla="*/ 14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980" y="10800"/>
                  </a:moveTo>
                  <a:cubicBezTo>
                    <a:pt x="1980" y="5928"/>
                    <a:pt x="5928" y="1980"/>
                    <a:pt x="10800" y="1980"/>
                  </a:cubicBezTo>
                  <a:cubicBezTo>
                    <a:pt x="15671" y="1979"/>
                    <a:pt x="19619" y="5928"/>
                    <a:pt x="1962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1980" y="1080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31" name="AutoShape 6"/>
            <p:cNvSpPr>
              <a:spLocks noChangeArrowheads="1"/>
            </p:cNvSpPr>
            <p:nvPr/>
          </p:nvSpPr>
          <p:spPr bwMode="auto">
            <a:xfrm>
              <a:off x="2352" y="1602"/>
              <a:ext cx="192" cy="288"/>
            </a:xfrm>
            <a:prstGeom prst="can">
              <a:avLst>
                <a:gd name="adj" fmla="val 37500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32" name="AutoShape 7"/>
            <p:cNvSpPr>
              <a:spLocks noChangeArrowheads="1"/>
            </p:cNvSpPr>
            <p:nvPr/>
          </p:nvSpPr>
          <p:spPr bwMode="auto">
            <a:xfrm>
              <a:off x="2304" y="1370"/>
              <a:ext cx="288" cy="288"/>
            </a:xfrm>
            <a:prstGeom prst="smileyFace">
              <a:avLst>
                <a:gd name="adj" fmla="val 4653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</a:endParaRPr>
            </a:p>
          </p:txBody>
        </p:sp>
      </p:grpSp>
      <p:grpSp>
        <p:nvGrpSpPr>
          <p:cNvPr id="33" name="Group 3"/>
          <p:cNvGrpSpPr>
            <a:grpSpLocks/>
          </p:cNvGrpSpPr>
          <p:nvPr/>
        </p:nvGrpSpPr>
        <p:grpSpPr bwMode="auto">
          <a:xfrm>
            <a:off x="4006400" y="4695650"/>
            <a:ext cx="412750" cy="371475"/>
            <a:chOff x="2199" y="1370"/>
            <a:chExt cx="480" cy="754"/>
          </a:xfrm>
          <a:solidFill>
            <a:srgbClr val="00FF00"/>
          </a:solidFill>
        </p:grpSpPr>
        <p:sp>
          <p:nvSpPr>
            <p:cNvPr id="34" name="AutoShape 4"/>
            <p:cNvSpPr>
              <a:spLocks noChangeArrowheads="1"/>
            </p:cNvSpPr>
            <p:nvPr/>
          </p:nvSpPr>
          <p:spPr bwMode="auto">
            <a:xfrm rot="5592122">
              <a:off x="2278" y="1812"/>
              <a:ext cx="336" cy="288"/>
            </a:xfrm>
            <a:prstGeom prst="moon">
              <a:avLst>
                <a:gd name="adj" fmla="val 500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35" name="AutoShape 5"/>
            <p:cNvSpPr>
              <a:spLocks noChangeArrowheads="1"/>
            </p:cNvSpPr>
            <p:nvPr/>
          </p:nvSpPr>
          <p:spPr bwMode="auto">
            <a:xfrm>
              <a:off x="2199" y="1654"/>
              <a:ext cx="480" cy="288"/>
            </a:xfrm>
            <a:custGeom>
              <a:avLst/>
              <a:gdLst>
                <a:gd name="T0" fmla="*/ 240 w 21600"/>
                <a:gd name="T1" fmla="*/ 0 h 21600"/>
                <a:gd name="T2" fmla="*/ 22 w 21600"/>
                <a:gd name="T3" fmla="*/ 144 h 21600"/>
                <a:gd name="T4" fmla="*/ 240 w 21600"/>
                <a:gd name="T5" fmla="*/ 26 h 21600"/>
                <a:gd name="T6" fmla="*/ 458 w 21600"/>
                <a:gd name="T7" fmla="*/ 14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980" y="10800"/>
                  </a:moveTo>
                  <a:cubicBezTo>
                    <a:pt x="1980" y="5928"/>
                    <a:pt x="5928" y="1980"/>
                    <a:pt x="10800" y="1980"/>
                  </a:cubicBezTo>
                  <a:cubicBezTo>
                    <a:pt x="15671" y="1979"/>
                    <a:pt x="19619" y="5928"/>
                    <a:pt x="1962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1980" y="1080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36" name="AutoShape 6"/>
            <p:cNvSpPr>
              <a:spLocks noChangeArrowheads="1"/>
            </p:cNvSpPr>
            <p:nvPr/>
          </p:nvSpPr>
          <p:spPr bwMode="auto">
            <a:xfrm>
              <a:off x="2352" y="1602"/>
              <a:ext cx="192" cy="288"/>
            </a:xfrm>
            <a:prstGeom prst="can">
              <a:avLst>
                <a:gd name="adj" fmla="val 37500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37" name="AutoShape 7"/>
            <p:cNvSpPr>
              <a:spLocks noChangeArrowheads="1"/>
            </p:cNvSpPr>
            <p:nvPr/>
          </p:nvSpPr>
          <p:spPr bwMode="auto">
            <a:xfrm>
              <a:off x="2304" y="1370"/>
              <a:ext cx="288" cy="288"/>
            </a:xfrm>
            <a:prstGeom prst="smileyFace">
              <a:avLst>
                <a:gd name="adj" fmla="val 4653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</a:endParaRPr>
            </a:p>
          </p:txBody>
        </p:sp>
      </p:grpSp>
      <p:grpSp>
        <p:nvGrpSpPr>
          <p:cNvPr id="38" name="Group 3"/>
          <p:cNvGrpSpPr>
            <a:grpSpLocks/>
          </p:cNvGrpSpPr>
          <p:nvPr/>
        </p:nvGrpSpPr>
        <p:grpSpPr bwMode="auto">
          <a:xfrm>
            <a:off x="3352350" y="3866975"/>
            <a:ext cx="412750" cy="371475"/>
            <a:chOff x="2199" y="1370"/>
            <a:chExt cx="480" cy="754"/>
          </a:xfrm>
          <a:solidFill>
            <a:srgbClr val="00FF00"/>
          </a:solidFill>
        </p:grpSpPr>
        <p:sp>
          <p:nvSpPr>
            <p:cNvPr id="39" name="AutoShape 4"/>
            <p:cNvSpPr>
              <a:spLocks noChangeArrowheads="1"/>
            </p:cNvSpPr>
            <p:nvPr/>
          </p:nvSpPr>
          <p:spPr bwMode="auto">
            <a:xfrm rot="5592122">
              <a:off x="2278" y="1812"/>
              <a:ext cx="336" cy="288"/>
            </a:xfrm>
            <a:prstGeom prst="moon">
              <a:avLst>
                <a:gd name="adj" fmla="val 500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40" name="AutoShape 5"/>
            <p:cNvSpPr>
              <a:spLocks noChangeArrowheads="1"/>
            </p:cNvSpPr>
            <p:nvPr/>
          </p:nvSpPr>
          <p:spPr bwMode="auto">
            <a:xfrm>
              <a:off x="2199" y="1654"/>
              <a:ext cx="480" cy="288"/>
            </a:xfrm>
            <a:custGeom>
              <a:avLst/>
              <a:gdLst>
                <a:gd name="T0" fmla="*/ 240 w 21600"/>
                <a:gd name="T1" fmla="*/ 0 h 21600"/>
                <a:gd name="T2" fmla="*/ 22 w 21600"/>
                <a:gd name="T3" fmla="*/ 144 h 21600"/>
                <a:gd name="T4" fmla="*/ 240 w 21600"/>
                <a:gd name="T5" fmla="*/ 26 h 21600"/>
                <a:gd name="T6" fmla="*/ 458 w 21600"/>
                <a:gd name="T7" fmla="*/ 14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980" y="10800"/>
                  </a:moveTo>
                  <a:cubicBezTo>
                    <a:pt x="1980" y="5928"/>
                    <a:pt x="5928" y="1980"/>
                    <a:pt x="10800" y="1980"/>
                  </a:cubicBezTo>
                  <a:cubicBezTo>
                    <a:pt x="15671" y="1979"/>
                    <a:pt x="19619" y="5928"/>
                    <a:pt x="1962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1980" y="1080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41" name="AutoShape 6"/>
            <p:cNvSpPr>
              <a:spLocks noChangeArrowheads="1"/>
            </p:cNvSpPr>
            <p:nvPr/>
          </p:nvSpPr>
          <p:spPr bwMode="auto">
            <a:xfrm>
              <a:off x="2352" y="1602"/>
              <a:ext cx="192" cy="288"/>
            </a:xfrm>
            <a:prstGeom prst="can">
              <a:avLst>
                <a:gd name="adj" fmla="val 37500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42" name="AutoShape 7"/>
            <p:cNvSpPr>
              <a:spLocks noChangeArrowheads="1"/>
            </p:cNvSpPr>
            <p:nvPr/>
          </p:nvSpPr>
          <p:spPr bwMode="auto">
            <a:xfrm>
              <a:off x="2304" y="1370"/>
              <a:ext cx="288" cy="288"/>
            </a:xfrm>
            <a:prstGeom prst="smileyFace">
              <a:avLst>
                <a:gd name="adj" fmla="val 4653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</a:endParaRPr>
            </a:p>
          </p:txBody>
        </p:sp>
      </p:grpSp>
      <p:grpSp>
        <p:nvGrpSpPr>
          <p:cNvPr id="43" name="Group 3"/>
          <p:cNvGrpSpPr>
            <a:grpSpLocks/>
          </p:cNvGrpSpPr>
          <p:nvPr/>
        </p:nvGrpSpPr>
        <p:grpSpPr bwMode="auto">
          <a:xfrm>
            <a:off x="3016250" y="1228725"/>
            <a:ext cx="412750" cy="371475"/>
            <a:chOff x="2199" y="1370"/>
            <a:chExt cx="480" cy="754"/>
          </a:xfrm>
          <a:solidFill>
            <a:srgbClr val="00FF00"/>
          </a:solidFill>
        </p:grpSpPr>
        <p:sp>
          <p:nvSpPr>
            <p:cNvPr id="44" name="AutoShape 4"/>
            <p:cNvSpPr>
              <a:spLocks noChangeArrowheads="1"/>
            </p:cNvSpPr>
            <p:nvPr/>
          </p:nvSpPr>
          <p:spPr bwMode="auto">
            <a:xfrm rot="5592122">
              <a:off x="2278" y="1812"/>
              <a:ext cx="336" cy="288"/>
            </a:xfrm>
            <a:prstGeom prst="moon">
              <a:avLst>
                <a:gd name="adj" fmla="val 500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45" name="AutoShape 5"/>
            <p:cNvSpPr>
              <a:spLocks noChangeArrowheads="1"/>
            </p:cNvSpPr>
            <p:nvPr/>
          </p:nvSpPr>
          <p:spPr bwMode="auto">
            <a:xfrm>
              <a:off x="2199" y="1654"/>
              <a:ext cx="480" cy="288"/>
            </a:xfrm>
            <a:custGeom>
              <a:avLst/>
              <a:gdLst>
                <a:gd name="T0" fmla="*/ 240 w 21600"/>
                <a:gd name="T1" fmla="*/ 0 h 21600"/>
                <a:gd name="T2" fmla="*/ 22 w 21600"/>
                <a:gd name="T3" fmla="*/ 144 h 21600"/>
                <a:gd name="T4" fmla="*/ 240 w 21600"/>
                <a:gd name="T5" fmla="*/ 26 h 21600"/>
                <a:gd name="T6" fmla="*/ 458 w 21600"/>
                <a:gd name="T7" fmla="*/ 14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980" y="10800"/>
                  </a:moveTo>
                  <a:cubicBezTo>
                    <a:pt x="1980" y="5928"/>
                    <a:pt x="5928" y="1980"/>
                    <a:pt x="10800" y="1980"/>
                  </a:cubicBezTo>
                  <a:cubicBezTo>
                    <a:pt x="15671" y="1979"/>
                    <a:pt x="19619" y="5928"/>
                    <a:pt x="1962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1980" y="1080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46" name="AutoShape 6"/>
            <p:cNvSpPr>
              <a:spLocks noChangeArrowheads="1"/>
            </p:cNvSpPr>
            <p:nvPr/>
          </p:nvSpPr>
          <p:spPr bwMode="auto">
            <a:xfrm>
              <a:off x="2352" y="1602"/>
              <a:ext cx="192" cy="288"/>
            </a:xfrm>
            <a:prstGeom prst="can">
              <a:avLst>
                <a:gd name="adj" fmla="val 37500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47" name="AutoShape 7"/>
            <p:cNvSpPr>
              <a:spLocks noChangeArrowheads="1"/>
            </p:cNvSpPr>
            <p:nvPr/>
          </p:nvSpPr>
          <p:spPr bwMode="auto">
            <a:xfrm>
              <a:off x="2304" y="1370"/>
              <a:ext cx="288" cy="288"/>
            </a:xfrm>
            <a:prstGeom prst="smileyFace">
              <a:avLst>
                <a:gd name="adj" fmla="val 4653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</a:endParaRPr>
            </a:p>
          </p:txBody>
        </p:sp>
      </p:grpSp>
      <p:grpSp>
        <p:nvGrpSpPr>
          <p:cNvPr id="48" name="Group 3"/>
          <p:cNvGrpSpPr>
            <a:grpSpLocks/>
          </p:cNvGrpSpPr>
          <p:nvPr/>
        </p:nvGrpSpPr>
        <p:grpSpPr bwMode="auto">
          <a:xfrm>
            <a:off x="882650" y="5486400"/>
            <a:ext cx="412750" cy="371475"/>
            <a:chOff x="2199" y="1370"/>
            <a:chExt cx="480" cy="754"/>
          </a:xfrm>
          <a:solidFill>
            <a:srgbClr val="00FF00"/>
          </a:solidFill>
        </p:grpSpPr>
        <p:sp>
          <p:nvSpPr>
            <p:cNvPr id="49" name="AutoShape 4"/>
            <p:cNvSpPr>
              <a:spLocks noChangeArrowheads="1"/>
            </p:cNvSpPr>
            <p:nvPr/>
          </p:nvSpPr>
          <p:spPr bwMode="auto">
            <a:xfrm rot="5592122">
              <a:off x="2278" y="1812"/>
              <a:ext cx="336" cy="288"/>
            </a:xfrm>
            <a:prstGeom prst="moon">
              <a:avLst>
                <a:gd name="adj" fmla="val 500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50" name="AutoShape 5"/>
            <p:cNvSpPr>
              <a:spLocks noChangeArrowheads="1"/>
            </p:cNvSpPr>
            <p:nvPr/>
          </p:nvSpPr>
          <p:spPr bwMode="auto">
            <a:xfrm>
              <a:off x="2199" y="1654"/>
              <a:ext cx="480" cy="288"/>
            </a:xfrm>
            <a:custGeom>
              <a:avLst/>
              <a:gdLst>
                <a:gd name="T0" fmla="*/ 240 w 21600"/>
                <a:gd name="T1" fmla="*/ 0 h 21600"/>
                <a:gd name="T2" fmla="*/ 22 w 21600"/>
                <a:gd name="T3" fmla="*/ 144 h 21600"/>
                <a:gd name="T4" fmla="*/ 240 w 21600"/>
                <a:gd name="T5" fmla="*/ 26 h 21600"/>
                <a:gd name="T6" fmla="*/ 458 w 21600"/>
                <a:gd name="T7" fmla="*/ 14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980" y="10800"/>
                  </a:moveTo>
                  <a:cubicBezTo>
                    <a:pt x="1980" y="5928"/>
                    <a:pt x="5928" y="1980"/>
                    <a:pt x="10800" y="1980"/>
                  </a:cubicBezTo>
                  <a:cubicBezTo>
                    <a:pt x="15671" y="1979"/>
                    <a:pt x="19619" y="5928"/>
                    <a:pt x="1962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1980" y="1080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51" name="AutoShape 6"/>
            <p:cNvSpPr>
              <a:spLocks noChangeArrowheads="1"/>
            </p:cNvSpPr>
            <p:nvPr/>
          </p:nvSpPr>
          <p:spPr bwMode="auto">
            <a:xfrm>
              <a:off x="2352" y="1602"/>
              <a:ext cx="192" cy="288"/>
            </a:xfrm>
            <a:prstGeom prst="can">
              <a:avLst>
                <a:gd name="adj" fmla="val 37500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</a:endParaRPr>
            </a:p>
          </p:txBody>
        </p:sp>
        <p:sp>
          <p:nvSpPr>
            <p:cNvPr id="52" name="AutoShape 7"/>
            <p:cNvSpPr>
              <a:spLocks noChangeArrowheads="1"/>
            </p:cNvSpPr>
            <p:nvPr/>
          </p:nvSpPr>
          <p:spPr bwMode="auto">
            <a:xfrm>
              <a:off x="2304" y="1370"/>
              <a:ext cx="288" cy="288"/>
            </a:xfrm>
            <a:prstGeom prst="smileyFace">
              <a:avLst>
                <a:gd name="adj" fmla="val 4653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415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96532E-6 L -0.00591 0.1398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69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1595 L -0.06423 0.1047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4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46821E-7 L -0.07257 -0.1375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-68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-0.12986 0.1701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3" y="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uối t t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26"/>
          <a:stretch>
            <a:fillRect/>
          </a:stretch>
        </p:blipFill>
        <p:spPr bwMode="auto">
          <a:xfrm>
            <a:off x="1371600" y="304800"/>
            <a:ext cx="6858000" cy="4114800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990600" y="4800600"/>
            <a:ext cx="7696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/>
              <a:t>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khẩn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7343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opy of 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6324600" cy="4398963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64930" y="4953000"/>
            <a:ext cx="804566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3000" dirty="0"/>
              <a:t>    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Khơ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-me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08356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4" decel="100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54" decel="100000"/>
                                        <p:tgtEl>
                                          <p:spTgt spid="153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246" accel="100000" fill="hold">
                                          <p:stCondLst>
                                            <p:cond delay="15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54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246" accel="100000" fill="hold">
                                          <p:stCondLst>
                                            <p:cond delay="15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54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246" accel="100000" fill="hold">
                                          <p:stCondLst>
                                            <p:cond delay="15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opy of 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6857999" cy="4738688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33400" y="5112990"/>
            <a:ext cx="8229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651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opy of 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0207"/>
            <a:ext cx="6858000" cy="4718050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914400" y="4965918"/>
            <a:ext cx="7848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668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22991" y="134337"/>
            <a:ext cx="909801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3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endParaRPr lang="en-US" sz="32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58088" y="1143000"/>
            <a:ext cx="90520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khẩn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812205" y="2376488"/>
            <a:ext cx="754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 </a:t>
            </a:r>
            <a:r>
              <a:rPr kumimoji="0" lang="en-US" altLang="en-US" sz="3200" b="1" i="0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altLang="en-US" sz="3200" b="1" i="0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chúa</a:t>
            </a:r>
            <a:r>
              <a:rPr kumimoji="0" lang="en-US" altLang="en-US" sz="3200" b="1" i="0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kumimoji="0" lang="en-US" altLang="en-US" sz="3200" b="1" i="0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tổ</a:t>
            </a:r>
            <a:r>
              <a:rPr kumimoji="0" lang="en-US" altLang="en-US" sz="3200" b="1" i="0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chức</a:t>
            </a:r>
            <a:r>
              <a:rPr kumimoji="0" lang="en-US" altLang="en-US" sz="3200" b="1" i="0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khẩn</a:t>
            </a:r>
            <a:r>
              <a:rPr kumimoji="0" lang="en-US" altLang="en-US" sz="3200" b="1" i="0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hoang</a:t>
            </a:r>
            <a:r>
              <a:rPr kumimoji="0" lang="en-US" altLang="en-US" sz="3200" b="1" i="0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0743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762000" y="1905000"/>
            <a:ext cx="7238999" cy="1371600"/>
          </a:xfrm>
          <a:prstGeom prst="cloudCallout">
            <a:avLst>
              <a:gd name="adj1" fmla="val -27852"/>
              <a:gd name="adj2" fmla="val 61806"/>
            </a:avLst>
          </a:prstGeom>
          <a:gradFill rotWithShape="1">
            <a:gsLst>
              <a:gs pos="0">
                <a:srgbClr val="009900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Chúa</a:t>
            </a:r>
            <a:r>
              <a:rPr kumimoji="0" lang="en-US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kumimoji="0" lang="en-US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khai</a:t>
            </a:r>
            <a:r>
              <a:rPr kumimoji="0" lang="en-US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khẩn</a:t>
            </a:r>
            <a:r>
              <a:rPr kumimoji="0" lang="en-US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hoang</a:t>
            </a:r>
            <a:r>
              <a:rPr kumimoji="0" lang="en-US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thời</a:t>
            </a:r>
            <a:r>
              <a:rPr kumimoji="0" lang="en-US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gian</a:t>
            </a:r>
            <a:r>
              <a:rPr kumimoji="0" lang="en-US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 Ở</a:t>
            </a:r>
            <a:r>
              <a:rPr kumimoji="0" lang="en-US" altLang="en-US" sz="280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đâu</a:t>
            </a:r>
            <a:r>
              <a:rPr kumimoji="0" lang="en-US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5" name="Text Box 8">
            <a:extLst/>
          </p:cNvPr>
          <p:cNvSpPr txBox="1">
            <a:spLocks noChangeArrowheads="1"/>
          </p:cNvSpPr>
          <p:nvPr/>
        </p:nvSpPr>
        <p:spPr bwMode="auto">
          <a:xfrm>
            <a:off x="1066800" y="3505200"/>
            <a:ext cx="7848600" cy="2492990"/>
          </a:xfrm>
          <a:prstGeom prst="rect">
            <a:avLst/>
          </a:prstGeom>
          <a:gradFill rotWithShape="1">
            <a:gsLst>
              <a:gs pos="0">
                <a:srgbClr val="669900"/>
              </a:gs>
              <a:gs pos="50000">
                <a:srgbClr val="FFFFFF"/>
              </a:gs>
              <a:gs pos="100000">
                <a:srgbClr val="669900"/>
              </a:gs>
            </a:gsLst>
            <a:lin ang="5400000" scaled="1"/>
          </a:gradFill>
          <a:ln w="9525">
            <a:solidFill>
              <a:srgbClr val="339966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kỉ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XVI,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chúa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tổ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chức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khai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hoang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ở</a:t>
            </a:r>
            <a:r>
              <a:rPr kumimoji="0" lang="en-US" altLang="en-US" sz="2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Đàng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545431" y="4876800"/>
            <a:ext cx="670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sng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517464" y="2209800"/>
            <a:ext cx="579773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Đoàn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khẩn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hoang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đã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đến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đâu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066800" y="4940299"/>
            <a:ext cx="77169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đoàn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khẩn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hoang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đã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tiến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vùng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đất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alt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biển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Nam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Trung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Bộ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đồng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sông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Cửu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Long.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22991" y="0"/>
            <a:ext cx="909801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endParaRPr lang="en-US" sz="28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58088" y="838200"/>
            <a:ext cx="90520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khẩn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812205" y="1371600"/>
            <a:ext cx="754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 </a:t>
            </a:r>
            <a:r>
              <a:rPr kumimoji="0" lang="en-US" altLang="en-US" sz="2800" b="1" i="0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altLang="en-US" sz="2800" b="1" i="0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chúa</a:t>
            </a:r>
            <a:r>
              <a:rPr kumimoji="0" lang="en-US" altLang="en-US" sz="2800" b="1" i="0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kumimoji="0" lang="en-US" altLang="en-US" sz="2800" b="1" i="0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tổ</a:t>
            </a:r>
            <a:r>
              <a:rPr kumimoji="0" lang="en-US" altLang="en-US" sz="2800" b="1" i="0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chức</a:t>
            </a:r>
            <a:r>
              <a:rPr kumimoji="0" lang="en-US" altLang="en-US" sz="2800" b="1" i="0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khẩn</a:t>
            </a:r>
            <a:r>
              <a:rPr kumimoji="0" lang="en-US" altLang="en-US" sz="2800" b="1" i="0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hoang</a:t>
            </a:r>
            <a:r>
              <a:rPr kumimoji="0" lang="en-US" altLang="en-US" sz="2800" b="1" i="0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133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6.93642E-7 L 0.00105 -0.2090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0451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77778E-7 -1.6763E-6 L 0.00017 -0.2374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4" grpId="1" build="allAtOnce" animBg="1"/>
      <p:bldP spid="5" grpId="0" animBg="1"/>
      <p:bldP spid="5" grpId="1" animBg="1"/>
      <p:bldP spid="7" grpId="0" build="allAtOnce"/>
      <p:bldP spid="8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Tuyen.aptech01\Desktop\u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5"/>
          <a:stretch/>
        </p:blipFill>
        <p:spPr bwMode="auto">
          <a:xfrm>
            <a:off x="4572000" y="12798"/>
            <a:ext cx="4469130" cy="582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-26670" y="5838499"/>
            <a:ext cx="9144000" cy="1079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r>
              <a:rPr lang="en-US" sz="2000" dirty="0">
                <a:solidFill>
                  <a:srgbClr val="0000FF"/>
                </a:solidFill>
              </a:rPr>
              <a:t>    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Nam.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nay. </a:t>
            </a:r>
          </a:p>
        </p:txBody>
      </p:sp>
      <p:sp>
        <p:nvSpPr>
          <p:cNvPr id="2" name="Khung Chú Thích Chữ Nhật 1"/>
          <p:cNvSpPr/>
          <p:nvPr/>
        </p:nvSpPr>
        <p:spPr bwMode="auto">
          <a:xfrm>
            <a:off x="5181599" y="3584028"/>
            <a:ext cx="2133601" cy="378372"/>
          </a:xfrm>
          <a:prstGeom prst="wedgeRectCallout">
            <a:avLst>
              <a:gd name="adj1" fmla="val 73805"/>
              <a:gd name="adj2" fmla="val 108792"/>
            </a:avLst>
          </a:prstGeom>
          <a:solidFill>
            <a:srgbClr val="FFC000"/>
          </a:solidFill>
          <a:ln w="952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Arial" charset="0"/>
            </a:endParaRPr>
          </a:p>
        </p:txBody>
      </p:sp>
      <p:sp>
        <p:nvSpPr>
          <p:cNvPr id="7" name="Hộp_Văn_Bản 6"/>
          <p:cNvSpPr txBox="1"/>
          <p:nvPr/>
        </p:nvSpPr>
        <p:spPr>
          <a:xfrm>
            <a:off x="5068615" y="3584028"/>
            <a:ext cx="2398985" cy="37837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CUỐI THẾ KỈ XVII</a:t>
            </a:r>
          </a:p>
        </p:txBody>
      </p:sp>
      <p:sp>
        <p:nvSpPr>
          <p:cNvPr id="8" name="Khung Chú Thích Chữ Nhật 7"/>
          <p:cNvSpPr/>
          <p:nvPr/>
        </p:nvSpPr>
        <p:spPr bwMode="auto">
          <a:xfrm>
            <a:off x="4598670" y="4419600"/>
            <a:ext cx="2335530" cy="381000"/>
          </a:xfrm>
          <a:prstGeom prst="wedgeRectCallout">
            <a:avLst>
              <a:gd name="adj1" fmla="val 39464"/>
              <a:gd name="adj2" fmla="val 116311"/>
            </a:avLst>
          </a:prstGeom>
          <a:solidFill>
            <a:srgbClr val="FFC00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/>
              <a:t>CUỐI THẾ KỈ XVIII</a:t>
            </a:r>
          </a:p>
        </p:txBody>
      </p:sp>
      <p:grpSp>
        <p:nvGrpSpPr>
          <p:cNvPr id="3" name="Nhóm 13"/>
          <p:cNvGrpSpPr/>
          <p:nvPr/>
        </p:nvGrpSpPr>
        <p:grpSpPr>
          <a:xfrm>
            <a:off x="10510" y="12798"/>
            <a:ext cx="4561490" cy="5825701"/>
            <a:chOff x="1" y="115616"/>
            <a:chExt cx="4495800" cy="6364012"/>
          </a:xfrm>
        </p:grpSpPr>
        <p:pic>
          <p:nvPicPr>
            <p:cNvPr id="15" name="Picture 2" descr="C:\Users\Tuyen.aptech01\Desktop\2012-02-27_083353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95"/>
            <a:stretch/>
          </p:blipFill>
          <p:spPr bwMode="auto">
            <a:xfrm>
              <a:off x="1" y="115616"/>
              <a:ext cx="4495800" cy="6364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Hộp_Văn_Bản 15"/>
            <p:cNvSpPr txBox="1"/>
            <p:nvPr/>
          </p:nvSpPr>
          <p:spPr>
            <a:xfrm>
              <a:off x="2819400" y="2067906"/>
              <a:ext cx="1295400" cy="43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rgbClr val="C00000"/>
                  </a:solidFill>
                </a:rPr>
                <a:t>SÔNG GIANH</a:t>
              </a:r>
            </a:p>
            <a:p>
              <a:pPr algn="ctr"/>
              <a:r>
                <a:rPr lang="en-US" sz="1000" b="1" dirty="0">
                  <a:solidFill>
                    <a:srgbClr val="C00000"/>
                  </a:solidFill>
                </a:rPr>
                <a:t>(QUẢNG BÌNH</a:t>
              </a:r>
              <a:r>
                <a:rPr lang="en-US" sz="1000" dirty="0" smtClean="0">
                  <a:solidFill>
                    <a:srgbClr val="C00000"/>
                  </a:solidFill>
                </a:rPr>
                <a:t>)</a:t>
              </a:r>
              <a:endParaRPr lang="en-US" sz="1000" dirty="0"/>
            </a:p>
          </p:txBody>
        </p:sp>
        <p:sp>
          <p:nvSpPr>
            <p:cNvPr id="17" name="Khung Chú Thích Bầu Dục 16"/>
            <p:cNvSpPr/>
            <p:nvPr/>
          </p:nvSpPr>
          <p:spPr bwMode="auto">
            <a:xfrm>
              <a:off x="2895600" y="2001498"/>
              <a:ext cx="1143000" cy="552510"/>
            </a:xfrm>
            <a:prstGeom prst="wedgeEllipseCallout">
              <a:avLst>
                <a:gd name="adj1" fmla="val -74626"/>
                <a:gd name="adj2" fmla="val 20651"/>
              </a:avLst>
            </a:prstGeom>
            <a:noFill/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" name="Hộp_Văn_Bản 4"/>
          <p:cNvSpPr txBox="1"/>
          <p:nvPr/>
        </p:nvSpPr>
        <p:spPr>
          <a:xfrm>
            <a:off x="228601" y="5489028"/>
            <a:ext cx="4343400" cy="3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NƯỚC ĐẠI VIỆT CUỐI THẾ KỈ XVI</a:t>
            </a:r>
          </a:p>
        </p:txBody>
      </p:sp>
      <p:sp>
        <p:nvSpPr>
          <p:cNvPr id="19" name="Khung Chú Thích Hình Đám Mây 18"/>
          <p:cNvSpPr/>
          <p:nvPr/>
        </p:nvSpPr>
        <p:spPr bwMode="auto">
          <a:xfrm>
            <a:off x="6298893" y="5240790"/>
            <a:ext cx="127690" cy="260118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Hộp_Văn_Bản 20"/>
          <p:cNvSpPr txBox="1"/>
          <p:nvPr/>
        </p:nvSpPr>
        <p:spPr>
          <a:xfrm>
            <a:off x="7924800" y="3516868"/>
            <a:ext cx="6266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PHÚ YÊN</a:t>
            </a:r>
          </a:p>
        </p:txBody>
      </p:sp>
      <p:sp>
        <p:nvSpPr>
          <p:cNvPr id="22" name="Hộp_Văn_Bản 21"/>
          <p:cNvSpPr txBox="1"/>
          <p:nvPr/>
        </p:nvSpPr>
        <p:spPr>
          <a:xfrm>
            <a:off x="8468315" y="4015179"/>
            <a:ext cx="7807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KHÁNH HÒA</a:t>
            </a:r>
          </a:p>
        </p:txBody>
      </p:sp>
      <p:sp>
        <p:nvSpPr>
          <p:cNvPr id="23" name="Hộp_Văn_Bản 22"/>
          <p:cNvSpPr txBox="1"/>
          <p:nvPr/>
        </p:nvSpPr>
        <p:spPr>
          <a:xfrm rot="19270324">
            <a:off x="7318626" y="4523380"/>
            <a:ext cx="13791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NAM TRUNG BỘ</a:t>
            </a:r>
          </a:p>
        </p:txBody>
      </p:sp>
      <p:sp>
        <p:nvSpPr>
          <p:cNvPr id="24" name="Hộp_Văn_Bản 23"/>
          <p:cNvSpPr txBox="1"/>
          <p:nvPr/>
        </p:nvSpPr>
        <p:spPr>
          <a:xfrm>
            <a:off x="7674488" y="3927902"/>
            <a:ext cx="8868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TÂY NGUYÊN</a:t>
            </a:r>
          </a:p>
        </p:txBody>
      </p:sp>
      <p:sp>
        <p:nvSpPr>
          <p:cNvPr id="25" name="Hộp_Văn_Bản 24"/>
          <p:cNvSpPr txBox="1"/>
          <p:nvPr/>
        </p:nvSpPr>
        <p:spPr>
          <a:xfrm rot="19270324">
            <a:off x="6316560" y="4917070"/>
            <a:ext cx="14902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ĐỒNG BẰNG     SÔNG CỬU LONG</a:t>
            </a:r>
          </a:p>
        </p:txBody>
      </p:sp>
      <p:sp>
        <p:nvSpPr>
          <p:cNvPr id="20" name="Khung Chú Thích Bầu Dục 16"/>
          <p:cNvSpPr/>
          <p:nvPr/>
        </p:nvSpPr>
        <p:spPr bwMode="auto">
          <a:xfrm>
            <a:off x="7666605" y="1957107"/>
            <a:ext cx="1181746" cy="508284"/>
          </a:xfrm>
          <a:prstGeom prst="wedgeEllipseCallout">
            <a:avLst>
              <a:gd name="adj1" fmla="val -74626"/>
              <a:gd name="adj2" fmla="val 20651"/>
            </a:avLst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25167" y="2019814"/>
            <a:ext cx="138847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C00000"/>
                </a:solidFill>
              </a:rPr>
              <a:t>SÔNG GIANH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</a:rPr>
              <a:t>(QUẢNG BÌNH</a:t>
            </a:r>
            <a:r>
              <a:rPr lang="en-US" sz="1050" dirty="0" smtClean="0">
                <a:solidFill>
                  <a:srgbClr val="C00000"/>
                </a:solidFill>
              </a:rPr>
              <a:t>)</a:t>
            </a:r>
            <a:endParaRPr lang="en-US" sz="1050" dirty="0"/>
          </a:p>
          <a:p>
            <a:endParaRPr lang="vi-VN" sz="1050" dirty="0"/>
          </a:p>
        </p:txBody>
      </p:sp>
    </p:spTree>
    <p:extLst>
      <p:ext uri="{BB962C8B-B14F-4D97-AF65-F5344CB8AC3E}">
        <p14:creationId xmlns:p14="http://schemas.microsoft.com/office/powerpoint/2010/main" val="290568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91253" y="1367135"/>
            <a:ext cx="754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 </a:t>
            </a:r>
            <a:r>
              <a:rPr kumimoji="0" lang="en-US" altLang="en-US" sz="2800" b="1" i="0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Kết</a:t>
            </a:r>
            <a:r>
              <a:rPr kumimoji="0" lang="en-US" altLang="en-US" sz="2800" b="1" i="0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quả</a:t>
            </a:r>
            <a:r>
              <a:rPr kumimoji="0" lang="en-US" altLang="en-US" sz="2800" b="1" i="0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altLang="en-US" sz="2800" b="1" i="0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cuộc</a:t>
            </a:r>
            <a:r>
              <a:rPr kumimoji="0" lang="en-US" altLang="en-US" sz="2800" b="1" i="0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khẩn</a:t>
            </a:r>
            <a:r>
              <a:rPr kumimoji="0" lang="en-US" altLang="en-US" sz="2800" b="1" i="0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hoang</a:t>
            </a:r>
            <a:r>
              <a:rPr kumimoji="0" lang="en-US" altLang="en-US" sz="2800" b="1" i="0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81000" y="1866781"/>
            <a:ext cx="861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So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sánh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tình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hình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đất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đai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Đàng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sng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sng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sng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altLang="en-US" sz="2800" b="1" i="0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khẩn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hoang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77" y="2820888"/>
            <a:ext cx="8626475" cy="384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22991" y="0"/>
            <a:ext cx="909801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endParaRPr lang="en-US" sz="28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58088" y="838200"/>
            <a:ext cx="90520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khẩn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69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451350" y="3063081"/>
            <a:ext cx="24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51350" y="3063081"/>
            <a:ext cx="24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295400" y="2178843"/>
            <a:ext cx="701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7" name="Group 83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735033"/>
              </p:ext>
            </p:extLst>
          </p:nvPr>
        </p:nvGraphicFramePr>
        <p:xfrm>
          <a:off x="76200" y="2255043"/>
          <a:ext cx="8991600" cy="4394201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29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6037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 CHÍ SO SÁNH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TÌNH HÌNH ĐÀNG TRONG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54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Trước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khi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khẩn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hoang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Sau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khi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khẩn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hoang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8363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93775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trạng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1760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Làng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xóm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cư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4045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Line 34"/>
          <p:cNvSpPr>
            <a:spLocks noChangeShapeType="1"/>
          </p:cNvSpPr>
          <p:nvPr/>
        </p:nvSpPr>
        <p:spPr bwMode="auto">
          <a:xfrm>
            <a:off x="9067800" y="2255043"/>
            <a:ext cx="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3102428" y="3657600"/>
            <a:ext cx="24384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Đến</a:t>
            </a: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hết</a:t>
            </a: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vùng</a:t>
            </a: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Quảng</a:t>
            </a: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10" name="Text Box 36"/>
          <p:cNvSpPr txBox="1">
            <a:spLocks noChangeArrowheads="1"/>
          </p:cNvSpPr>
          <p:nvPr/>
        </p:nvSpPr>
        <p:spPr bwMode="auto">
          <a:xfrm>
            <a:off x="5655739" y="3679448"/>
            <a:ext cx="354752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Mở</a:t>
            </a: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rộng</a:t>
            </a: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đến</a:t>
            </a: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hết</a:t>
            </a: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đồng</a:t>
            </a: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sông</a:t>
            </a: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Cửu</a:t>
            </a: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  <p:sp>
        <p:nvSpPr>
          <p:cNvPr id="11" name="Text Box 37"/>
          <p:cNvSpPr txBox="1">
            <a:spLocks noChangeArrowheads="1"/>
          </p:cNvSpPr>
          <p:nvPr/>
        </p:nvSpPr>
        <p:spPr bwMode="auto">
          <a:xfrm>
            <a:off x="3113314" y="4796135"/>
            <a:ext cx="24492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Hoang </a:t>
            </a:r>
            <a:r>
              <a:rPr kumimoji="0" lang="en-US" altLang="en-US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hoá</a:t>
            </a: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nhiều</a:t>
            </a:r>
            <a:endParaRPr kumimoji="0" lang="en-US" altLang="en-US" sz="26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38"/>
          <p:cNvSpPr txBox="1">
            <a:spLocks noChangeArrowheads="1"/>
          </p:cNvSpPr>
          <p:nvPr/>
        </p:nvSpPr>
        <p:spPr bwMode="auto">
          <a:xfrm>
            <a:off x="5715000" y="4572000"/>
            <a:ext cx="3429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Đất</a:t>
            </a: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hoang</a:t>
            </a: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giảm</a:t>
            </a: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altLang="en-US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đất</a:t>
            </a: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sử</a:t>
            </a: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dụng</a:t>
            </a: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tăng</a:t>
            </a: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Text Box 39"/>
          <p:cNvSpPr txBox="1">
            <a:spLocks noChangeArrowheads="1"/>
          </p:cNvSpPr>
          <p:nvPr/>
        </p:nvSpPr>
        <p:spPr bwMode="auto">
          <a:xfrm>
            <a:off x="3113314" y="5715000"/>
            <a:ext cx="244928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Làng</a:t>
            </a: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xóm</a:t>
            </a: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altLang="en-US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dân</a:t>
            </a: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cư</a:t>
            </a: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thưa</a:t>
            </a: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thớt</a:t>
            </a:r>
            <a:endParaRPr kumimoji="0" lang="en-US" altLang="en-US" sz="26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40"/>
          <p:cNvSpPr txBox="1">
            <a:spLocks noChangeArrowheads="1"/>
          </p:cNvSpPr>
          <p:nvPr/>
        </p:nvSpPr>
        <p:spPr bwMode="auto">
          <a:xfrm>
            <a:off x="5756128" y="5655063"/>
            <a:ext cx="32766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Làng</a:t>
            </a: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xóm</a:t>
            </a: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trù</a:t>
            </a: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phú</a:t>
            </a: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altLang="en-US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dân</a:t>
            </a: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cư</a:t>
            </a: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đông</a:t>
            </a: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đúc</a:t>
            </a:r>
            <a:endParaRPr kumimoji="0" lang="en-US" altLang="en-US" sz="26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70"/>
          <p:cNvSpPr>
            <a:spLocks noChangeArrowheads="1"/>
          </p:cNvSpPr>
          <p:nvPr/>
        </p:nvSpPr>
        <p:spPr bwMode="auto">
          <a:xfrm>
            <a:off x="218784" y="3945731"/>
            <a:ext cx="21611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Diện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tích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đất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2991" y="0"/>
            <a:ext cx="909801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endParaRPr lang="en-US" sz="28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58088" y="863025"/>
            <a:ext cx="90520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khẩn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91253" y="1457980"/>
            <a:ext cx="754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 </a:t>
            </a:r>
            <a:r>
              <a:rPr kumimoji="0" lang="en-US" altLang="en-US" sz="2800" b="1" i="0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Kết</a:t>
            </a:r>
            <a:r>
              <a:rPr kumimoji="0" lang="en-US" altLang="en-US" sz="2800" b="1" i="0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quả</a:t>
            </a:r>
            <a:r>
              <a:rPr kumimoji="0" lang="en-US" altLang="en-US" sz="2800" b="1" i="0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altLang="en-US" sz="2800" b="1" i="0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cuộc</a:t>
            </a:r>
            <a:r>
              <a:rPr kumimoji="0" lang="en-US" altLang="en-US" sz="2800" b="1" i="0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khẩn</a:t>
            </a:r>
            <a:r>
              <a:rPr kumimoji="0" lang="en-US" altLang="en-US" sz="2800" b="1" i="0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hoang</a:t>
            </a:r>
            <a:r>
              <a:rPr kumimoji="0" lang="en-US" altLang="en-US" sz="2800" b="1" i="0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5587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SC_0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0"/>
            <a:ext cx="5638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52400" y="6353175"/>
            <a:ext cx="8763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Đàng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 Nam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Đàng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eeform 8"/>
          <p:cNvSpPr>
            <a:spLocks/>
          </p:cNvSpPr>
          <p:nvPr/>
        </p:nvSpPr>
        <p:spPr bwMode="auto">
          <a:xfrm>
            <a:off x="4256088" y="3438525"/>
            <a:ext cx="2606675" cy="2914650"/>
          </a:xfrm>
          <a:custGeom>
            <a:avLst/>
            <a:gdLst>
              <a:gd name="T0" fmla="*/ 0 w 1410"/>
              <a:gd name="T1" fmla="*/ 120967517 h 1836"/>
              <a:gd name="T2" fmla="*/ 143559398 w 1410"/>
              <a:gd name="T3" fmla="*/ 166330318 h 1836"/>
              <a:gd name="T4" fmla="*/ 328136015 w 1410"/>
              <a:gd name="T5" fmla="*/ 0 h 1836"/>
              <a:gd name="T6" fmla="*/ 1312547759 w 1410"/>
              <a:gd name="T7" fmla="*/ 241935035 h 1836"/>
              <a:gd name="T8" fmla="*/ 1415089881 w 1410"/>
              <a:gd name="T9" fmla="*/ 483870070 h 1836"/>
              <a:gd name="T10" fmla="*/ 1866277437 w 1410"/>
              <a:gd name="T11" fmla="*/ 756046872 h 1836"/>
              <a:gd name="T12" fmla="*/ 2147483647 w 1410"/>
              <a:gd name="T13" fmla="*/ 1164312275 h 1836"/>
              <a:gd name="T14" fmla="*/ 2147483647 w 1410"/>
              <a:gd name="T15" fmla="*/ 1542335612 h 1836"/>
              <a:gd name="T16" fmla="*/ 2147483647 w 1410"/>
              <a:gd name="T17" fmla="*/ 1542335612 h 1836"/>
              <a:gd name="T18" fmla="*/ 2147483647 w 1410"/>
              <a:gd name="T19" fmla="*/ 2056447747 h 1836"/>
              <a:gd name="T20" fmla="*/ 2147483647 w 1410"/>
              <a:gd name="T21" fmla="*/ 2147483647 h 1836"/>
              <a:gd name="T22" fmla="*/ 2147483647 w 1410"/>
              <a:gd name="T23" fmla="*/ 2147483647 h 1836"/>
              <a:gd name="T24" fmla="*/ 2147483647 w 1410"/>
              <a:gd name="T25" fmla="*/ 2147483647 h 1836"/>
              <a:gd name="T26" fmla="*/ 2147483647 w 1410"/>
              <a:gd name="T27" fmla="*/ 2147483647 h 1836"/>
              <a:gd name="T28" fmla="*/ 2147483647 w 1410"/>
              <a:gd name="T29" fmla="*/ 2147483647 h 1836"/>
              <a:gd name="T30" fmla="*/ 2147483647 w 1410"/>
              <a:gd name="T31" fmla="*/ 2147483647 h 1836"/>
              <a:gd name="T32" fmla="*/ 2147483647 w 1410"/>
              <a:gd name="T33" fmla="*/ 2147483647 h 1836"/>
              <a:gd name="T34" fmla="*/ 2147483647 w 1410"/>
              <a:gd name="T35" fmla="*/ 2147483647 h 1836"/>
              <a:gd name="T36" fmla="*/ 2147483647 w 1410"/>
              <a:gd name="T37" fmla="*/ 2147483647 h 1836"/>
              <a:gd name="T38" fmla="*/ 2147483647 w 1410"/>
              <a:gd name="T39" fmla="*/ 2147483647 h 1836"/>
              <a:gd name="T40" fmla="*/ 2147483647 w 1410"/>
              <a:gd name="T41" fmla="*/ 2147483647 h 1836"/>
              <a:gd name="T42" fmla="*/ 2147483647 w 1410"/>
              <a:gd name="T43" fmla="*/ 2147483647 h 1836"/>
              <a:gd name="T44" fmla="*/ 2147483647 w 1410"/>
              <a:gd name="T45" fmla="*/ 2147483647 h 1836"/>
              <a:gd name="T46" fmla="*/ 2147483647 w 1410"/>
              <a:gd name="T47" fmla="*/ 2147483647 h 1836"/>
              <a:gd name="T48" fmla="*/ 2147483647 w 1410"/>
              <a:gd name="T49" fmla="*/ 2011084946 h 1836"/>
              <a:gd name="T50" fmla="*/ 2147483647 w 1410"/>
              <a:gd name="T51" fmla="*/ 1965722146 h 1836"/>
              <a:gd name="T52" fmla="*/ 2147483647 w 1410"/>
              <a:gd name="T53" fmla="*/ 1738908144 h 1836"/>
              <a:gd name="T54" fmla="*/ 2147483647 w 1410"/>
              <a:gd name="T55" fmla="*/ 1723787210 h 1836"/>
              <a:gd name="T56" fmla="*/ 2132888896 w 1410"/>
              <a:gd name="T57" fmla="*/ 1693545343 h 1836"/>
              <a:gd name="T58" fmla="*/ 2009839089 w 1410"/>
              <a:gd name="T59" fmla="*/ 1557456545 h 1836"/>
              <a:gd name="T60" fmla="*/ 1763735315 w 1410"/>
              <a:gd name="T61" fmla="*/ 1496972811 h 1836"/>
              <a:gd name="T62" fmla="*/ 1661191344 w 1410"/>
              <a:gd name="T63" fmla="*/ 1360884410 h 1836"/>
              <a:gd name="T64" fmla="*/ 1435597566 w 1410"/>
              <a:gd name="T65" fmla="*/ 1406247210 h 1836"/>
              <a:gd name="T66" fmla="*/ 1312547759 w 1410"/>
              <a:gd name="T67" fmla="*/ 1330642543 h 1836"/>
              <a:gd name="T68" fmla="*/ 1210003789 w 1410"/>
              <a:gd name="T69" fmla="*/ 861893605 h 1836"/>
              <a:gd name="T70" fmla="*/ 1066444448 w 1410"/>
              <a:gd name="T71" fmla="*/ 877014539 h 1836"/>
              <a:gd name="T72" fmla="*/ 881867657 w 1410"/>
              <a:gd name="T73" fmla="*/ 589716604 h 1836"/>
              <a:gd name="T74" fmla="*/ 697291098 w 1410"/>
              <a:gd name="T75" fmla="*/ 604837538 h 1836"/>
              <a:gd name="T76" fmla="*/ 0 w 1410"/>
              <a:gd name="T77" fmla="*/ 120967517 h 18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410"/>
              <a:gd name="T118" fmla="*/ 0 h 1836"/>
              <a:gd name="T119" fmla="*/ 1410 w 1410"/>
              <a:gd name="T120" fmla="*/ 1836 h 18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410" h="1836">
                <a:moveTo>
                  <a:pt x="0" y="48"/>
                </a:moveTo>
                <a:lnTo>
                  <a:pt x="42" y="66"/>
                </a:lnTo>
                <a:lnTo>
                  <a:pt x="96" y="0"/>
                </a:lnTo>
                <a:lnTo>
                  <a:pt x="384" y="96"/>
                </a:lnTo>
                <a:lnTo>
                  <a:pt x="414" y="192"/>
                </a:lnTo>
                <a:lnTo>
                  <a:pt x="546" y="300"/>
                </a:lnTo>
                <a:lnTo>
                  <a:pt x="720" y="462"/>
                </a:lnTo>
                <a:lnTo>
                  <a:pt x="906" y="612"/>
                </a:lnTo>
                <a:lnTo>
                  <a:pt x="966" y="612"/>
                </a:lnTo>
                <a:lnTo>
                  <a:pt x="1152" y="816"/>
                </a:lnTo>
                <a:lnTo>
                  <a:pt x="1290" y="1002"/>
                </a:lnTo>
                <a:lnTo>
                  <a:pt x="1410" y="1344"/>
                </a:lnTo>
                <a:lnTo>
                  <a:pt x="1410" y="1836"/>
                </a:lnTo>
                <a:lnTo>
                  <a:pt x="720" y="1824"/>
                </a:lnTo>
                <a:lnTo>
                  <a:pt x="780" y="1740"/>
                </a:lnTo>
                <a:lnTo>
                  <a:pt x="780" y="1626"/>
                </a:lnTo>
                <a:lnTo>
                  <a:pt x="720" y="1542"/>
                </a:lnTo>
                <a:lnTo>
                  <a:pt x="672" y="1440"/>
                </a:lnTo>
                <a:lnTo>
                  <a:pt x="744" y="1290"/>
                </a:lnTo>
                <a:lnTo>
                  <a:pt x="762" y="1158"/>
                </a:lnTo>
                <a:lnTo>
                  <a:pt x="738" y="1092"/>
                </a:lnTo>
                <a:lnTo>
                  <a:pt x="780" y="1044"/>
                </a:lnTo>
                <a:lnTo>
                  <a:pt x="768" y="960"/>
                </a:lnTo>
                <a:lnTo>
                  <a:pt x="660" y="864"/>
                </a:lnTo>
                <a:lnTo>
                  <a:pt x="630" y="798"/>
                </a:lnTo>
                <a:lnTo>
                  <a:pt x="690" y="780"/>
                </a:lnTo>
                <a:lnTo>
                  <a:pt x="708" y="690"/>
                </a:lnTo>
                <a:lnTo>
                  <a:pt x="660" y="684"/>
                </a:lnTo>
                <a:lnTo>
                  <a:pt x="624" y="672"/>
                </a:lnTo>
                <a:lnTo>
                  <a:pt x="588" y="618"/>
                </a:lnTo>
                <a:lnTo>
                  <a:pt x="516" y="594"/>
                </a:lnTo>
                <a:lnTo>
                  <a:pt x="486" y="540"/>
                </a:lnTo>
                <a:lnTo>
                  <a:pt x="420" y="558"/>
                </a:lnTo>
                <a:lnTo>
                  <a:pt x="384" y="528"/>
                </a:lnTo>
                <a:lnTo>
                  <a:pt x="354" y="342"/>
                </a:lnTo>
                <a:lnTo>
                  <a:pt x="312" y="348"/>
                </a:lnTo>
                <a:lnTo>
                  <a:pt x="258" y="234"/>
                </a:lnTo>
                <a:lnTo>
                  <a:pt x="204" y="240"/>
                </a:lnTo>
                <a:lnTo>
                  <a:pt x="0" y="48"/>
                </a:lnTo>
                <a:close/>
              </a:path>
            </a:pathLst>
          </a:custGeom>
          <a:solidFill>
            <a:srgbClr val="FFC000">
              <a:alpha val="61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reeform 9"/>
          <p:cNvSpPr>
            <a:spLocks/>
          </p:cNvSpPr>
          <p:nvPr/>
        </p:nvSpPr>
        <p:spPr bwMode="auto">
          <a:xfrm>
            <a:off x="4256088" y="3352800"/>
            <a:ext cx="711200" cy="258763"/>
          </a:xfrm>
          <a:custGeom>
            <a:avLst/>
            <a:gdLst>
              <a:gd name="T0" fmla="*/ 0 w 332"/>
              <a:gd name="T1" fmla="*/ 591755268 h 87"/>
              <a:gd name="T2" fmla="*/ 165199770 w 332"/>
              <a:gd name="T3" fmla="*/ 627083841 h 87"/>
              <a:gd name="T4" fmla="*/ 201910101 w 332"/>
              <a:gd name="T5" fmla="*/ 415112404 h 87"/>
              <a:gd name="T6" fmla="*/ 220266338 w 332"/>
              <a:gd name="T7" fmla="*/ 309126592 h 87"/>
              <a:gd name="T8" fmla="*/ 238622574 w 332"/>
              <a:gd name="T9" fmla="*/ 61826513 h 87"/>
              <a:gd name="T10" fmla="*/ 587378418 w 332"/>
              <a:gd name="T11" fmla="*/ 167812255 h 87"/>
              <a:gd name="T12" fmla="*/ 770932216 w 332"/>
              <a:gd name="T13" fmla="*/ 238469447 h 87"/>
              <a:gd name="T14" fmla="*/ 1064621291 w 332"/>
              <a:gd name="T15" fmla="*/ 485769549 h 87"/>
              <a:gd name="T16" fmla="*/ 1229821262 w 332"/>
              <a:gd name="T17" fmla="*/ 662412414 h 87"/>
              <a:gd name="T18" fmla="*/ 1450087532 w 332"/>
              <a:gd name="T19" fmla="*/ 697740986 h 87"/>
              <a:gd name="T20" fmla="*/ 1523510337 w 332"/>
              <a:gd name="T21" fmla="*/ 768398132 h 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2"/>
              <a:gd name="T34" fmla="*/ 0 h 87"/>
              <a:gd name="T35" fmla="*/ 332 w 332"/>
              <a:gd name="T36" fmla="*/ 87 h 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2" h="87">
                <a:moveTo>
                  <a:pt x="0" y="67"/>
                </a:moveTo>
                <a:cubicBezTo>
                  <a:pt x="28" y="76"/>
                  <a:pt x="16" y="78"/>
                  <a:pt x="36" y="71"/>
                </a:cubicBezTo>
                <a:cubicBezTo>
                  <a:pt x="39" y="63"/>
                  <a:pt x="41" y="55"/>
                  <a:pt x="44" y="47"/>
                </a:cubicBezTo>
                <a:cubicBezTo>
                  <a:pt x="45" y="43"/>
                  <a:pt x="48" y="35"/>
                  <a:pt x="48" y="35"/>
                </a:cubicBezTo>
                <a:cubicBezTo>
                  <a:pt x="49" y="26"/>
                  <a:pt x="44" y="12"/>
                  <a:pt x="52" y="7"/>
                </a:cubicBezTo>
                <a:cubicBezTo>
                  <a:pt x="66" y="0"/>
                  <a:pt x="111" y="15"/>
                  <a:pt x="128" y="19"/>
                </a:cubicBezTo>
                <a:cubicBezTo>
                  <a:pt x="141" y="22"/>
                  <a:pt x="168" y="27"/>
                  <a:pt x="168" y="27"/>
                </a:cubicBezTo>
                <a:cubicBezTo>
                  <a:pt x="186" y="45"/>
                  <a:pt x="208" y="48"/>
                  <a:pt x="232" y="55"/>
                </a:cubicBezTo>
                <a:cubicBezTo>
                  <a:pt x="245" y="59"/>
                  <a:pt x="254" y="74"/>
                  <a:pt x="268" y="75"/>
                </a:cubicBezTo>
                <a:cubicBezTo>
                  <a:pt x="284" y="76"/>
                  <a:pt x="300" y="78"/>
                  <a:pt x="316" y="79"/>
                </a:cubicBezTo>
                <a:cubicBezTo>
                  <a:pt x="330" y="84"/>
                  <a:pt x="325" y="80"/>
                  <a:pt x="332" y="87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67513" y="3346450"/>
            <a:ext cx="2286000" cy="460375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BBE0E3"/>
            </a:solidFill>
            <a:prstDash val="solid"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ĐÀNG TRONG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980113" y="3806825"/>
            <a:ext cx="787400" cy="46355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2927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70114" y="2052935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Cuộc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khẩn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hoang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Đàng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kết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quả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381000" y="2974762"/>
            <a:ext cx="8534400" cy="2892425"/>
            <a:chOff x="1104" y="1776"/>
            <a:chExt cx="5376" cy="1822"/>
          </a:xfrm>
        </p:grpSpPr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1104" y="1776"/>
              <a:ext cx="5376" cy="1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+ </a:t>
              </a:r>
              <a:r>
                <a:rPr kumimoji="0" lang="en-US" alt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Mở</a:t>
              </a: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rộng</a:t>
              </a: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diện</a:t>
              </a: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tích</a:t>
              </a: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canh</a:t>
              </a: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kumimoji="0" lang="en-US" alt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vùng</a:t>
              </a: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hoang</a:t>
              </a: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hoá</a:t>
              </a: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+ </a:t>
              </a:r>
              <a:r>
                <a:rPr kumimoji="0" lang="en-US" alt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Ruộng</a:t>
              </a: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khai</a:t>
              </a: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phá</a:t>
              </a: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+ </a:t>
              </a:r>
              <a:r>
                <a:rPr kumimoji="0" lang="en-US" alt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Xóm</a:t>
              </a: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làng</a:t>
              </a: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triển</a:t>
              </a: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2800" b="1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Phú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Yên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trở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dân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tộc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altLang="en-US" sz="2800" b="1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Người Chăm, người Khơ me và các dân tộc ở Tây Nguyên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sống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vi-VN" alt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1104" y="2736"/>
              <a:ext cx="489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2991" y="0"/>
            <a:ext cx="909801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endParaRPr lang="en-US" sz="2800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khẩn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91253" y="1457980"/>
            <a:ext cx="754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 </a:t>
            </a:r>
            <a:r>
              <a:rPr kumimoji="0" lang="en-US" altLang="en-US" sz="2800" b="1" i="0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Kết</a:t>
            </a:r>
            <a:r>
              <a:rPr kumimoji="0" lang="en-US" altLang="en-US" sz="2800" b="1" i="0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quả</a:t>
            </a:r>
            <a:r>
              <a:rPr kumimoji="0" lang="en-US" altLang="en-US" sz="2800" b="1" i="0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altLang="en-US" sz="2800" b="1" i="0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cuộc</a:t>
            </a:r>
            <a:r>
              <a:rPr kumimoji="0" lang="en-US" altLang="en-US" sz="2800" b="1" i="0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khẩn</a:t>
            </a:r>
            <a:r>
              <a:rPr kumimoji="0" lang="en-US" altLang="en-US" sz="2800" b="1" i="0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hoang</a:t>
            </a:r>
            <a:r>
              <a:rPr kumimoji="0" lang="en-US" altLang="en-US" sz="2800" b="1" i="0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4355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3.33333E-6 -0.128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opy of 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905000"/>
            <a:ext cx="4876800" cy="4953000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217715" y="1905000"/>
            <a:ext cx="366848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alt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Cuộc</a:t>
            </a:r>
            <a:r>
              <a:rPr kumimoji="0" lang="en-US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sống</a:t>
            </a:r>
            <a:r>
              <a:rPr kumimoji="0" lang="en-US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chung</a:t>
            </a:r>
            <a:r>
              <a:rPr kumimoji="0" lang="en-US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giữa</a:t>
            </a:r>
            <a:r>
              <a:rPr kumimoji="0" lang="en-US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dân</a:t>
            </a:r>
            <a:r>
              <a:rPr kumimoji="0" lang="en-US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tộc</a:t>
            </a:r>
            <a:r>
              <a:rPr kumimoji="0" lang="en-US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phía</a:t>
            </a:r>
            <a:r>
              <a:rPr kumimoji="0" lang="en-US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Nam </a:t>
            </a:r>
            <a:r>
              <a:rPr kumimoji="0" lang="en-US" alt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đã</a:t>
            </a:r>
            <a:r>
              <a:rPr kumimoji="0" lang="en-US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đem</a:t>
            </a:r>
            <a:r>
              <a:rPr kumimoji="0" lang="en-US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kết</a:t>
            </a:r>
            <a:r>
              <a:rPr kumimoji="0" lang="en-US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quả</a:t>
            </a:r>
            <a:r>
              <a:rPr kumimoji="0" lang="en-US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52400" y="3581400"/>
            <a:ext cx="383721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-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Cuộc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hoà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hợp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alt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văn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hoá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dân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tộc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hoà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nhau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tạo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nên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nền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văn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hoá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chung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dân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tộc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Việt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22991" y="0"/>
            <a:ext cx="909801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endParaRPr lang="en-US" sz="2800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khẩn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91253" y="1381780"/>
            <a:ext cx="754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 </a:t>
            </a:r>
            <a:r>
              <a:rPr kumimoji="0" lang="en-US" altLang="en-US" sz="2800" b="1" i="0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Kết</a:t>
            </a:r>
            <a:r>
              <a:rPr kumimoji="0" lang="en-US" altLang="en-US" sz="2800" b="1" i="0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quả</a:t>
            </a:r>
            <a:r>
              <a:rPr kumimoji="0" lang="en-US" altLang="en-US" sz="2800" b="1" i="0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altLang="en-US" sz="2800" b="1" i="0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cuộc</a:t>
            </a:r>
            <a:r>
              <a:rPr kumimoji="0" lang="en-US" altLang="en-US" sz="2800" b="1" i="0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khẩn</a:t>
            </a:r>
            <a:r>
              <a:rPr kumimoji="0" lang="en-US" altLang="en-US" sz="2800" b="1" i="0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hoang</a:t>
            </a:r>
            <a:r>
              <a:rPr kumimoji="0" lang="en-US" altLang="en-US" sz="2800" b="1" i="0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7159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9746" y="21771"/>
            <a:ext cx="9154887" cy="6836229"/>
            <a:chOff x="-1" y="-1"/>
            <a:chExt cx="9154887" cy="683622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4589" y="-1"/>
              <a:ext cx="5840297" cy="496096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3314589" cy="683622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327633" y="5486400"/>
              <a:ext cx="3581400" cy="6463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Khơ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-me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07702" y="32281"/>
            <a:ext cx="9131681" cy="6517733"/>
            <a:chOff x="35966" y="48047"/>
            <a:chExt cx="9131681" cy="65177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3373" y="48047"/>
              <a:ext cx="4804274" cy="54102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6" y="58557"/>
              <a:ext cx="4330035" cy="54102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182590" y="5857894"/>
              <a:ext cx="502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</a:t>
              </a:r>
              <a:endPara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01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61414" y="3390256"/>
            <a:ext cx="9017762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0" y="-1"/>
            <a:ext cx="9144000" cy="6821242"/>
            <a:chOff x="0" y="-1"/>
            <a:chExt cx="9144000" cy="682124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9144000" cy="617491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718556" y="6174910"/>
              <a:ext cx="3581400" cy="6463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Ê - </a:t>
              </a:r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8393" y="-1"/>
            <a:ext cx="9144000" cy="6734888"/>
            <a:chOff x="61414" y="-18380"/>
            <a:chExt cx="9144000" cy="673488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14" y="-18380"/>
              <a:ext cx="9144000" cy="621166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438400" y="6193288"/>
              <a:ext cx="502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Gia-rai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09580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7" r="49686"/>
          <a:stretch/>
        </p:blipFill>
        <p:spPr>
          <a:xfrm>
            <a:off x="838200" y="0"/>
            <a:ext cx="7010400" cy="609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905000" y="60960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5269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1" cy="6857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27481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1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vi-VN" sz="2800" b="1" dirty="0">
                <a:solidFill>
                  <a:srgbClr val="0000FF"/>
                </a:solidFill>
              </a:rPr>
              <a:t>Các đời chúa Nguyễn tồn tại 203 năm (1600-1802), trải qua 10 đời chúa, </a:t>
            </a:r>
            <a:r>
              <a:rPr lang="en-US" sz="2800" b="1" dirty="0">
                <a:solidFill>
                  <a:srgbClr val="0000FF"/>
                </a:solidFill>
              </a:rPr>
              <a:t/>
            </a:r>
            <a:br>
              <a:rPr lang="en-US" sz="2800" b="1" dirty="0">
                <a:solidFill>
                  <a:srgbClr val="0000FF"/>
                </a:solidFill>
              </a:rPr>
            </a:br>
            <a:r>
              <a:rPr lang="vi-VN" sz="2800" b="1" dirty="0">
                <a:solidFill>
                  <a:srgbClr val="0000FF"/>
                </a:solidFill>
              </a:rPr>
              <a:t>bao gồm: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05000"/>
            <a:ext cx="42672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vi-VN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Nguyễn Hoàng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vi-VN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Nguyễn Phúc Nguyên 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vi-VN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Nguyễn Phúc Lan 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vi-VN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Nguyễn Phúc Tần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vi-VN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Nguyễn Phúc Trăn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905000"/>
            <a:ext cx="42672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6. </a:t>
            </a:r>
            <a:r>
              <a:rPr kumimoji="0" lang="vi-VN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Nguyễn Phúc Ánh 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7. </a:t>
            </a:r>
            <a:r>
              <a:rPr kumimoji="0" lang="vi-VN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Nguyễn Phúc Thuần 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8. </a:t>
            </a:r>
            <a:r>
              <a:rPr kumimoji="0" lang="vi-VN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Nguyễn Phúc Khoát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9. </a:t>
            </a:r>
            <a:r>
              <a:rPr kumimoji="0" lang="vi-VN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Nguyễn Phúc Chú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10. </a:t>
            </a:r>
            <a:r>
              <a:rPr kumimoji="0" lang="en-US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Nguyễn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</a:t>
            </a:r>
            <a:r>
              <a:rPr kumimoji="0" lang="en-US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Phúc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Chu </a:t>
            </a:r>
            <a:endParaRPr kumimoji="0" lang="vi-VN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7831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_Văn_Bản 1"/>
          <p:cNvSpPr txBox="1"/>
          <p:nvPr/>
        </p:nvSpPr>
        <p:spPr>
          <a:xfrm>
            <a:off x="990600" y="2506682"/>
            <a:ext cx="8011886" cy="3970318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XVI,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khẩn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Đàng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21030" y="1591270"/>
            <a:ext cx="3199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GHI NHỚ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22991" y="77450"/>
            <a:ext cx="909801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endParaRPr lang="en-US" sz="2800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khẩn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33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22991" y="134337"/>
            <a:ext cx="909801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b="1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3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u="sng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endParaRPr lang="en-US" sz="36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58088" y="1457980"/>
            <a:ext cx="90520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khẩn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812205" y="2376488"/>
            <a:ext cx="754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 </a:t>
            </a:r>
            <a:r>
              <a:rPr kumimoji="0" lang="en-US" altLang="en-US" sz="3200" b="1" i="0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altLang="en-US" sz="3200" b="1" i="0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chúa</a:t>
            </a:r>
            <a:r>
              <a:rPr kumimoji="0" lang="en-US" altLang="en-US" sz="3200" b="1" i="0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kumimoji="0" lang="en-US" altLang="en-US" sz="3200" b="1" i="0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tổ</a:t>
            </a:r>
            <a:r>
              <a:rPr kumimoji="0" lang="en-US" altLang="en-US" sz="3200" b="1" i="0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chức</a:t>
            </a:r>
            <a:r>
              <a:rPr kumimoji="0" lang="en-US" altLang="en-US" sz="3200" b="1" i="0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khẩn</a:t>
            </a:r>
            <a:r>
              <a:rPr kumimoji="0" lang="en-US" altLang="en-US" sz="3200" b="1" i="0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3200" b="1" i="0" strike="noStrike" kern="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hoang</a:t>
            </a:r>
            <a:r>
              <a:rPr kumimoji="0" lang="en-US" altLang="en-US" sz="3200" b="1" i="0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6958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opy of 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4312"/>
            <a:ext cx="7304690" cy="4433888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Rectangle 6"/>
          <p:cNvSpPr>
            <a:spLocks noGrp="1" noChangeArrowheads="1"/>
          </p:cNvSpPr>
          <p:nvPr>
            <p:ph idx="4294967295"/>
          </p:nvPr>
        </p:nvSpPr>
        <p:spPr>
          <a:xfrm>
            <a:off x="990600" y="5029200"/>
            <a:ext cx="8001000" cy="1477963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XVI,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Gianh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thớt</a:t>
            </a: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5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py of 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530" y="381000"/>
            <a:ext cx="6750270" cy="4572000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0599" y="5334000"/>
            <a:ext cx="7868827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1440" indent="-342900" algn="just">
              <a:spcBef>
                <a:spcPct val="20000"/>
              </a:spcBef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4032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opy of 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"/>
            <a:ext cx="6858000" cy="4525963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990600" y="5116909"/>
            <a:ext cx="7772400" cy="151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US" sz="3000" dirty="0"/>
              <a:t>   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XVI,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khẩn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1519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uối t t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6934200" cy="4747501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990600" y="525780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khẩn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7716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uối t t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848" y="152400"/>
            <a:ext cx="6390752" cy="4572000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990600" y="4999038"/>
            <a:ext cx="76962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khẩn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8311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uối t t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931" y="189186"/>
            <a:ext cx="6597869" cy="4191000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990600" y="4698124"/>
            <a:ext cx="7924800" cy="177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nay. </a:t>
            </a:r>
          </a:p>
        </p:txBody>
      </p:sp>
    </p:spTree>
    <p:extLst>
      <p:ext uri="{BB962C8B-B14F-4D97-AF65-F5344CB8AC3E}">
        <p14:creationId xmlns:p14="http://schemas.microsoft.com/office/powerpoint/2010/main" val="60542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491</TotalTime>
  <Words>1055</Words>
  <Application>Microsoft Office PowerPoint</Application>
  <PresentationFormat>On-screen Show (4:3)</PresentationFormat>
  <Paragraphs>122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đời chúa Nguyễn tồn tại 203 năm (1600-1802), trải qua 10 đời chúa,  bao gồm: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An</dc:creator>
  <cp:lastModifiedBy>THANH HUONG</cp:lastModifiedBy>
  <cp:revision>32</cp:revision>
  <dcterms:created xsi:type="dcterms:W3CDTF">2020-04-18T07:51:59Z</dcterms:created>
  <dcterms:modified xsi:type="dcterms:W3CDTF">2023-03-12T14:11:59Z</dcterms:modified>
</cp:coreProperties>
</file>