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314" r:id="rId13"/>
    <p:sldId id="280" r:id="rId14"/>
    <p:sldId id="316" r:id="rId15"/>
    <p:sldId id="274" r:id="rId16"/>
    <p:sldId id="278" r:id="rId17"/>
    <p:sldId id="281" r:id="rId18"/>
    <p:sldId id="304" r:id="rId19"/>
    <p:sldId id="282" r:id="rId20"/>
    <p:sldId id="305" r:id="rId21"/>
    <p:sldId id="307" r:id="rId22"/>
    <p:sldId id="284" r:id="rId23"/>
    <p:sldId id="279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7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721" y="5706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806302" y="1542719"/>
            <a:ext cx="27397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85DA9-F438-49C1-B28D-D8A13DC5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52" y="2638332"/>
            <a:ext cx="4303496" cy="1202456"/>
          </a:xfrm>
          <a:prstGeom prst="rect">
            <a:avLst/>
          </a:prstGeom>
        </p:spPr>
      </p:pic>
      <p:sp>
        <p:nvSpPr>
          <p:cNvPr id="3" name="Text Box 66">
            <a:extLst>
              <a:ext uri="{FF2B5EF4-FFF2-40B4-BE49-F238E27FC236}">
                <a16:creationId xmlns:a16="http://schemas.microsoft.com/office/drawing/2014/main" id="{C72893A4-9BCA-4D25-A092-C905A3C53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260" y="2916394"/>
            <a:ext cx="33651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839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56" y="2195473"/>
            <a:ext cx="3442460" cy="1715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1723782" y="2473536"/>
            <a:ext cx="2770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6">
            <a:extLst>
              <a:ext uri="{FF2B5EF4-FFF2-40B4-BE49-F238E27FC236}">
                <a16:creationId xmlns:a16="http://schemas.microsoft.com/office/drawing/2014/main" id="{3B4FA402-76DC-429A-A357-386F7CA9E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68" y="993920"/>
            <a:ext cx="184950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37752002-DCA5-4F25-8FC1-AAD13B030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68" y="3910518"/>
            <a:ext cx="2199704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8C0FF3-9949-4F04-A976-E855AE08B720}"/>
              </a:ext>
            </a:extLst>
          </p:cNvPr>
          <p:cNvCxnSpPr/>
          <p:nvPr/>
        </p:nvCxnSpPr>
        <p:spPr>
          <a:xfrm flipV="1">
            <a:off x="4824916" y="1332689"/>
            <a:ext cx="562952" cy="1721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E4610-8371-4EB1-BCC6-60A5D4F01E87}"/>
              </a:ext>
            </a:extLst>
          </p:cNvPr>
          <p:cNvCxnSpPr>
            <a:cxnSpLocks/>
          </p:cNvCxnSpPr>
          <p:nvPr/>
        </p:nvCxnSpPr>
        <p:spPr>
          <a:xfrm>
            <a:off x="4835501" y="3054485"/>
            <a:ext cx="552367" cy="1544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 Box 66">
            <a:extLst>
              <a:ext uri="{FF2B5EF4-FFF2-40B4-BE49-F238E27FC236}">
                <a16:creationId xmlns:a16="http://schemas.microsoft.com/office/drawing/2014/main" id="{8B7576A3-0080-4E96-B10D-10930A6D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2193587"/>
            <a:ext cx="4148356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7D4B16CC-C6B8-4279-B595-E05E965D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3242209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31113CB0-C63C-4649-BEE2-B34C99560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3826984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775FF019-3749-4859-AF13-B4EE9C5D0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4464516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6">
            <a:extLst>
              <a:ext uri="{FF2B5EF4-FFF2-40B4-BE49-F238E27FC236}">
                <a16:creationId xmlns:a16="http://schemas.microsoft.com/office/drawing/2014/main" id="{5F045BBD-A8DB-4FA6-AB66-85F3135E4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161" y="4987736"/>
            <a:ext cx="4148356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2F7C7-7D4C-4EC0-A420-3221017D0DB9}"/>
              </a:ext>
            </a:extLst>
          </p:cNvPr>
          <p:cNvCxnSpPr>
            <a:stCxn id="8" idx="3"/>
          </p:cNvCxnSpPr>
          <p:nvPr/>
        </p:nvCxnSpPr>
        <p:spPr>
          <a:xfrm flipV="1">
            <a:off x="7587572" y="2473536"/>
            <a:ext cx="349064" cy="1975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10CB2C-4F56-4FD7-91B4-AA2EB5DCAA7E}"/>
              </a:ext>
            </a:extLst>
          </p:cNvPr>
          <p:cNvCxnSpPr>
            <a:cxnSpLocks/>
          </p:cNvCxnSpPr>
          <p:nvPr/>
        </p:nvCxnSpPr>
        <p:spPr>
          <a:xfrm flipV="1">
            <a:off x="7587572" y="3503819"/>
            <a:ext cx="349063" cy="929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2ABBFF-DBD3-44FE-B09C-74FA1893EF50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 flipV="1">
            <a:off x="7587572" y="4088594"/>
            <a:ext cx="349064" cy="360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297104-8DDC-46F3-9A65-C942BBF9EC0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587571" y="4350204"/>
            <a:ext cx="349065" cy="375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69CD64-BE51-4DEA-90F1-42DADE74E3C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587570" y="4261166"/>
            <a:ext cx="336591" cy="1203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4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63407" y="2335317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1190" y="2058752"/>
            <a:ext cx="3331206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Vận</a:t>
            </a:r>
            <a:r>
              <a:rPr lang="en-US" sz="5400" b="1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1267487"/>
            <a:ext cx="2705426" cy="1960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738" y="1606135"/>
            <a:ext cx="28860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 x 123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3047" y="466811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1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tổng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330608A-FFB0-4DA0-BC11-5434996DD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828" y="3266460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501</Words>
  <Application>Microsoft Office PowerPoint</Application>
  <PresentationFormat>Widescreen</PresentationFormat>
  <Paragraphs>165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DengXian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105</cp:revision>
  <dcterms:created xsi:type="dcterms:W3CDTF">2019-06-18T11:41:00Z</dcterms:created>
  <dcterms:modified xsi:type="dcterms:W3CDTF">2022-11-28T02:56:56Z</dcterms:modified>
  <cp:version>Q08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