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2" r:id="rId2"/>
    <p:sldId id="273" r:id="rId3"/>
    <p:sldId id="275" r:id="rId4"/>
    <p:sldId id="257" r:id="rId5"/>
    <p:sldId id="259" r:id="rId6"/>
    <p:sldId id="264" r:id="rId7"/>
    <p:sldId id="263" r:id="rId8"/>
    <p:sldId id="274" r:id="rId9"/>
    <p:sldId id="276" r:id="rId10"/>
    <p:sldId id="277" r:id="rId11"/>
  </p:sldIdLst>
  <p:sldSz cx="12192000" cy="6858000"/>
  <p:notesSz cx="6858000" cy="9144000"/>
  <p:embeddedFontLst>
    <p:embeddedFont>
      <p:font typeface="Roboto" panose="02000000000000000000" pitchFamily="2" charset="0"/>
      <p:regular r:id="rId12"/>
      <p:bold r:id="rId13"/>
      <p:italic r:id="rId14"/>
      <p:boldItalic r:id="rId15"/>
    </p:embeddedFont>
    <p:embeddedFont>
      <p:font typeface="Calibri Light" panose="020F0302020204030204" pitchFamily="34" charset="0"/>
      <p:regular r:id="rId16"/>
      <p:italic r:id="rId17"/>
    </p:embeddedFont>
    <p:embeddedFont>
      <p:font typeface="Calibri" panose="020F0502020204030204" pitchFamily="34" charset="0"/>
      <p:regular r:id="rId18"/>
      <p:bold r:id="rId19"/>
      <p:italic r:id="rId20"/>
      <p:boldItalic r:id="rId21"/>
    </p:embeddedFont>
    <p:embeddedFont>
      <p:font typeface="SVN-Yahoo" panose="02040603050506020204" pitchFamily="18" charset="0"/>
      <p:regular r:id="rId22"/>
    </p:embeddedFont>
    <p:embeddedFont>
      <p:font typeface="SVN-Whimsy" panose="02040603050506020204" pitchFamily="18" charset="0"/>
      <p:regular r:id="rId23"/>
    </p:embeddedFont>
    <p:embeddedFont>
      <p:font typeface="Amazone" panose="03020702060507090A04" pitchFamily="66"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472"/>
    <a:srgbClr val="FFE0D8"/>
    <a:srgbClr val="80CF93"/>
    <a:srgbClr val="ABC3E7"/>
    <a:srgbClr val="F9DE66"/>
    <a:srgbClr val="FEF7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648" y="67"/>
      </p:cViewPr>
      <p:guideLst>
        <p:guide orient="horz" pos="2184"/>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8452-5BB7-4C55-83C9-0589B77B8F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F4961-83D9-45DC-92C1-564D12B7E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06F1A2-5029-4431-8AC8-094E6BE04169}"/>
              </a:ext>
            </a:extLst>
          </p:cNvPr>
          <p:cNvSpPr>
            <a:spLocks noGrp="1"/>
          </p:cNvSpPr>
          <p:nvPr>
            <p:ph type="dt" sz="half" idx="10"/>
          </p:nvPr>
        </p:nvSpPr>
        <p:spPr/>
        <p:txBody>
          <a:bodyPr/>
          <a:lstStyle/>
          <a:p>
            <a:fld id="{449825A0-B27D-4B81-8108-9C06B79E9D8C}" type="datetimeFigureOut">
              <a:rPr lang="en-US" smtClean="0"/>
              <a:t>12/26/2021</a:t>
            </a:fld>
            <a:endParaRPr lang="en-US"/>
          </a:p>
        </p:txBody>
      </p:sp>
      <p:sp>
        <p:nvSpPr>
          <p:cNvPr id="5" name="Footer Placeholder 4">
            <a:extLst>
              <a:ext uri="{FF2B5EF4-FFF2-40B4-BE49-F238E27FC236}">
                <a16:creationId xmlns:a16="http://schemas.microsoft.com/office/drawing/2014/main" id="{F91F29E0-A565-49D5-8D10-05D02D57D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C62AA-77A3-4667-8C87-3B959D66A34C}"/>
              </a:ext>
            </a:extLst>
          </p:cNvPr>
          <p:cNvSpPr>
            <a:spLocks noGrp="1"/>
          </p:cNvSpPr>
          <p:nvPr>
            <p:ph type="sldNum" sz="quarter" idx="12"/>
          </p:nvPr>
        </p:nvSpPr>
        <p:spPr/>
        <p:txBody>
          <a:bodyPr/>
          <a:lstStyle/>
          <a:p>
            <a:fld id="{C62C52BF-8DF2-4824-8CA4-7F9FC4EAF5F0}" type="slidenum">
              <a:rPr lang="en-US" smtClean="0"/>
              <a:t>‹#›</a:t>
            </a:fld>
            <a:endParaRPr lang="en-US"/>
          </a:p>
        </p:txBody>
      </p:sp>
    </p:spTree>
    <p:extLst>
      <p:ext uri="{BB962C8B-B14F-4D97-AF65-F5344CB8AC3E}">
        <p14:creationId xmlns:p14="http://schemas.microsoft.com/office/powerpoint/2010/main" val="2051084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DDB1-569B-41FA-81D1-43CD31299A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78536-AA68-4962-81D2-35058F8563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DE68E-23E8-4BD4-B460-44D68C1E0BEC}"/>
              </a:ext>
            </a:extLst>
          </p:cNvPr>
          <p:cNvSpPr>
            <a:spLocks noGrp="1"/>
          </p:cNvSpPr>
          <p:nvPr>
            <p:ph type="dt" sz="half" idx="10"/>
          </p:nvPr>
        </p:nvSpPr>
        <p:spPr/>
        <p:txBody>
          <a:bodyPr/>
          <a:lstStyle/>
          <a:p>
            <a:fld id="{449825A0-B27D-4B81-8108-9C06B79E9D8C}" type="datetimeFigureOut">
              <a:rPr lang="en-US" smtClean="0"/>
              <a:t>12/26/2021</a:t>
            </a:fld>
            <a:endParaRPr lang="en-US"/>
          </a:p>
        </p:txBody>
      </p:sp>
      <p:sp>
        <p:nvSpPr>
          <p:cNvPr id="5" name="Footer Placeholder 4">
            <a:extLst>
              <a:ext uri="{FF2B5EF4-FFF2-40B4-BE49-F238E27FC236}">
                <a16:creationId xmlns:a16="http://schemas.microsoft.com/office/drawing/2014/main" id="{93C1DCB9-97CE-4D5E-BB9E-88C64EE25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F3FDC-5376-4674-BDE8-7ECD8C2E715D}"/>
              </a:ext>
            </a:extLst>
          </p:cNvPr>
          <p:cNvSpPr>
            <a:spLocks noGrp="1"/>
          </p:cNvSpPr>
          <p:nvPr>
            <p:ph type="sldNum" sz="quarter" idx="12"/>
          </p:nvPr>
        </p:nvSpPr>
        <p:spPr/>
        <p:txBody>
          <a:bodyPr/>
          <a:lstStyle/>
          <a:p>
            <a:fld id="{C62C52BF-8DF2-4824-8CA4-7F9FC4EAF5F0}" type="slidenum">
              <a:rPr lang="en-US" smtClean="0"/>
              <a:t>‹#›</a:t>
            </a:fld>
            <a:endParaRPr lang="en-US"/>
          </a:p>
        </p:txBody>
      </p:sp>
    </p:spTree>
    <p:extLst>
      <p:ext uri="{BB962C8B-B14F-4D97-AF65-F5344CB8AC3E}">
        <p14:creationId xmlns:p14="http://schemas.microsoft.com/office/powerpoint/2010/main" val="179238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F007E9-8ED1-4538-B7F9-6CAA41E1E3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C5B239-87AF-434F-A537-67767813F5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35DD4-9CFF-4997-982C-50D9C2202AE2}"/>
              </a:ext>
            </a:extLst>
          </p:cNvPr>
          <p:cNvSpPr>
            <a:spLocks noGrp="1"/>
          </p:cNvSpPr>
          <p:nvPr>
            <p:ph type="dt" sz="half" idx="10"/>
          </p:nvPr>
        </p:nvSpPr>
        <p:spPr/>
        <p:txBody>
          <a:bodyPr/>
          <a:lstStyle/>
          <a:p>
            <a:fld id="{449825A0-B27D-4B81-8108-9C06B79E9D8C}" type="datetimeFigureOut">
              <a:rPr lang="en-US" smtClean="0"/>
              <a:t>12/26/2021</a:t>
            </a:fld>
            <a:endParaRPr lang="en-US"/>
          </a:p>
        </p:txBody>
      </p:sp>
      <p:sp>
        <p:nvSpPr>
          <p:cNvPr id="5" name="Footer Placeholder 4">
            <a:extLst>
              <a:ext uri="{FF2B5EF4-FFF2-40B4-BE49-F238E27FC236}">
                <a16:creationId xmlns:a16="http://schemas.microsoft.com/office/drawing/2014/main" id="{48C6D805-585E-4870-99D5-ACA00F2CD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59BAE-F135-478D-85DB-18DC4503B182}"/>
              </a:ext>
            </a:extLst>
          </p:cNvPr>
          <p:cNvSpPr>
            <a:spLocks noGrp="1"/>
          </p:cNvSpPr>
          <p:nvPr>
            <p:ph type="sldNum" sz="quarter" idx="12"/>
          </p:nvPr>
        </p:nvSpPr>
        <p:spPr/>
        <p:txBody>
          <a:bodyPr/>
          <a:lstStyle/>
          <a:p>
            <a:fld id="{C62C52BF-8DF2-4824-8CA4-7F9FC4EAF5F0}" type="slidenum">
              <a:rPr lang="en-US" smtClean="0"/>
              <a:t>‹#›</a:t>
            </a:fld>
            <a:endParaRPr lang="en-US"/>
          </a:p>
        </p:txBody>
      </p:sp>
    </p:spTree>
    <p:extLst>
      <p:ext uri="{BB962C8B-B14F-4D97-AF65-F5344CB8AC3E}">
        <p14:creationId xmlns:p14="http://schemas.microsoft.com/office/powerpoint/2010/main" val="1655090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36E50-BAEE-4DA5-BC02-440E32B4FF44}"/>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a:extLst>
              <a:ext uri="{FF2B5EF4-FFF2-40B4-BE49-F238E27FC236}">
                <a16:creationId xmlns:a16="http://schemas.microsoft.com/office/drawing/2014/main" id="{8E206C6B-0705-484B-97B2-4864A86ECB90}"/>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83624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C46A-956C-4F67-90E2-C568BAA008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58BA5C-D4AD-4F9E-9E8B-E860FB51D3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E15F2-0D9B-461D-A900-79B258B2B59A}"/>
              </a:ext>
            </a:extLst>
          </p:cNvPr>
          <p:cNvSpPr>
            <a:spLocks noGrp="1"/>
          </p:cNvSpPr>
          <p:nvPr>
            <p:ph type="dt" sz="half" idx="10"/>
          </p:nvPr>
        </p:nvSpPr>
        <p:spPr/>
        <p:txBody>
          <a:bodyPr/>
          <a:lstStyle/>
          <a:p>
            <a:fld id="{449825A0-B27D-4B81-8108-9C06B79E9D8C}" type="datetimeFigureOut">
              <a:rPr lang="en-US" smtClean="0"/>
              <a:t>12/26/2021</a:t>
            </a:fld>
            <a:endParaRPr lang="en-US"/>
          </a:p>
        </p:txBody>
      </p:sp>
      <p:sp>
        <p:nvSpPr>
          <p:cNvPr id="5" name="Footer Placeholder 4">
            <a:extLst>
              <a:ext uri="{FF2B5EF4-FFF2-40B4-BE49-F238E27FC236}">
                <a16:creationId xmlns:a16="http://schemas.microsoft.com/office/drawing/2014/main" id="{49C81306-46E1-480C-B68F-6D3F8343A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CB1BD-D3B1-4C90-A05D-6F748EEC150C}"/>
              </a:ext>
            </a:extLst>
          </p:cNvPr>
          <p:cNvSpPr>
            <a:spLocks noGrp="1"/>
          </p:cNvSpPr>
          <p:nvPr>
            <p:ph type="sldNum" sz="quarter" idx="12"/>
          </p:nvPr>
        </p:nvSpPr>
        <p:spPr/>
        <p:txBody>
          <a:bodyPr/>
          <a:lstStyle/>
          <a:p>
            <a:fld id="{C62C52BF-8DF2-4824-8CA4-7F9FC4EAF5F0}" type="slidenum">
              <a:rPr lang="en-US" smtClean="0"/>
              <a:t>‹#›</a:t>
            </a:fld>
            <a:endParaRPr lang="en-US"/>
          </a:p>
        </p:txBody>
      </p:sp>
    </p:spTree>
    <p:extLst>
      <p:ext uri="{BB962C8B-B14F-4D97-AF65-F5344CB8AC3E}">
        <p14:creationId xmlns:p14="http://schemas.microsoft.com/office/powerpoint/2010/main" val="1239197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79AA-85E9-4135-AA5A-7F3197E5E6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EE570A-DD8C-4661-86BD-BA748E5E76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8B8D48-53A3-4BD6-B1ED-CBA8FF6047FF}"/>
              </a:ext>
            </a:extLst>
          </p:cNvPr>
          <p:cNvSpPr>
            <a:spLocks noGrp="1"/>
          </p:cNvSpPr>
          <p:nvPr>
            <p:ph type="dt" sz="half" idx="10"/>
          </p:nvPr>
        </p:nvSpPr>
        <p:spPr/>
        <p:txBody>
          <a:bodyPr/>
          <a:lstStyle/>
          <a:p>
            <a:fld id="{449825A0-B27D-4B81-8108-9C06B79E9D8C}" type="datetimeFigureOut">
              <a:rPr lang="en-US" smtClean="0"/>
              <a:t>12/26/2021</a:t>
            </a:fld>
            <a:endParaRPr lang="en-US"/>
          </a:p>
        </p:txBody>
      </p:sp>
      <p:sp>
        <p:nvSpPr>
          <p:cNvPr id="5" name="Footer Placeholder 4">
            <a:extLst>
              <a:ext uri="{FF2B5EF4-FFF2-40B4-BE49-F238E27FC236}">
                <a16:creationId xmlns:a16="http://schemas.microsoft.com/office/drawing/2014/main" id="{B34C773C-6587-445F-A540-90D10017C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6A844-11D6-46F9-8E70-931073B51C11}"/>
              </a:ext>
            </a:extLst>
          </p:cNvPr>
          <p:cNvSpPr>
            <a:spLocks noGrp="1"/>
          </p:cNvSpPr>
          <p:nvPr>
            <p:ph type="sldNum" sz="quarter" idx="12"/>
          </p:nvPr>
        </p:nvSpPr>
        <p:spPr/>
        <p:txBody>
          <a:bodyPr/>
          <a:lstStyle/>
          <a:p>
            <a:fld id="{C62C52BF-8DF2-4824-8CA4-7F9FC4EAF5F0}" type="slidenum">
              <a:rPr lang="en-US" smtClean="0"/>
              <a:t>‹#›</a:t>
            </a:fld>
            <a:endParaRPr lang="en-US"/>
          </a:p>
        </p:txBody>
      </p:sp>
    </p:spTree>
    <p:extLst>
      <p:ext uri="{BB962C8B-B14F-4D97-AF65-F5344CB8AC3E}">
        <p14:creationId xmlns:p14="http://schemas.microsoft.com/office/powerpoint/2010/main" val="313642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CB78-5ED9-41A9-BA27-CC7559ABCB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9EFCC-C8DE-44CC-AB51-49F09A3CDA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550E8-7D32-4035-88C1-53ECDFB588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4186B4-5520-4EF9-8A43-FCA18E2C1EEA}"/>
              </a:ext>
            </a:extLst>
          </p:cNvPr>
          <p:cNvSpPr>
            <a:spLocks noGrp="1"/>
          </p:cNvSpPr>
          <p:nvPr>
            <p:ph type="dt" sz="half" idx="10"/>
          </p:nvPr>
        </p:nvSpPr>
        <p:spPr/>
        <p:txBody>
          <a:bodyPr/>
          <a:lstStyle/>
          <a:p>
            <a:fld id="{449825A0-B27D-4B81-8108-9C06B79E9D8C}" type="datetimeFigureOut">
              <a:rPr lang="en-US" smtClean="0"/>
              <a:t>12/26/2021</a:t>
            </a:fld>
            <a:endParaRPr lang="en-US"/>
          </a:p>
        </p:txBody>
      </p:sp>
      <p:sp>
        <p:nvSpPr>
          <p:cNvPr id="6" name="Footer Placeholder 5">
            <a:extLst>
              <a:ext uri="{FF2B5EF4-FFF2-40B4-BE49-F238E27FC236}">
                <a16:creationId xmlns:a16="http://schemas.microsoft.com/office/drawing/2014/main" id="{EA8587EB-9518-4230-A570-50834ED4C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E46D4-9E73-4E05-B7E6-B3CDC6BC344D}"/>
              </a:ext>
            </a:extLst>
          </p:cNvPr>
          <p:cNvSpPr>
            <a:spLocks noGrp="1"/>
          </p:cNvSpPr>
          <p:nvPr>
            <p:ph type="sldNum" sz="quarter" idx="12"/>
          </p:nvPr>
        </p:nvSpPr>
        <p:spPr/>
        <p:txBody>
          <a:bodyPr/>
          <a:lstStyle/>
          <a:p>
            <a:fld id="{C62C52BF-8DF2-4824-8CA4-7F9FC4EAF5F0}" type="slidenum">
              <a:rPr lang="en-US" smtClean="0"/>
              <a:t>‹#›</a:t>
            </a:fld>
            <a:endParaRPr lang="en-US"/>
          </a:p>
        </p:txBody>
      </p:sp>
    </p:spTree>
    <p:extLst>
      <p:ext uri="{BB962C8B-B14F-4D97-AF65-F5344CB8AC3E}">
        <p14:creationId xmlns:p14="http://schemas.microsoft.com/office/powerpoint/2010/main" val="292319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BAA7-9A9D-4C53-8499-BFBCA3A87C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AC125D-0EC6-406F-BFD8-EE51EE7370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777F97-2D72-4C19-826A-09C4765B9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E9AD74-BBF8-4D2D-B6FA-2BA06EE673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6D4ED2-269A-4F66-B29F-7B0AB79906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36D230-B05B-4CC9-9F07-B83296AA7688}"/>
              </a:ext>
            </a:extLst>
          </p:cNvPr>
          <p:cNvSpPr>
            <a:spLocks noGrp="1"/>
          </p:cNvSpPr>
          <p:nvPr>
            <p:ph type="dt" sz="half" idx="10"/>
          </p:nvPr>
        </p:nvSpPr>
        <p:spPr/>
        <p:txBody>
          <a:bodyPr/>
          <a:lstStyle/>
          <a:p>
            <a:fld id="{449825A0-B27D-4B81-8108-9C06B79E9D8C}" type="datetimeFigureOut">
              <a:rPr lang="en-US" smtClean="0"/>
              <a:t>12/26/2021</a:t>
            </a:fld>
            <a:endParaRPr lang="en-US"/>
          </a:p>
        </p:txBody>
      </p:sp>
      <p:sp>
        <p:nvSpPr>
          <p:cNvPr id="8" name="Footer Placeholder 7">
            <a:extLst>
              <a:ext uri="{FF2B5EF4-FFF2-40B4-BE49-F238E27FC236}">
                <a16:creationId xmlns:a16="http://schemas.microsoft.com/office/drawing/2014/main" id="{F347ED29-063F-4057-B15D-6FA74D5B5A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CDF862-49E5-4B66-9122-BB68A27D4C29}"/>
              </a:ext>
            </a:extLst>
          </p:cNvPr>
          <p:cNvSpPr>
            <a:spLocks noGrp="1"/>
          </p:cNvSpPr>
          <p:nvPr>
            <p:ph type="sldNum" sz="quarter" idx="12"/>
          </p:nvPr>
        </p:nvSpPr>
        <p:spPr/>
        <p:txBody>
          <a:bodyPr/>
          <a:lstStyle/>
          <a:p>
            <a:fld id="{C62C52BF-8DF2-4824-8CA4-7F9FC4EAF5F0}" type="slidenum">
              <a:rPr lang="en-US" smtClean="0"/>
              <a:t>‹#›</a:t>
            </a:fld>
            <a:endParaRPr lang="en-US"/>
          </a:p>
        </p:txBody>
      </p:sp>
    </p:spTree>
    <p:extLst>
      <p:ext uri="{BB962C8B-B14F-4D97-AF65-F5344CB8AC3E}">
        <p14:creationId xmlns:p14="http://schemas.microsoft.com/office/powerpoint/2010/main" val="396513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DA45-542D-4D67-8275-52AF36A004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8C942C-9E3F-4DE3-A1C5-46A2134392A8}"/>
              </a:ext>
            </a:extLst>
          </p:cNvPr>
          <p:cNvSpPr>
            <a:spLocks noGrp="1"/>
          </p:cNvSpPr>
          <p:nvPr>
            <p:ph type="dt" sz="half" idx="10"/>
          </p:nvPr>
        </p:nvSpPr>
        <p:spPr/>
        <p:txBody>
          <a:bodyPr/>
          <a:lstStyle/>
          <a:p>
            <a:fld id="{449825A0-B27D-4B81-8108-9C06B79E9D8C}" type="datetimeFigureOut">
              <a:rPr lang="en-US" smtClean="0"/>
              <a:t>12/26/2021</a:t>
            </a:fld>
            <a:endParaRPr lang="en-US"/>
          </a:p>
        </p:txBody>
      </p:sp>
      <p:sp>
        <p:nvSpPr>
          <p:cNvPr id="4" name="Footer Placeholder 3">
            <a:extLst>
              <a:ext uri="{FF2B5EF4-FFF2-40B4-BE49-F238E27FC236}">
                <a16:creationId xmlns:a16="http://schemas.microsoft.com/office/drawing/2014/main" id="{C5161CFD-7F3E-4E22-B610-207B21F62F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1D8225-AD27-4CD0-93E7-E7DE8E4D9971}"/>
              </a:ext>
            </a:extLst>
          </p:cNvPr>
          <p:cNvSpPr>
            <a:spLocks noGrp="1"/>
          </p:cNvSpPr>
          <p:nvPr>
            <p:ph type="sldNum" sz="quarter" idx="12"/>
          </p:nvPr>
        </p:nvSpPr>
        <p:spPr/>
        <p:txBody>
          <a:bodyPr/>
          <a:lstStyle/>
          <a:p>
            <a:fld id="{C62C52BF-8DF2-4824-8CA4-7F9FC4EAF5F0}" type="slidenum">
              <a:rPr lang="en-US" smtClean="0"/>
              <a:t>‹#›</a:t>
            </a:fld>
            <a:endParaRPr lang="en-US"/>
          </a:p>
        </p:txBody>
      </p:sp>
    </p:spTree>
    <p:extLst>
      <p:ext uri="{BB962C8B-B14F-4D97-AF65-F5344CB8AC3E}">
        <p14:creationId xmlns:p14="http://schemas.microsoft.com/office/powerpoint/2010/main" val="251005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D01BF-44BA-4BBC-AEC0-FB7ED60C5065}"/>
              </a:ext>
            </a:extLst>
          </p:cNvPr>
          <p:cNvSpPr>
            <a:spLocks noGrp="1"/>
          </p:cNvSpPr>
          <p:nvPr>
            <p:ph type="dt" sz="half" idx="10"/>
          </p:nvPr>
        </p:nvSpPr>
        <p:spPr/>
        <p:txBody>
          <a:bodyPr/>
          <a:lstStyle/>
          <a:p>
            <a:fld id="{449825A0-B27D-4B81-8108-9C06B79E9D8C}" type="datetimeFigureOut">
              <a:rPr lang="en-US" smtClean="0"/>
              <a:t>12/26/2021</a:t>
            </a:fld>
            <a:endParaRPr lang="en-US"/>
          </a:p>
        </p:txBody>
      </p:sp>
      <p:sp>
        <p:nvSpPr>
          <p:cNvPr id="3" name="Footer Placeholder 2">
            <a:extLst>
              <a:ext uri="{FF2B5EF4-FFF2-40B4-BE49-F238E27FC236}">
                <a16:creationId xmlns:a16="http://schemas.microsoft.com/office/drawing/2014/main" id="{83A1ECD9-5417-4333-AFAF-522B4F1EC6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F9489D-0D11-48EB-B5F8-2A8EC5A5D2FF}"/>
              </a:ext>
            </a:extLst>
          </p:cNvPr>
          <p:cNvSpPr>
            <a:spLocks noGrp="1"/>
          </p:cNvSpPr>
          <p:nvPr>
            <p:ph type="sldNum" sz="quarter" idx="12"/>
          </p:nvPr>
        </p:nvSpPr>
        <p:spPr/>
        <p:txBody>
          <a:bodyPr/>
          <a:lstStyle/>
          <a:p>
            <a:fld id="{C62C52BF-8DF2-4824-8CA4-7F9FC4EAF5F0}" type="slidenum">
              <a:rPr lang="en-US" smtClean="0"/>
              <a:t>‹#›</a:t>
            </a:fld>
            <a:endParaRPr lang="en-US"/>
          </a:p>
        </p:txBody>
      </p:sp>
    </p:spTree>
    <p:extLst>
      <p:ext uri="{BB962C8B-B14F-4D97-AF65-F5344CB8AC3E}">
        <p14:creationId xmlns:p14="http://schemas.microsoft.com/office/powerpoint/2010/main" val="1940153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19939-1256-4518-924C-E4702F64A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B3465E-E7B5-47C4-B370-D029FD2F3D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46725E-E645-445A-94F9-A3263B21B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8A416-1E34-4D1C-B4ED-2B128BC72CE4}"/>
              </a:ext>
            </a:extLst>
          </p:cNvPr>
          <p:cNvSpPr>
            <a:spLocks noGrp="1"/>
          </p:cNvSpPr>
          <p:nvPr>
            <p:ph type="dt" sz="half" idx="10"/>
          </p:nvPr>
        </p:nvSpPr>
        <p:spPr/>
        <p:txBody>
          <a:bodyPr/>
          <a:lstStyle/>
          <a:p>
            <a:fld id="{449825A0-B27D-4B81-8108-9C06B79E9D8C}" type="datetimeFigureOut">
              <a:rPr lang="en-US" smtClean="0"/>
              <a:t>12/26/2021</a:t>
            </a:fld>
            <a:endParaRPr lang="en-US"/>
          </a:p>
        </p:txBody>
      </p:sp>
      <p:sp>
        <p:nvSpPr>
          <p:cNvPr id="6" name="Footer Placeholder 5">
            <a:extLst>
              <a:ext uri="{FF2B5EF4-FFF2-40B4-BE49-F238E27FC236}">
                <a16:creationId xmlns:a16="http://schemas.microsoft.com/office/drawing/2014/main" id="{D4AAC2CB-FE0E-4C4B-B53E-1770BEBC2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05922-81F3-4712-AF03-8A985D4FD18D}"/>
              </a:ext>
            </a:extLst>
          </p:cNvPr>
          <p:cNvSpPr>
            <a:spLocks noGrp="1"/>
          </p:cNvSpPr>
          <p:nvPr>
            <p:ph type="sldNum" sz="quarter" idx="12"/>
          </p:nvPr>
        </p:nvSpPr>
        <p:spPr/>
        <p:txBody>
          <a:bodyPr/>
          <a:lstStyle/>
          <a:p>
            <a:fld id="{C62C52BF-8DF2-4824-8CA4-7F9FC4EAF5F0}" type="slidenum">
              <a:rPr lang="en-US" smtClean="0"/>
              <a:t>‹#›</a:t>
            </a:fld>
            <a:endParaRPr lang="en-US"/>
          </a:p>
        </p:txBody>
      </p:sp>
    </p:spTree>
    <p:extLst>
      <p:ext uri="{BB962C8B-B14F-4D97-AF65-F5344CB8AC3E}">
        <p14:creationId xmlns:p14="http://schemas.microsoft.com/office/powerpoint/2010/main" val="261456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7BC9-3B89-4054-8215-6277C6977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6ECF6B-95D8-4417-B3CE-A1648AAE92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BD2CE4-467B-48CB-A7F9-6088FFE2F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4811E3-2FA3-4B21-9DC3-3990EE2DE969}"/>
              </a:ext>
            </a:extLst>
          </p:cNvPr>
          <p:cNvSpPr>
            <a:spLocks noGrp="1"/>
          </p:cNvSpPr>
          <p:nvPr>
            <p:ph type="dt" sz="half" idx="10"/>
          </p:nvPr>
        </p:nvSpPr>
        <p:spPr/>
        <p:txBody>
          <a:bodyPr/>
          <a:lstStyle/>
          <a:p>
            <a:fld id="{449825A0-B27D-4B81-8108-9C06B79E9D8C}" type="datetimeFigureOut">
              <a:rPr lang="en-US" smtClean="0"/>
              <a:t>12/26/2021</a:t>
            </a:fld>
            <a:endParaRPr lang="en-US"/>
          </a:p>
        </p:txBody>
      </p:sp>
      <p:sp>
        <p:nvSpPr>
          <p:cNvPr id="6" name="Footer Placeholder 5">
            <a:extLst>
              <a:ext uri="{FF2B5EF4-FFF2-40B4-BE49-F238E27FC236}">
                <a16:creationId xmlns:a16="http://schemas.microsoft.com/office/drawing/2014/main" id="{3A963DBB-0035-4BDB-B92A-C83954362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AB599-C457-4BE5-AB8F-FF5512563B22}"/>
              </a:ext>
            </a:extLst>
          </p:cNvPr>
          <p:cNvSpPr>
            <a:spLocks noGrp="1"/>
          </p:cNvSpPr>
          <p:nvPr>
            <p:ph type="sldNum" sz="quarter" idx="12"/>
          </p:nvPr>
        </p:nvSpPr>
        <p:spPr/>
        <p:txBody>
          <a:bodyPr/>
          <a:lstStyle/>
          <a:p>
            <a:fld id="{C62C52BF-8DF2-4824-8CA4-7F9FC4EAF5F0}" type="slidenum">
              <a:rPr lang="en-US" smtClean="0"/>
              <a:t>‹#›</a:t>
            </a:fld>
            <a:endParaRPr lang="en-US"/>
          </a:p>
        </p:txBody>
      </p:sp>
    </p:spTree>
    <p:extLst>
      <p:ext uri="{BB962C8B-B14F-4D97-AF65-F5344CB8AC3E}">
        <p14:creationId xmlns:p14="http://schemas.microsoft.com/office/powerpoint/2010/main" val="201374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7C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A955BD-FCBA-4D2D-A45D-82DBC0B46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80D991-0AED-4B89-9739-921389822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96B35-AE58-4EB4-9974-FB49B88FC4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825A0-B27D-4B81-8108-9C06B79E9D8C}" type="datetimeFigureOut">
              <a:rPr lang="en-US" smtClean="0"/>
              <a:t>12/26/2021</a:t>
            </a:fld>
            <a:endParaRPr lang="en-US"/>
          </a:p>
        </p:txBody>
      </p:sp>
      <p:sp>
        <p:nvSpPr>
          <p:cNvPr id="5" name="Footer Placeholder 4">
            <a:extLst>
              <a:ext uri="{FF2B5EF4-FFF2-40B4-BE49-F238E27FC236}">
                <a16:creationId xmlns:a16="http://schemas.microsoft.com/office/drawing/2014/main" id="{5540FF9D-EB23-4F54-B33E-AF2D44BD01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EC4BA0-C3D6-4E64-96A1-B98E7C7AE8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C52BF-8DF2-4824-8CA4-7F9FC4EAF5F0}" type="slidenum">
              <a:rPr lang="en-US" smtClean="0"/>
              <a:t>‹#›</a:t>
            </a:fld>
            <a:endParaRPr lang="en-US"/>
          </a:p>
        </p:txBody>
      </p:sp>
      <p:sp>
        <p:nvSpPr>
          <p:cNvPr id="9" name="Rectangle 8">
            <a:extLst>
              <a:ext uri="{FF2B5EF4-FFF2-40B4-BE49-F238E27FC236}">
                <a16:creationId xmlns:a16="http://schemas.microsoft.com/office/drawing/2014/main" id="{1486C912-C493-4C17-851D-5533D3CF4402}"/>
              </a:ext>
            </a:extLst>
          </p:cNvPr>
          <p:cNvSpPr/>
          <p:nvPr userDrawn="1"/>
        </p:nvSpPr>
        <p:spPr>
          <a:xfrm>
            <a:off x="-2374900" y="-335486"/>
            <a:ext cx="584200" cy="584200"/>
          </a:xfrm>
          <a:prstGeom prst="rect">
            <a:avLst/>
          </a:prstGeom>
          <a:solidFill>
            <a:srgbClr val="80C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68BB3E-BD25-433A-8AF2-84A2E0ECB4EC}"/>
              </a:ext>
            </a:extLst>
          </p:cNvPr>
          <p:cNvSpPr/>
          <p:nvPr userDrawn="1"/>
        </p:nvSpPr>
        <p:spPr>
          <a:xfrm>
            <a:off x="-2374900" y="338326"/>
            <a:ext cx="584200" cy="584200"/>
          </a:xfrm>
          <a:prstGeom prst="rect">
            <a:avLst/>
          </a:prstGeom>
          <a:solidFill>
            <a:srgbClr val="F9D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DAEDAA-6571-4DBB-923E-F55FD18402A7}"/>
              </a:ext>
            </a:extLst>
          </p:cNvPr>
          <p:cNvSpPr/>
          <p:nvPr userDrawn="1"/>
        </p:nvSpPr>
        <p:spPr>
          <a:xfrm>
            <a:off x="-2374900" y="990946"/>
            <a:ext cx="584200" cy="584200"/>
          </a:xfrm>
          <a:prstGeom prst="rect">
            <a:avLst/>
          </a:prstGeom>
          <a:solidFill>
            <a:srgbClr val="ABC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34B9AC-9D6D-4265-B43F-2FF55075A935}"/>
              </a:ext>
            </a:extLst>
          </p:cNvPr>
          <p:cNvSpPr/>
          <p:nvPr userDrawn="1"/>
        </p:nvSpPr>
        <p:spPr>
          <a:xfrm>
            <a:off x="-2374900" y="1664758"/>
            <a:ext cx="584200" cy="584200"/>
          </a:xfrm>
          <a:prstGeom prst="rect">
            <a:avLst/>
          </a:prstGeom>
          <a:solidFill>
            <a:srgbClr val="FFE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230759" y="-3013191"/>
            <a:ext cx="5840359" cy="9940097"/>
          </a:xfrm>
          <a:prstGeom prst="rect">
            <a:avLst/>
          </a:prstGeom>
        </p:spPr>
      </p:pic>
      <p:sp>
        <p:nvSpPr>
          <p:cNvPr id="8" name="Rectangle 7"/>
          <p:cNvSpPr/>
          <p:nvPr userDrawn="1"/>
        </p:nvSpPr>
        <p:spPr>
          <a:xfrm>
            <a:off x="11353800" y="78016"/>
            <a:ext cx="673581" cy="215444"/>
          </a:xfrm>
          <a:prstGeom prst="rect">
            <a:avLst/>
          </a:prstGeom>
          <a:noFill/>
        </p:spPr>
        <p:txBody>
          <a:bodyPr wrap="none" lIns="91440" tIns="45720" rIns="91440" bIns="45720">
            <a:spAutoFit/>
          </a:bodyPr>
          <a:lstStyle/>
          <a:p>
            <a:pPr algn="ctr"/>
            <a:r>
              <a:rPr lang="en-US" sz="8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MANGNON</a:t>
            </a:r>
            <a:endParaRPr lang="en-US" sz="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642825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0.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raphic 2">
            <a:extLst>
              <a:ext uri="{FF2B5EF4-FFF2-40B4-BE49-F238E27FC236}">
                <a16:creationId xmlns:a16="http://schemas.microsoft.com/office/drawing/2014/main" id="{39F5CEFC-459C-4FDB-89E8-3E0E4FEC8EB4}"/>
              </a:ext>
            </a:extLst>
          </p:cNvPr>
          <p:cNvSpPr/>
          <p:nvPr/>
        </p:nvSpPr>
        <p:spPr>
          <a:xfrm>
            <a:off x="3659310" y="1527268"/>
            <a:ext cx="1668852" cy="1659843"/>
          </a:xfrm>
          <a:custGeom>
            <a:avLst/>
            <a:gdLst>
              <a:gd name="connsiteX0" fmla="*/ 9050 w 1668852"/>
              <a:gd name="connsiteY0" fmla="*/ 1373416 h 1659843"/>
              <a:gd name="connsiteX1" fmla="*/ 37610 w 1668852"/>
              <a:gd name="connsiteY1" fmla="*/ 1590050 h 1659843"/>
              <a:gd name="connsiteX2" fmla="*/ 210669 w 1668852"/>
              <a:gd name="connsiteY2" fmla="*/ 1657557 h 1659843"/>
              <a:gd name="connsiteX3" fmla="*/ 1305691 w 1668852"/>
              <a:gd name="connsiteY3" fmla="*/ 1143913 h 1659843"/>
              <a:gd name="connsiteX4" fmla="*/ 1665920 w 1668852"/>
              <a:gd name="connsiteY4" fmla="*/ 566599 h 1659843"/>
              <a:gd name="connsiteX5" fmla="*/ 1656099 w 1668852"/>
              <a:gd name="connsiteY5" fmla="*/ 499769 h 1659843"/>
              <a:gd name="connsiteX6" fmla="*/ 1604960 w 1668852"/>
              <a:gd name="connsiteY6" fmla="*/ 480916 h 1659843"/>
              <a:gd name="connsiteX7" fmla="*/ 1118522 w 1668852"/>
              <a:gd name="connsiteY7" fmla="*/ 520201 h 1659843"/>
              <a:gd name="connsiteX8" fmla="*/ 1119086 w 1668852"/>
              <a:gd name="connsiteY8" fmla="*/ 293633 h 1659843"/>
              <a:gd name="connsiteX9" fmla="*/ 1093347 w 1668852"/>
              <a:gd name="connsiteY9" fmla="*/ 136831 h 1659843"/>
              <a:gd name="connsiteX10" fmla="*/ 946818 w 1668852"/>
              <a:gd name="connsiteY10" fmla="*/ 175100 h 1659843"/>
              <a:gd name="connsiteX11" fmla="*/ 699140 w 1668852"/>
              <a:gd name="connsiteY11" fmla="*/ 346465 h 1659843"/>
              <a:gd name="connsiteX12" fmla="*/ 606571 w 1668852"/>
              <a:gd name="connsiteY12" fmla="*/ 1477 h 1659843"/>
              <a:gd name="connsiteX13" fmla="*/ 229070 w 1668852"/>
              <a:gd name="connsiteY13" fmla="*/ 530249 h 1659843"/>
              <a:gd name="connsiteX14" fmla="*/ 9050 w 1668852"/>
              <a:gd name="connsiteY14" fmla="*/ 1373416 h 165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8852" h="1659843">
                <a:moveTo>
                  <a:pt x="9050" y="1373416"/>
                </a:moveTo>
                <a:cubicBezTo>
                  <a:pt x="-3030" y="1447697"/>
                  <a:pt x="-10593" y="1532251"/>
                  <a:pt x="37610" y="1590050"/>
                </a:cubicBezTo>
                <a:cubicBezTo>
                  <a:pt x="78364" y="1638931"/>
                  <a:pt x="147113" y="1653154"/>
                  <a:pt x="210669" y="1657557"/>
                </a:cubicBezTo>
                <a:cubicBezTo>
                  <a:pt x="625423" y="1686570"/>
                  <a:pt x="1009132" y="1435279"/>
                  <a:pt x="1305691" y="1143913"/>
                </a:cubicBezTo>
                <a:cubicBezTo>
                  <a:pt x="1470171" y="982256"/>
                  <a:pt x="1624829" y="793505"/>
                  <a:pt x="1665920" y="566599"/>
                </a:cubicBezTo>
                <a:cubicBezTo>
                  <a:pt x="1670097" y="543569"/>
                  <a:pt x="1672016" y="516928"/>
                  <a:pt x="1656099" y="499769"/>
                </a:cubicBezTo>
                <a:cubicBezTo>
                  <a:pt x="1643455" y="486109"/>
                  <a:pt x="1623474" y="482948"/>
                  <a:pt x="1604960" y="480916"/>
                </a:cubicBezTo>
                <a:cubicBezTo>
                  <a:pt x="1442287" y="463080"/>
                  <a:pt x="1276228" y="476401"/>
                  <a:pt x="1118522" y="520201"/>
                </a:cubicBezTo>
                <a:cubicBezTo>
                  <a:pt x="1118747" y="474030"/>
                  <a:pt x="1118973" y="394782"/>
                  <a:pt x="1119086" y="293633"/>
                </a:cubicBezTo>
                <a:cubicBezTo>
                  <a:pt x="1119199" y="200387"/>
                  <a:pt x="1118635" y="153425"/>
                  <a:pt x="1093347" y="136831"/>
                </a:cubicBezTo>
                <a:cubicBezTo>
                  <a:pt x="1073592" y="123848"/>
                  <a:pt x="1041419" y="125090"/>
                  <a:pt x="946818" y="175100"/>
                </a:cubicBezTo>
                <a:cubicBezTo>
                  <a:pt x="884616" y="207951"/>
                  <a:pt x="796563" y="261460"/>
                  <a:pt x="699140" y="346465"/>
                </a:cubicBezTo>
                <a:cubicBezTo>
                  <a:pt x="692705" y="105222"/>
                  <a:pt x="655564" y="13782"/>
                  <a:pt x="606571" y="1477"/>
                </a:cubicBezTo>
                <a:cubicBezTo>
                  <a:pt x="497858" y="-25616"/>
                  <a:pt x="303351" y="326484"/>
                  <a:pt x="229070" y="530249"/>
                </a:cubicBezTo>
                <a:cubicBezTo>
                  <a:pt x="129389" y="803440"/>
                  <a:pt x="55560" y="1086226"/>
                  <a:pt x="9050" y="1373416"/>
                </a:cubicBezTo>
                <a:close/>
              </a:path>
            </a:pathLst>
          </a:custGeom>
          <a:solidFill>
            <a:srgbClr val="ABC3E7"/>
          </a:solidFill>
          <a:ln w="11274"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39F5CEFC-459C-4FDB-89E8-3E0E4FEC8EB4}"/>
              </a:ext>
            </a:extLst>
          </p:cNvPr>
          <p:cNvSpPr/>
          <p:nvPr/>
        </p:nvSpPr>
        <p:spPr>
          <a:xfrm>
            <a:off x="1214606" y="4648994"/>
            <a:ext cx="219004" cy="239776"/>
          </a:xfrm>
          <a:custGeom>
            <a:avLst/>
            <a:gdLst>
              <a:gd name="connsiteX0" fmla="*/ 219005 w 219004"/>
              <a:gd name="connsiteY0" fmla="*/ 119888 h 239776"/>
              <a:gd name="connsiteX1" fmla="*/ 109502 w 219004"/>
              <a:gd name="connsiteY1" fmla="*/ 239776 h 239776"/>
              <a:gd name="connsiteX2" fmla="*/ 0 w 219004"/>
              <a:gd name="connsiteY2" fmla="*/ 119888 h 239776"/>
              <a:gd name="connsiteX3" fmla="*/ 109502 w 219004"/>
              <a:gd name="connsiteY3" fmla="*/ 0 h 239776"/>
              <a:gd name="connsiteX4" fmla="*/ 219005 w 219004"/>
              <a:gd name="connsiteY4" fmla="*/ 119888 h 23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04" h="239776">
                <a:moveTo>
                  <a:pt x="219005" y="119888"/>
                </a:moveTo>
                <a:cubicBezTo>
                  <a:pt x="219005" y="186100"/>
                  <a:pt x="169979" y="239776"/>
                  <a:pt x="109502" y="239776"/>
                </a:cubicBezTo>
                <a:cubicBezTo>
                  <a:pt x="49026" y="239776"/>
                  <a:pt x="0" y="186100"/>
                  <a:pt x="0" y="119888"/>
                </a:cubicBezTo>
                <a:cubicBezTo>
                  <a:pt x="0" y="53676"/>
                  <a:pt x="49026" y="0"/>
                  <a:pt x="109502" y="0"/>
                </a:cubicBezTo>
                <a:cubicBezTo>
                  <a:pt x="169979" y="0"/>
                  <a:pt x="219005" y="53676"/>
                  <a:pt x="219005" y="119888"/>
                </a:cubicBezTo>
                <a:close/>
              </a:path>
            </a:pathLst>
          </a:custGeom>
          <a:solidFill>
            <a:srgbClr val="ABC3E7"/>
          </a:solidFill>
          <a:ln w="11274"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39F5CEFC-459C-4FDB-89E8-3E0E4FEC8EB4}"/>
              </a:ext>
            </a:extLst>
          </p:cNvPr>
          <p:cNvSpPr/>
          <p:nvPr/>
        </p:nvSpPr>
        <p:spPr>
          <a:xfrm>
            <a:off x="3216385" y="3791829"/>
            <a:ext cx="1702825" cy="1132157"/>
          </a:xfrm>
          <a:custGeom>
            <a:avLst/>
            <a:gdLst>
              <a:gd name="connsiteX0" fmla="*/ 264466 w 1702825"/>
              <a:gd name="connsiteY0" fmla="*/ 866648 h 1132157"/>
              <a:gd name="connsiteX1" fmla="*/ 802382 w 1702825"/>
              <a:gd name="connsiteY1" fmla="*/ 1102925 h 1132157"/>
              <a:gd name="connsiteX2" fmla="*/ 1408031 w 1702825"/>
              <a:gd name="connsiteY2" fmla="*/ 1056640 h 1132157"/>
              <a:gd name="connsiteX3" fmla="*/ 1696688 w 1702825"/>
              <a:gd name="connsiteY3" fmla="*/ 559477 h 1132157"/>
              <a:gd name="connsiteX4" fmla="*/ 1212959 w 1702825"/>
              <a:gd name="connsiteY4" fmla="*/ 166737 h 1132157"/>
              <a:gd name="connsiteX5" fmla="*/ 549736 w 1702825"/>
              <a:gd name="connsiteY5" fmla="*/ 167640 h 1132157"/>
              <a:gd name="connsiteX6" fmla="*/ 12385 w 1702825"/>
              <a:gd name="connsiteY6" fmla="*/ 0 h 1132157"/>
              <a:gd name="connsiteX7" fmla="*/ 264466 w 1702825"/>
              <a:gd name="connsiteY7" fmla="*/ 866648 h 113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825" h="1132157">
                <a:moveTo>
                  <a:pt x="264466" y="866648"/>
                </a:moveTo>
                <a:cubicBezTo>
                  <a:pt x="442943" y="1034740"/>
                  <a:pt x="659238" y="1075719"/>
                  <a:pt x="802382" y="1102925"/>
                </a:cubicBezTo>
                <a:cubicBezTo>
                  <a:pt x="988987" y="1138372"/>
                  <a:pt x="1194558" y="1159708"/>
                  <a:pt x="1408031" y="1056640"/>
                </a:cubicBezTo>
                <a:cubicBezTo>
                  <a:pt x="1593507" y="967119"/>
                  <a:pt x="1734393" y="762000"/>
                  <a:pt x="1696688" y="559477"/>
                </a:cubicBezTo>
                <a:cubicBezTo>
                  <a:pt x="1656161" y="341828"/>
                  <a:pt x="1431512" y="202410"/>
                  <a:pt x="1212959" y="166737"/>
                </a:cubicBezTo>
                <a:cubicBezTo>
                  <a:pt x="994406" y="131064"/>
                  <a:pt x="771224" y="171027"/>
                  <a:pt x="549736" y="167640"/>
                </a:cubicBezTo>
                <a:cubicBezTo>
                  <a:pt x="343601" y="164479"/>
                  <a:pt x="185105" y="101261"/>
                  <a:pt x="12385" y="0"/>
                </a:cubicBezTo>
                <a:cubicBezTo>
                  <a:pt x="3128" y="59831"/>
                  <a:pt x="-66750" y="554736"/>
                  <a:pt x="264466" y="866648"/>
                </a:cubicBezTo>
                <a:close/>
              </a:path>
            </a:pathLst>
          </a:custGeom>
          <a:solidFill>
            <a:srgbClr val="FFE0D8"/>
          </a:solidFill>
          <a:ln w="11274"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DB734F6B-94E4-411B-A5F3-863E13C21BE2}"/>
              </a:ext>
            </a:extLst>
          </p:cNvPr>
          <p:cNvSpPr txBox="1"/>
          <p:nvPr/>
        </p:nvSpPr>
        <p:spPr>
          <a:xfrm>
            <a:off x="3380676" y="519121"/>
            <a:ext cx="8907983" cy="1938992"/>
          </a:xfrm>
          <a:prstGeom prst="rect">
            <a:avLst/>
          </a:prstGeom>
          <a:noFill/>
        </p:spPr>
        <p:txBody>
          <a:bodyPr wrap="square">
            <a:spAutoFit/>
          </a:bodyPr>
          <a:lstStyle/>
          <a:p>
            <a:pPr algn="ctr"/>
            <a:r>
              <a:rPr lang="en-US" sz="6000" dirty="0" smtClean="0">
                <a:solidFill>
                  <a:srgbClr val="FFC000"/>
                </a:solidFill>
                <a:effectLst>
                  <a:glow rad="127000">
                    <a:schemeClr val="bg1"/>
                  </a:glow>
                </a:effectLst>
                <a:latin typeface="SVN-Whimsy" panose="02040603050506020204" pitchFamily="18" charset="0"/>
                <a:cs typeface="Kanit" panose="00000500000000000000" pitchFamily="2" charset="-34"/>
              </a:rPr>
              <a:t>ÔN </a:t>
            </a:r>
            <a:r>
              <a:rPr lang="en-US" sz="6000" dirty="0" smtClean="0">
                <a:solidFill>
                  <a:srgbClr val="7030A0"/>
                </a:solidFill>
                <a:effectLst>
                  <a:glow rad="127000">
                    <a:schemeClr val="bg1"/>
                  </a:glow>
                </a:effectLst>
                <a:latin typeface="SVN-Whimsy" panose="02040603050506020204" pitchFamily="18" charset="0"/>
                <a:cs typeface="Kanit" panose="00000500000000000000" pitchFamily="2" charset="-34"/>
              </a:rPr>
              <a:t>TẬP</a:t>
            </a:r>
            <a:r>
              <a:rPr lang="en-US" sz="6000" dirty="0" smtClean="0">
                <a:effectLst>
                  <a:glow rad="127000">
                    <a:schemeClr val="bg1"/>
                  </a:glow>
                </a:effectLst>
                <a:latin typeface="SVN-Whimsy" panose="02040603050506020204" pitchFamily="18" charset="0"/>
                <a:cs typeface="Kanit" panose="00000500000000000000" pitchFamily="2" charset="-34"/>
              </a:rPr>
              <a:t> </a:t>
            </a:r>
            <a:r>
              <a:rPr lang="en-US" sz="6000" dirty="0" smtClean="0">
                <a:solidFill>
                  <a:schemeClr val="accent2">
                    <a:lumMod val="75000"/>
                  </a:schemeClr>
                </a:solidFill>
                <a:effectLst>
                  <a:glow rad="127000">
                    <a:schemeClr val="bg1"/>
                  </a:glow>
                </a:effectLst>
                <a:latin typeface="SVN-Whimsy" panose="02040603050506020204" pitchFamily="18" charset="0"/>
                <a:cs typeface="Kanit" panose="00000500000000000000" pitchFamily="2" charset="-34"/>
              </a:rPr>
              <a:t>CUỐI</a:t>
            </a:r>
            <a:r>
              <a:rPr lang="en-US" sz="6000" dirty="0" smtClean="0">
                <a:effectLst>
                  <a:glow rad="127000">
                    <a:schemeClr val="bg1"/>
                  </a:glow>
                </a:effectLst>
                <a:latin typeface="SVN-Whimsy" panose="02040603050506020204" pitchFamily="18" charset="0"/>
                <a:cs typeface="Kanit" panose="00000500000000000000" pitchFamily="2" charset="-34"/>
              </a:rPr>
              <a:t> </a:t>
            </a:r>
            <a:r>
              <a:rPr lang="en-US" sz="6000" dirty="0" smtClean="0">
                <a:solidFill>
                  <a:srgbClr val="00B050"/>
                </a:solidFill>
                <a:effectLst>
                  <a:glow rad="127000">
                    <a:schemeClr val="bg1"/>
                  </a:glow>
                </a:effectLst>
                <a:latin typeface="SVN-Whimsy" panose="02040603050506020204" pitchFamily="18" charset="0"/>
                <a:cs typeface="Kanit" panose="00000500000000000000" pitchFamily="2" charset="-34"/>
              </a:rPr>
              <a:t>HỌC</a:t>
            </a:r>
            <a:r>
              <a:rPr lang="en-US" sz="6000" dirty="0" smtClean="0">
                <a:effectLst>
                  <a:glow rad="127000">
                    <a:schemeClr val="bg1"/>
                  </a:glow>
                </a:effectLst>
                <a:latin typeface="SVN-Whimsy" panose="02040603050506020204" pitchFamily="18" charset="0"/>
                <a:cs typeface="Kanit" panose="00000500000000000000" pitchFamily="2" charset="-34"/>
              </a:rPr>
              <a:t> </a:t>
            </a:r>
            <a:r>
              <a:rPr lang="en-US" sz="6000" dirty="0" smtClean="0">
                <a:solidFill>
                  <a:srgbClr val="0070C0"/>
                </a:solidFill>
                <a:effectLst>
                  <a:glow rad="127000">
                    <a:schemeClr val="bg1"/>
                  </a:glow>
                </a:effectLst>
                <a:latin typeface="SVN-Whimsy" panose="02040603050506020204" pitchFamily="18" charset="0"/>
                <a:cs typeface="Kanit" panose="00000500000000000000" pitchFamily="2" charset="-34"/>
              </a:rPr>
              <a:t>KÌ </a:t>
            </a:r>
            <a:r>
              <a:rPr lang="en-US" sz="6000" dirty="0" smtClean="0">
                <a:solidFill>
                  <a:srgbClr val="002060"/>
                </a:solidFill>
                <a:effectLst>
                  <a:glow rad="127000">
                    <a:schemeClr val="bg1"/>
                  </a:glow>
                </a:effectLst>
                <a:latin typeface="SVN-Whimsy" panose="02040603050506020204" pitchFamily="18" charset="0"/>
                <a:cs typeface="Kanit" panose="00000500000000000000" pitchFamily="2" charset="-34"/>
              </a:rPr>
              <a:t>1</a:t>
            </a:r>
            <a:r>
              <a:rPr lang="en-US" sz="6000" dirty="0" smtClean="0">
                <a:solidFill>
                  <a:srgbClr val="0070C0"/>
                </a:solidFill>
                <a:effectLst>
                  <a:glow rad="127000">
                    <a:schemeClr val="bg1"/>
                  </a:glow>
                </a:effectLst>
                <a:latin typeface="SVN-Whimsy" panose="02040603050506020204" pitchFamily="18" charset="0"/>
                <a:cs typeface="Kanit" panose="00000500000000000000" pitchFamily="2" charset="-34"/>
              </a:rPr>
              <a:t> </a:t>
            </a:r>
          </a:p>
          <a:p>
            <a:pPr algn="ctr"/>
            <a:r>
              <a:rPr lang="en-US" sz="6000" dirty="0" smtClean="0">
                <a:solidFill>
                  <a:srgbClr val="FA9472"/>
                </a:solidFill>
                <a:effectLst>
                  <a:glow rad="127000">
                    <a:schemeClr val="bg1"/>
                  </a:glow>
                </a:effectLst>
                <a:latin typeface="SVN-Whimsy" panose="02040603050506020204" pitchFamily="18" charset="0"/>
                <a:cs typeface="Kanit" panose="00000500000000000000" pitchFamily="2" charset="-34"/>
              </a:rPr>
              <a:t>Tiết 8 </a:t>
            </a:r>
            <a:endParaRPr lang="en-US" sz="6000" dirty="0">
              <a:solidFill>
                <a:srgbClr val="FA9472"/>
              </a:solidFill>
              <a:effectLst>
                <a:glow rad="127000">
                  <a:schemeClr val="bg1"/>
                </a:glow>
              </a:effectLst>
              <a:latin typeface="SVN-Whimsy" panose="02040603050506020204" pitchFamily="18" charset="0"/>
              <a:cs typeface="Kanit" panose="00000500000000000000" pitchFamily="2" charset="-34"/>
            </a:endParaRPr>
          </a:p>
        </p:txBody>
      </p:sp>
      <p:sp>
        <p:nvSpPr>
          <p:cNvPr id="6" name="Freeform: Shape 5">
            <a:extLst>
              <a:ext uri="{FF2B5EF4-FFF2-40B4-BE49-F238E27FC236}">
                <a16:creationId xmlns:a16="http://schemas.microsoft.com/office/drawing/2014/main" id="{6F1865FA-AA60-4F50-BE6B-028DEEAD7F2B}"/>
              </a:ext>
            </a:extLst>
          </p:cNvPr>
          <p:cNvSpPr/>
          <p:nvPr/>
        </p:nvSpPr>
        <p:spPr>
          <a:xfrm>
            <a:off x="795332" y="1378302"/>
            <a:ext cx="1322189" cy="1493482"/>
          </a:xfrm>
          <a:custGeom>
            <a:avLst/>
            <a:gdLst>
              <a:gd name="connsiteX0" fmla="*/ 45612 w 1322189"/>
              <a:gd name="connsiteY0" fmla="*/ 1068117 h 1493482"/>
              <a:gd name="connsiteX1" fmla="*/ 230 w 1322189"/>
              <a:gd name="connsiteY1" fmla="*/ 955905 h 1493482"/>
              <a:gd name="connsiteX2" fmla="*/ 133100 w 1322189"/>
              <a:gd name="connsiteY2" fmla="*/ 841097 h 1493482"/>
              <a:gd name="connsiteX3" fmla="*/ 322980 w 1322189"/>
              <a:gd name="connsiteY3" fmla="*/ 843581 h 1493482"/>
              <a:gd name="connsiteX4" fmla="*/ 389584 w 1322189"/>
              <a:gd name="connsiteY4" fmla="*/ 821681 h 1493482"/>
              <a:gd name="connsiteX5" fmla="*/ 408775 w 1322189"/>
              <a:gd name="connsiteY5" fmla="*/ 792668 h 1493482"/>
              <a:gd name="connsiteX6" fmla="*/ 463752 w 1322189"/>
              <a:gd name="connsiteY6" fmla="*/ 539458 h 1493482"/>
              <a:gd name="connsiteX7" fmla="*/ 608137 w 1322189"/>
              <a:gd name="connsiteY7" fmla="*/ 338064 h 1493482"/>
              <a:gd name="connsiteX8" fmla="*/ 866765 w 1322189"/>
              <a:gd name="connsiteY8" fmla="*/ 421828 h 1493482"/>
              <a:gd name="connsiteX9" fmla="*/ 1065224 w 1322189"/>
              <a:gd name="connsiteY9" fmla="*/ 54036 h 1493482"/>
              <a:gd name="connsiteX10" fmla="*/ 1140070 w 1322189"/>
              <a:gd name="connsiteY10" fmla="*/ 414 h 1493482"/>
              <a:gd name="connsiteX11" fmla="*/ 1246975 w 1322189"/>
              <a:gd name="connsiteY11" fmla="*/ 98966 h 1493482"/>
              <a:gd name="connsiteX12" fmla="*/ 1284793 w 1322189"/>
              <a:gd name="connsiteY12" fmla="*/ 1027590 h 1493482"/>
              <a:gd name="connsiteX13" fmla="*/ 1159938 w 1322189"/>
              <a:gd name="connsiteY13" fmla="*/ 1454310 h 1493482"/>
              <a:gd name="connsiteX14" fmla="*/ 763698 w 1322189"/>
              <a:gd name="connsiteY14" fmla="*/ 1478129 h 1493482"/>
              <a:gd name="connsiteX15" fmla="*/ 45612 w 1322189"/>
              <a:gd name="connsiteY15" fmla="*/ 1068117 h 14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2189" h="1493482">
                <a:moveTo>
                  <a:pt x="45612" y="1068117"/>
                </a:moveTo>
                <a:cubicBezTo>
                  <a:pt x="21002" y="1035041"/>
                  <a:pt x="-2592" y="996997"/>
                  <a:pt x="230" y="955905"/>
                </a:cubicBezTo>
                <a:cubicBezTo>
                  <a:pt x="4633" y="892688"/>
                  <a:pt x="70334" y="850016"/>
                  <a:pt x="133100" y="841097"/>
                </a:cubicBezTo>
                <a:cubicBezTo>
                  <a:pt x="195867" y="832179"/>
                  <a:pt x="259649" y="846403"/>
                  <a:pt x="322980" y="843581"/>
                </a:cubicBezTo>
                <a:cubicBezTo>
                  <a:pt x="346799" y="842565"/>
                  <a:pt x="372312" y="838275"/>
                  <a:pt x="389584" y="821681"/>
                </a:cubicBezTo>
                <a:cubicBezTo>
                  <a:pt x="397938" y="813553"/>
                  <a:pt x="403695" y="803167"/>
                  <a:pt x="408775" y="792668"/>
                </a:cubicBezTo>
                <a:cubicBezTo>
                  <a:pt x="445803" y="714323"/>
                  <a:pt x="446254" y="624351"/>
                  <a:pt x="463752" y="539458"/>
                </a:cubicBezTo>
                <a:cubicBezTo>
                  <a:pt x="481250" y="454566"/>
                  <a:pt x="525502" y="364368"/>
                  <a:pt x="608137" y="338064"/>
                </a:cubicBezTo>
                <a:cubicBezTo>
                  <a:pt x="697884" y="309504"/>
                  <a:pt x="790114" y="367077"/>
                  <a:pt x="866765" y="421828"/>
                </a:cubicBezTo>
                <a:cubicBezTo>
                  <a:pt x="910002" y="288619"/>
                  <a:pt x="977622" y="163312"/>
                  <a:pt x="1065224" y="54036"/>
                </a:cubicBezTo>
                <a:cubicBezTo>
                  <a:pt x="1084980" y="29426"/>
                  <a:pt x="1108799" y="3913"/>
                  <a:pt x="1140070" y="414"/>
                </a:cubicBezTo>
                <a:cubicBezTo>
                  <a:pt x="1192111" y="-5344"/>
                  <a:pt x="1228236" y="50085"/>
                  <a:pt x="1246975" y="98966"/>
                </a:cubicBezTo>
                <a:cubicBezTo>
                  <a:pt x="1359074" y="391348"/>
                  <a:pt x="1322837" y="716807"/>
                  <a:pt x="1284793" y="1027590"/>
                </a:cubicBezTo>
                <a:cubicBezTo>
                  <a:pt x="1270118" y="1147591"/>
                  <a:pt x="1271472" y="1380255"/>
                  <a:pt x="1159938" y="1454310"/>
                </a:cubicBezTo>
                <a:cubicBezTo>
                  <a:pt x="1069853" y="1514141"/>
                  <a:pt x="864621" y="1490999"/>
                  <a:pt x="763698" y="1478129"/>
                </a:cubicBezTo>
                <a:cubicBezTo>
                  <a:pt x="483508" y="1442344"/>
                  <a:pt x="215058" y="1295927"/>
                  <a:pt x="45612" y="1068117"/>
                </a:cubicBezTo>
                <a:close/>
              </a:path>
            </a:pathLst>
          </a:custGeom>
          <a:solidFill>
            <a:srgbClr val="F9DE66"/>
          </a:solidFill>
          <a:ln w="1127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B9E03976-3671-4471-9EC8-53B5C5E93644}"/>
              </a:ext>
            </a:extLst>
          </p:cNvPr>
          <p:cNvSpPr/>
          <p:nvPr/>
        </p:nvSpPr>
        <p:spPr>
          <a:xfrm>
            <a:off x="5559136" y="2452853"/>
            <a:ext cx="219004" cy="239776"/>
          </a:xfrm>
          <a:custGeom>
            <a:avLst/>
            <a:gdLst>
              <a:gd name="connsiteX0" fmla="*/ 219005 w 219004"/>
              <a:gd name="connsiteY0" fmla="*/ 119888 h 239776"/>
              <a:gd name="connsiteX1" fmla="*/ 109502 w 219004"/>
              <a:gd name="connsiteY1" fmla="*/ 239776 h 239776"/>
              <a:gd name="connsiteX2" fmla="*/ 0 w 219004"/>
              <a:gd name="connsiteY2" fmla="*/ 119888 h 239776"/>
              <a:gd name="connsiteX3" fmla="*/ 109502 w 219004"/>
              <a:gd name="connsiteY3" fmla="*/ 0 h 239776"/>
              <a:gd name="connsiteX4" fmla="*/ 219005 w 219004"/>
              <a:gd name="connsiteY4" fmla="*/ 119888 h 23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04" h="239776">
                <a:moveTo>
                  <a:pt x="219005" y="119888"/>
                </a:moveTo>
                <a:cubicBezTo>
                  <a:pt x="219005" y="186100"/>
                  <a:pt x="169979" y="239776"/>
                  <a:pt x="109502" y="239776"/>
                </a:cubicBezTo>
                <a:cubicBezTo>
                  <a:pt x="49026" y="239776"/>
                  <a:pt x="0" y="186100"/>
                  <a:pt x="0" y="119888"/>
                </a:cubicBezTo>
                <a:cubicBezTo>
                  <a:pt x="0" y="53676"/>
                  <a:pt x="49026" y="0"/>
                  <a:pt x="109502" y="0"/>
                </a:cubicBezTo>
                <a:cubicBezTo>
                  <a:pt x="169979" y="0"/>
                  <a:pt x="219005" y="53676"/>
                  <a:pt x="219005" y="119888"/>
                </a:cubicBezTo>
                <a:close/>
              </a:path>
            </a:pathLst>
          </a:custGeom>
          <a:solidFill>
            <a:srgbClr val="F9DE66"/>
          </a:solidFill>
          <a:ln w="1127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72F7FE6-E5DB-46FD-9D92-ED8B4D8C9441}"/>
              </a:ext>
            </a:extLst>
          </p:cNvPr>
          <p:cNvSpPr/>
          <p:nvPr/>
        </p:nvSpPr>
        <p:spPr>
          <a:xfrm>
            <a:off x="2275530" y="4196511"/>
            <a:ext cx="1105146" cy="1416467"/>
          </a:xfrm>
          <a:custGeom>
            <a:avLst/>
            <a:gdLst>
              <a:gd name="connsiteX0" fmla="*/ 1030343 w 1105146"/>
              <a:gd name="connsiteY0" fmla="*/ 171390 h 1416467"/>
              <a:gd name="connsiteX1" fmla="*/ 946918 w 1105146"/>
              <a:gd name="connsiteY1" fmla="*/ 15942 h 1416467"/>
              <a:gd name="connsiteX2" fmla="*/ 796889 w 1105146"/>
              <a:gd name="connsiteY2" fmla="*/ 14361 h 1416467"/>
              <a:gd name="connsiteX3" fmla="*/ 116507 w 1105146"/>
              <a:gd name="connsiteY3" fmla="*/ 715289 h 1416467"/>
              <a:gd name="connsiteX4" fmla="*/ 9376 w 1105146"/>
              <a:gd name="connsiteY4" fmla="*/ 1254333 h 1416467"/>
              <a:gd name="connsiteX5" fmla="*/ 35905 w 1105146"/>
              <a:gd name="connsiteY5" fmla="*/ 1302085 h 1416467"/>
              <a:gd name="connsiteX6" fmla="*/ 79931 w 1105146"/>
              <a:gd name="connsiteY6" fmla="*/ 1301747 h 1416467"/>
              <a:gd name="connsiteX7" fmla="*/ 436209 w 1105146"/>
              <a:gd name="connsiteY7" fmla="*/ 1133091 h 1416467"/>
              <a:gd name="connsiteX8" fmla="*/ 500555 w 1105146"/>
              <a:gd name="connsiteY8" fmla="*/ 1304456 h 1416467"/>
              <a:gd name="connsiteX9" fmla="*/ 564789 w 1105146"/>
              <a:gd name="connsiteY9" fmla="*/ 1415652 h 1416467"/>
              <a:gd name="connsiteX10" fmla="*/ 664470 w 1105146"/>
              <a:gd name="connsiteY10" fmla="*/ 1344870 h 1416467"/>
              <a:gd name="connsiteX11" fmla="*/ 802533 w 1105146"/>
              <a:gd name="connsiteY11" fmla="*/ 1144605 h 1416467"/>
              <a:gd name="connsiteX12" fmla="*/ 971076 w 1105146"/>
              <a:gd name="connsiteY12" fmla="*/ 1378737 h 1416467"/>
              <a:gd name="connsiteX13" fmla="*/ 1105075 w 1105146"/>
              <a:gd name="connsiteY13" fmla="*/ 871414 h 1416467"/>
              <a:gd name="connsiteX14" fmla="*/ 1030343 w 1105146"/>
              <a:gd name="connsiteY14" fmla="*/ 171390 h 141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5146" h="1416467">
                <a:moveTo>
                  <a:pt x="1030343" y="171390"/>
                </a:moveTo>
                <a:cubicBezTo>
                  <a:pt x="1018151" y="111898"/>
                  <a:pt x="999750" y="45858"/>
                  <a:pt x="946918" y="15942"/>
                </a:cubicBezTo>
                <a:cubicBezTo>
                  <a:pt x="902101" y="-9345"/>
                  <a:pt x="846221" y="-427"/>
                  <a:pt x="796889" y="14361"/>
                </a:cubicBezTo>
                <a:cubicBezTo>
                  <a:pt x="475268" y="110994"/>
                  <a:pt x="257167" y="410489"/>
                  <a:pt x="116507" y="715289"/>
                </a:cubicBezTo>
                <a:cubicBezTo>
                  <a:pt x="38501" y="884396"/>
                  <a:pt x="-24491" y="1071227"/>
                  <a:pt x="9376" y="1254333"/>
                </a:cubicBezTo>
                <a:cubicBezTo>
                  <a:pt x="12762" y="1272960"/>
                  <a:pt x="18971" y="1293619"/>
                  <a:pt x="35905" y="1302085"/>
                </a:cubicBezTo>
                <a:cubicBezTo>
                  <a:pt x="49338" y="1308746"/>
                  <a:pt x="65369" y="1305472"/>
                  <a:pt x="79931" y="1301747"/>
                </a:cubicBezTo>
                <a:cubicBezTo>
                  <a:pt x="207947" y="1268783"/>
                  <a:pt x="329529" y="1211210"/>
                  <a:pt x="436209" y="1133091"/>
                </a:cubicBezTo>
                <a:cubicBezTo>
                  <a:pt x="449304" y="1167973"/>
                  <a:pt x="471656" y="1228030"/>
                  <a:pt x="500555" y="1304456"/>
                </a:cubicBezTo>
                <a:cubicBezTo>
                  <a:pt x="527197" y="1374899"/>
                  <a:pt x="540969" y="1410233"/>
                  <a:pt x="564789" y="1415652"/>
                </a:cubicBezTo>
                <a:cubicBezTo>
                  <a:pt x="583416" y="1419828"/>
                  <a:pt x="607348" y="1409669"/>
                  <a:pt x="664470" y="1344870"/>
                </a:cubicBezTo>
                <a:cubicBezTo>
                  <a:pt x="702062" y="1302198"/>
                  <a:pt x="753314" y="1236723"/>
                  <a:pt x="802533" y="1144605"/>
                </a:cubicBezTo>
                <a:cubicBezTo>
                  <a:pt x="876362" y="1325002"/>
                  <a:pt x="930549" y="1383478"/>
                  <a:pt x="971076" y="1378737"/>
                </a:cubicBezTo>
                <a:cubicBezTo>
                  <a:pt x="1060936" y="1368125"/>
                  <a:pt x="1107220" y="1046505"/>
                  <a:pt x="1105075" y="871414"/>
                </a:cubicBezTo>
                <a:cubicBezTo>
                  <a:pt x="1102366" y="636379"/>
                  <a:pt x="1077305" y="401683"/>
                  <a:pt x="1030343" y="171390"/>
                </a:cubicBezTo>
                <a:close/>
              </a:path>
            </a:pathLst>
          </a:custGeom>
          <a:solidFill>
            <a:srgbClr val="F9DE66"/>
          </a:solidFill>
          <a:ln w="1127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1B0D9F8-87CE-472B-AF36-992D581CF338}"/>
              </a:ext>
            </a:extLst>
          </p:cNvPr>
          <p:cNvSpPr/>
          <p:nvPr/>
        </p:nvSpPr>
        <p:spPr>
          <a:xfrm>
            <a:off x="1153090" y="1169481"/>
            <a:ext cx="3866334" cy="3440862"/>
          </a:xfrm>
          <a:custGeom>
            <a:avLst/>
            <a:gdLst>
              <a:gd name="connsiteX0" fmla="*/ 731285 w 3866334"/>
              <a:gd name="connsiteY0" fmla="*/ 3095465 h 3440862"/>
              <a:gd name="connsiteX1" fmla="*/ 227914 w 3866334"/>
              <a:gd name="connsiteY1" fmla="*/ 2783440 h 3440862"/>
              <a:gd name="connsiteX2" fmla="*/ 34422 w 3866334"/>
              <a:gd name="connsiteY2" fmla="*/ 2405939 h 3440862"/>
              <a:gd name="connsiteX3" fmla="*/ 29794 w 3866334"/>
              <a:gd name="connsiteY3" fmla="*/ 2045824 h 3440862"/>
              <a:gd name="connsiteX4" fmla="*/ 297792 w 3866334"/>
              <a:gd name="connsiteY4" fmla="*/ 1853010 h 3440862"/>
              <a:gd name="connsiteX5" fmla="*/ 727786 w 3866334"/>
              <a:gd name="connsiteY5" fmla="*/ 1836866 h 3440862"/>
              <a:gd name="connsiteX6" fmla="*/ 891814 w 3866334"/>
              <a:gd name="connsiteY6" fmla="*/ 1786631 h 3440862"/>
              <a:gd name="connsiteX7" fmla="*/ 1084628 w 3866334"/>
              <a:gd name="connsiteY7" fmla="*/ 1573384 h 3440862"/>
              <a:gd name="connsiteX8" fmla="*/ 1156877 w 3866334"/>
              <a:gd name="connsiteY8" fmla="*/ 585041 h 3440862"/>
              <a:gd name="connsiteX9" fmla="*/ 1869206 w 3866334"/>
              <a:gd name="connsiteY9" fmla="*/ 8405 h 3440862"/>
              <a:gd name="connsiteX10" fmla="*/ 2342888 w 3866334"/>
              <a:gd name="connsiteY10" fmla="*/ 373262 h 3440862"/>
              <a:gd name="connsiteX11" fmla="*/ 2528703 w 3866334"/>
              <a:gd name="connsiteY11" fmla="*/ 382067 h 3440862"/>
              <a:gd name="connsiteX12" fmla="*/ 2612918 w 3866334"/>
              <a:gd name="connsiteY12" fmla="*/ 590686 h 3440862"/>
              <a:gd name="connsiteX13" fmla="*/ 2462550 w 3866334"/>
              <a:gd name="connsiteY13" fmla="*/ 1203672 h 3440862"/>
              <a:gd name="connsiteX14" fmla="*/ 2356660 w 3866334"/>
              <a:gd name="connsiteY14" fmla="*/ 1667872 h 3440862"/>
              <a:gd name="connsiteX15" fmla="*/ 2326067 w 3866334"/>
              <a:gd name="connsiteY15" fmla="*/ 2044130 h 3440862"/>
              <a:gd name="connsiteX16" fmla="*/ 2432409 w 3866334"/>
              <a:gd name="connsiteY16" fmla="*/ 2232091 h 3440862"/>
              <a:gd name="connsiteX17" fmla="*/ 2827068 w 3866334"/>
              <a:gd name="connsiteY17" fmla="*/ 2227349 h 3440862"/>
              <a:gd name="connsiteX18" fmla="*/ 3186506 w 3866334"/>
              <a:gd name="connsiteY18" fmla="*/ 2142683 h 3440862"/>
              <a:gd name="connsiteX19" fmla="*/ 3526754 w 3866334"/>
              <a:gd name="connsiteY19" fmla="*/ 2101817 h 3440862"/>
              <a:gd name="connsiteX20" fmla="*/ 3787189 w 3866334"/>
              <a:gd name="connsiteY20" fmla="*/ 2282439 h 3440862"/>
              <a:gd name="connsiteX21" fmla="*/ 3866323 w 3866334"/>
              <a:gd name="connsiteY21" fmla="*/ 2669987 h 3440862"/>
              <a:gd name="connsiteX22" fmla="*/ 3752983 w 3866334"/>
              <a:gd name="connsiteY22" fmla="*/ 2924212 h 3440862"/>
              <a:gd name="connsiteX23" fmla="*/ 3228953 w 3866334"/>
              <a:gd name="connsiteY23" fmla="*/ 3026264 h 3440862"/>
              <a:gd name="connsiteX24" fmla="*/ 2461195 w 3866334"/>
              <a:gd name="connsiteY24" fmla="*/ 2783779 h 3440862"/>
              <a:gd name="connsiteX25" fmla="*/ 1618254 w 3866334"/>
              <a:gd name="connsiteY25" fmla="*/ 3008992 h 3440862"/>
              <a:gd name="connsiteX26" fmla="*/ 1464499 w 3866334"/>
              <a:gd name="connsiteY26" fmla="*/ 3199323 h 3440862"/>
              <a:gd name="connsiteX27" fmla="*/ 1253848 w 3866334"/>
              <a:gd name="connsiteY27" fmla="*/ 3370123 h 3440862"/>
              <a:gd name="connsiteX28" fmla="*/ 1078983 w 3866334"/>
              <a:gd name="connsiteY28" fmla="*/ 3439776 h 3440862"/>
              <a:gd name="connsiteX29" fmla="*/ 854560 w 3866334"/>
              <a:gd name="connsiteY29" fmla="*/ 3377010 h 3440862"/>
              <a:gd name="connsiteX30" fmla="*/ 731285 w 3866334"/>
              <a:gd name="connsiteY30" fmla="*/ 3095465 h 344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66334" h="3440862">
                <a:moveTo>
                  <a:pt x="731285" y="3095465"/>
                </a:moveTo>
                <a:cubicBezTo>
                  <a:pt x="623251" y="2905924"/>
                  <a:pt x="429872" y="2988559"/>
                  <a:pt x="227914" y="2783440"/>
                </a:cubicBezTo>
                <a:cubicBezTo>
                  <a:pt x="98543" y="2652037"/>
                  <a:pt x="53726" y="2497267"/>
                  <a:pt x="34422" y="2405939"/>
                </a:cubicBezTo>
                <a:cubicBezTo>
                  <a:pt x="9700" y="2288987"/>
                  <a:pt x="-26425" y="2161648"/>
                  <a:pt x="29794" y="2045824"/>
                </a:cubicBezTo>
                <a:cubicBezTo>
                  <a:pt x="75175" y="1952465"/>
                  <a:pt x="195289" y="1873781"/>
                  <a:pt x="297792" y="1853010"/>
                </a:cubicBezTo>
                <a:cubicBezTo>
                  <a:pt x="437548" y="1824674"/>
                  <a:pt x="586223" y="1864637"/>
                  <a:pt x="727786" y="1836866"/>
                </a:cubicBezTo>
                <a:cubicBezTo>
                  <a:pt x="785359" y="1825465"/>
                  <a:pt x="840788" y="1817562"/>
                  <a:pt x="891814" y="1786631"/>
                </a:cubicBezTo>
                <a:cubicBezTo>
                  <a:pt x="1007073" y="1716640"/>
                  <a:pt x="1064308" y="1613911"/>
                  <a:pt x="1084628" y="1573384"/>
                </a:cubicBezTo>
                <a:cubicBezTo>
                  <a:pt x="1227997" y="1288791"/>
                  <a:pt x="1045117" y="938384"/>
                  <a:pt x="1156877" y="585041"/>
                </a:cubicBezTo>
                <a:cubicBezTo>
                  <a:pt x="1267846" y="233844"/>
                  <a:pt x="1648508" y="-53346"/>
                  <a:pt x="1869206" y="8405"/>
                </a:cubicBezTo>
                <a:cubicBezTo>
                  <a:pt x="2060214" y="61801"/>
                  <a:pt x="2120158" y="373487"/>
                  <a:pt x="2342888" y="373262"/>
                </a:cubicBezTo>
                <a:cubicBezTo>
                  <a:pt x="2411298" y="373149"/>
                  <a:pt x="2463114" y="356667"/>
                  <a:pt x="2528703" y="382067"/>
                </a:cubicBezTo>
                <a:cubicBezTo>
                  <a:pt x="2618788" y="416837"/>
                  <a:pt x="2619691" y="506358"/>
                  <a:pt x="2612918" y="590686"/>
                </a:cubicBezTo>
                <a:cubicBezTo>
                  <a:pt x="2596211" y="798853"/>
                  <a:pt x="2522042" y="1005101"/>
                  <a:pt x="2462550" y="1203672"/>
                </a:cubicBezTo>
                <a:cubicBezTo>
                  <a:pt x="2417507" y="1353928"/>
                  <a:pt x="2379577" y="1512311"/>
                  <a:pt x="2356660" y="1667872"/>
                </a:cubicBezTo>
                <a:cubicBezTo>
                  <a:pt x="2338824" y="1789114"/>
                  <a:pt x="2319971" y="1921533"/>
                  <a:pt x="2326067" y="2044130"/>
                </a:cubicBezTo>
                <a:cubicBezTo>
                  <a:pt x="2330357" y="2131394"/>
                  <a:pt x="2345597" y="2202739"/>
                  <a:pt x="2432409" y="2232091"/>
                </a:cubicBezTo>
                <a:cubicBezTo>
                  <a:pt x="2546878" y="2270699"/>
                  <a:pt x="2712938" y="2242815"/>
                  <a:pt x="2827068" y="2227349"/>
                </a:cubicBezTo>
                <a:cubicBezTo>
                  <a:pt x="2949327" y="2210867"/>
                  <a:pt x="3065828" y="2168195"/>
                  <a:pt x="3186506" y="2142683"/>
                </a:cubicBezTo>
                <a:cubicBezTo>
                  <a:pt x="3296347" y="2119540"/>
                  <a:pt x="3414429" y="2090866"/>
                  <a:pt x="3526754" y="2101817"/>
                </a:cubicBezTo>
                <a:cubicBezTo>
                  <a:pt x="3647658" y="2113557"/>
                  <a:pt x="3730066" y="2178355"/>
                  <a:pt x="3787189" y="2282439"/>
                </a:cubicBezTo>
                <a:cubicBezTo>
                  <a:pt x="3847020" y="2391490"/>
                  <a:pt x="3865533" y="2544793"/>
                  <a:pt x="3866323" y="2669987"/>
                </a:cubicBezTo>
                <a:cubicBezTo>
                  <a:pt x="3867001" y="2776328"/>
                  <a:pt x="3836747" y="2856253"/>
                  <a:pt x="3752983" y="2924212"/>
                </a:cubicBezTo>
                <a:cubicBezTo>
                  <a:pt x="3603857" y="3045229"/>
                  <a:pt x="3409462" y="3065436"/>
                  <a:pt x="3228953" y="3026264"/>
                </a:cubicBezTo>
                <a:cubicBezTo>
                  <a:pt x="2966147" y="2969255"/>
                  <a:pt x="2726033" y="2839884"/>
                  <a:pt x="2461195" y="2783779"/>
                </a:cubicBezTo>
                <a:cubicBezTo>
                  <a:pt x="2151428" y="2718077"/>
                  <a:pt x="1832065" y="2760524"/>
                  <a:pt x="1618254" y="3008992"/>
                </a:cubicBezTo>
                <a:cubicBezTo>
                  <a:pt x="1564519" y="3071533"/>
                  <a:pt x="1514734" y="3134412"/>
                  <a:pt x="1464499" y="3199323"/>
                </a:cubicBezTo>
                <a:cubicBezTo>
                  <a:pt x="1412006" y="3267282"/>
                  <a:pt x="1325984" y="3325081"/>
                  <a:pt x="1253848" y="3370123"/>
                </a:cubicBezTo>
                <a:cubicBezTo>
                  <a:pt x="1187470" y="3411554"/>
                  <a:pt x="1143330" y="3433680"/>
                  <a:pt x="1078983" y="3439776"/>
                </a:cubicBezTo>
                <a:cubicBezTo>
                  <a:pt x="1065550" y="3441018"/>
                  <a:pt x="945887" y="3450726"/>
                  <a:pt x="854560" y="3377010"/>
                </a:cubicBezTo>
                <a:cubicBezTo>
                  <a:pt x="758040" y="3298552"/>
                  <a:pt x="796987" y="3210837"/>
                  <a:pt x="731285" y="3095465"/>
                </a:cubicBezTo>
                <a:close/>
              </a:path>
            </a:pathLst>
          </a:custGeom>
          <a:solidFill>
            <a:srgbClr val="80CF93"/>
          </a:solidFill>
          <a:ln w="11274" cap="flat">
            <a:noFill/>
            <a:prstDash val="solid"/>
            <a:miter/>
          </a:ln>
        </p:spPr>
        <p:txBody>
          <a:bodyPr rtlCol="0" anchor="ctr"/>
          <a:lstStyle/>
          <a:p>
            <a:endParaRPr lang="en-US"/>
          </a:p>
        </p:txBody>
      </p:sp>
      <p:pic>
        <p:nvPicPr>
          <p:cNvPr id="1026" name="Picture 2" descr="Bạn Cùng Trường Đi Học Minh Họa Vector Phẳng. Vài Học Sinh Trong Đồng Phục  Nắm Tay Nhân Vật Hoạt Hình, Tải Vector - Free.Vector6.co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468" b="98952" l="0" r="96026">
                        <a14:foregroundMark x1="73510" y1="44444" x2="73510" y2="44444"/>
                        <a14:foregroundMark x1="56788" y1="77149" x2="56788" y2="83438"/>
                        <a14:foregroundMark x1="27980" y1="76520" x2="31623" y2="73585"/>
                        <a14:foregroundMark x1="43874" y1="72956" x2="45861" y2="80294"/>
                        <a14:foregroundMark x1="69371" y1="71908" x2="71523" y2="80294"/>
                        <a14:foregroundMark x1="73675" y1="80922" x2="73675" y2="809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007360" y="1823689"/>
            <a:ext cx="7458684" cy="5890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 họa mạng di động Học sinh Clip nghệ thuật Đồ họa trường Vector - png tải  về - Miễn phí trong suốt Phim Hoạt Hình png Tải về."/>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875" l="10000" r="90000">
                        <a14:foregroundMark x1="84333" y1="59125" x2="74000" y2="66125"/>
                        <a14:foregroundMark x1="76111" y1="66875" x2="79222" y2="66625"/>
                        <a14:foregroundMark x1="83667" y1="63250" x2="87556" y2="60125"/>
                        <a14:foregroundMark x1="71222" y1="63500" x2="74000" y2="67250"/>
                        <a14:foregroundMark x1="17667" y1="67375" x2="26667" y2="58375"/>
                        <a14:foregroundMark x1="34556" y1="66250" x2="27222" y2="73375"/>
                        <a14:foregroundMark x1="13444" y1="64375" x2="21444" y2="69750"/>
                        <a14:foregroundMark x1="15111" y1="67750" x2="15111" y2="67750"/>
                        <a14:foregroundMark x1="33111" y1="86875" x2="61667" y2="92625"/>
                        <a14:foregroundMark x1="20889" y1="17625" x2="51667" y2="15625"/>
                      </a14:backgroundRemoval>
                    </a14:imgEffect>
                  </a14:imgLayer>
                </a14:imgProps>
              </a:ext>
              <a:ext uri="{28A0092B-C50C-407E-A947-70E740481C1C}">
                <a14:useLocalDpi xmlns:a14="http://schemas.microsoft.com/office/drawing/2010/main" val="0"/>
              </a:ext>
            </a:extLst>
          </a:blip>
          <a:srcRect/>
          <a:stretch>
            <a:fillRect/>
          </a:stretch>
        </p:blipFill>
        <p:spPr bwMode="auto">
          <a:xfrm>
            <a:off x="-1024176" y="945633"/>
            <a:ext cx="6802316" cy="604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1449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0272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E0F48A74-BB44-46D4-B923-BA1F522215FF}"/>
              </a:ext>
            </a:extLst>
          </p:cNvPr>
          <p:cNvSpPr/>
          <p:nvPr/>
        </p:nvSpPr>
        <p:spPr>
          <a:xfrm>
            <a:off x="1545442" y="1527446"/>
            <a:ext cx="10191534" cy="5055758"/>
          </a:xfrm>
          <a:custGeom>
            <a:avLst/>
            <a:gdLst>
              <a:gd name="connsiteX0" fmla="*/ 1164147 w 9060574"/>
              <a:gd name="connsiteY0" fmla="*/ 430518 h 3820381"/>
              <a:gd name="connsiteX1" fmla="*/ 3486818 w 9060574"/>
              <a:gd name="connsiteY1" fmla="*/ 148253 h 3820381"/>
              <a:gd name="connsiteX2" fmla="*/ 5313410 w 9060574"/>
              <a:gd name="connsiteY2" fmla="*/ 1247644 h 3820381"/>
              <a:gd name="connsiteX3" fmla="*/ 8428220 w 9060574"/>
              <a:gd name="connsiteY3" fmla="*/ 1415519 h 3820381"/>
              <a:gd name="connsiteX4" fmla="*/ 8744841 w 9060574"/>
              <a:gd name="connsiteY4" fmla="*/ 3158954 h 3820381"/>
              <a:gd name="connsiteX5" fmla="*/ 6472793 w 9060574"/>
              <a:gd name="connsiteY5" fmla="*/ 3799875 h 3820381"/>
              <a:gd name="connsiteX6" fmla="*/ 5114952 w 9060574"/>
              <a:gd name="connsiteY6" fmla="*/ 3426124 h 3820381"/>
              <a:gd name="connsiteX7" fmla="*/ 4005541 w 9060574"/>
              <a:gd name="connsiteY7" fmla="*/ 2912216 h 3820381"/>
              <a:gd name="connsiteX8" fmla="*/ 2391201 w 9060574"/>
              <a:gd name="connsiteY8" fmla="*/ 2866928 h 3820381"/>
              <a:gd name="connsiteX9" fmla="*/ 1152175 w 9060574"/>
              <a:gd name="connsiteY9" fmla="*/ 3189406 h 3820381"/>
              <a:gd name="connsiteX10" fmla="*/ 1164147 w 9060574"/>
              <a:gd name="connsiteY10" fmla="*/ 430518 h 382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60574" h="3820381">
                <a:moveTo>
                  <a:pt x="1164147" y="430518"/>
                </a:moveTo>
                <a:cubicBezTo>
                  <a:pt x="1807540" y="21500"/>
                  <a:pt x="2747514" y="-144944"/>
                  <a:pt x="3486818" y="148253"/>
                </a:cubicBezTo>
                <a:cubicBezTo>
                  <a:pt x="4176150" y="421539"/>
                  <a:pt x="4590894" y="1033309"/>
                  <a:pt x="5313410" y="1247644"/>
                </a:cubicBezTo>
                <a:cubicBezTo>
                  <a:pt x="6302315" y="1541101"/>
                  <a:pt x="7521822" y="988933"/>
                  <a:pt x="8428220" y="1415519"/>
                </a:cubicBezTo>
                <a:cubicBezTo>
                  <a:pt x="9152167" y="1756216"/>
                  <a:pt x="9250030" y="2628910"/>
                  <a:pt x="8744841" y="3158954"/>
                </a:cubicBezTo>
                <a:cubicBezTo>
                  <a:pt x="8239653" y="3688999"/>
                  <a:pt x="7309570" y="3889149"/>
                  <a:pt x="6472793" y="3799875"/>
                </a:cubicBezTo>
                <a:cubicBezTo>
                  <a:pt x="5994413" y="3748862"/>
                  <a:pt x="5532559" y="3615863"/>
                  <a:pt x="5114952" y="3426124"/>
                </a:cubicBezTo>
                <a:cubicBezTo>
                  <a:pt x="4742893" y="3257077"/>
                  <a:pt x="4402196" y="3042482"/>
                  <a:pt x="4005541" y="2912216"/>
                </a:cubicBezTo>
                <a:cubicBezTo>
                  <a:pt x="3498010" y="2745512"/>
                  <a:pt x="2912657" y="2729114"/>
                  <a:pt x="2391201" y="2866928"/>
                </a:cubicBezTo>
                <a:cubicBezTo>
                  <a:pt x="1976457" y="2976634"/>
                  <a:pt x="1589953" y="3181468"/>
                  <a:pt x="1152175" y="3189406"/>
                </a:cubicBezTo>
                <a:cubicBezTo>
                  <a:pt x="-973991" y="3228577"/>
                  <a:pt x="338172" y="955618"/>
                  <a:pt x="1164147" y="430518"/>
                </a:cubicBezTo>
                <a:close/>
              </a:path>
            </a:pathLst>
          </a:custGeom>
          <a:solidFill>
            <a:srgbClr val="FFE0D8"/>
          </a:solidFill>
          <a:ln w="13012" cap="flat">
            <a:noFill/>
            <a:prstDash val="solid"/>
            <a:miter/>
          </a:ln>
        </p:spPr>
        <p:txBody>
          <a:bodyPr rtlCol="0" anchor="ctr"/>
          <a:lstStyle/>
          <a:p>
            <a:endParaRPr lang="vi-VN" dirty="0"/>
          </a:p>
        </p:txBody>
      </p:sp>
      <p:sp>
        <p:nvSpPr>
          <p:cNvPr id="5" name="Graphic 2">
            <a:extLst>
              <a:ext uri="{FF2B5EF4-FFF2-40B4-BE49-F238E27FC236}">
                <a16:creationId xmlns:a16="http://schemas.microsoft.com/office/drawing/2014/main" id="{E0F48A74-BB44-46D4-B923-BA1F522215FF}"/>
              </a:ext>
            </a:extLst>
          </p:cNvPr>
          <p:cNvSpPr/>
          <p:nvPr/>
        </p:nvSpPr>
        <p:spPr>
          <a:xfrm>
            <a:off x="11200364" y="2867198"/>
            <a:ext cx="265738" cy="290984"/>
          </a:xfrm>
          <a:custGeom>
            <a:avLst/>
            <a:gdLst>
              <a:gd name="connsiteX0" fmla="*/ 265738 w 265738"/>
              <a:gd name="connsiteY0" fmla="*/ 145492 h 290984"/>
              <a:gd name="connsiteX1" fmla="*/ 132869 w 265738"/>
              <a:gd name="connsiteY1" fmla="*/ 290984 h 290984"/>
              <a:gd name="connsiteX2" fmla="*/ -1 w 265738"/>
              <a:gd name="connsiteY2" fmla="*/ 145492 h 290984"/>
              <a:gd name="connsiteX3" fmla="*/ 132869 w 265738"/>
              <a:gd name="connsiteY3" fmla="*/ 0 h 290984"/>
              <a:gd name="connsiteX4" fmla="*/ 265738 w 265738"/>
              <a:gd name="connsiteY4" fmla="*/ 145492 h 290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8" h="290984">
                <a:moveTo>
                  <a:pt x="265738" y="145492"/>
                </a:moveTo>
                <a:cubicBezTo>
                  <a:pt x="265738" y="225845"/>
                  <a:pt x="206251" y="290984"/>
                  <a:pt x="132869" y="290984"/>
                </a:cubicBezTo>
                <a:cubicBezTo>
                  <a:pt x="59487" y="290984"/>
                  <a:pt x="-1" y="225845"/>
                  <a:pt x="-1" y="145492"/>
                </a:cubicBezTo>
                <a:cubicBezTo>
                  <a:pt x="-1" y="65139"/>
                  <a:pt x="59487" y="0"/>
                  <a:pt x="132869" y="0"/>
                </a:cubicBezTo>
                <a:cubicBezTo>
                  <a:pt x="206251" y="0"/>
                  <a:pt x="265738" y="65139"/>
                  <a:pt x="265738" y="145492"/>
                </a:cubicBezTo>
                <a:close/>
              </a:path>
            </a:pathLst>
          </a:custGeom>
          <a:solidFill>
            <a:srgbClr val="ABC3E7"/>
          </a:solidFill>
          <a:ln w="13012"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E0F48A74-BB44-46D4-B923-BA1F522215FF}"/>
              </a:ext>
            </a:extLst>
          </p:cNvPr>
          <p:cNvSpPr/>
          <p:nvPr/>
        </p:nvSpPr>
        <p:spPr>
          <a:xfrm>
            <a:off x="419088" y="138189"/>
            <a:ext cx="2024208" cy="2013625"/>
          </a:xfrm>
          <a:custGeom>
            <a:avLst/>
            <a:gdLst>
              <a:gd name="connsiteX0" fmla="*/ 10943 w 2024208"/>
              <a:gd name="connsiteY0" fmla="*/ 347386 h 2013625"/>
              <a:gd name="connsiteX1" fmla="*/ 45559 w 2024208"/>
              <a:gd name="connsiteY1" fmla="*/ 84641 h 2013625"/>
              <a:gd name="connsiteX2" fmla="*/ 255468 w 2024208"/>
              <a:gd name="connsiteY2" fmla="*/ 2785 h 2013625"/>
              <a:gd name="connsiteX3" fmla="*/ 1583769 w 2024208"/>
              <a:gd name="connsiteY3" fmla="*/ 625877 h 2013625"/>
              <a:gd name="connsiteX4" fmla="*/ 2020636 w 2024208"/>
              <a:gd name="connsiteY4" fmla="*/ 1326271 h 2013625"/>
              <a:gd name="connsiteX5" fmla="*/ 2008794 w 2024208"/>
              <a:gd name="connsiteY5" fmla="*/ 1407345 h 2013625"/>
              <a:gd name="connsiteX6" fmla="*/ 1946719 w 2024208"/>
              <a:gd name="connsiteY6" fmla="*/ 1430249 h 2013625"/>
              <a:gd name="connsiteX7" fmla="*/ 1356551 w 2024208"/>
              <a:gd name="connsiteY7" fmla="*/ 1382620 h 2013625"/>
              <a:gd name="connsiteX8" fmla="*/ 1357202 w 2024208"/>
              <a:gd name="connsiteY8" fmla="*/ 1657467 h 2013625"/>
              <a:gd name="connsiteX9" fmla="*/ 1326099 w 2024208"/>
              <a:gd name="connsiteY9" fmla="*/ 1847726 h 2013625"/>
              <a:gd name="connsiteX10" fmla="*/ 1148333 w 2024208"/>
              <a:gd name="connsiteY10" fmla="*/ 1801268 h 2013625"/>
              <a:gd name="connsiteX11" fmla="*/ 847979 w 2024208"/>
              <a:gd name="connsiteY11" fmla="*/ 1593440 h 2013625"/>
              <a:gd name="connsiteX12" fmla="*/ 735671 w 2024208"/>
              <a:gd name="connsiteY12" fmla="*/ 2011828 h 2013625"/>
              <a:gd name="connsiteX13" fmla="*/ 277722 w 2024208"/>
              <a:gd name="connsiteY13" fmla="*/ 1370387 h 2013625"/>
              <a:gd name="connsiteX14" fmla="*/ 10943 w 2024208"/>
              <a:gd name="connsiteY14" fmla="*/ 347386 h 201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208" h="2013625">
                <a:moveTo>
                  <a:pt x="10943" y="347386"/>
                </a:moveTo>
                <a:cubicBezTo>
                  <a:pt x="-3633" y="257332"/>
                  <a:pt x="-12872" y="154784"/>
                  <a:pt x="45559" y="84641"/>
                </a:cubicBezTo>
                <a:cubicBezTo>
                  <a:pt x="95011" y="25299"/>
                  <a:pt x="178428" y="8121"/>
                  <a:pt x="255468" y="2785"/>
                </a:cubicBezTo>
                <a:cubicBezTo>
                  <a:pt x="758575" y="-32482"/>
                  <a:pt x="1224072" y="272297"/>
                  <a:pt x="1583769" y="625877"/>
                </a:cubicBezTo>
                <a:cubicBezTo>
                  <a:pt x="1783268" y="821863"/>
                  <a:pt x="1970924" y="1051032"/>
                  <a:pt x="2020636" y="1326271"/>
                </a:cubicBezTo>
                <a:cubicBezTo>
                  <a:pt x="2025711" y="1354250"/>
                  <a:pt x="2028054" y="1386524"/>
                  <a:pt x="2008794" y="1407345"/>
                </a:cubicBezTo>
                <a:cubicBezTo>
                  <a:pt x="1993437" y="1423873"/>
                  <a:pt x="1969232" y="1427777"/>
                  <a:pt x="1946719" y="1430249"/>
                </a:cubicBezTo>
                <a:cubicBezTo>
                  <a:pt x="1749302" y="1451982"/>
                  <a:pt x="1547851" y="1435715"/>
                  <a:pt x="1356551" y="1382620"/>
                </a:cubicBezTo>
                <a:cubicBezTo>
                  <a:pt x="1356811" y="1438578"/>
                  <a:pt x="1357071" y="1534879"/>
                  <a:pt x="1357202" y="1657467"/>
                </a:cubicBezTo>
                <a:cubicBezTo>
                  <a:pt x="1357332" y="1770556"/>
                  <a:pt x="1356681" y="1827555"/>
                  <a:pt x="1326099" y="1847726"/>
                </a:cubicBezTo>
                <a:cubicBezTo>
                  <a:pt x="1302154" y="1863473"/>
                  <a:pt x="1263113" y="1861911"/>
                  <a:pt x="1148333" y="1801268"/>
                </a:cubicBezTo>
                <a:cubicBezTo>
                  <a:pt x="1072854" y="1761316"/>
                  <a:pt x="966012" y="1696508"/>
                  <a:pt x="847979" y="1593440"/>
                </a:cubicBezTo>
                <a:cubicBezTo>
                  <a:pt x="840170" y="1886117"/>
                  <a:pt x="795143" y="1996993"/>
                  <a:pt x="735671" y="2011828"/>
                </a:cubicBezTo>
                <a:cubicBezTo>
                  <a:pt x="603713" y="2044753"/>
                  <a:pt x="367906" y="1617515"/>
                  <a:pt x="277722" y="1370387"/>
                </a:cubicBezTo>
                <a:cubicBezTo>
                  <a:pt x="156955" y="1038800"/>
                  <a:pt x="67422" y="695761"/>
                  <a:pt x="10943" y="347386"/>
                </a:cubicBezTo>
                <a:close/>
              </a:path>
            </a:pathLst>
          </a:custGeom>
          <a:solidFill>
            <a:srgbClr val="ABC3E7"/>
          </a:solidFill>
          <a:ln w="13012"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E0F48A74-BB44-46D4-B923-BA1F522215FF}"/>
              </a:ext>
            </a:extLst>
          </p:cNvPr>
          <p:cNvSpPr/>
          <p:nvPr/>
        </p:nvSpPr>
        <p:spPr>
          <a:xfrm>
            <a:off x="8950975" y="5222569"/>
            <a:ext cx="3126117" cy="1311045"/>
          </a:xfrm>
          <a:custGeom>
            <a:avLst/>
            <a:gdLst>
              <a:gd name="connsiteX0" fmla="*/ 1223525 w 3126117"/>
              <a:gd name="connsiteY0" fmla="*/ 337798 h 1311045"/>
              <a:gd name="connsiteX1" fmla="*/ 1719084 w 3126117"/>
              <a:gd name="connsiteY1" fmla="*/ 446852 h 1311045"/>
              <a:gd name="connsiteX2" fmla="*/ 2147362 w 3126117"/>
              <a:gd name="connsiteY2" fmla="*/ 124895 h 1311045"/>
              <a:gd name="connsiteX3" fmla="*/ 3026953 w 3126117"/>
              <a:gd name="connsiteY3" fmla="*/ 230566 h 1311045"/>
              <a:gd name="connsiteX4" fmla="*/ 3126117 w 3126117"/>
              <a:gd name="connsiteY4" fmla="*/ 487845 h 1311045"/>
              <a:gd name="connsiteX5" fmla="*/ 2752105 w 3126117"/>
              <a:gd name="connsiteY5" fmla="*/ 891137 h 1311045"/>
              <a:gd name="connsiteX6" fmla="*/ 2165581 w 3126117"/>
              <a:gd name="connsiteY6" fmla="*/ 951651 h 1311045"/>
              <a:gd name="connsiteX7" fmla="*/ 838842 w 3126117"/>
              <a:gd name="connsiteY7" fmla="*/ 1300416 h 1311045"/>
              <a:gd name="connsiteX8" fmla="*/ 19115 w 3126117"/>
              <a:gd name="connsiteY8" fmla="*/ 1127465 h 1311045"/>
              <a:gd name="connsiteX9" fmla="*/ 765 w 3126117"/>
              <a:gd name="connsiteY9" fmla="*/ 1033767 h 1311045"/>
              <a:gd name="connsiteX10" fmla="*/ 276914 w 3126117"/>
              <a:gd name="connsiteY10" fmla="*/ 734844 h 1311045"/>
              <a:gd name="connsiteX11" fmla="*/ 594576 w 3126117"/>
              <a:gd name="connsiteY11" fmla="*/ 744864 h 1311045"/>
              <a:gd name="connsiteX12" fmla="*/ 1223525 w 3126117"/>
              <a:gd name="connsiteY12" fmla="*/ 337798 h 131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6117" h="1311045">
                <a:moveTo>
                  <a:pt x="1223525" y="337798"/>
                </a:moveTo>
                <a:cubicBezTo>
                  <a:pt x="1393483" y="353414"/>
                  <a:pt x="1550688" y="474571"/>
                  <a:pt x="1719084" y="446852"/>
                </a:cubicBezTo>
                <a:cubicBezTo>
                  <a:pt x="1898151" y="417441"/>
                  <a:pt x="2004732" y="237073"/>
                  <a:pt x="2147362" y="124895"/>
                </a:cubicBezTo>
                <a:cubicBezTo>
                  <a:pt x="2405292" y="-77857"/>
                  <a:pt x="2824461" y="-27494"/>
                  <a:pt x="3026953" y="230566"/>
                </a:cubicBezTo>
                <a:cubicBezTo>
                  <a:pt x="3084733" y="304223"/>
                  <a:pt x="3126376" y="394147"/>
                  <a:pt x="3126117" y="487845"/>
                </a:cubicBezTo>
                <a:cubicBezTo>
                  <a:pt x="3125596" y="684741"/>
                  <a:pt x="2941713" y="837781"/>
                  <a:pt x="2752105" y="891137"/>
                </a:cubicBezTo>
                <a:cubicBezTo>
                  <a:pt x="2562497" y="944363"/>
                  <a:pt x="2361045" y="927705"/>
                  <a:pt x="2165581" y="951651"/>
                </a:cubicBezTo>
                <a:cubicBezTo>
                  <a:pt x="1579708" y="1023616"/>
                  <a:pt x="1543009" y="1236389"/>
                  <a:pt x="838842" y="1300416"/>
                </a:cubicBezTo>
                <a:cubicBezTo>
                  <a:pt x="474461" y="1333600"/>
                  <a:pt x="94593" y="1292608"/>
                  <a:pt x="19115" y="1127465"/>
                </a:cubicBezTo>
                <a:cubicBezTo>
                  <a:pt x="10395" y="1108465"/>
                  <a:pt x="-3400" y="1074109"/>
                  <a:pt x="765" y="1033767"/>
                </a:cubicBezTo>
                <a:cubicBezTo>
                  <a:pt x="15601" y="889055"/>
                  <a:pt x="133895" y="761001"/>
                  <a:pt x="276914" y="734844"/>
                </a:cubicBezTo>
                <a:cubicBezTo>
                  <a:pt x="381413" y="715714"/>
                  <a:pt x="488386" y="746296"/>
                  <a:pt x="594576" y="744864"/>
                </a:cubicBezTo>
                <a:cubicBezTo>
                  <a:pt x="904952" y="740440"/>
                  <a:pt x="846260" y="303052"/>
                  <a:pt x="1223525" y="337798"/>
                </a:cubicBezTo>
                <a:close/>
              </a:path>
            </a:pathLst>
          </a:custGeom>
          <a:solidFill>
            <a:srgbClr val="80CF93"/>
          </a:solidFill>
          <a:ln w="13012"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E0F48A74-BB44-46D4-B923-BA1F522215FF}"/>
              </a:ext>
            </a:extLst>
          </p:cNvPr>
          <p:cNvSpPr/>
          <p:nvPr/>
        </p:nvSpPr>
        <p:spPr>
          <a:xfrm>
            <a:off x="2182910" y="340197"/>
            <a:ext cx="812643" cy="696093"/>
          </a:xfrm>
          <a:custGeom>
            <a:avLst/>
            <a:gdLst>
              <a:gd name="connsiteX0" fmla="*/ 115096 w 812643"/>
              <a:gd name="connsiteY0" fmla="*/ 2228 h 696093"/>
              <a:gd name="connsiteX1" fmla="*/ 16844 w 812643"/>
              <a:gd name="connsiteY1" fmla="*/ 36584 h 696093"/>
              <a:gd name="connsiteX2" fmla="*/ 2268 w 812643"/>
              <a:gd name="connsiteY2" fmla="*/ 123775 h 696093"/>
              <a:gd name="connsiteX3" fmla="*/ 348170 w 812643"/>
              <a:gd name="connsiteY3" fmla="*/ 584197 h 696093"/>
              <a:gd name="connsiteX4" fmla="*/ 652299 w 812643"/>
              <a:gd name="connsiteY4" fmla="*/ 695984 h 696093"/>
              <a:gd name="connsiteX5" fmla="*/ 682490 w 812643"/>
              <a:gd name="connsiteY5" fmla="*/ 684923 h 696093"/>
              <a:gd name="connsiteX6" fmla="*/ 686264 w 812643"/>
              <a:gd name="connsiteY6" fmla="*/ 659286 h 696093"/>
              <a:gd name="connsiteX7" fmla="*/ 620675 w 812643"/>
              <a:gd name="connsiteY7" fmla="*/ 436363 h 696093"/>
              <a:gd name="connsiteX8" fmla="*/ 726346 w 812643"/>
              <a:gd name="connsiteY8" fmla="*/ 414630 h 696093"/>
              <a:gd name="connsiteX9" fmla="*/ 797010 w 812643"/>
              <a:gd name="connsiteY9" fmla="*/ 387431 h 696093"/>
              <a:gd name="connsiteX10" fmla="*/ 764866 w 812643"/>
              <a:gd name="connsiteY10" fmla="*/ 322884 h 696093"/>
              <a:gd name="connsiteX11" fmla="*/ 660888 w 812643"/>
              <a:gd name="connsiteY11" fmla="*/ 224110 h 696093"/>
              <a:gd name="connsiteX12" fmla="*/ 812626 w 812643"/>
              <a:gd name="connsiteY12" fmla="*/ 147330 h 696093"/>
              <a:gd name="connsiteX13" fmla="*/ 529450 w 812643"/>
              <a:gd name="connsiteY13" fmla="*/ 22790 h 696093"/>
              <a:gd name="connsiteX14" fmla="*/ 115096 w 812643"/>
              <a:gd name="connsiteY14" fmla="*/ 2228 h 69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2643" h="696093">
                <a:moveTo>
                  <a:pt x="115096" y="2228"/>
                </a:moveTo>
                <a:cubicBezTo>
                  <a:pt x="79309" y="3790"/>
                  <a:pt x="39097" y="8475"/>
                  <a:pt x="16844" y="36584"/>
                </a:cubicBezTo>
                <a:cubicBezTo>
                  <a:pt x="-2026" y="60399"/>
                  <a:pt x="-1896" y="93714"/>
                  <a:pt x="2268" y="123775"/>
                </a:cubicBezTo>
                <a:cubicBezTo>
                  <a:pt x="29076" y="319891"/>
                  <a:pt x="183548" y="474362"/>
                  <a:pt x="348170" y="584197"/>
                </a:cubicBezTo>
                <a:cubicBezTo>
                  <a:pt x="439526" y="645101"/>
                  <a:pt x="542594" y="698847"/>
                  <a:pt x="652299" y="695984"/>
                </a:cubicBezTo>
                <a:cubicBezTo>
                  <a:pt x="663490" y="695724"/>
                  <a:pt x="676114" y="694032"/>
                  <a:pt x="682490" y="684923"/>
                </a:cubicBezTo>
                <a:cubicBezTo>
                  <a:pt x="687565" y="677765"/>
                  <a:pt x="687175" y="668005"/>
                  <a:pt x="686264" y="659286"/>
                </a:cubicBezTo>
                <a:cubicBezTo>
                  <a:pt x="678716" y="581725"/>
                  <a:pt x="656333" y="505595"/>
                  <a:pt x="620675" y="436363"/>
                </a:cubicBezTo>
                <a:cubicBezTo>
                  <a:pt x="642148" y="431938"/>
                  <a:pt x="679237" y="424390"/>
                  <a:pt x="726346" y="414630"/>
                </a:cubicBezTo>
                <a:cubicBezTo>
                  <a:pt x="769812" y="405651"/>
                  <a:pt x="791674" y="400835"/>
                  <a:pt x="797010" y="387431"/>
                </a:cubicBezTo>
                <a:cubicBezTo>
                  <a:pt x="801175" y="377021"/>
                  <a:pt x="797400" y="362055"/>
                  <a:pt x="764866" y="322884"/>
                </a:cubicBezTo>
                <a:cubicBezTo>
                  <a:pt x="743524" y="297117"/>
                  <a:pt x="709949" y="261199"/>
                  <a:pt x="660888" y="224110"/>
                </a:cubicBezTo>
                <a:cubicBezTo>
                  <a:pt x="772675" y="197693"/>
                  <a:pt x="811716" y="171405"/>
                  <a:pt x="812626" y="147330"/>
                </a:cubicBezTo>
                <a:cubicBezTo>
                  <a:pt x="814709" y="93974"/>
                  <a:pt x="631607" y="37625"/>
                  <a:pt x="529450" y="22790"/>
                </a:cubicBezTo>
                <a:cubicBezTo>
                  <a:pt x="392547" y="2879"/>
                  <a:pt x="253561" y="-4018"/>
                  <a:pt x="115096" y="2228"/>
                </a:cubicBezTo>
                <a:close/>
              </a:path>
            </a:pathLst>
          </a:custGeom>
          <a:solidFill>
            <a:srgbClr val="80CF93"/>
          </a:solidFill>
          <a:ln w="13012"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461A622-1397-45DD-9B06-24F5BFA9BAF4}"/>
              </a:ext>
            </a:extLst>
          </p:cNvPr>
          <p:cNvSpPr/>
          <p:nvPr/>
        </p:nvSpPr>
        <p:spPr>
          <a:xfrm>
            <a:off x="1196663" y="2247229"/>
            <a:ext cx="265738" cy="290984"/>
          </a:xfrm>
          <a:custGeom>
            <a:avLst/>
            <a:gdLst>
              <a:gd name="connsiteX0" fmla="*/ 265738 w 265738"/>
              <a:gd name="connsiteY0" fmla="*/ 145492 h 290984"/>
              <a:gd name="connsiteX1" fmla="*/ 132869 w 265738"/>
              <a:gd name="connsiteY1" fmla="*/ 290984 h 290984"/>
              <a:gd name="connsiteX2" fmla="*/ 0 w 265738"/>
              <a:gd name="connsiteY2" fmla="*/ 145492 h 290984"/>
              <a:gd name="connsiteX3" fmla="*/ 132869 w 265738"/>
              <a:gd name="connsiteY3" fmla="*/ 0 h 290984"/>
              <a:gd name="connsiteX4" fmla="*/ 265738 w 265738"/>
              <a:gd name="connsiteY4" fmla="*/ 145492 h 290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8" h="290984">
                <a:moveTo>
                  <a:pt x="265738" y="145492"/>
                </a:moveTo>
                <a:cubicBezTo>
                  <a:pt x="265738" y="225845"/>
                  <a:pt x="206251" y="290984"/>
                  <a:pt x="132869" y="290984"/>
                </a:cubicBezTo>
                <a:cubicBezTo>
                  <a:pt x="59488" y="290984"/>
                  <a:pt x="0" y="225845"/>
                  <a:pt x="0" y="145492"/>
                </a:cubicBezTo>
                <a:cubicBezTo>
                  <a:pt x="0" y="65139"/>
                  <a:pt x="59488" y="0"/>
                  <a:pt x="132869" y="0"/>
                </a:cubicBezTo>
                <a:cubicBezTo>
                  <a:pt x="206251" y="0"/>
                  <a:pt x="265738" y="65139"/>
                  <a:pt x="265738" y="145492"/>
                </a:cubicBezTo>
                <a:close/>
              </a:path>
            </a:pathLst>
          </a:custGeom>
          <a:solidFill>
            <a:srgbClr val="F9DE66"/>
          </a:solidFill>
          <a:ln w="13012"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E1DD781-DC76-46A1-93EC-500814501A40}"/>
              </a:ext>
            </a:extLst>
          </p:cNvPr>
          <p:cNvSpPr/>
          <p:nvPr/>
        </p:nvSpPr>
        <p:spPr>
          <a:xfrm>
            <a:off x="1811817" y="1887272"/>
            <a:ext cx="265738" cy="290984"/>
          </a:xfrm>
          <a:custGeom>
            <a:avLst/>
            <a:gdLst>
              <a:gd name="connsiteX0" fmla="*/ 265738 w 265738"/>
              <a:gd name="connsiteY0" fmla="*/ 145492 h 290984"/>
              <a:gd name="connsiteX1" fmla="*/ 132869 w 265738"/>
              <a:gd name="connsiteY1" fmla="*/ 290984 h 290984"/>
              <a:gd name="connsiteX2" fmla="*/ 0 w 265738"/>
              <a:gd name="connsiteY2" fmla="*/ 145492 h 290984"/>
              <a:gd name="connsiteX3" fmla="*/ 132869 w 265738"/>
              <a:gd name="connsiteY3" fmla="*/ 0 h 290984"/>
              <a:gd name="connsiteX4" fmla="*/ 265738 w 265738"/>
              <a:gd name="connsiteY4" fmla="*/ 145492 h 290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8" h="290984">
                <a:moveTo>
                  <a:pt x="265738" y="145492"/>
                </a:moveTo>
                <a:cubicBezTo>
                  <a:pt x="265738" y="225845"/>
                  <a:pt x="206251" y="290984"/>
                  <a:pt x="132869" y="290984"/>
                </a:cubicBezTo>
                <a:cubicBezTo>
                  <a:pt x="59488" y="290984"/>
                  <a:pt x="0" y="225845"/>
                  <a:pt x="0" y="145492"/>
                </a:cubicBezTo>
                <a:cubicBezTo>
                  <a:pt x="0" y="65139"/>
                  <a:pt x="59488" y="0"/>
                  <a:pt x="132869" y="0"/>
                </a:cubicBezTo>
                <a:cubicBezTo>
                  <a:pt x="206251" y="0"/>
                  <a:pt x="265738" y="65139"/>
                  <a:pt x="265738" y="145492"/>
                </a:cubicBezTo>
                <a:close/>
              </a:path>
            </a:pathLst>
          </a:custGeom>
          <a:solidFill>
            <a:srgbClr val="F9DE66"/>
          </a:solidFill>
          <a:ln w="1301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B836E00-7373-4C17-9271-C712CC32909D}"/>
              </a:ext>
            </a:extLst>
          </p:cNvPr>
          <p:cNvSpPr/>
          <p:nvPr/>
        </p:nvSpPr>
        <p:spPr>
          <a:xfrm>
            <a:off x="2450396" y="1527446"/>
            <a:ext cx="265738" cy="290984"/>
          </a:xfrm>
          <a:custGeom>
            <a:avLst/>
            <a:gdLst>
              <a:gd name="connsiteX0" fmla="*/ 265738 w 265738"/>
              <a:gd name="connsiteY0" fmla="*/ 145492 h 290984"/>
              <a:gd name="connsiteX1" fmla="*/ 132869 w 265738"/>
              <a:gd name="connsiteY1" fmla="*/ 290985 h 290984"/>
              <a:gd name="connsiteX2" fmla="*/ 0 w 265738"/>
              <a:gd name="connsiteY2" fmla="*/ 145492 h 290984"/>
              <a:gd name="connsiteX3" fmla="*/ 132869 w 265738"/>
              <a:gd name="connsiteY3" fmla="*/ 0 h 290984"/>
              <a:gd name="connsiteX4" fmla="*/ 265738 w 265738"/>
              <a:gd name="connsiteY4" fmla="*/ 145492 h 290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8" h="290984">
                <a:moveTo>
                  <a:pt x="265738" y="145492"/>
                </a:moveTo>
                <a:cubicBezTo>
                  <a:pt x="265738" y="225846"/>
                  <a:pt x="206251" y="290985"/>
                  <a:pt x="132869" y="290985"/>
                </a:cubicBezTo>
                <a:cubicBezTo>
                  <a:pt x="59487" y="290985"/>
                  <a:pt x="0" y="225845"/>
                  <a:pt x="0" y="145492"/>
                </a:cubicBezTo>
                <a:cubicBezTo>
                  <a:pt x="0" y="65139"/>
                  <a:pt x="59487" y="0"/>
                  <a:pt x="132869" y="0"/>
                </a:cubicBezTo>
                <a:cubicBezTo>
                  <a:pt x="206250" y="0"/>
                  <a:pt x="265738" y="65139"/>
                  <a:pt x="265738" y="145492"/>
                </a:cubicBezTo>
                <a:close/>
              </a:path>
            </a:pathLst>
          </a:custGeom>
          <a:solidFill>
            <a:srgbClr val="F9DE66"/>
          </a:solidFill>
          <a:ln w="13012" cap="flat">
            <a:noFill/>
            <a:prstDash val="solid"/>
            <a:miter/>
          </a:ln>
        </p:spPr>
        <p:txBody>
          <a:bodyPr rtlCol="0" anchor="ctr"/>
          <a:lstStyle/>
          <a:p>
            <a:endParaRPr lang="en-US"/>
          </a:p>
        </p:txBody>
      </p:sp>
      <p:sp>
        <p:nvSpPr>
          <p:cNvPr id="2" name="Rectangle 1"/>
          <p:cNvSpPr/>
          <p:nvPr/>
        </p:nvSpPr>
        <p:spPr>
          <a:xfrm>
            <a:off x="2443296" y="255221"/>
            <a:ext cx="9293680" cy="1754326"/>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Chính tả ( Nghe- viết): </a:t>
            </a:r>
          </a:p>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Chiếc xe đạp của chú Tư</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258251" y="2347250"/>
            <a:ext cx="11933749" cy="3970318"/>
          </a:xfrm>
          <a:prstGeom prst="rect">
            <a:avLst/>
          </a:prstGeom>
          <a:noFill/>
        </p:spPr>
        <p:txBody>
          <a:bodyPr wrap="square" rtlCol="0">
            <a:spAutoFit/>
          </a:bodyPr>
          <a:lstStyle/>
          <a:p>
            <a:pPr algn="just"/>
            <a:r>
              <a:rPr lang="vi-VN" sz="3600" dirty="0"/>
              <a:t>Chiếc xe của chú là chiếc xe đẹp nhất, không có chiếc nào sánh bằng. Xe màu vàng, hai cái vành láng bóng, khi chú ngừng đạp, chiếc xe cứ co ro thật êm tai. Bao giờ dừng xe, chú cũng rút cái giẻ dưới yên lên, lau, phủi sạch sẽ rồi mới bước vào nhà, vào tiệm. Chú âu yếm gọi chiếc xe của mình là con ngựa sắt.</a:t>
            </a:r>
          </a:p>
          <a:p>
            <a:pPr algn="r"/>
            <a:r>
              <a:rPr lang="vi-VN" sz="3600" dirty="0"/>
              <a:t>(Theo Nguyễn Quang Sáng)</a:t>
            </a:r>
          </a:p>
        </p:txBody>
      </p:sp>
    </p:spTree>
    <p:extLst>
      <p:ext uri="{BB962C8B-B14F-4D97-AF65-F5344CB8AC3E}">
        <p14:creationId xmlns:p14="http://schemas.microsoft.com/office/powerpoint/2010/main" val="11837373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9CAEA78-04B9-4934-B281-042EB36F77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926244" y="-1"/>
            <a:ext cx="4257675" cy="3886200"/>
          </a:xfrm>
          <a:prstGeom prst="rect">
            <a:avLst/>
          </a:prstGeom>
        </p:spPr>
      </p:pic>
      <p:sp>
        <p:nvSpPr>
          <p:cNvPr id="4" name="TextBox 3">
            <a:extLst>
              <a:ext uri="{FF2B5EF4-FFF2-40B4-BE49-F238E27FC236}">
                <a16:creationId xmlns:a16="http://schemas.microsoft.com/office/drawing/2014/main" id="{7488C128-CF53-4FB1-ADDD-8D5AD0F288D1}"/>
              </a:ext>
            </a:extLst>
          </p:cNvPr>
          <p:cNvSpPr txBox="1"/>
          <p:nvPr/>
        </p:nvSpPr>
        <p:spPr>
          <a:xfrm>
            <a:off x="3273441" y="-93424"/>
            <a:ext cx="5161538" cy="1200329"/>
          </a:xfrm>
          <a:prstGeom prst="rect">
            <a:avLst/>
          </a:prstGeom>
          <a:noFill/>
        </p:spPr>
        <p:txBody>
          <a:bodyPr wrap="square">
            <a:spAutoFit/>
          </a:bodyPr>
          <a:lstStyle/>
          <a:p>
            <a:pPr algn="ctr"/>
            <a:r>
              <a:rPr lang="en-US" sz="7200" b="1" i="0" dirty="0" smtClean="0">
                <a:solidFill>
                  <a:srgbClr val="002060"/>
                </a:solidFill>
                <a:effectLst>
                  <a:glow rad="228600">
                    <a:schemeClr val="accent4">
                      <a:satMod val="175000"/>
                      <a:alpha val="40000"/>
                    </a:schemeClr>
                  </a:glow>
                </a:effectLst>
                <a:latin typeface="Amazone" panose="03020702060507090A04" pitchFamily="66" charset="0"/>
                <a:cs typeface="Kanit" panose="00000500000000000000" pitchFamily="2" charset="-34"/>
              </a:rPr>
              <a:t>Nghe – viết</a:t>
            </a:r>
            <a:endParaRPr lang="en-US" sz="7200" b="1" dirty="0">
              <a:solidFill>
                <a:srgbClr val="002060"/>
              </a:solidFill>
              <a:effectLst>
                <a:glow rad="228600">
                  <a:schemeClr val="accent4">
                    <a:satMod val="175000"/>
                    <a:alpha val="40000"/>
                  </a:schemeClr>
                </a:glow>
              </a:effectLst>
              <a:latin typeface="Amazone" panose="03020702060507090A04" pitchFamily="66" charset="0"/>
              <a:cs typeface="Kanit" panose="00000500000000000000" pitchFamily="2" charset="-34"/>
            </a:endParaRPr>
          </a:p>
        </p:txBody>
      </p:sp>
      <p:pic>
        <p:nvPicPr>
          <p:cNvPr id="5" name="Graphic 4">
            <a:extLst>
              <a:ext uri="{FF2B5EF4-FFF2-40B4-BE49-F238E27FC236}">
                <a16:creationId xmlns:a16="http://schemas.microsoft.com/office/drawing/2014/main" id="{96508D88-AB83-4F80-967F-8C912ABEB10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1"/>
            <a:ext cx="2540000" cy="3359557"/>
          </a:xfrm>
          <a:prstGeom prst="rect">
            <a:avLst/>
          </a:prstGeom>
        </p:spPr>
      </p:pic>
      <p:sp>
        <p:nvSpPr>
          <p:cNvPr id="2" name="AutoShape 2" descr="Rèn tư thế ngồi học đúng cách cho con khi học online tại nhà | Tin tức mới  nhất 24h - Đọc Báo Lao Động online - Laodong.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Tư thế ngồi viết và cách cầm bút - YouTube"/>
          <p:cNvPicPr>
            <a:picLocks noChangeAspect="1" noChangeArrowheads="1"/>
          </p:cNvPicPr>
          <p:nvPr/>
        </p:nvPicPr>
        <p:blipFill rotWithShape="1">
          <a:blip r:embed="rId6">
            <a:extLst>
              <a:ext uri="{28A0092B-C50C-407E-A947-70E740481C1C}">
                <a14:useLocalDpi xmlns:a14="http://schemas.microsoft.com/office/drawing/2010/main" val="0"/>
              </a:ext>
            </a:extLst>
          </a:blip>
          <a:srcRect t="11747" r="1468" b="1702"/>
          <a:stretch/>
        </p:blipFill>
        <p:spPr bwMode="auto">
          <a:xfrm>
            <a:off x="-48360" y="1106905"/>
            <a:ext cx="12240360" cy="5847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7934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5E028B1B-BC8C-491F-926A-C0BC9524CFBF}"/>
              </a:ext>
            </a:extLst>
          </p:cNvPr>
          <p:cNvSpPr/>
          <p:nvPr/>
        </p:nvSpPr>
        <p:spPr>
          <a:xfrm rot="-234973">
            <a:off x="9217329" y="938566"/>
            <a:ext cx="1087442" cy="1191033"/>
          </a:xfrm>
          <a:custGeom>
            <a:avLst/>
            <a:gdLst>
              <a:gd name="connsiteX0" fmla="*/ 1087442 w 1087442"/>
              <a:gd name="connsiteY0" fmla="*/ 595516 h 1191033"/>
              <a:gd name="connsiteX1" fmla="*/ 543721 w 1087442"/>
              <a:gd name="connsiteY1" fmla="*/ 1191033 h 1191033"/>
              <a:gd name="connsiteX2" fmla="*/ -1 w 1087442"/>
              <a:gd name="connsiteY2" fmla="*/ 595516 h 1191033"/>
              <a:gd name="connsiteX3" fmla="*/ 543721 w 1087442"/>
              <a:gd name="connsiteY3" fmla="*/ 0 h 1191033"/>
              <a:gd name="connsiteX4" fmla="*/ 1087442 w 1087442"/>
              <a:gd name="connsiteY4" fmla="*/ 595516 h 119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442" h="1191033">
                <a:moveTo>
                  <a:pt x="1087442" y="595516"/>
                </a:moveTo>
                <a:cubicBezTo>
                  <a:pt x="1087442" y="924411"/>
                  <a:pt x="844010" y="1191033"/>
                  <a:pt x="543721" y="1191033"/>
                </a:cubicBezTo>
                <a:cubicBezTo>
                  <a:pt x="243432" y="1191033"/>
                  <a:pt x="-1" y="924411"/>
                  <a:pt x="-1" y="595516"/>
                </a:cubicBezTo>
                <a:cubicBezTo>
                  <a:pt x="-1" y="266622"/>
                  <a:pt x="243432" y="0"/>
                  <a:pt x="543721" y="0"/>
                </a:cubicBezTo>
                <a:cubicBezTo>
                  <a:pt x="844010" y="0"/>
                  <a:pt x="1087442" y="266622"/>
                  <a:pt x="1087442" y="595516"/>
                </a:cubicBezTo>
                <a:close/>
              </a:path>
            </a:pathLst>
          </a:custGeom>
          <a:solidFill>
            <a:srgbClr val="ABC3E7"/>
          </a:solidFill>
          <a:ln w="13010" cap="flat">
            <a:noFill/>
            <a:prstDash val="solid"/>
            <a:miter/>
          </a:ln>
        </p:spPr>
        <p:txBody>
          <a:bodyPr rtlCol="0" anchor="ctr"/>
          <a:lstStyle/>
          <a:p>
            <a:endParaRPr lang="en-US" sz="4000"/>
          </a:p>
        </p:txBody>
      </p:sp>
      <p:sp>
        <p:nvSpPr>
          <p:cNvPr id="19" name="Graphic 4">
            <a:extLst>
              <a:ext uri="{FF2B5EF4-FFF2-40B4-BE49-F238E27FC236}">
                <a16:creationId xmlns:a16="http://schemas.microsoft.com/office/drawing/2014/main" id="{705C882A-8450-4918-BE4F-BBCC9A9020E9}"/>
              </a:ext>
            </a:extLst>
          </p:cNvPr>
          <p:cNvSpPr/>
          <p:nvPr/>
        </p:nvSpPr>
        <p:spPr>
          <a:xfrm rot="-234973">
            <a:off x="7585012" y="5603669"/>
            <a:ext cx="1087442" cy="1191033"/>
          </a:xfrm>
          <a:custGeom>
            <a:avLst/>
            <a:gdLst>
              <a:gd name="connsiteX0" fmla="*/ 1087443 w 1087442"/>
              <a:gd name="connsiteY0" fmla="*/ 595516 h 1191033"/>
              <a:gd name="connsiteX1" fmla="*/ 543721 w 1087442"/>
              <a:gd name="connsiteY1" fmla="*/ 1191033 h 1191033"/>
              <a:gd name="connsiteX2" fmla="*/ 0 w 1087442"/>
              <a:gd name="connsiteY2" fmla="*/ 595516 h 1191033"/>
              <a:gd name="connsiteX3" fmla="*/ 543721 w 1087442"/>
              <a:gd name="connsiteY3" fmla="*/ 0 h 1191033"/>
              <a:gd name="connsiteX4" fmla="*/ 1087443 w 1087442"/>
              <a:gd name="connsiteY4" fmla="*/ 595516 h 119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442" h="1191033">
                <a:moveTo>
                  <a:pt x="1087443" y="595516"/>
                </a:moveTo>
                <a:cubicBezTo>
                  <a:pt x="1087443" y="924411"/>
                  <a:pt x="844010" y="1191033"/>
                  <a:pt x="543721" y="1191033"/>
                </a:cubicBezTo>
                <a:cubicBezTo>
                  <a:pt x="243432" y="1191033"/>
                  <a:pt x="0" y="924412"/>
                  <a:pt x="0" y="595516"/>
                </a:cubicBezTo>
                <a:cubicBezTo>
                  <a:pt x="0" y="266622"/>
                  <a:pt x="243432" y="0"/>
                  <a:pt x="543721" y="0"/>
                </a:cubicBezTo>
                <a:cubicBezTo>
                  <a:pt x="844010" y="0"/>
                  <a:pt x="1087443" y="266622"/>
                  <a:pt x="1087443" y="595516"/>
                </a:cubicBezTo>
                <a:close/>
              </a:path>
            </a:pathLst>
          </a:custGeom>
          <a:solidFill>
            <a:srgbClr val="FFE0D8"/>
          </a:solidFill>
          <a:ln w="13010" cap="flat">
            <a:noFill/>
            <a:prstDash val="solid"/>
            <a:miter/>
          </a:ln>
        </p:spPr>
        <p:txBody>
          <a:bodyPr rtlCol="0" anchor="ctr"/>
          <a:lstStyle/>
          <a:p>
            <a:endParaRPr lang="en-US" sz="4000"/>
          </a:p>
        </p:txBody>
      </p:sp>
      <p:sp>
        <p:nvSpPr>
          <p:cNvPr id="20" name="Graphic 4">
            <a:extLst>
              <a:ext uri="{FF2B5EF4-FFF2-40B4-BE49-F238E27FC236}">
                <a16:creationId xmlns:a16="http://schemas.microsoft.com/office/drawing/2014/main" id="{C1C93B4F-17DE-4BA9-BD07-AD23663B08B5}"/>
              </a:ext>
            </a:extLst>
          </p:cNvPr>
          <p:cNvSpPr/>
          <p:nvPr/>
        </p:nvSpPr>
        <p:spPr>
          <a:xfrm rot="-234973">
            <a:off x="10132742" y="6043960"/>
            <a:ext cx="1087442" cy="1191033"/>
          </a:xfrm>
          <a:custGeom>
            <a:avLst/>
            <a:gdLst>
              <a:gd name="connsiteX0" fmla="*/ 1087443 w 1087442"/>
              <a:gd name="connsiteY0" fmla="*/ 595516 h 1191033"/>
              <a:gd name="connsiteX1" fmla="*/ 543721 w 1087442"/>
              <a:gd name="connsiteY1" fmla="*/ 1191033 h 1191033"/>
              <a:gd name="connsiteX2" fmla="*/ 0 w 1087442"/>
              <a:gd name="connsiteY2" fmla="*/ 595516 h 1191033"/>
              <a:gd name="connsiteX3" fmla="*/ 543721 w 1087442"/>
              <a:gd name="connsiteY3" fmla="*/ 0 h 1191033"/>
              <a:gd name="connsiteX4" fmla="*/ 1087443 w 1087442"/>
              <a:gd name="connsiteY4" fmla="*/ 595516 h 119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442" h="1191033">
                <a:moveTo>
                  <a:pt x="1087443" y="595516"/>
                </a:moveTo>
                <a:cubicBezTo>
                  <a:pt x="1087443" y="924411"/>
                  <a:pt x="844010" y="1191033"/>
                  <a:pt x="543721" y="1191033"/>
                </a:cubicBezTo>
                <a:cubicBezTo>
                  <a:pt x="243432" y="1191033"/>
                  <a:pt x="0" y="924411"/>
                  <a:pt x="0" y="595516"/>
                </a:cubicBezTo>
                <a:cubicBezTo>
                  <a:pt x="0" y="266622"/>
                  <a:pt x="243432" y="0"/>
                  <a:pt x="543721" y="0"/>
                </a:cubicBezTo>
                <a:cubicBezTo>
                  <a:pt x="844010" y="0"/>
                  <a:pt x="1087443" y="266621"/>
                  <a:pt x="1087443" y="595516"/>
                </a:cubicBezTo>
                <a:close/>
              </a:path>
            </a:pathLst>
          </a:custGeom>
          <a:solidFill>
            <a:srgbClr val="80CF93"/>
          </a:solidFill>
          <a:ln w="13010" cap="flat">
            <a:noFill/>
            <a:prstDash val="solid"/>
            <a:miter/>
          </a:ln>
        </p:spPr>
        <p:txBody>
          <a:bodyPr rtlCol="0" anchor="ctr"/>
          <a:lstStyle/>
          <a:p>
            <a:endParaRPr lang="en-US" sz="4000"/>
          </a:p>
        </p:txBody>
      </p:sp>
      <p:sp>
        <p:nvSpPr>
          <p:cNvPr id="21" name="Graphic 4">
            <a:extLst>
              <a:ext uri="{FF2B5EF4-FFF2-40B4-BE49-F238E27FC236}">
                <a16:creationId xmlns:a16="http://schemas.microsoft.com/office/drawing/2014/main" id="{E57BBB13-72D9-4E7B-A9E8-593316CAAF37}"/>
              </a:ext>
            </a:extLst>
          </p:cNvPr>
          <p:cNvSpPr/>
          <p:nvPr/>
        </p:nvSpPr>
        <p:spPr>
          <a:xfrm>
            <a:off x="6164126" y="270953"/>
            <a:ext cx="5949360" cy="7033641"/>
          </a:xfrm>
          <a:custGeom>
            <a:avLst/>
            <a:gdLst>
              <a:gd name="connsiteX0" fmla="*/ 379342 w 5949360"/>
              <a:gd name="connsiteY0" fmla="*/ 7033642 h 7033641"/>
              <a:gd name="connsiteX1" fmla="*/ 5949361 w 5949360"/>
              <a:gd name="connsiteY1" fmla="*/ 7025573 h 7033641"/>
              <a:gd name="connsiteX2" fmla="*/ 5457843 w 5949360"/>
              <a:gd name="connsiteY2" fmla="*/ 0 h 7033641"/>
              <a:gd name="connsiteX3" fmla="*/ 0 w 5949360"/>
              <a:gd name="connsiteY3" fmla="*/ 14055 h 7033641"/>
              <a:gd name="connsiteX4" fmla="*/ 379342 w 5949360"/>
              <a:gd name="connsiteY4" fmla="*/ 7033642 h 7033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360" h="7033641">
                <a:moveTo>
                  <a:pt x="379342" y="7033642"/>
                </a:moveTo>
                <a:cubicBezTo>
                  <a:pt x="2235972" y="7030909"/>
                  <a:pt x="4092601" y="7028306"/>
                  <a:pt x="5949361" y="7025573"/>
                </a:cubicBezTo>
                <a:cubicBezTo>
                  <a:pt x="5785521" y="4683672"/>
                  <a:pt x="5621682" y="2341771"/>
                  <a:pt x="5457843" y="0"/>
                </a:cubicBezTo>
                <a:cubicBezTo>
                  <a:pt x="3638562" y="4685"/>
                  <a:pt x="1819281" y="9370"/>
                  <a:pt x="0" y="14055"/>
                </a:cubicBezTo>
                <a:cubicBezTo>
                  <a:pt x="126491" y="2353874"/>
                  <a:pt x="252851" y="4693693"/>
                  <a:pt x="379342" y="7033642"/>
                </a:cubicBezTo>
                <a:close/>
              </a:path>
            </a:pathLst>
          </a:custGeom>
          <a:noFill/>
          <a:ln w="13010" cap="flat">
            <a:noFill/>
            <a:prstDash val="solid"/>
            <a:miter/>
          </a:ln>
        </p:spPr>
        <p:txBody>
          <a:bodyPr rtlCol="0" anchor="ctr"/>
          <a:lstStyle/>
          <a:p>
            <a:endParaRPr lang="en-US" sz="4000"/>
          </a:p>
        </p:txBody>
      </p:sp>
      <p:pic>
        <p:nvPicPr>
          <p:cNvPr id="3" name="Graphic 2">
            <a:extLst>
              <a:ext uri="{FF2B5EF4-FFF2-40B4-BE49-F238E27FC236}">
                <a16:creationId xmlns:a16="http://schemas.microsoft.com/office/drawing/2014/main" id="{F10F3A16-AC8C-48D9-81F5-7FDD3055276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11835" y="1597551"/>
            <a:ext cx="12603835" cy="4058057"/>
          </a:xfrm>
          <a:prstGeom prst="rect">
            <a:avLst/>
          </a:prstGeom>
        </p:spPr>
      </p:pic>
      <p:sp>
        <p:nvSpPr>
          <p:cNvPr id="7" name="TextBox 6">
            <a:extLst>
              <a:ext uri="{FF2B5EF4-FFF2-40B4-BE49-F238E27FC236}">
                <a16:creationId xmlns:a16="http://schemas.microsoft.com/office/drawing/2014/main" id="{99F02814-8663-4ABE-87DF-868E7C6387F8}"/>
              </a:ext>
            </a:extLst>
          </p:cNvPr>
          <p:cNvSpPr txBox="1"/>
          <p:nvPr/>
        </p:nvSpPr>
        <p:spPr>
          <a:xfrm>
            <a:off x="171288" y="1675272"/>
            <a:ext cx="11177752" cy="1200329"/>
          </a:xfrm>
          <a:prstGeom prst="rect">
            <a:avLst/>
          </a:prstGeom>
          <a:noFill/>
        </p:spPr>
        <p:txBody>
          <a:bodyPr wrap="square">
            <a:spAutoFit/>
          </a:bodyPr>
          <a:lstStyle/>
          <a:p>
            <a:pPr algn="ctr"/>
            <a:r>
              <a:rPr lang="en-US" sz="3600" b="1" dirty="0" smtClean="0">
                <a:solidFill>
                  <a:srgbClr val="0070C0"/>
                </a:solidFill>
                <a:latin typeface="Arial Rounded MT Bold" panose="020F0704030504030204" pitchFamily="34" charset="0"/>
                <a:cs typeface="Kanit Light" panose="00000400000000000000" pitchFamily="2" charset="-34"/>
              </a:rPr>
              <a:t>Cho đề bài sau:</a:t>
            </a:r>
          </a:p>
          <a:p>
            <a:pPr algn="ctr"/>
            <a:r>
              <a:rPr lang="en-US" sz="3600" b="1" i="0" dirty="0" smtClean="0">
                <a:solidFill>
                  <a:srgbClr val="0070C0"/>
                </a:solidFill>
                <a:effectLst/>
                <a:latin typeface="Arial Rounded MT Bold" panose="020F0704030504030204" pitchFamily="34" charset="0"/>
                <a:cs typeface="Kanit Light" panose="00000400000000000000" pitchFamily="2" charset="-34"/>
              </a:rPr>
              <a:t>“Tả một đồ dùng học tập hoặc đồ chơi mà em yêu thích.”</a:t>
            </a:r>
            <a:endParaRPr lang="en-US" sz="3600" b="1" dirty="0">
              <a:solidFill>
                <a:srgbClr val="0070C0"/>
              </a:solidFill>
              <a:latin typeface="Arial Rounded MT Bold" panose="020F0704030504030204" pitchFamily="34" charset="0"/>
              <a:cs typeface="Kanit Light" panose="00000400000000000000" pitchFamily="2" charset="-34"/>
            </a:endParaRPr>
          </a:p>
        </p:txBody>
      </p:sp>
      <p:sp>
        <p:nvSpPr>
          <p:cNvPr id="9" name="TextBox 8">
            <a:extLst>
              <a:ext uri="{FF2B5EF4-FFF2-40B4-BE49-F238E27FC236}">
                <a16:creationId xmlns:a16="http://schemas.microsoft.com/office/drawing/2014/main" id="{46F46E04-495D-4AD6-A6E4-2B1F20D59393}"/>
              </a:ext>
            </a:extLst>
          </p:cNvPr>
          <p:cNvSpPr txBox="1"/>
          <p:nvPr/>
        </p:nvSpPr>
        <p:spPr>
          <a:xfrm>
            <a:off x="2726326" y="-22180"/>
            <a:ext cx="6451600" cy="1446550"/>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US" sz="8800" dirty="0" smtClean="0">
                <a:effectLst>
                  <a:glow rad="139700">
                    <a:schemeClr val="accent4">
                      <a:satMod val="175000"/>
                      <a:alpha val="40000"/>
                    </a:schemeClr>
                  </a:glow>
                </a:effectLst>
                <a:latin typeface="Amazone" panose="03020702060507090A04" pitchFamily="66" charset="0"/>
                <a:cs typeface="Kanit" panose="00000500000000000000" pitchFamily="2" charset="-34"/>
              </a:rPr>
              <a:t>Tập làm văn</a:t>
            </a:r>
            <a:endParaRPr lang="en-US" sz="8800" dirty="0">
              <a:effectLst>
                <a:glow rad="139700">
                  <a:schemeClr val="accent4">
                    <a:satMod val="175000"/>
                    <a:alpha val="40000"/>
                  </a:schemeClr>
                </a:glow>
              </a:effectLst>
              <a:latin typeface="Amazone" panose="03020702060507090A04" pitchFamily="66" charset="0"/>
              <a:cs typeface="Kanit" panose="00000500000000000000" pitchFamily="2" charset="-34"/>
            </a:endParaRPr>
          </a:p>
        </p:txBody>
      </p:sp>
      <p:grpSp>
        <p:nvGrpSpPr>
          <p:cNvPr id="10" name="Graphic 4">
            <a:extLst>
              <a:ext uri="{FF2B5EF4-FFF2-40B4-BE49-F238E27FC236}">
                <a16:creationId xmlns:a16="http://schemas.microsoft.com/office/drawing/2014/main" id="{E9B2219E-74D1-42F2-84F7-F2045C0780D1}"/>
              </a:ext>
            </a:extLst>
          </p:cNvPr>
          <p:cNvGrpSpPr/>
          <p:nvPr/>
        </p:nvGrpSpPr>
        <p:grpSpPr>
          <a:xfrm>
            <a:off x="-850667" y="597576"/>
            <a:ext cx="11918371" cy="6600210"/>
            <a:chOff x="-551875" y="666171"/>
            <a:chExt cx="11918371" cy="6600210"/>
          </a:xfrm>
        </p:grpSpPr>
        <p:sp>
          <p:nvSpPr>
            <p:cNvPr id="11" name="Freeform: Shape 10">
              <a:extLst>
                <a:ext uri="{FF2B5EF4-FFF2-40B4-BE49-F238E27FC236}">
                  <a16:creationId xmlns:a16="http://schemas.microsoft.com/office/drawing/2014/main" id="{B933C27D-B92B-442A-972D-2F42DD286B37}"/>
                </a:ext>
              </a:extLst>
            </p:cNvPr>
            <p:cNvSpPr/>
            <p:nvPr/>
          </p:nvSpPr>
          <p:spPr>
            <a:xfrm rot="-5165027">
              <a:off x="10227259" y="3551580"/>
              <a:ext cx="1191032" cy="1087442"/>
            </a:xfrm>
            <a:custGeom>
              <a:avLst/>
              <a:gdLst>
                <a:gd name="connsiteX0" fmla="*/ 1191033 w 1191032"/>
                <a:gd name="connsiteY0" fmla="*/ 543721 h 1087442"/>
                <a:gd name="connsiteX1" fmla="*/ 595517 w 1191032"/>
                <a:gd name="connsiteY1" fmla="*/ 1087442 h 1087442"/>
                <a:gd name="connsiteX2" fmla="*/ 0 w 1191032"/>
                <a:gd name="connsiteY2" fmla="*/ 543721 h 1087442"/>
                <a:gd name="connsiteX3" fmla="*/ 595517 w 1191032"/>
                <a:gd name="connsiteY3" fmla="*/ 0 h 1087442"/>
                <a:gd name="connsiteX4" fmla="*/ 1191033 w 1191032"/>
                <a:gd name="connsiteY4" fmla="*/ 543721 h 108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032" h="1087442">
                  <a:moveTo>
                    <a:pt x="1191033" y="543721"/>
                  </a:moveTo>
                  <a:cubicBezTo>
                    <a:pt x="1191033" y="844010"/>
                    <a:pt x="924412" y="1087442"/>
                    <a:pt x="595517" y="1087442"/>
                  </a:cubicBezTo>
                  <a:cubicBezTo>
                    <a:pt x="266622" y="1087442"/>
                    <a:pt x="0" y="844010"/>
                    <a:pt x="0" y="543721"/>
                  </a:cubicBezTo>
                  <a:cubicBezTo>
                    <a:pt x="0" y="243432"/>
                    <a:pt x="266621" y="0"/>
                    <a:pt x="595517" y="0"/>
                  </a:cubicBezTo>
                  <a:cubicBezTo>
                    <a:pt x="924411" y="0"/>
                    <a:pt x="1191033" y="243432"/>
                    <a:pt x="1191033" y="543721"/>
                  </a:cubicBezTo>
                  <a:close/>
                </a:path>
              </a:pathLst>
            </a:custGeom>
            <a:solidFill>
              <a:srgbClr val="80CF93"/>
            </a:solidFill>
            <a:ln w="13010" cap="flat">
              <a:noFill/>
              <a:prstDash val="solid"/>
              <a:miter/>
            </a:ln>
          </p:spPr>
          <p:txBody>
            <a:bodyPr rtlCol="0" anchor="ctr"/>
            <a:lstStyle/>
            <a:p>
              <a:endParaRPr lang="en-US" sz="4000"/>
            </a:p>
          </p:txBody>
        </p:sp>
        <p:sp>
          <p:nvSpPr>
            <p:cNvPr id="12" name="Freeform: Shape 11">
              <a:extLst>
                <a:ext uri="{FF2B5EF4-FFF2-40B4-BE49-F238E27FC236}">
                  <a16:creationId xmlns:a16="http://schemas.microsoft.com/office/drawing/2014/main" id="{6DA229D6-1A57-44C5-B01B-B14339E0F9C2}"/>
                </a:ext>
              </a:extLst>
            </p:cNvPr>
            <p:cNvSpPr/>
            <p:nvPr/>
          </p:nvSpPr>
          <p:spPr>
            <a:xfrm rot="-5165027">
              <a:off x="636714" y="717966"/>
              <a:ext cx="1191032" cy="1087442"/>
            </a:xfrm>
            <a:custGeom>
              <a:avLst/>
              <a:gdLst>
                <a:gd name="connsiteX0" fmla="*/ 1191033 w 1191032"/>
                <a:gd name="connsiteY0" fmla="*/ 543721 h 1087442"/>
                <a:gd name="connsiteX1" fmla="*/ 595517 w 1191032"/>
                <a:gd name="connsiteY1" fmla="*/ 1087442 h 1087442"/>
                <a:gd name="connsiteX2" fmla="*/ 0 w 1191032"/>
                <a:gd name="connsiteY2" fmla="*/ 543721 h 1087442"/>
                <a:gd name="connsiteX3" fmla="*/ 595517 w 1191032"/>
                <a:gd name="connsiteY3" fmla="*/ 0 h 1087442"/>
                <a:gd name="connsiteX4" fmla="*/ 1191033 w 1191032"/>
                <a:gd name="connsiteY4" fmla="*/ 543721 h 108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032" h="1087442">
                  <a:moveTo>
                    <a:pt x="1191033" y="543721"/>
                  </a:moveTo>
                  <a:cubicBezTo>
                    <a:pt x="1191033" y="844010"/>
                    <a:pt x="924411" y="1087442"/>
                    <a:pt x="595517" y="1087442"/>
                  </a:cubicBezTo>
                  <a:cubicBezTo>
                    <a:pt x="266622" y="1087442"/>
                    <a:pt x="0" y="844010"/>
                    <a:pt x="0" y="543721"/>
                  </a:cubicBezTo>
                  <a:cubicBezTo>
                    <a:pt x="0" y="243432"/>
                    <a:pt x="266622" y="0"/>
                    <a:pt x="595517" y="0"/>
                  </a:cubicBezTo>
                  <a:cubicBezTo>
                    <a:pt x="924411" y="0"/>
                    <a:pt x="1191033" y="243432"/>
                    <a:pt x="1191033" y="543721"/>
                  </a:cubicBezTo>
                  <a:close/>
                </a:path>
              </a:pathLst>
            </a:custGeom>
            <a:solidFill>
              <a:srgbClr val="80CF93"/>
            </a:solidFill>
            <a:ln w="13010" cap="flat">
              <a:noFill/>
              <a:prstDash val="solid"/>
              <a:miter/>
            </a:ln>
          </p:spPr>
          <p:txBody>
            <a:bodyPr rtlCol="0" anchor="ctr"/>
            <a:lstStyle/>
            <a:p>
              <a:endParaRPr lang="en-US" sz="4000"/>
            </a:p>
          </p:txBody>
        </p:sp>
        <p:sp>
          <p:nvSpPr>
            <p:cNvPr id="13" name="Freeform: Shape 12">
              <a:extLst>
                <a:ext uri="{FF2B5EF4-FFF2-40B4-BE49-F238E27FC236}">
                  <a16:creationId xmlns:a16="http://schemas.microsoft.com/office/drawing/2014/main" id="{445A6A65-2BCC-4CEC-9C40-9A200C9BD138}"/>
                </a:ext>
              </a:extLst>
            </p:cNvPr>
            <p:cNvSpPr/>
            <p:nvPr/>
          </p:nvSpPr>
          <p:spPr>
            <a:xfrm rot="-5165027">
              <a:off x="-603670" y="3862112"/>
              <a:ext cx="1191032" cy="1087442"/>
            </a:xfrm>
            <a:custGeom>
              <a:avLst/>
              <a:gdLst>
                <a:gd name="connsiteX0" fmla="*/ 1191033 w 1191032"/>
                <a:gd name="connsiteY0" fmla="*/ 543721 h 1087442"/>
                <a:gd name="connsiteX1" fmla="*/ 595517 w 1191032"/>
                <a:gd name="connsiteY1" fmla="*/ 1087442 h 1087442"/>
                <a:gd name="connsiteX2" fmla="*/ 0 w 1191032"/>
                <a:gd name="connsiteY2" fmla="*/ 543721 h 1087442"/>
                <a:gd name="connsiteX3" fmla="*/ 595517 w 1191032"/>
                <a:gd name="connsiteY3" fmla="*/ 0 h 1087442"/>
                <a:gd name="connsiteX4" fmla="*/ 1191033 w 1191032"/>
                <a:gd name="connsiteY4" fmla="*/ 543721 h 108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032" h="1087442">
                  <a:moveTo>
                    <a:pt x="1191033" y="543721"/>
                  </a:moveTo>
                  <a:cubicBezTo>
                    <a:pt x="1191033" y="844010"/>
                    <a:pt x="924411" y="1087442"/>
                    <a:pt x="595517" y="1087442"/>
                  </a:cubicBezTo>
                  <a:cubicBezTo>
                    <a:pt x="266622" y="1087442"/>
                    <a:pt x="0" y="844010"/>
                    <a:pt x="0" y="543721"/>
                  </a:cubicBezTo>
                  <a:cubicBezTo>
                    <a:pt x="0" y="243432"/>
                    <a:pt x="266622" y="0"/>
                    <a:pt x="595517" y="0"/>
                  </a:cubicBezTo>
                  <a:cubicBezTo>
                    <a:pt x="924411" y="0"/>
                    <a:pt x="1191033" y="243432"/>
                    <a:pt x="1191033" y="543721"/>
                  </a:cubicBezTo>
                  <a:close/>
                </a:path>
              </a:pathLst>
            </a:custGeom>
            <a:solidFill>
              <a:srgbClr val="ABC3E7"/>
            </a:solidFill>
            <a:ln w="13010" cap="flat">
              <a:noFill/>
              <a:prstDash val="solid"/>
              <a:miter/>
            </a:ln>
          </p:spPr>
          <p:txBody>
            <a:bodyPr rtlCol="0" anchor="ctr"/>
            <a:lstStyle/>
            <a:p>
              <a:endParaRPr lang="en-US" sz="4000"/>
            </a:p>
          </p:txBody>
        </p:sp>
        <p:sp>
          <p:nvSpPr>
            <p:cNvPr id="14" name="Freeform: Shape 13">
              <a:extLst>
                <a:ext uri="{FF2B5EF4-FFF2-40B4-BE49-F238E27FC236}">
                  <a16:creationId xmlns:a16="http://schemas.microsoft.com/office/drawing/2014/main" id="{5AE90671-4847-4742-9E8C-D4F4983217CE}"/>
                </a:ext>
              </a:extLst>
            </p:cNvPr>
            <p:cNvSpPr/>
            <p:nvPr/>
          </p:nvSpPr>
          <p:spPr>
            <a:xfrm rot="16434973">
              <a:off x="4303027" y="5811743"/>
              <a:ext cx="1191032" cy="1087442"/>
            </a:xfrm>
            <a:custGeom>
              <a:avLst/>
              <a:gdLst>
                <a:gd name="connsiteX0" fmla="*/ 1191033 w 1191032"/>
                <a:gd name="connsiteY0" fmla="*/ 543721 h 1087442"/>
                <a:gd name="connsiteX1" fmla="*/ 595516 w 1191032"/>
                <a:gd name="connsiteY1" fmla="*/ 1087443 h 1087442"/>
                <a:gd name="connsiteX2" fmla="*/ 0 w 1191032"/>
                <a:gd name="connsiteY2" fmla="*/ 543722 h 1087442"/>
                <a:gd name="connsiteX3" fmla="*/ 595516 w 1191032"/>
                <a:gd name="connsiteY3" fmla="*/ 0 h 1087442"/>
                <a:gd name="connsiteX4" fmla="*/ 1191033 w 1191032"/>
                <a:gd name="connsiteY4" fmla="*/ 543721 h 108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032" h="1087442">
                  <a:moveTo>
                    <a:pt x="1191033" y="543721"/>
                  </a:moveTo>
                  <a:cubicBezTo>
                    <a:pt x="1191033" y="844010"/>
                    <a:pt x="924411" y="1087443"/>
                    <a:pt x="595516" y="1087443"/>
                  </a:cubicBezTo>
                  <a:cubicBezTo>
                    <a:pt x="266622" y="1087443"/>
                    <a:pt x="0" y="844010"/>
                    <a:pt x="0" y="543722"/>
                  </a:cubicBezTo>
                  <a:cubicBezTo>
                    <a:pt x="0" y="243433"/>
                    <a:pt x="266622" y="0"/>
                    <a:pt x="595516" y="0"/>
                  </a:cubicBezTo>
                  <a:cubicBezTo>
                    <a:pt x="924411" y="0"/>
                    <a:pt x="1191033" y="243433"/>
                    <a:pt x="1191033" y="543721"/>
                  </a:cubicBezTo>
                  <a:close/>
                </a:path>
              </a:pathLst>
            </a:custGeom>
            <a:solidFill>
              <a:srgbClr val="F9DE66"/>
            </a:solidFill>
            <a:ln w="13010" cap="flat">
              <a:noFill/>
              <a:prstDash val="solid"/>
              <a:miter/>
            </a:ln>
          </p:spPr>
          <p:txBody>
            <a:bodyPr rtlCol="0" anchor="ctr"/>
            <a:lstStyle/>
            <a:p>
              <a:endParaRPr lang="en-US" sz="4000"/>
            </a:p>
          </p:txBody>
        </p:sp>
        <p:sp>
          <p:nvSpPr>
            <p:cNvPr id="15" name="Freeform: Shape 14">
              <a:extLst>
                <a:ext uri="{FF2B5EF4-FFF2-40B4-BE49-F238E27FC236}">
                  <a16:creationId xmlns:a16="http://schemas.microsoft.com/office/drawing/2014/main" id="{794E1562-AFA7-4ED5-A470-AEC9CC510D01}"/>
                </a:ext>
              </a:extLst>
            </p:cNvPr>
            <p:cNvSpPr/>
            <p:nvPr/>
          </p:nvSpPr>
          <p:spPr>
            <a:xfrm rot="16434973">
              <a:off x="674712" y="6127144"/>
              <a:ext cx="1191032" cy="1087442"/>
            </a:xfrm>
            <a:custGeom>
              <a:avLst/>
              <a:gdLst>
                <a:gd name="connsiteX0" fmla="*/ 1191033 w 1191032"/>
                <a:gd name="connsiteY0" fmla="*/ 543721 h 1087442"/>
                <a:gd name="connsiteX1" fmla="*/ 595517 w 1191032"/>
                <a:gd name="connsiteY1" fmla="*/ 1087443 h 1087442"/>
                <a:gd name="connsiteX2" fmla="*/ 0 w 1191032"/>
                <a:gd name="connsiteY2" fmla="*/ 543721 h 1087442"/>
                <a:gd name="connsiteX3" fmla="*/ 595517 w 1191032"/>
                <a:gd name="connsiteY3" fmla="*/ 0 h 1087442"/>
                <a:gd name="connsiteX4" fmla="*/ 1191033 w 1191032"/>
                <a:gd name="connsiteY4" fmla="*/ 543721 h 108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032" h="1087442">
                  <a:moveTo>
                    <a:pt x="1191033" y="543721"/>
                  </a:moveTo>
                  <a:cubicBezTo>
                    <a:pt x="1191033" y="844010"/>
                    <a:pt x="924411" y="1087443"/>
                    <a:pt x="595517" y="1087443"/>
                  </a:cubicBezTo>
                  <a:cubicBezTo>
                    <a:pt x="266622" y="1087443"/>
                    <a:pt x="0" y="844010"/>
                    <a:pt x="0" y="543721"/>
                  </a:cubicBezTo>
                  <a:cubicBezTo>
                    <a:pt x="0" y="243432"/>
                    <a:pt x="266622" y="0"/>
                    <a:pt x="595517" y="0"/>
                  </a:cubicBezTo>
                  <a:cubicBezTo>
                    <a:pt x="924411" y="0"/>
                    <a:pt x="1191033" y="243432"/>
                    <a:pt x="1191033" y="543721"/>
                  </a:cubicBezTo>
                  <a:close/>
                </a:path>
              </a:pathLst>
            </a:custGeom>
            <a:solidFill>
              <a:srgbClr val="FFE0D8"/>
            </a:solidFill>
            <a:ln w="13010" cap="flat">
              <a:noFill/>
              <a:prstDash val="solid"/>
              <a:miter/>
            </a:ln>
          </p:spPr>
          <p:txBody>
            <a:bodyPr rtlCol="0" anchor="ctr"/>
            <a:lstStyle/>
            <a:p>
              <a:endParaRPr lang="en-US" sz="4000"/>
            </a:p>
          </p:txBody>
        </p:sp>
      </p:grpSp>
      <p:sp>
        <p:nvSpPr>
          <p:cNvPr id="17" name="Freeform: Shape 16">
            <a:extLst>
              <a:ext uri="{FF2B5EF4-FFF2-40B4-BE49-F238E27FC236}">
                <a16:creationId xmlns:a16="http://schemas.microsoft.com/office/drawing/2014/main" id="{FDB7DA34-46B3-4F20-9F13-B4C4D8A0F6DF}"/>
              </a:ext>
            </a:extLst>
          </p:cNvPr>
          <p:cNvSpPr/>
          <p:nvPr/>
        </p:nvSpPr>
        <p:spPr>
          <a:xfrm>
            <a:off x="9839493" y="-256840"/>
            <a:ext cx="1087876" cy="1190498"/>
          </a:xfrm>
          <a:custGeom>
            <a:avLst/>
            <a:gdLst>
              <a:gd name="connsiteX0" fmla="*/ 503336 w 1087876"/>
              <a:gd name="connsiteY0" fmla="*/ 1185 h 1190498"/>
              <a:gd name="connsiteX1" fmla="*/ 1086339 w 1087876"/>
              <a:gd name="connsiteY1" fmla="*/ 558161 h 1190498"/>
              <a:gd name="connsiteX2" fmla="*/ 584540 w 1087876"/>
              <a:gd name="connsiteY2" fmla="*/ 1189313 h 1190498"/>
              <a:gd name="connsiteX3" fmla="*/ 1538 w 1087876"/>
              <a:gd name="connsiteY3" fmla="*/ 632338 h 1190498"/>
              <a:gd name="connsiteX4" fmla="*/ 503336 w 1087876"/>
              <a:gd name="connsiteY4" fmla="*/ 1185 h 119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876" h="1190498">
                <a:moveTo>
                  <a:pt x="503336" y="1185"/>
                </a:moveTo>
                <a:cubicBezTo>
                  <a:pt x="802906" y="-19376"/>
                  <a:pt x="1063956" y="230092"/>
                  <a:pt x="1086339" y="558161"/>
                </a:cubicBezTo>
                <a:cubicBezTo>
                  <a:pt x="1108722" y="886230"/>
                  <a:pt x="884110" y="1168882"/>
                  <a:pt x="584540" y="1189313"/>
                </a:cubicBezTo>
                <a:cubicBezTo>
                  <a:pt x="284971" y="1209875"/>
                  <a:pt x="23920" y="960407"/>
                  <a:pt x="1538" y="632338"/>
                </a:cubicBezTo>
                <a:cubicBezTo>
                  <a:pt x="-20845" y="304268"/>
                  <a:pt x="203766" y="21746"/>
                  <a:pt x="503336" y="1185"/>
                </a:cubicBezTo>
              </a:path>
            </a:pathLst>
          </a:custGeom>
          <a:solidFill>
            <a:srgbClr val="F9DE66"/>
          </a:solidFill>
          <a:ln w="13010" cap="flat">
            <a:noFill/>
            <a:prstDash val="solid"/>
            <a:miter/>
          </a:ln>
        </p:spPr>
        <p:txBody>
          <a:bodyPr rtlCol="0" anchor="ctr"/>
          <a:lstStyle/>
          <a:p>
            <a:endParaRPr lang="en-US" sz="4000"/>
          </a:p>
        </p:txBody>
      </p:sp>
      <p:sp>
        <p:nvSpPr>
          <p:cNvPr id="18" name="Freeform: Shape 17">
            <a:extLst>
              <a:ext uri="{FF2B5EF4-FFF2-40B4-BE49-F238E27FC236}">
                <a16:creationId xmlns:a16="http://schemas.microsoft.com/office/drawing/2014/main" id="{BB1B1019-704E-4568-8E4C-253629B2644E}"/>
              </a:ext>
            </a:extLst>
          </p:cNvPr>
          <p:cNvSpPr/>
          <p:nvPr/>
        </p:nvSpPr>
        <p:spPr>
          <a:xfrm>
            <a:off x="11542937" y="1814396"/>
            <a:ext cx="1087893" cy="1190484"/>
          </a:xfrm>
          <a:custGeom>
            <a:avLst/>
            <a:gdLst>
              <a:gd name="connsiteX0" fmla="*/ 1086339 w 1087893"/>
              <a:gd name="connsiteY0" fmla="*/ 558147 h 1190484"/>
              <a:gd name="connsiteX1" fmla="*/ 584540 w 1087893"/>
              <a:gd name="connsiteY1" fmla="*/ 1189300 h 1190484"/>
              <a:gd name="connsiteX2" fmla="*/ 1538 w 1087893"/>
              <a:gd name="connsiteY2" fmla="*/ 632324 h 1190484"/>
              <a:gd name="connsiteX3" fmla="*/ 503336 w 1087893"/>
              <a:gd name="connsiteY3" fmla="*/ 1171 h 1190484"/>
              <a:gd name="connsiteX4" fmla="*/ 1086339 w 1087893"/>
              <a:gd name="connsiteY4" fmla="*/ 558147 h 1190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893" h="1190484">
                <a:moveTo>
                  <a:pt x="1086339" y="558147"/>
                </a:moveTo>
                <a:cubicBezTo>
                  <a:pt x="1108852" y="886216"/>
                  <a:pt x="884110" y="1168869"/>
                  <a:pt x="584540" y="1189300"/>
                </a:cubicBezTo>
                <a:cubicBezTo>
                  <a:pt x="284970" y="1209861"/>
                  <a:pt x="23921" y="960393"/>
                  <a:pt x="1538" y="632324"/>
                </a:cubicBezTo>
                <a:cubicBezTo>
                  <a:pt x="-20846" y="304255"/>
                  <a:pt x="203767" y="21602"/>
                  <a:pt x="503336" y="1171"/>
                </a:cubicBezTo>
                <a:cubicBezTo>
                  <a:pt x="802906" y="-19260"/>
                  <a:pt x="1063956" y="230078"/>
                  <a:pt x="1086339" y="558147"/>
                </a:cubicBezTo>
              </a:path>
            </a:pathLst>
          </a:custGeom>
          <a:solidFill>
            <a:srgbClr val="F9DE66"/>
          </a:solidFill>
          <a:ln w="13010" cap="flat">
            <a:noFill/>
            <a:prstDash val="solid"/>
            <a:miter/>
          </a:ln>
        </p:spPr>
        <p:txBody>
          <a:bodyPr rtlCol="0" anchor="ctr"/>
          <a:lstStyle/>
          <a:p>
            <a:endParaRPr lang="en-US" sz="4000"/>
          </a:p>
        </p:txBody>
      </p:sp>
      <p:sp>
        <p:nvSpPr>
          <p:cNvPr id="22" name="TextBox 21">
            <a:extLst>
              <a:ext uri="{FF2B5EF4-FFF2-40B4-BE49-F238E27FC236}">
                <a16:creationId xmlns:a16="http://schemas.microsoft.com/office/drawing/2014/main" id="{99F02814-8663-4ABE-87DF-868E7C6387F8}"/>
              </a:ext>
            </a:extLst>
          </p:cNvPr>
          <p:cNvSpPr txBox="1"/>
          <p:nvPr/>
        </p:nvSpPr>
        <p:spPr>
          <a:xfrm>
            <a:off x="304038" y="3126503"/>
            <a:ext cx="11563149" cy="1754326"/>
          </a:xfrm>
          <a:prstGeom prst="rect">
            <a:avLst/>
          </a:prstGeom>
          <a:noFill/>
        </p:spPr>
        <p:txBody>
          <a:bodyPr wrap="square">
            <a:spAutoFit/>
          </a:bodyPr>
          <a:lstStyle/>
          <a:p>
            <a:r>
              <a:rPr lang="en-US" sz="3600" dirty="0" smtClean="0">
                <a:solidFill>
                  <a:srgbClr val="002060"/>
                </a:solidFill>
                <a:latin typeface="Arial Rounded MT Bold" panose="020F0704030504030204" pitchFamily="34" charset="0"/>
                <a:cs typeface="Kanit Light" panose="00000400000000000000" pitchFamily="2" charset="-34"/>
              </a:rPr>
              <a:t>Em hãy:</a:t>
            </a:r>
          </a:p>
          <a:p>
            <a:pPr marL="342900" indent="-342900">
              <a:buAutoNum type="alphaLcParenR"/>
            </a:pPr>
            <a:r>
              <a:rPr lang="en-US" sz="3600" dirty="0" smtClean="0">
                <a:solidFill>
                  <a:srgbClr val="002060"/>
                </a:solidFill>
                <a:latin typeface="Arial Rounded MT Bold" panose="020F0704030504030204" pitchFamily="34" charset="0"/>
                <a:cs typeface="Kanit Light" panose="00000400000000000000" pitchFamily="2" charset="-34"/>
              </a:rPr>
              <a:t>Viết lời mở bài theo cách mở bài trực tiếp ( hoặc gián tiếp)</a:t>
            </a:r>
          </a:p>
          <a:p>
            <a:pPr marL="342900" indent="-342900">
              <a:buAutoNum type="alphaLcParenR"/>
            </a:pPr>
            <a:r>
              <a:rPr lang="en-US" sz="3600" dirty="0" smtClean="0">
                <a:solidFill>
                  <a:srgbClr val="002060"/>
                </a:solidFill>
                <a:latin typeface="Arial Rounded MT Bold" panose="020F0704030504030204" pitchFamily="34" charset="0"/>
                <a:cs typeface="Kanit Light" panose="00000400000000000000" pitchFamily="2" charset="-34"/>
              </a:rPr>
              <a:t>Viết một đoạn văn ở phần thân bài.</a:t>
            </a:r>
            <a:endParaRPr lang="en-US" sz="3600" dirty="0">
              <a:solidFill>
                <a:srgbClr val="002060"/>
              </a:solidFill>
              <a:latin typeface="Arial Rounded MT Bold" panose="020F0704030504030204" pitchFamily="34" charset="0"/>
              <a:cs typeface="Kanit Light" panose="00000400000000000000" pitchFamily="2" charset="-34"/>
            </a:endParaRPr>
          </a:p>
        </p:txBody>
      </p:sp>
      <p:pic>
        <p:nvPicPr>
          <p:cNvPr id="3074" name="Picture 2" descr="Clipart Okul Çantasıyla Kız Öğrenci - Học Sinh Đi Học Vector - Free  Transparent PNG Clipart Images Download"/>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0000" r="90000">
                        <a14:foregroundMark x1="63452" y1="23339" x2="50238" y2="83144"/>
                        <a14:foregroundMark x1="48690" y1="24635" x2="60714" y2="66451"/>
                        <a14:foregroundMark x1="65000" y1="26580" x2="62738" y2="35981"/>
                        <a14:foregroundMark x1="68810" y1="61588" x2="68810" y2="61588"/>
                        <a14:foregroundMark x1="30952" y1="71799" x2="29405" y2="90113"/>
                        <a14:foregroundMark x1="30357" y1="71637" x2="26786" y2="7423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061312" y="4066236"/>
            <a:ext cx="3963302" cy="291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997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BD0399FB-E7C5-4D4A-91FA-50C38316EE1B}"/>
              </a:ext>
            </a:extLst>
          </p:cNvPr>
          <p:cNvSpPr/>
          <p:nvPr/>
        </p:nvSpPr>
        <p:spPr>
          <a:xfrm>
            <a:off x="0" y="2249713"/>
            <a:ext cx="4221952" cy="2667903"/>
          </a:xfrm>
          <a:custGeom>
            <a:avLst/>
            <a:gdLst>
              <a:gd name="connsiteX0" fmla="*/ 0 w 4221952"/>
              <a:gd name="connsiteY0" fmla="*/ 537783 h 2667903"/>
              <a:gd name="connsiteX1" fmla="*/ 545277 w 4221952"/>
              <a:gd name="connsiteY1" fmla="*/ 552653 h 2667903"/>
              <a:gd name="connsiteX2" fmla="*/ 886382 w 4221952"/>
              <a:gd name="connsiteY2" fmla="*/ 560799 h 2667903"/>
              <a:gd name="connsiteX3" fmla="*/ 1015686 w 4221952"/>
              <a:gd name="connsiteY3" fmla="*/ 544506 h 2667903"/>
              <a:gd name="connsiteX4" fmla="*/ 1278174 w 4221952"/>
              <a:gd name="connsiteY4" fmla="*/ 35305 h 2667903"/>
              <a:gd name="connsiteX5" fmla="*/ 1596910 w 4221952"/>
              <a:gd name="connsiteY5" fmla="*/ 77200 h 2667903"/>
              <a:gd name="connsiteX6" fmla="*/ 1728283 w 4221952"/>
              <a:gd name="connsiteY6" fmla="*/ 679630 h 2667903"/>
              <a:gd name="connsiteX7" fmla="*/ 1930903 w 4221952"/>
              <a:gd name="connsiteY7" fmla="*/ 771694 h 2667903"/>
              <a:gd name="connsiteX8" fmla="*/ 2319722 w 4221952"/>
              <a:gd name="connsiteY8" fmla="*/ 527309 h 2667903"/>
              <a:gd name="connsiteX9" fmla="*/ 2494153 w 4221952"/>
              <a:gd name="connsiteY9" fmla="*/ 293656 h 2667903"/>
              <a:gd name="connsiteX10" fmla="*/ 2768020 w 4221952"/>
              <a:gd name="connsiteY10" fmla="*/ 296500 h 2667903"/>
              <a:gd name="connsiteX11" fmla="*/ 2802415 w 4221952"/>
              <a:gd name="connsiteY11" fmla="*/ 599590 h 2667903"/>
              <a:gd name="connsiteX12" fmla="*/ 2709575 w 4221952"/>
              <a:gd name="connsiteY12" fmla="*/ 907076 h 2667903"/>
              <a:gd name="connsiteX13" fmla="*/ 2908703 w 4221952"/>
              <a:gd name="connsiteY13" fmla="*/ 1102972 h 2667903"/>
              <a:gd name="connsiteX14" fmla="*/ 3040852 w 4221952"/>
              <a:gd name="connsiteY14" fmla="*/ 990477 h 2667903"/>
              <a:gd name="connsiteX15" fmla="*/ 3590526 w 4221952"/>
              <a:gd name="connsiteY15" fmla="*/ 747514 h 2667903"/>
              <a:gd name="connsiteX16" fmla="*/ 3906287 w 4221952"/>
              <a:gd name="connsiteY16" fmla="*/ 1022416 h 2667903"/>
              <a:gd name="connsiteX17" fmla="*/ 3542036 w 4221952"/>
              <a:gd name="connsiteY17" fmla="*/ 1229303 h 2667903"/>
              <a:gd name="connsiteX18" fmla="*/ 3294548 w 4221952"/>
              <a:gd name="connsiteY18" fmla="*/ 1519462 h 2667903"/>
              <a:gd name="connsiteX19" fmla="*/ 3429283 w 4221952"/>
              <a:gd name="connsiteY19" fmla="*/ 1618768 h 2667903"/>
              <a:gd name="connsiteX20" fmla="*/ 4021368 w 4221952"/>
              <a:gd name="connsiteY20" fmla="*/ 1911254 h 2667903"/>
              <a:gd name="connsiteX21" fmla="*/ 4170068 w 4221952"/>
              <a:gd name="connsiteY21" fmla="*/ 2499978 h 2667903"/>
              <a:gd name="connsiteX22" fmla="*/ 3523934 w 4221952"/>
              <a:gd name="connsiteY22" fmla="*/ 2577301 h 2667903"/>
              <a:gd name="connsiteX23" fmla="*/ 3047059 w 4221952"/>
              <a:gd name="connsiteY23" fmla="*/ 2041205 h 2667903"/>
              <a:gd name="connsiteX24" fmla="*/ 2571607 w 4221952"/>
              <a:gd name="connsiteY24" fmla="*/ 1850869 h 2667903"/>
              <a:gd name="connsiteX25" fmla="*/ 2408554 w 4221952"/>
              <a:gd name="connsiteY25" fmla="*/ 2642471 h 2667903"/>
              <a:gd name="connsiteX26" fmla="*/ 2066414 w 4221952"/>
              <a:gd name="connsiteY26" fmla="*/ 2503469 h 2667903"/>
              <a:gd name="connsiteX27" fmla="*/ 1988314 w 4221952"/>
              <a:gd name="connsiteY27" fmla="*/ 2100168 h 2667903"/>
              <a:gd name="connsiteX28" fmla="*/ 1577902 w 4221952"/>
              <a:gd name="connsiteY28" fmla="*/ 1676696 h 2667903"/>
              <a:gd name="connsiteX29" fmla="*/ 1199687 w 4221952"/>
              <a:gd name="connsiteY29" fmla="*/ 1928322 h 2667903"/>
              <a:gd name="connsiteX30" fmla="*/ 974826 w 4221952"/>
              <a:gd name="connsiteY30" fmla="*/ 1499937 h 2667903"/>
              <a:gd name="connsiteX31" fmla="*/ 958405 w 4221952"/>
              <a:gd name="connsiteY31" fmla="*/ 961255 h 2667903"/>
              <a:gd name="connsiteX32" fmla="*/ 945474 w 4221952"/>
              <a:gd name="connsiteY32" fmla="*/ 948712 h 2667903"/>
              <a:gd name="connsiteX33" fmla="*/ 411576 w 4221952"/>
              <a:gd name="connsiteY33" fmla="*/ 792771 h 266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21952" h="2667903">
                <a:moveTo>
                  <a:pt x="0" y="537783"/>
                </a:moveTo>
                <a:cubicBezTo>
                  <a:pt x="260031" y="527568"/>
                  <a:pt x="433428" y="539464"/>
                  <a:pt x="545277" y="552653"/>
                </a:cubicBezTo>
                <a:cubicBezTo>
                  <a:pt x="581870" y="557049"/>
                  <a:pt x="713243" y="559247"/>
                  <a:pt x="886382" y="560799"/>
                </a:cubicBezTo>
                <a:cubicBezTo>
                  <a:pt x="930087" y="561187"/>
                  <a:pt x="975214" y="561316"/>
                  <a:pt x="1015686" y="544506"/>
                </a:cubicBezTo>
                <a:cubicBezTo>
                  <a:pt x="1198523" y="468605"/>
                  <a:pt x="1122621" y="157757"/>
                  <a:pt x="1278174" y="35305"/>
                </a:cubicBezTo>
                <a:cubicBezTo>
                  <a:pt x="1361188" y="-30123"/>
                  <a:pt x="1519327" y="2074"/>
                  <a:pt x="1596910" y="77200"/>
                </a:cubicBezTo>
                <a:cubicBezTo>
                  <a:pt x="1745739" y="221504"/>
                  <a:pt x="1561739" y="503000"/>
                  <a:pt x="1728283" y="679630"/>
                </a:cubicBezTo>
                <a:cubicBezTo>
                  <a:pt x="1786082" y="740920"/>
                  <a:pt x="1866510" y="768591"/>
                  <a:pt x="1930903" y="771694"/>
                </a:cubicBezTo>
                <a:cubicBezTo>
                  <a:pt x="2121369" y="781134"/>
                  <a:pt x="2276405" y="582651"/>
                  <a:pt x="2319722" y="527309"/>
                </a:cubicBezTo>
                <a:cubicBezTo>
                  <a:pt x="2415795" y="404340"/>
                  <a:pt x="2409718" y="350421"/>
                  <a:pt x="2494153" y="293656"/>
                </a:cubicBezTo>
                <a:cubicBezTo>
                  <a:pt x="2576003" y="238701"/>
                  <a:pt x="2695998" y="229392"/>
                  <a:pt x="2768020" y="296500"/>
                </a:cubicBezTo>
                <a:cubicBezTo>
                  <a:pt x="2847025" y="369945"/>
                  <a:pt x="2838362" y="497957"/>
                  <a:pt x="2802415" y="599590"/>
                </a:cubicBezTo>
                <a:cubicBezTo>
                  <a:pt x="2766598" y="701223"/>
                  <a:pt x="2709187" y="799365"/>
                  <a:pt x="2709575" y="907076"/>
                </a:cubicBezTo>
                <a:cubicBezTo>
                  <a:pt x="2709962" y="1014787"/>
                  <a:pt x="2804872" y="1132324"/>
                  <a:pt x="2908703" y="1102972"/>
                </a:cubicBezTo>
                <a:cubicBezTo>
                  <a:pt x="2965339" y="1086939"/>
                  <a:pt x="3002320" y="1034829"/>
                  <a:pt x="3040852" y="990477"/>
                </a:cubicBezTo>
                <a:cubicBezTo>
                  <a:pt x="3176234" y="834278"/>
                  <a:pt x="3383509" y="742601"/>
                  <a:pt x="3590526" y="747514"/>
                </a:cubicBezTo>
                <a:cubicBezTo>
                  <a:pt x="3750734" y="751264"/>
                  <a:pt x="3941846" y="866474"/>
                  <a:pt x="3906287" y="1022416"/>
                </a:cubicBezTo>
                <a:cubicBezTo>
                  <a:pt x="3873314" y="1166978"/>
                  <a:pt x="3687633" y="1199692"/>
                  <a:pt x="3542036" y="1229303"/>
                </a:cubicBezTo>
                <a:cubicBezTo>
                  <a:pt x="3396440" y="1258913"/>
                  <a:pt x="3224206" y="1388864"/>
                  <a:pt x="3294548" y="1519462"/>
                </a:cubicBezTo>
                <a:cubicBezTo>
                  <a:pt x="3321443" y="1569503"/>
                  <a:pt x="3376785" y="1596527"/>
                  <a:pt x="3429283" y="1618768"/>
                </a:cubicBezTo>
                <a:cubicBezTo>
                  <a:pt x="3633196" y="1704755"/>
                  <a:pt x="3853143" y="1767856"/>
                  <a:pt x="4021368" y="1911254"/>
                </a:cubicBezTo>
                <a:cubicBezTo>
                  <a:pt x="4189722" y="2054653"/>
                  <a:pt x="4288382" y="2313262"/>
                  <a:pt x="4170068" y="2499978"/>
                </a:cubicBezTo>
                <a:cubicBezTo>
                  <a:pt x="4041281" y="2703244"/>
                  <a:pt x="3728106" y="2705054"/>
                  <a:pt x="3523934" y="2577301"/>
                </a:cubicBezTo>
                <a:cubicBezTo>
                  <a:pt x="3319762" y="2449549"/>
                  <a:pt x="3191234" y="2233998"/>
                  <a:pt x="3047059" y="2041205"/>
                </a:cubicBezTo>
                <a:cubicBezTo>
                  <a:pt x="2932754" y="1888497"/>
                  <a:pt x="2723152" y="1734754"/>
                  <a:pt x="2571607" y="1850869"/>
                </a:cubicBezTo>
                <a:cubicBezTo>
                  <a:pt x="2344290" y="2024913"/>
                  <a:pt x="2654103" y="2495193"/>
                  <a:pt x="2408554" y="2642471"/>
                </a:cubicBezTo>
                <a:cubicBezTo>
                  <a:pt x="2290111" y="2713459"/>
                  <a:pt x="2130032" y="2625791"/>
                  <a:pt x="2066414" y="2503469"/>
                </a:cubicBezTo>
                <a:cubicBezTo>
                  <a:pt x="2002796" y="2381147"/>
                  <a:pt x="2004219" y="2237102"/>
                  <a:pt x="1988314" y="2100168"/>
                </a:cubicBezTo>
                <a:cubicBezTo>
                  <a:pt x="1962195" y="1875954"/>
                  <a:pt x="1792677" y="1605837"/>
                  <a:pt x="1577902" y="1676696"/>
                </a:cubicBezTo>
                <a:cubicBezTo>
                  <a:pt x="1431400" y="1725056"/>
                  <a:pt x="1353688" y="1918366"/>
                  <a:pt x="1199687" y="1928322"/>
                </a:cubicBezTo>
                <a:cubicBezTo>
                  <a:pt x="1012842" y="1940348"/>
                  <a:pt x="939655" y="1683420"/>
                  <a:pt x="974826" y="1499937"/>
                </a:cubicBezTo>
                <a:cubicBezTo>
                  <a:pt x="1009997" y="1316454"/>
                  <a:pt x="1080468" y="1102843"/>
                  <a:pt x="958405" y="961255"/>
                </a:cubicBezTo>
                <a:cubicBezTo>
                  <a:pt x="954655" y="956987"/>
                  <a:pt x="951551" y="954272"/>
                  <a:pt x="945474" y="948712"/>
                </a:cubicBezTo>
                <a:cubicBezTo>
                  <a:pt x="866210" y="874879"/>
                  <a:pt x="744535" y="812425"/>
                  <a:pt x="411576" y="792771"/>
                </a:cubicBezTo>
              </a:path>
            </a:pathLst>
          </a:custGeom>
          <a:solidFill>
            <a:srgbClr val="ABC3E7"/>
          </a:solidFill>
          <a:ln w="12922"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BD0399FB-E7C5-4D4A-91FA-50C38316EE1B}"/>
              </a:ext>
            </a:extLst>
          </p:cNvPr>
          <p:cNvSpPr/>
          <p:nvPr/>
        </p:nvSpPr>
        <p:spPr>
          <a:xfrm>
            <a:off x="641746" y="506425"/>
            <a:ext cx="2691504" cy="1347535"/>
          </a:xfrm>
          <a:custGeom>
            <a:avLst/>
            <a:gdLst>
              <a:gd name="connsiteX0" fmla="*/ 1028350 w 2691504"/>
              <a:gd name="connsiteY0" fmla="*/ 370081 h 1347535"/>
              <a:gd name="connsiteX1" fmla="*/ 1465011 w 2691504"/>
              <a:gd name="connsiteY1" fmla="*/ 463568 h 1347535"/>
              <a:gd name="connsiteX2" fmla="*/ 1821245 w 2691504"/>
              <a:gd name="connsiteY2" fmla="*/ 134100 h 1347535"/>
              <a:gd name="connsiteX3" fmla="*/ 2591770 w 2691504"/>
              <a:gd name="connsiteY3" fmla="*/ 213364 h 1347535"/>
              <a:gd name="connsiteX4" fmla="*/ 2691076 w 2691504"/>
              <a:gd name="connsiteY4" fmla="*/ 464085 h 1347535"/>
              <a:gd name="connsiteX5" fmla="*/ 2386176 w 2691504"/>
              <a:gd name="connsiteY5" fmla="*/ 872170 h 1347535"/>
              <a:gd name="connsiteX6" fmla="*/ 1879044 w 2691504"/>
              <a:gd name="connsiteY6" fmla="*/ 948460 h 1347535"/>
              <a:gd name="connsiteX7" fmla="*/ 742587 w 2691504"/>
              <a:gd name="connsiteY7" fmla="*/ 1329778 h 1347535"/>
              <a:gd name="connsiteX8" fmla="*/ 20810 w 2691504"/>
              <a:gd name="connsiteY8" fmla="*/ 1182371 h 1347535"/>
              <a:gd name="connsiteX9" fmla="*/ 121 w 2691504"/>
              <a:gd name="connsiteY9" fmla="*/ 1090565 h 1347535"/>
              <a:gd name="connsiteX10" fmla="*/ 225240 w 2691504"/>
              <a:gd name="connsiteY10" fmla="*/ 788122 h 1347535"/>
              <a:gd name="connsiteX11" fmla="*/ 502081 w 2691504"/>
              <a:gd name="connsiteY11" fmla="*/ 789027 h 1347535"/>
              <a:gd name="connsiteX12" fmla="*/ 1028350 w 2691504"/>
              <a:gd name="connsiteY12" fmla="*/ 370081 h 134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1504" h="1347535">
                <a:moveTo>
                  <a:pt x="1028350" y="370081"/>
                </a:moveTo>
                <a:cubicBezTo>
                  <a:pt x="1177050" y="380684"/>
                  <a:pt x="1319932" y="495635"/>
                  <a:pt x="1465011" y="463568"/>
                </a:cubicBezTo>
                <a:cubicBezTo>
                  <a:pt x="1619271" y="429431"/>
                  <a:pt x="1702931" y="248664"/>
                  <a:pt x="1821245" y="134100"/>
                </a:cubicBezTo>
                <a:cubicBezTo>
                  <a:pt x="2035244" y="-73046"/>
                  <a:pt x="2402468" y="-35289"/>
                  <a:pt x="2591770" y="213364"/>
                </a:cubicBezTo>
                <a:cubicBezTo>
                  <a:pt x="2645819" y="284352"/>
                  <a:pt x="2686550" y="371762"/>
                  <a:pt x="2691076" y="464085"/>
                </a:cubicBezTo>
                <a:cubicBezTo>
                  <a:pt x="2700644" y="658171"/>
                  <a:pt x="2548453" y="814242"/>
                  <a:pt x="2386176" y="872170"/>
                </a:cubicBezTo>
                <a:cubicBezTo>
                  <a:pt x="2223899" y="930098"/>
                  <a:pt x="2047786" y="919237"/>
                  <a:pt x="1879044" y="948460"/>
                </a:cubicBezTo>
                <a:cubicBezTo>
                  <a:pt x="1373076" y="1035999"/>
                  <a:pt x="1351870" y="1246765"/>
                  <a:pt x="742587" y="1329778"/>
                </a:cubicBezTo>
                <a:cubicBezTo>
                  <a:pt x="427214" y="1372707"/>
                  <a:pt x="94772" y="1343097"/>
                  <a:pt x="20810" y="1182371"/>
                </a:cubicBezTo>
                <a:cubicBezTo>
                  <a:pt x="12276" y="1163881"/>
                  <a:pt x="-1430" y="1130391"/>
                  <a:pt x="121" y="1090565"/>
                </a:cubicBezTo>
                <a:cubicBezTo>
                  <a:pt x="5681" y="947425"/>
                  <a:pt x="102013" y="817991"/>
                  <a:pt x="225240" y="788122"/>
                </a:cubicBezTo>
                <a:cubicBezTo>
                  <a:pt x="315236" y="766270"/>
                  <a:pt x="409758" y="793424"/>
                  <a:pt x="502081" y="789027"/>
                </a:cubicBezTo>
                <a:cubicBezTo>
                  <a:pt x="771552" y="776097"/>
                  <a:pt x="698365" y="346547"/>
                  <a:pt x="1028350" y="370081"/>
                </a:cubicBezTo>
                <a:close/>
              </a:path>
            </a:pathLst>
          </a:custGeom>
          <a:solidFill>
            <a:srgbClr val="FFE0D8"/>
          </a:solidFill>
          <a:ln w="12922"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BD0399FB-E7C5-4D4A-91FA-50C38316EE1B}"/>
              </a:ext>
            </a:extLst>
          </p:cNvPr>
          <p:cNvSpPr/>
          <p:nvPr/>
        </p:nvSpPr>
        <p:spPr>
          <a:xfrm>
            <a:off x="614971" y="5061181"/>
            <a:ext cx="1127771" cy="1342021"/>
          </a:xfrm>
          <a:custGeom>
            <a:avLst/>
            <a:gdLst>
              <a:gd name="connsiteX0" fmla="*/ 875392 w 1127771"/>
              <a:gd name="connsiteY0" fmla="*/ 770658 h 1342021"/>
              <a:gd name="connsiteX1" fmla="*/ 633851 w 1127771"/>
              <a:gd name="connsiteY1" fmla="*/ 844232 h 1342021"/>
              <a:gd name="connsiteX2" fmla="*/ 591310 w 1127771"/>
              <a:gd name="connsiteY2" fmla="*/ 1131288 h 1342021"/>
              <a:gd name="connsiteX3" fmla="*/ 197836 w 1127771"/>
              <a:gd name="connsiteY3" fmla="*/ 1308953 h 1342021"/>
              <a:gd name="connsiteX4" fmla="*/ 55601 w 1127771"/>
              <a:gd name="connsiteY4" fmla="*/ 1197234 h 1342021"/>
              <a:gd name="connsiteX5" fmla="*/ 44093 w 1127771"/>
              <a:gd name="connsiteY5" fmla="*/ 880955 h 1342021"/>
              <a:gd name="connsiteX6" fmla="*/ 254213 w 1127771"/>
              <a:gd name="connsiteY6" fmla="*/ 692041 h 1342021"/>
              <a:gd name="connsiteX7" fmla="*/ 644971 w 1127771"/>
              <a:gd name="connsiteY7" fmla="*/ 151031 h 1342021"/>
              <a:gd name="connsiteX8" fmla="*/ 1041418 w 1127771"/>
              <a:gd name="connsiteY8" fmla="*/ 25477 h 1342021"/>
              <a:gd name="connsiteX9" fmla="*/ 1086158 w 1127771"/>
              <a:gd name="connsiteY9" fmla="*/ 70862 h 1342021"/>
              <a:gd name="connsiteX10" fmla="*/ 1095080 w 1127771"/>
              <a:gd name="connsiteY10" fmla="*/ 305033 h 1342021"/>
              <a:gd name="connsiteX11" fmla="*/ 964224 w 1127771"/>
              <a:gd name="connsiteY11" fmla="*/ 384297 h 1342021"/>
              <a:gd name="connsiteX12" fmla="*/ 875392 w 1127771"/>
              <a:gd name="connsiteY12" fmla="*/ 770658 h 13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771" h="1342021">
                <a:moveTo>
                  <a:pt x="875392" y="770658"/>
                </a:moveTo>
                <a:cubicBezTo>
                  <a:pt x="801300" y="807510"/>
                  <a:pt x="690098" y="784365"/>
                  <a:pt x="633851" y="844232"/>
                </a:cubicBezTo>
                <a:cubicBezTo>
                  <a:pt x="574112" y="907721"/>
                  <a:pt x="603464" y="1033017"/>
                  <a:pt x="591310" y="1131288"/>
                </a:cubicBezTo>
                <a:cubicBezTo>
                  <a:pt x="569199" y="1308953"/>
                  <a:pt x="381707" y="1393647"/>
                  <a:pt x="197836" y="1308953"/>
                </a:cubicBezTo>
                <a:cubicBezTo>
                  <a:pt x="145339" y="1284773"/>
                  <a:pt x="92841" y="1247533"/>
                  <a:pt x="55601" y="1197234"/>
                </a:cubicBezTo>
                <a:cubicBezTo>
                  <a:pt x="-22757" y="1091333"/>
                  <a:pt x="-10473" y="960089"/>
                  <a:pt x="44093" y="880955"/>
                </a:cubicBezTo>
                <a:cubicBezTo>
                  <a:pt x="98530" y="801820"/>
                  <a:pt x="185811" y="757081"/>
                  <a:pt x="254213" y="692041"/>
                </a:cubicBezTo>
                <a:cubicBezTo>
                  <a:pt x="459548" y="497179"/>
                  <a:pt x="389207" y="373176"/>
                  <a:pt x="644971" y="151031"/>
                </a:cubicBezTo>
                <a:cubicBezTo>
                  <a:pt x="777249" y="36080"/>
                  <a:pt x="945474" y="-43055"/>
                  <a:pt x="1041418" y="25477"/>
                </a:cubicBezTo>
                <a:cubicBezTo>
                  <a:pt x="1052539" y="33364"/>
                  <a:pt x="1071676" y="48105"/>
                  <a:pt x="1086158" y="70862"/>
                </a:cubicBezTo>
                <a:cubicBezTo>
                  <a:pt x="1138009" y="152583"/>
                  <a:pt x="1141888" y="252794"/>
                  <a:pt x="1095080" y="305033"/>
                </a:cubicBezTo>
                <a:cubicBezTo>
                  <a:pt x="1060943" y="343178"/>
                  <a:pt x="1005989" y="355203"/>
                  <a:pt x="964224" y="384297"/>
                </a:cubicBezTo>
                <a:cubicBezTo>
                  <a:pt x="842031" y="469379"/>
                  <a:pt x="1039996" y="688809"/>
                  <a:pt x="875392" y="770658"/>
                </a:cubicBezTo>
                <a:close/>
              </a:path>
            </a:pathLst>
          </a:custGeom>
          <a:solidFill>
            <a:srgbClr val="80CF93"/>
          </a:solidFill>
          <a:ln w="12922" cap="flat">
            <a:noFill/>
            <a:prstDash val="solid"/>
            <a:miter/>
          </a:ln>
        </p:spPr>
        <p:txBody>
          <a:bodyPr rtlCol="0" anchor="ctr"/>
          <a:lstStyle/>
          <a:p>
            <a:endParaRPr lang="en-US"/>
          </a:p>
        </p:txBody>
      </p:sp>
      <p:grpSp>
        <p:nvGrpSpPr>
          <p:cNvPr id="10" name="Graphic 4">
            <a:extLst>
              <a:ext uri="{FF2B5EF4-FFF2-40B4-BE49-F238E27FC236}">
                <a16:creationId xmlns:a16="http://schemas.microsoft.com/office/drawing/2014/main" id="{7C08721D-9E77-4479-8F7C-B893B3B3852A}"/>
              </a:ext>
            </a:extLst>
          </p:cNvPr>
          <p:cNvGrpSpPr/>
          <p:nvPr/>
        </p:nvGrpSpPr>
        <p:grpSpPr>
          <a:xfrm>
            <a:off x="10242010" y="1180192"/>
            <a:ext cx="1283972" cy="2558036"/>
            <a:chOff x="10974876" y="412336"/>
            <a:chExt cx="1283972" cy="2558036"/>
          </a:xfrm>
        </p:grpSpPr>
        <p:sp>
          <p:nvSpPr>
            <p:cNvPr id="11" name="Freeform: Shape 10">
              <a:extLst>
                <a:ext uri="{FF2B5EF4-FFF2-40B4-BE49-F238E27FC236}">
                  <a16:creationId xmlns:a16="http://schemas.microsoft.com/office/drawing/2014/main" id="{788BBDF6-B448-4749-BCB4-3F6931FCE282}"/>
                </a:ext>
              </a:extLst>
            </p:cNvPr>
            <p:cNvSpPr/>
            <p:nvPr/>
          </p:nvSpPr>
          <p:spPr>
            <a:xfrm rot="-4405356">
              <a:off x="11946520" y="1553320"/>
              <a:ext cx="289114" cy="264029"/>
            </a:xfrm>
            <a:custGeom>
              <a:avLst/>
              <a:gdLst>
                <a:gd name="connsiteX0" fmla="*/ 289114 w 289114"/>
                <a:gd name="connsiteY0" fmla="*/ 132015 h 264029"/>
                <a:gd name="connsiteX1" fmla="*/ 144557 w 289114"/>
                <a:gd name="connsiteY1" fmla="*/ 264030 h 264029"/>
                <a:gd name="connsiteX2" fmla="*/ 0 w 289114"/>
                <a:gd name="connsiteY2" fmla="*/ 132015 h 264029"/>
                <a:gd name="connsiteX3" fmla="*/ 144557 w 289114"/>
                <a:gd name="connsiteY3" fmla="*/ 0 h 264029"/>
                <a:gd name="connsiteX4" fmla="*/ 289114 w 289114"/>
                <a:gd name="connsiteY4" fmla="*/ 132015 h 2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114" h="264029">
                  <a:moveTo>
                    <a:pt x="289114" y="132015"/>
                  </a:moveTo>
                  <a:cubicBezTo>
                    <a:pt x="289114" y="204925"/>
                    <a:pt x="224394" y="264030"/>
                    <a:pt x="144557" y="264030"/>
                  </a:cubicBezTo>
                  <a:cubicBezTo>
                    <a:pt x="64720" y="264030"/>
                    <a:pt x="0" y="204925"/>
                    <a:pt x="0" y="132015"/>
                  </a:cubicBezTo>
                  <a:cubicBezTo>
                    <a:pt x="0" y="59105"/>
                    <a:pt x="64720" y="0"/>
                    <a:pt x="144557" y="0"/>
                  </a:cubicBezTo>
                  <a:cubicBezTo>
                    <a:pt x="224394" y="0"/>
                    <a:pt x="289114" y="59105"/>
                    <a:pt x="289114" y="132015"/>
                  </a:cubicBezTo>
                  <a:close/>
                </a:path>
              </a:pathLst>
            </a:custGeom>
            <a:solidFill>
              <a:srgbClr val="80CF93"/>
            </a:solidFill>
            <a:ln w="1292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0A63BD1-C1D4-4083-B424-ACC6A0BD1868}"/>
                </a:ext>
              </a:extLst>
            </p:cNvPr>
            <p:cNvSpPr/>
            <p:nvPr/>
          </p:nvSpPr>
          <p:spPr>
            <a:xfrm rot="-4405356">
              <a:off x="10998090" y="848530"/>
              <a:ext cx="289114" cy="264029"/>
            </a:xfrm>
            <a:custGeom>
              <a:avLst/>
              <a:gdLst>
                <a:gd name="connsiteX0" fmla="*/ 289114 w 289114"/>
                <a:gd name="connsiteY0" fmla="*/ 132015 h 264029"/>
                <a:gd name="connsiteX1" fmla="*/ 144557 w 289114"/>
                <a:gd name="connsiteY1" fmla="*/ 264030 h 264029"/>
                <a:gd name="connsiteX2" fmla="*/ 0 w 289114"/>
                <a:gd name="connsiteY2" fmla="*/ 132015 h 264029"/>
                <a:gd name="connsiteX3" fmla="*/ 144557 w 289114"/>
                <a:gd name="connsiteY3" fmla="*/ 0 h 264029"/>
                <a:gd name="connsiteX4" fmla="*/ 289114 w 289114"/>
                <a:gd name="connsiteY4" fmla="*/ 132015 h 2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114" h="264029">
                  <a:moveTo>
                    <a:pt x="289114" y="132015"/>
                  </a:moveTo>
                  <a:cubicBezTo>
                    <a:pt x="289114" y="204925"/>
                    <a:pt x="224394" y="264030"/>
                    <a:pt x="144557" y="264030"/>
                  </a:cubicBezTo>
                  <a:cubicBezTo>
                    <a:pt x="64720" y="264030"/>
                    <a:pt x="0" y="204925"/>
                    <a:pt x="0" y="132015"/>
                  </a:cubicBezTo>
                  <a:cubicBezTo>
                    <a:pt x="0" y="59105"/>
                    <a:pt x="64720" y="0"/>
                    <a:pt x="144557" y="0"/>
                  </a:cubicBezTo>
                  <a:cubicBezTo>
                    <a:pt x="224394" y="0"/>
                    <a:pt x="289114" y="59105"/>
                    <a:pt x="289114" y="132015"/>
                  </a:cubicBezTo>
                  <a:close/>
                </a:path>
              </a:pathLst>
            </a:custGeom>
            <a:solidFill>
              <a:srgbClr val="F9DE66"/>
            </a:solidFill>
            <a:ln w="12922"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8FB159E-6741-4071-B501-D977F0AA3126}"/>
                </a:ext>
              </a:extLst>
            </p:cNvPr>
            <p:cNvSpPr/>
            <p:nvPr/>
          </p:nvSpPr>
          <p:spPr>
            <a:xfrm rot="-4405356">
              <a:off x="11802727" y="456535"/>
              <a:ext cx="289114" cy="264029"/>
            </a:xfrm>
            <a:custGeom>
              <a:avLst/>
              <a:gdLst>
                <a:gd name="connsiteX0" fmla="*/ 289114 w 289114"/>
                <a:gd name="connsiteY0" fmla="*/ 132015 h 264029"/>
                <a:gd name="connsiteX1" fmla="*/ 144557 w 289114"/>
                <a:gd name="connsiteY1" fmla="*/ 264030 h 264029"/>
                <a:gd name="connsiteX2" fmla="*/ 0 w 289114"/>
                <a:gd name="connsiteY2" fmla="*/ 132015 h 264029"/>
                <a:gd name="connsiteX3" fmla="*/ 144557 w 289114"/>
                <a:gd name="connsiteY3" fmla="*/ 0 h 264029"/>
                <a:gd name="connsiteX4" fmla="*/ 289114 w 289114"/>
                <a:gd name="connsiteY4" fmla="*/ 132015 h 2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114" h="264029">
                  <a:moveTo>
                    <a:pt x="289114" y="132015"/>
                  </a:moveTo>
                  <a:cubicBezTo>
                    <a:pt x="289114" y="204925"/>
                    <a:pt x="224394" y="264030"/>
                    <a:pt x="144557" y="264030"/>
                  </a:cubicBezTo>
                  <a:cubicBezTo>
                    <a:pt x="64720" y="264030"/>
                    <a:pt x="0" y="204925"/>
                    <a:pt x="0" y="132015"/>
                  </a:cubicBezTo>
                  <a:cubicBezTo>
                    <a:pt x="0" y="59105"/>
                    <a:pt x="64720" y="0"/>
                    <a:pt x="144557" y="0"/>
                  </a:cubicBezTo>
                  <a:cubicBezTo>
                    <a:pt x="224394" y="0"/>
                    <a:pt x="289114" y="59105"/>
                    <a:pt x="289114" y="132015"/>
                  </a:cubicBezTo>
                  <a:close/>
                </a:path>
              </a:pathLst>
            </a:custGeom>
            <a:solidFill>
              <a:srgbClr val="FFE0D8"/>
            </a:solidFill>
            <a:ln w="1292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4F56DCC-8C76-4057-91EC-2D60C7CB23E4}"/>
                </a:ext>
              </a:extLst>
            </p:cNvPr>
            <p:cNvSpPr/>
            <p:nvPr/>
          </p:nvSpPr>
          <p:spPr>
            <a:xfrm rot="-4405356">
              <a:off x="11147824" y="1761003"/>
              <a:ext cx="289114" cy="264029"/>
            </a:xfrm>
            <a:custGeom>
              <a:avLst/>
              <a:gdLst>
                <a:gd name="connsiteX0" fmla="*/ 289114 w 289114"/>
                <a:gd name="connsiteY0" fmla="*/ 132015 h 264029"/>
                <a:gd name="connsiteX1" fmla="*/ 144557 w 289114"/>
                <a:gd name="connsiteY1" fmla="*/ 264030 h 264029"/>
                <a:gd name="connsiteX2" fmla="*/ 0 w 289114"/>
                <a:gd name="connsiteY2" fmla="*/ 132015 h 264029"/>
                <a:gd name="connsiteX3" fmla="*/ 144557 w 289114"/>
                <a:gd name="connsiteY3" fmla="*/ 0 h 264029"/>
                <a:gd name="connsiteX4" fmla="*/ 289114 w 289114"/>
                <a:gd name="connsiteY4" fmla="*/ 132015 h 2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114" h="264029">
                  <a:moveTo>
                    <a:pt x="289114" y="132015"/>
                  </a:moveTo>
                  <a:cubicBezTo>
                    <a:pt x="289114" y="204925"/>
                    <a:pt x="224394" y="264030"/>
                    <a:pt x="144557" y="264030"/>
                  </a:cubicBezTo>
                  <a:cubicBezTo>
                    <a:pt x="64720" y="264030"/>
                    <a:pt x="0" y="204925"/>
                    <a:pt x="0" y="132015"/>
                  </a:cubicBezTo>
                  <a:cubicBezTo>
                    <a:pt x="0" y="59105"/>
                    <a:pt x="64720" y="0"/>
                    <a:pt x="144557" y="0"/>
                  </a:cubicBezTo>
                  <a:cubicBezTo>
                    <a:pt x="224394" y="0"/>
                    <a:pt x="289114" y="59105"/>
                    <a:pt x="289114" y="132015"/>
                  </a:cubicBezTo>
                  <a:close/>
                </a:path>
              </a:pathLst>
            </a:custGeom>
            <a:solidFill>
              <a:srgbClr val="ABC3E7"/>
            </a:solidFill>
            <a:ln w="1292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430E1FD-C05D-4D88-A1A5-F9FBC64646C5}"/>
                </a:ext>
              </a:extLst>
            </p:cNvPr>
            <p:cNvSpPr/>
            <p:nvPr/>
          </p:nvSpPr>
          <p:spPr>
            <a:xfrm rot="-4405356">
              <a:off x="11337402" y="2662144"/>
              <a:ext cx="289114" cy="264029"/>
            </a:xfrm>
            <a:custGeom>
              <a:avLst/>
              <a:gdLst>
                <a:gd name="connsiteX0" fmla="*/ 289114 w 289114"/>
                <a:gd name="connsiteY0" fmla="*/ 132015 h 264029"/>
                <a:gd name="connsiteX1" fmla="*/ 144557 w 289114"/>
                <a:gd name="connsiteY1" fmla="*/ 264030 h 264029"/>
                <a:gd name="connsiteX2" fmla="*/ 0 w 289114"/>
                <a:gd name="connsiteY2" fmla="*/ 132015 h 264029"/>
                <a:gd name="connsiteX3" fmla="*/ 144557 w 289114"/>
                <a:gd name="connsiteY3" fmla="*/ 0 h 264029"/>
                <a:gd name="connsiteX4" fmla="*/ 289114 w 289114"/>
                <a:gd name="connsiteY4" fmla="*/ 132015 h 2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114" h="264029">
                  <a:moveTo>
                    <a:pt x="289114" y="132015"/>
                  </a:moveTo>
                  <a:cubicBezTo>
                    <a:pt x="289114" y="204925"/>
                    <a:pt x="224394" y="264030"/>
                    <a:pt x="144557" y="264030"/>
                  </a:cubicBezTo>
                  <a:cubicBezTo>
                    <a:pt x="64720" y="264030"/>
                    <a:pt x="0" y="204925"/>
                    <a:pt x="0" y="132015"/>
                  </a:cubicBezTo>
                  <a:cubicBezTo>
                    <a:pt x="0" y="59105"/>
                    <a:pt x="64720" y="0"/>
                    <a:pt x="144557" y="0"/>
                  </a:cubicBezTo>
                  <a:cubicBezTo>
                    <a:pt x="224394" y="0"/>
                    <a:pt x="289114" y="59105"/>
                    <a:pt x="289114" y="132015"/>
                  </a:cubicBezTo>
                  <a:close/>
                </a:path>
              </a:pathLst>
            </a:custGeom>
            <a:solidFill>
              <a:srgbClr val="FFE0D8"/>
            </a:solidFill>
            <a:ln w="12922" cap="flat">
              <a:noFill/>
              <a:prstDash val="solid"/>
              <a:miter/>
            </a:ln>
          </p:spPr>
          <p:txBody>
            <a:bodyPr rtlCol="0" anchor="ctr"/>
            <a:lstStyle/>
            <a:p>
              <a:endParaRPr lang="en-US"/>
            </a:p>
          </p:txBody>
        </p:sp>
      </p:grpSp>
      <p:sp>
        <p:nvSpPr>
          <p:cNvPr id="8" name="Freeform: Shape 7">
            <a:extLst>
              <a:ext uri="{FF2B5EF4-FFF2-40B4-BE49-F238E27FC236}">
                <a16:creationId xmlns:a16="http://schemas.microsoft.com/office/drawing/2014/main" id="{12406C00-4D41-4FFA-9FB5-6F97DBE82C8D}"/>
              </a:ext>
            </a:extLst>
          </p:cNvPr>
          <p:cNvSpPr/>
          <p:nvPr/>
        </p:nvSpPr>
        <p:spPr>
          <a:xfrm rot="-5165027">
            <a:off x="2484120" y="5511663"/>
            <a:ext cx="1183435" cy="1080505"/>
          </a:xfrm>
          <a:custGeom>
            <a:avLst/>
            <a:gdLst>
              <a:gd name="connsiteX0" fmla="*/ 1183436 w 1183435"/>
              <a:gd name="connsiteY0" fmla="*/ 540253 h 1080505"/>
              <a:gd name="connsiteX1" fmla="*/ 591718 w 1183435"/>
              <a:gd name="connsiteY1" fmla="*/ 1080506 h 1080505"/>
              <a:gd name="connsiteX2" fmla="*/ 0 w 1183435"/>
              <a:gd name="connsiteY2" fmla="*/ 540253 h 1080505"/>
              <a:gd name="connsiteX3" fmla="*/ 591718 w 1183435"/>
              <a:gd name="connsiteY3" fmla="*/ 0 h 1080505"/>
              <a:gd name="connsiteX4" fmla="*/ 1183436 w 1183435"/>
              <a:gd name="connsiteY4" fmla="*/ 540253 h 108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35" h="1080505">
                <a:moveTo>
                  <a:pt x="1183436" y="540253"/>
                </a:moveTo>
                <a:cubicBezTo>
                  <a:pt x="1183436" y="838626"/>
                  <a:pt x="918514" y="1080506"/>
                  <a:pt x="591718" y="1080506"/>
                </a:cubicBezTo>
                <a:cubicBezTo>
                  <a:pt x="264921" y="1080506"/>
                  <a:pt x="0" y="838626"/>
                  <a:pt x="0" y="540253"/>
                </a:cubicBezTo>
                <a:cubicBezTo>
                  <a:pt x="0" y="241879"/>
                  <a:pt x="264921" y="0"/>
                  <a:pt x="591718" y="0"/>
                </a:cubicBezTo>
                <a:cubicBezTo>
                  <a:pt x="918514" y="0"/>
                  <a:pt x="1183436" y="241879"/>
                  <a:pt x="1183436" y="540253"/>
                </a:cubicBezTo>
                <a:close/>
              </a:path>
            </a:pathLst>
          </a:custGeom>
          <a:solidFill>
            <a:srgbClr val="F9DE66"/>
          </a:solidFill>
          <a:ln w="12922" cap="flat">
            <a:noFill/>
            <a:prstDash val="solid"/>
            <a:miter/>
          </a:ln>
        </p:spPr>
        <p:txBody>
          <a:bodyPr rtlCol="0" anchor="ctr"/>
          <a:lstStyle/>
          <a:p>
            <a:endParaRPr lang="en-US"/>
          </a:p>
        </p:txBody>
      </p:sp>
      <p:grpSp>
        <p:nvGrpSpPr>
          <p:cNvPr id="16" name="Graphic 4">
            <a:extLst>
              <a:ext uri="{FF2B5EF4-FFF2-40B4-BE49-F238E27FC236}">
                <a16:creationId xmlns:a16="http://schemas.microsoft.com/office/drawing/2014/main" id="{8648D625-6580-489A-A1C6-9B39E8E882EB}"/>
              </a:ext>
            </a:extLst>
          </p:cNvPr>
          <p:cNvGrpSpPr/>
          <p:nvPr/>
        </p:nvGrpSpPr>
        <p:grpSpPr>
          <a:xfrm>
            <a:off x="4605664" y="4122782"/>
            <a:ext cx="1586094" cy="2738703"/>
            <a:chOff x="4605664" y="4122782"/>
            <a:chExt cx="1586094" cy="2738703"/>
          </a:xfrm>
        </p:grpSpPr>
        <p:sp>
          <p:nvSpPr>
            <p:cNvPr id="17" name="Freeform: Shape 16">
              <a:extLst>
                <a:ext uri="{FF2B5EF4-FFF2-40B4-BE49-F238E27FC236}">
                  <a16:creationId xmlns:a16="http://schemas.microsoft.com/office/drawing/2014/main" id="{F2EFA98C-1255-4AD2-A7EB-F346BB0BEBF5}"/>
                </a:ext>
              </a:extLst>
            </p:cNvPr>
            <p:cNvSpPr/>
            <p:nvPr/>
          </p:nvSpPr>
          <p:spPr>
            <a:xfrm rot="-156809">
              <a:off x="5869076" y="5206021"/>
              <a:ext cx="264050" cy="289136"/>
            </a:xfrm>
            <a:custGeom>
              <a:avLst/>
              <a:gdLst>
                <a:gd name="connsiteX0" fmla="*/ 264050 w 264050"/>
                <a:gd name="connsiteY0" fmla="*/ 144568 h 289136"/>
                <a:gd name="connsiteX1" fmla="*/ 132025 w 264050"/>
                <a:gd name="connsiteY1" fmla="*/ 289136 h 289136"/>
                <a:gd name="connsiteX2" fmla="*/ 0 w 264050"/>
                <a:gd name="connsiteY2" fmla="*/ 144568 h 289136"/>
                <a:gd name="connsiteX3" fmla="*/ 132025 w 264050"/>
                <a:gd name="connsiteY3" fmla="*/ 0 h 289136"/>
                <a:gd name="connsiteX4" fmla="*/ 264050 w 264050"/>
                <a:gd name="connsiteY4" fmla="*/ 144568 h 28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50" h="289136">
                  <a:moveTo>
                    <a:pt x="264050" y="144568"/>
                  </a:moveTo>
                  <a:cubicBezTo>
                    <a:pt x="264050" y="224411"/>
                    <a:pt x="204941" y="289136"/>
                    <a:pt x="132025" y="289136"/>
                  </a:cubicBezTo>
                  <a:cubicBezTo>
                    <a:pt x="59110" y="289136"/>
                    <a:pt x="0" y="224411"/>
                    <a:pt x="0" y="144568"/>
                  </a:cubicBezTo>
                  <a:cubicBezTo>
                    <a:pt x="0" y="64725"/>
                    <a:pt x="59110" y="0"/>
                    <a:pt x="132025" y="0"/>
                  </a:cubicBezTo>
                  <a:cubicBezTo>
                    <a:pt x="204941" y="0"/>
                    <a:pt x="264050" y="64725"/>
                    <a:pt x="264050" y="144568"/>
                  </a:cubicBezTo>
                  <a:close/>
                </a:path>
              </a:pathLst>
            </a:custGeom>
            <a:solidFill>
              <a:srgbClr val="80CF93"/>
            </a:solidFill>
            <a:ln w="1292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5ABCF06-238C-4AE0-8330-EC53B5E37240}"/>
                </a:ext>
              </a:extLst>
            </p:cNvPr>
            <p:cNvSpPr/>
            <p:nvPr/>
          </p:nvSpPr>
          <p:spPr>
            <a:xfrm rot="-156809">
              <a:off x="4741608" y="4852156"/>
              <a:ext cx="264050" cy="289136"/>
            </a:xfrm>
            <a:custGeom>
              <a:avLst/>
              <a:gdLst>
                <a:gd name="connsiteX0" fmla="*/ 264050 w 264050"/>
                <a:gd name="connsiteY0" fmla="*/ 144568 h 289136"/>
                <a:gd name="connsiteX1" fmla="*/ 132025 w 264050"/>
                <a:gd name="connsiteY1" fmla="*/ 289136 h 289136"/>
                <a:gd name="connsiteX2" fmla="*/ 0 w 264050"/>
                <a:gd name="connsiteY2" fmla="*/ 144568 h 289136"/>
                <a:gd name="connsiteX3" fmla="*/ 132025 w 264050"/>
                <a:gd name="connsiteY3" fmla="*/ 0 h 289136"/>
                <a:gd name="connsiteX4" fmla="*/ 264050 w 264050"/>
                <a:gd name="connsiteY4" fmla="*/ 144568 h 28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50" h="289136">
                  <a:moveTo>
                    <a:pt x="264050" y="144568"/>
                  </a:moveTo>
                  <a:cubicBezTo>
                    <a:pt x="264050" y="224411"/>
                    <a:pt x="204941" y="289136"/>
                    <a:pt x="132025" y="289136"/>
                  </a:cubicBezTo>
                  <a:cubicBezTo>
                    <a:pt x="59110" y="289136"/>
                    <a:pt x="0" y="224411"/>
                    <a:pt x="0" y="144568"/>
                  </a:cubicBezTo>
                  <a:cubicBezTo>
                    <a:pt x="0" y="64726"/>
                    <a:pt x="59110" y="0"/>
                    <a:pt x="132025" y="0"/>
                  </a:cubicBezTo>
                  <a:cubicBezTo>
                    <a:pt x="204941" y="0"/>
                    <a:pt x="264050" y="64726"/>
                    <a:pt x="264050" y="144568"/>
                  </a:cubicBezTo>
                  <a:close/>
                </a:path>
              </a:pathLst>
            </a:custGeom>
            <a:solidFill>
              <a:srgbClr val="F9DE66"/>
            </a:solidFill>
            <a:ln w="1292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BB06BF3-171A-4FF7-8790-ACF7B68A7650}"/>
                </a:ext>
              </a:extLst>
            </p:cNvPr>
            <p:cNvSpPr/>
            <p:nvPr/>
          </p:nvSpPr>
          <p:spPr>
            <a:xfrm rot="-156809">
              <a:off x="5083983" y="4128652"/>
              <a:ext cx="264050" cy="289136"/>
            </a:xfrm>
            <a:custGeom>
              <a:avLst/>
              <a:gdLst>
                <a:gd name="connsiteX0" fmla="*/ 264050 w 264050"/>
                <a:gd name="connsiteY0" fmla="*/ 144568 h 289136"/>
                <a:gd name="connsiteX1" fmla="*/ 132025 w 264050"/>
                <a:gd name="connsiteY1" fmla="*/ 289136 h 289136"/>
                <a:gd name="connsiteX2" fmla="*/ 0 w 264050"/>
                <a:gd name="connsiteY2" fmla="*/ 144568 h 289136"/>
                <a:gd name="connsiteX3" fmla="*/ 132025 w 264050"/>
                <a:gd name="connsiteY3" fmla="*/ 0 h 289136"/>
                <a:gd name="connsiteX4" fmla="*/ 264050 w 264050"/>
                <a:gd name="connsiteY4" fmla="*/ 144568 h 28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50" h="289136">
                  <a:moveTo>
                    <a:pt x="264050" y="144568"/>
                  </a:moveTo>
                  <a:cubicBezTo>
                    <a:pt x="264050" y="224411"/>
                    <a:pt x="204941" y="289136"/>
                    <a:pt x="132025" y="289136"/>
                  </a:cubicBezTo>
                  <a:cubicBezTo>
                    <a:pt x="59110" y="289136"/>
                    <a:pt x="0" y="224411"/>
                    <a:pt x="0" y="144568"/>
                  </a:cubicBezTo>
                  <a:cubicBezTo>
                    <a:pt x="0" y="64725"/>
                    <a:pt x="59110" y="0"/>
                    <a:pt x="132025" y="0"/>
                  </a:cubicBezTo>
                  <a:cubicBezTo>
                    <a:pt x="204941" y="0"/>
                    <a:pt x="264050" y="64725"/>
                    <a:pt x="264050" y="144568"/>
                  </a:cubicBezTo>
                  <a:close/>
                </a:path>
              </a:pathLst>
            </a:custGeom>
            <a:solidFill>
              <a:srgbClr val="FFE0D8"/>
            </a:solidFill>
            <a:ln w="1292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A16B98B-106C-43F5-AB74-B5D557E67A5B}"/>
                </a:ext>
              </a:extLst>
            </p:cNvPr>
            <p:cNvSpPr/>
            <p:nvPr/>
          </p:nvSpPr>
          <p:spPr>
            <a:xfrm rot="-156809">
              <a:off x="5183113" y="5664841"/>
              <a:ext cx="264050" cy="289136"/>
            </a:xfrm>
            <a:custGeom>
              <a:avLst/>
              <a:gdLst>
                <a:gd name="connsiteX0" fmla="*/ 264050 w 264050"/>
                <a:gd name="connsiteY0" fmla="*/ 144568 h 289136"/>
                <a:gd name="connsiteX1" fmla="*/ 132025 w 264050"/>
                <a:gd name="connsiteY1" fmla="*/ 289136 h 289136"/>
                <a:gd name="connsiteX2" fmla="*/ 0 w 264050"/>
                <a:gd name="connsiteY2" fmla="*/ 144568 h 289136"/>
                <a:gd name="connsiteX3" fmla="*/ 132025 w 264050"/>
                <a:gd name="connsiteY3" fmla="*/ 0 h 289136"/>
                <a:gd name="connsiteX4" fmla="*/ 264050 w 264050"/>
                <a:gd name="connsiteY4" fmla="*/ 144568 h 28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50" h="289136">
                  <a:moveTo>
                    <a:pt x="264050" y="144568"/>
                  </a:moveTo>
                  <a:cubicBezTo>
                    <a:pt x="264050" y="224411"/>
                    <a:pt x="204941" y="289136"/>
                    <a:pt x="132025" y="289136"/>
                  </a:cubicBezTo>
                  <a:cubicBezTo>
                    <a:pt x="59110" y="289136"/>
                    <a:pt x="0" y="224411"/>
                    <a:pt x="0" y="144568"/>
                  </a:cubicBezTo>
                  <a:cubicBezTo>
                    <a:pt x="0" y="64726"/>
                    <a:pt x="59110" y="0"/>
                    <a:pt x="132025" y="0"/>
                  </a:cubicBezTo>
                  <a:cubicBezTo>
                    <a:pt x="204941" y="0"/>
                    <a:pt x="264050" y="64726"/>
                    <a:pt x="264050" y="144568"/>
                  </a:cubicBezTo>
                  <a:close/>
                </a:path>
              </a:pathLst>
            </a:custGeom>
            <a:solidFill>
              <a:srgbClr val="ABC3E7"/>
            </a:solidFill>
            <a:ln w="1292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40BCD4F-4659-4938-882A-3F79781880CC}"/>
                </a:ext>
              </a:extLst>
            </p:cNvPr>
            <p:cNvSpPr/>
            <p:nvPr/>
          </p:nvSpPr>
          <p:spPr>
            <a:xfrm rot="-156809">
              <a:off x="5921254" y="6566479"/>
              <a:ext cx="264050" cy="289136"/>
            </a:xfrm>
            <a:custGeom>
              <a:avLst/>
              <a:gdLst>
                <a:gd name="connsiteX0" fmla="*/ 264050 w 264050"/>
                <a:gd name="connsiteY0" fmla="*/ 144568 h 289136"/>
                <a:gd name="connsiteX1" fmla="*/ 132025 w 264050"/>
                <a:gd name="connsiteY1" fmla="*/ 289136 h 289136"/>
                <a:gd name="connsiteX2" fmla="*/ 0 w 264050"/>
                <a:gd name="connsiteY2" fmla="*/ 144568 h 289136"/>
                <a:gd name="connsiteX3" fmla="*/ 132025 w 264050"/>
                <a:gd name="connsiteY3" fmla="*/ 0 h 289136"/>
                <a:gd name="connsiteX4" fmla="*/ 264050 w 264050"/>
                <a:gd name="connsiteY4" fmla="*/ 144568 h 28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50" h="289136">
                  <a:moveTo>
                    <a:pt x="264050" y="144568"/>
                  </a:moveTo>
                  <a:cubicBezTo>
                    <a:pt x="264050" y="224411"/>
                    <a:pt x="204941" y="289136"/>
                    <a:pt x="132025" y="289136"/>
                  </a:cubicBezTo>
                  <a:cubicBezTo>
                    <a:pt x="59110" y="289136"/>
                    <a:pt x="0" y="224411"/>
                    <a:pt x="0" y="144568"/>
                  </a:cubicBezTo>
                  <a:cubicBezTo>
                    <a:pt x="0" y="64726"/>
                    <a:pt x="59110" y="0"/>
                    <a:pt x="132025" y="0"/>
                  </a:cubicBezTo>
                  <a:cubicBezTo>
                    <a:pt x="204941" y="0"/>
                    <a:pt x="264050" y="64726"/>
                    <a:pt x="264050" y="144568"/>
                  </a:cubicBezTo>
                  <a:close/>
                </a:path>
              </a:pathLst>
            </a:custGeom>
            <a:solidFill>
              <a:srgbClr val="F9DE66"/>
            </a:solidFill>
            <a:ln w="1292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51B4C50-CB05-417D-BBEA-A44C7DC958D8}"/>
                </a:ext>
              </a:extLst>
            </p:cNvPr>
            <p:cNvSpPr/>
            <p:nvPr/>
          </p:nvSpPr>
          <p:spPr>
            <a:xfrm rot="-156809">
              <a:off x="4612119" y="6404391"/>
              <a:ext cx="264050" cy="289136"/>
            </a:xfrm>
            <a:custGeom>
              <a:avLst/>
              <a:gdLst>
                <a:gd name="connsiteX0" fmla="*/ 264050 w 264050"/>
                <a:gd name="connsiteY0" fmla="*/ 144568 h 289136"/>
                <a:gd name="connsiteX1" fmla="*/ 132025 w 264050"/>
                <a:gd name="connsiteY1" fmla="*/ 289136 h 289136"/>
                <a:gd name="connsiteX2" fmla="*/ 0 w 264050"/>
                <a:gd name="connsiteY2" fmla="*/ 144568 h 289136"/>
                <a:gd name="connsiteX3" fmla="*/ 132025 w 264050"/>
                <a:gd name="connsiteY3" fmla="*/ 0 h 289136"/>
                <a:gd name="connsiteX4" fmla="*/ 264050 w 264050"/>
                <a:gd name="connsiteY4" fmla="*/ 144568 h 28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50" h="289136">
                  <a:moveTo>
                    <a:pt x="264050" y="144568"/>
                  </a:moveTo>
                  <a:cubicBezTo>
                    <a:pt x="264050" y="224411"/>
                    <a:pt x="204941" y="289136"/>
                    <a:pt x="132025" y="289136"/>
                  </a:cubicBezTo>
                  <a:cubicBezTo>
                    <a:pt x="59110" y="289136"/>
                    <a:pt x="0" y="224411"/>
                    <a:pt x="0" y="144568"/>
                  </a:cubicBezTo>
                  <a:cubicBezTo>
                    <a:pt x="0" y="64726"/>
                    <a:pt x="59110" y="0"/>
                    <a:pt x="132025" y="0"/>
                  </a:cubicBezTo>
                  <a:cubicBezTo>
                    <a:pt x="204941" y="0"/>
                    <a:pt x="264050" y="64726"/>
                    <a:pt x="264050" y="144568"/>
                  </a:cubicBezTo>
                  <a:close/>
                </a:path>
              </a:pathLst>
            </a:custGeom>
            <a:solidFill>
              <a:srgbClr val="FFE0D8"/>
            </a:solidFill>
            <a:ln w="12923" cap="flat">
              <a:noFill/>
              <a:prstDash val="solid"/>
              <a:miter/>
            </a:ln>
          </p:spPr>
          <p:txBody>
            <a:bodyPr rtlCol="0" anchor="ctr"/>
            <a:lstStyle/>
            <a:p>
              <a:endParaRPr lang="en-US"/>
            </a:p>
          </p:txBody>
        </p:sp>
      </p:grpSp>
      <p:sp>
        <p:nvSpPr>
          <p:cNvPr id="2" name="Rectangle 1"/>
          <p:cNvSpPr/>
          <p:nvPr/>
        </p:nvSpPr>
        <p:spPr>
          <a:xfrm>
            <a:off x="43581" y="-32711"/>
            <a:ext cx="12191999" cy="723274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3200" b="1" dirty="0">
                <a:solidFill>
                  <a:srgbClr val="FFC000"/>
                </a:solidFill>
                <a:latin typeface="Roboto" panose="02000000000000000000" pitchFamily="2" charset="0"/>
              </a:rPr>
              <a:t> Dàn ý bài văn tả đồ vật</a:t>
            </a:r>
          </a:p>
          <a:p>
            <a:r>
              <a:rPr lang="vi-VN" sz="3200" b="1" dirty="0">
                <a:solidFill>
                  <a:srgbClr val="444444"/>
                </a:solidFill>
                <a:latin typeface="Roboto" panose="02000000000000000000" pitchFamily="2" charset="0"/>
              </a:rPr>
              <a:t>1. Mở bài gián tiếp:</a:t>
            </a:r>
            <a:r>
              <a:rPr lang="vi-VN" sz="3200" dirty="0">
                <a:solidFill>
                  <a:srgbClr val="444444"/>
                </a:solidFill>
                <a:latin typeface="Roboto" panose="02000000000000000000" pitchFamily="2" charset="0"/>
              </a:rPr>
              <a:t> (3-4 dòng)</a:t>
            </a:r>
          </a:p>
          <a:p>
            <a:r>
              <a:rPr lang="en-US" sz="3200" dirty="0" smtClean="0">
                <a:solidFill>
                  <a:srgbClr val="444444"/>
                </a:solidFill>
                <a:latin typeface="Roboto" panose="02000000000000000000" pitchFamily="2" charset="0"/>
              </a:rPr>
              <a:t>	</a:t>
            </a:r>
            <a:r>
              <a:rPr lang="vi-VN" sz="3200" dirty="0" smtClean="0">
                <a:solidFill>
                  <a:srgbClr val="444444"/>
                </a:solidFill>
                <a:latin typeface="Roboto" panose="02000000000000000000" pitchFamily="2" charset="0"/>
              </a:rPr>
              <a:t>Giới </a:t>
            </a:r>
            <a:r>
              <a:rPr lang="vi-VN" sz="3200" dirty="0">
                <a:solidFill>
                  <a:srgbClr val="444444"/>
                </a:solidFill>
                <a:latin typeface="Roboto" panose="02000000000000000000" pitchFamily="2" charset="0"/>
              </a:rPr>
              <a:t>thiệu đồ vật (Đồ vật em định tả là gì? Tại sao em có nó? </a:t>
            </a:r>
            <a:r>
              <a:rPr lang="en-US" sz="3200" dirty="0" smtClean="0">
                <a:solidFill>
                  <a:srgbClr val="444444"/>
                </a:solidFill>
                <a:latin typeface="Roboto" panose="02000000000000000000" pitchFamily="2" charset="0"/>
              </a:rPr>
              <a:t>	</a:t>
            </a:r>
            <a:r>
              <a:rPr lang="vi-VN" sz="3200" dirty="0" smtClean="0">
                <a:solidFill>
                  <a:srgbClr val="444444"/>
                </a:solidFill>
                <a:latin typeface="Roboto" panose="02000000000000000000" pitchFamily="2" charset="0"/>
              </a:rPr>
              <a:t>Có </a:t>
            </a:r>
            <a:r>
              <a:rPr lang="vi-VN" sz="3200" dirty="0">
                <a:solidFill>
                  <a:srgbClr val="444444"/>
                </a:solidFill>
                <a:latin typeface="Roboto" panose="02000000000000000000" pitchFamily="2" charset="0"/>
              </a:rPr>
              <a:t>nó vào thời gian nào?)</a:t>
            </a:r>
          </a:p>
          <a:p>
            <a:r>
              <a:rPr lang="vi-VN" sz="3200" b="1" dirty="0">
                <a:solidFill>
                  <a:srgbClr val="444444"/>
                </a:solidFill>
                <a:latin typeface="Roboto" panose="02000000000000000000" pitchFamily="2" charset="0"/>
              </a:rPr>
              <a:t>2. Thân bài</a:t>
            </a:r>
            <a:endParaRPr lang="vi-VN" sz="3200" dirty="0">
              <a:solidFill>
                <a:srgbClr val="444444"/>
              </a:solidFill>
              <a:latin typeface="Roboto" panose="02000000000000000000" pitchFamily="2" charset="0"/>
            </a:endParaRPr>
          </a:p>
          <a:p>
            <a:r>
              <a:rPr lang="en-US" sz="3200" dirty="0" smtClean="0">
                <a:solidFill>
                  <a:srgbClr val="444444"/>
                </a:solidFill>
                <a:latin typeface="Roboto" panose="02000000000000000000" pitchFamily="2" charset="0"/>
              </a:rPr>
              <a:t>	</a:t>
            </a:r>
            <a:r>
              <a:rPr lang="vi-VN" sz="3200" dirty="0" smtClean="0">
                <a:solidFill>
                  <a:srgbClr val="444444"/>
                </a:solidFill>
                <a:latin typeface="Roboto" panose="02000000000000000000" pitchFamily="2" charset="0"/>
              </a:rPr>
              <a:t>a</a:t>
            </a:r>
            <a:r>
              <a:rPr lang="vi-VN" sz="3200" dirty="0">
                <a:solidFill>
                  <a:srgbClr val="444444"/>
                </a:solidFill>
                <a:latin typeface="Roboto" panose="02000000000000000000" pitchFamily="2" charset="0"/>
              </a:rPr>
              <a:t>. Tả bao quát: (3-4 dòng): Hình dáng, kích thước, màu sắc</a:t>
            </a:r>
          </a:p>
          <a:p>
            <a:r>
              <a:rPr lang="en-US" sz="3200" dirty="0" smtClean="0">
                <a:solidFill>
                  <a:srgbClr val="444444"/>
                </a:solidFill>
                <a:latin typeface="Roboto" panose="02000000000000000000" pitchFamily="2" charset="0"/>
              </a:rPr>
              <a:t>	</a:t>
            </a:r>
            <a:r>
              <a:rPr lang="vi-VN" sz="3200" dirty="0" smtClean="0">
                <a:solidFill>
                  <a:srgbClr val="444444"/>
                </a:solidFill>
                <a:latin typeface="Roboto" panose="02000000000000000000" pitchFamily="2" charset="0"/>
              </a:rPr>
              <a:t>b</a:t>
            </a:r>
            <a:r>
              <a:rPr lang="vi-VN" sz="3200" dirty="0">
                <a:solidFill>
                  <a:srgbClr val="444444"/>
                </a:solidFill>
                <a:latin typeface="Roboto" panose="02000000000000000000" pitchFamily="2" charset="0"/>
              </a:rPr>
              <a:t>. Tả chi tiết: (10 – 15 dòng): Tả các bộ phận của đồ vật </a:t>
            </a:r>
            <a:r>
              <a:rPr lang="en-US" sz="3200" dirty="0" smtClean="0">
                <a:solidFill>
                  <a:srgbClr val="444444"/>
                </a:solidFill>
                <a:latin typeface="Roboto" panose="02000000000000000000" pitchFamily="2" charset="0"/>
              </a:rPr>
              <a:t>	</a:t>
            </a:r>
            <a:r>
              <a:rPr lang="vi-VN" sz="3200" dirty="0" smtClean="0">
                <a:solidFill>
                  <a:srgbClr val="444444"/>
                </a:solidFill>
                <a:latin typeface="Roboto" panose="02000000000000000000" pitchFamily="2" charset="0"/>
              </a:rPr>
              <a:t>(</a:t>
            </a:r>
            <a:r>
              <a:rPr lang="vi-VN" sz="3200" dirty="0">
                <a:solidFill>
                  <a:srgbClr val="444444"/>
                </a:solidFill>
                <a:latin typeface="Roboto" panose="02000000000000000000" pitchFamily="2" charset="0"/>
              </a:rPr>
              <a:t>khoảng 3-5 bộ phận, mỗi bộ phận tả từ 2-3 câu)</a:t>
            </a:r>
          </a:p>
          <a:p>
            <a:r>
              <a:rPr lang="en-US" sz="3200" dirty="0" smtClean="0">
                <a:solidFill>
                  <a:srgbClr val="444444"/>
                </a:solidFill>
                <a:latin typeface="Roboto" panose="02000000000000000000" pitchFamily="2" charset="0"/>
              </a:rPr>
              <a:t>	</a:t>
            </a:r>
            <a:r>
              <a:rPr lang="vi-VN" sz="3200" dirty="0" smtClean="0">
                <a:solidFill>
                  <a:srgbClr val="444444"/>
                </a:solidFill>
                <a:latin typeface="Roboto" panose="02000000000000000000" pitchFamily="2" charset="0"/>
              </a:rPr>
              <a:t>c</a:t>
            </a:r>
            <a:r>
              <a:rPr lang="vi-VN" sz="3200" dirty="0">
                <a:solidFill>
                  <a:srgbClr val="444444"/>
                </a:solidFill>
                <a:latin typeface="Roboto" panose="02000000000000000000" pitchFamily="2" charset="0"/>
              </a:rPr>
              <a:t>. Tả công dụng của đồ vật (5-10 dòng): từ 2-3 công dụng</a:t>
            </a:r>
          </a:p>
          <a:p>
            <a:r>
              <a:rPr lang="en-US" sz="3200" dirty="0" smtClean="0">
                <a:solidFill>
                  <a:srgbClr val="444444"/>
                </a:solidFill>
                <a:latin typeface="Roboto" panose="02000000000000000000" pitchFamily="2" charset="0"/>
              </a:rPr>
              <a:t>	</a:t>
            </a:r>
            <a:r>
              <a:rPr lang="vi-VN" sz="3200" dirty="0" smtClean="0">
                <a:solidFill>
                  <a:srgbClr val="444444"/>
                </a:solidFill>
                <a:latin typeface="Roboto" panose="02000000000000000000" pitchFamily="2" charset="0"/>
              </a:rPr>
              <a:t>d</a:t>
            </a:r>
            <a:r>
              <a:rPr lang="vi-VN" sz="3200" dirty="0">
                <a:solidFill>
                  <a:srgbClr val="444444"/>
                </a:solidFill>
                <a:latin typeface="Roboto" panose="02000000000000000000" pitchFamily="2" charset="0"/>
              </a:rPr>
              <a:t>. Hoạt động hoặc kỉ niệm của em với đồ vật đó (3-4 dòng)</a:t>
            </a:r>
          </a:p>
          <a:p>
            <a:r>
              <a:rPr lang="vi-VN" sz="3200" b="1" dirty="0">
                <a:solidFill>
                  <a:srgbClr val="444444"/>
                </a:solidFill>
                <a:latin typeface="Roboto" panose="02000000000000000000" pitchFamily="2" charset="0"/>
              </a:rPr>
              <a:t>3. Kết bài mở rộng</a:t>
            </a:r>
            <a:r>
              <a:rPr lang="vi-VN" sz="3200" dirty="0">
                <a:solidFill>
                  <a:srgbClr val="444444"/>
                </a:solidFill>
                <a:latin typeface="Roboto" panose="02000000000000000000" pitchFamily="2" charset="0"/>
              </a:rPr>
              <a:t>: (2-4 dòng)</a:t>
            </a:r>
          </a:p>
          <a:p>
            <a:r>
              <a:rPr lang="en-US" sz="3200" dirty="0" smtClean="0">
                <a:solidFill>
                  <a:srgbClr val="444444"/>
                </a:solidFill>
                <a:latin typeface="Roboto" panose="02000000000000000000" pitchFamily="2" charset="0"/>
              </a:rPr>
              <a:t>	</a:t>
            </a:r>
            <a:r>
              <a:rPr lang="vi-VN" sz="3200" dirty="0" smtClean="0">
                <a:solidFill>
                  <a:srgbClr val="444444"/>
                </a:solidFill>
                <a:latin typeface="Roboto" panose="02000000000000000000" pitchFamily="2" charset="0"/>
              </a:rPr>
              <a:t>Nêu </a:t>
            </a:r>
            <a:r>
              <a:rPr lang="vi-VN" sz="3200" dirty="0">
                <a:solidFill>
                  <a:srgbClr val="444444"/>
                </a:solidFill>
                <a:latin typeface="Roboto" panose="02000000000000000000" pitchFamily="2" charset="0"/>
              </a:rPr>
              <a:t>cảm nghĩ của em với đồ vật (Em hãy coi nó như là một </a:t>
            </a:r>
            <a:r>
              <a:rPr lang="en-US" sz="3200" dirty="0" smtClean="0">
                <a:solidFill>
                  <a:srgbClr val="444444"/>
                </a:solidFill>
                <a:latin typeface="Roboto" panose="02000000000000000000" pitchFamily="2" charset="0"/>
              </a:rPr>
              <a:t>	</a:t>
            </a:r>
            <a:r>
              <a:rPr lang="vi-VN" sz="3200" dirty="0" smtClean="0">
                <a:solidFill>
                  <a:srgbClr val="444444"/>
                </a:solidFill>
                <a:latin typeface="Roboto" panose="02000000000000000000" pitchFamily="2" charset="0"/>
              </a:rPr>
              <a:t>người </a:t>
            </a:r>
            <a:r>
              <a:rPr lang="vi-VN" sz="3200" dirty="0">
                <a:solidFill>
                  <a:srgbClr val="444444"/>
                </a:solidFill>
                <a:latin typeface="Roboto" panose="02000000000000000000" pitchFamily="2" charset="0"/>
              </a:rPr>
              <a:t>bạn của mình).</a:t>
            </a:r>
          </a:p>
          <a:p>
            <a:r>
              <a:rPr lang="vi-VN" sz="1400" dirty="0"/>
              <a:t/>
            </a:r>
            <a:br>
              <a:rPr lang="vi-VN" sz="1400" dirty="0"/>
            </a:br>
            <a:r>
              <a:rPr lang="vi-VN" sz="1400" dirty="0"/>
              <a:t/>
            </a:r>
            <a:br>
              <a:rPr lang="vi-VN" sz="1400" dirty="0"/>
            </a:br>
            <a:endParaRPr lang="en-US" sz="1400" dirty="0"/>
          </a:p>
        </p:txBody>
      </p:sp>
    </p:spTree>
    <p:extLst>
      <p:ext uri="{BB962C8B-B14F-4D97-AF65-F5344CB8AC3E}">
        <p14:creationId xmlns:p14="http://schemas.microsoft.com/office/powerpoint/2010/main" val="558900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DD2C723C-4349-4F7C-A6A1-E2DDE72C5C1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09193" y="-232818"/>
            <a:ext cx="12966065" cy="7398715"/>
          </a:xfrm>
          <a:prstGeom prst="rect">
            <a:avLst/>
          </a:prstGeom>
        </p:spPr>
      </p:pic>
      <p:sp>
        <p:nvSpPr>
          <p:cNvPr id="4" name="Graphic 2">
            <a:extLst>
              <a:ext uri="{FF2B5EF4-FFF2-40B4-BE49-F238E27FC236}">
                <a16:creationId xmlns:a16="http://schemas.microsoft.com/office/drawing/2014/main" id="{9970530A-B924-4C21-9F20-3BF006C52992}"/>
              </a:ext>
            </a:extLst>
          </p:cNvPr>
          <p:cNvSpPr/>
          <p:nvPr/>
        </p:nvSpPr>
        <p:spPr>
          <a:xfrm rot="-234973">
            <a:off x="-1780553" y="2700380"/>
            <a:ext cx="1079446" cy="1182275"/>
          </a:xfrm>
          <a:custGeom>
            <a:avLst/>
            <a:gdLst>
              <a:gd name="connsiteX0" fmla="*/ 1079447 w 1079446"/>
              <a:gd name="connsiteY0" fmla="*/ 591138 h 1182275"/>
              <a:gd name="connsiteX1" fmla="*/ 539723 w 1079446"/>
              <a:gd name="connsiteY1" fmla="*/ 1182276 h 1182275"/>
              <a:gd name="connsiteX2" fmla="*/ 0 w 1079446"/>
              <a:gd name="connsiteY2" fmla="*/ 591138 h 1182275"/>
              <a:gd name="connsiteX3" fmla="*/ 539723 w 1079446"/>
              <a:gd name="connsiteY3" fmla="*/ 0 h 1182275"/>
              <a:gd name="connsiteX4" fmla="*/ 1079447 w 1079446"/>
              <a:gd name="connsiteY4" fmla="*/ 591138 h 11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446" h="1182275">
                <a:moveTo>
                  <a:pt x="1079447" y="591138"/>
                </a:moveTo>
                <a:cubicBezTo>
                  <a:pt x="1079447" y="917614"/>
                  <a:pt x="837804" y="1182276"/>
                  <a:pt x="539723" y="1182276"/>
                </a:cubicBezTo>
                <a:cubicBezTo>
                  <a:pt x="241642" y="1182276"/>
                  <a:pt x="0" y="917614"/>
                  <a:pt x="0" y="591138"/>
                </a:cubicBezTo>
                <a:cubicBezTo>
                  <a:pt x="0" y="264662"/>
                  <a:pt x="241642" y="0"/>
                  <a:pt x="539723" y="0"/>
                </a:cubicBezTo>
                <a:cubicBezTo>
                  <a:pt x="837804" y="0"/>
                  <a:pt x="1079447" y="264662"/>
                  <a:pt x="1079447" y="591138"/>
                </a:cubicBezTo>
                <a:close/>
              </a:path>
            </a:pathLst>
          </a:custGeom>
          <a:solidFill>
            <a:srgbClr val="80CF93"/>
          </a:solidFill>
          <a:ln w="12915"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9970530A-B924-4C21-9F20-3BF006C52992}"/>
              </a:ext>
            </a:extLst>
          </p:cNvPr>
          <p:cNvSpPr/>
          <p:nvPr/>
        </p:nvSpPr>
        <p:spPr>
          <a:xfrm rot="-234973">
            <a:off x="830503" y="-417332"/>
            <a:ext cx="1079446" cy="1182275"/>
          </a:xfrm>
          <a:custGeom>
            <a:avLst/>
            <a:gdLst>
              <a:gd name="connsiteX0" fmla="*/ 1079447 w 1079446"/>
              <a:gd name="connsiteY0" fmla="*/ 591138 h 1182275"/>
              <a:gd name="connsiteX1" fmla="*/ 539723 w 1079446"/>
              <a:gd name="connsiteY1" fmla="*/ 1182276 h 1182275"/>
              <a:gd name="connsiteX2" fmla="*/ 0 w 1079446"/>
              <a:gd name="connsiteY2" fmla="*/ 591138 h 1182275"/>
              <a:gd name="connsiteX3" fmla="*/ 539723 w 1079446"/>
              <a:gd name="connsiteY3" fmla="*/ 0 h 1182275"/>
              <a:gd name="connsiteX4" fmla="*/ 1079447 w 1079446"/>
              <a:gd name="connsiteY4" fmla="*/ 591138 h 11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446" h="1182275">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FE0D8"/>
          </a:solidFill>
          <a:ln w="12915"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9970530A-B924-4C21-9F20-3BF006C52992}"/>
              </a:ext>
            </a:extLst>
          </p:cNvPr>
          <p:cNvSpPr/>
          <p:nvPr/>
        </p:nvSpPr>
        <p:spPr>
          <a:xfrm rot="-234973">
            <a:off x="-1013835" y="3940451"/>
            <a:ext cx="1079446" cy="1182275"/>
          </a:xfrm>
          <a:custGeom>
            <a:avLst/>
            <a:gdLst>
              <a:gd name="connsiteX0" fmla="*/ 1079447 w 1079446"/>
              <a:gd name="connsiteY0" fmla="*/ 591138 h 1182275"/>
              <a:gd name="connsiteX1" fmla="*/ 539723 w 1079446"/>
              <a:gd name="connsiteY1" fmla="*/ 1182276 h 1182275"/>
              <a:gd name="connsiteX2" fmla="*/ 0 w 1079446"/>
              <a:gd name="connsiteY2" fmla="*/ 591138 h 1182275"/>
              <a:gd name="connsiteX3" fmla="*/ 539723 w 1079446"/>
              <a:gd name="connsiteY3" fmla="*/ 0 h 1182275"/>
              <a:gd name="connsiteX4" fmla="*/ 1079447 w 1079446"/>
              <a:gd name="connsiteY4" fmla="*/ 591138 h 11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446" h="1182275">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ABC3E7"/>
          </a:solidFill>
          <a:ln w="12915"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9970530A-B924-4C21-9F20-3BF006C52992}"/>
              </a:ext>
            </a:extLst>
          </p:cNvPr>
          <p:cNvSpPr/>
          <p:nvPr/>
        </p:nvSpPr>
        <p:spPr>
          <a:xfrm>
            <a:off x="-1656961" y="6279682"/>
            <a:ext cx="1079910" cy="1180568"/>
          </a:xfrm>
          <a:custGeom>
            <a:avLst/>
            <a:gdLst>
              <a:gd name="connsiteX0" fmla="*/ 1543 w 1079910"/>
              <a:gd name="connsiteY0" fmla="*/ 627688 h 1180568"/>
              <a:gd name="connsiteX1" fmla="*/ 499652 w 1079910"/>
              <a:gd name="connsiteY1" fmla="*/ 1176 h 1180568"/>
              <a:gd name="connsiteX2" fmla="*/ 1078368 w 1079910"/>
              <a:gd name="connsiteY2" fmla="*/ 554057 h 1180568"/>
              <a:gd name="connsiteX3" fmla="*/ 580259 w 1079910"/>
              <a:gd name="connsiteY3" fmla="*/ 1180569 h 1180568"/>
            </a:gdLst>
            <a:ahLst/>
            <a:cxnLst>
              <a:cxn ang="0">
                <a:pos x="connsiteX0" y="connsiteY0"/>
              </a:cxn>
              <a:cxn ang="0">
                <a:pos x="connsiteX1" y="connsiteY1"/>
              </a:cxn>
              <a:cxn ang="0">
                <a:pos x="connsiteX2" y="connsiteY2"/>
              </a:cxn>
              <a:cxn ang="0">
                <a:pos x="connsiteX3" y="connsiteY3"/>
              </a:cxn>
            </a:cxnLst>
            <a:rect l="l" t="t" r="r" b="b"/>
            <a:pathLst>
              <a:path w="1079910" h="1180568">
                <a:moveTo>
                  <a:pt x="1543" y="627688"/>
                </a:moveTo>
                <a:cubicBezTo>
                  <a:pt x="-20805" y="302032"/>
                  <a:pt x="202285" y="21457"/>
                  <a:pt x="499652" y="1176"/>
                </a:cubicBezTo>
                <a:cubicBezTo>
                  <a:pt x="797019" y="-19234"/>
                  <a:pt x="1056149" y="228400"/>
                  <a:pt x="1078368" y="554057"/>
                </a:cubicBezTo>
                <a:cubicBezTo>
                  <a:pt x="1100716" y="879714"/>
                  <a:pt x="877626" y="1160288"/>
                  <a:pt x="580259" y="1180569"/>
                </a:cubicBezTo>
              </a:path>
            </a:pathLst>
          </a:custGeom>
          <a:solidFill>
            <a:srgbClr val="80CF93"/>
          </a:solidFill>
          <a:ln w="12915"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9970530A-B924-4C21-9F20-3BF006C52992}"/>
              </a:ext>
            </a:extLst>
          </p:cNvPr>
          <p:cNvSpPr/>
          <p:nvPr/>
        </p:nvSpPr>
        <p:spPr>
          <a:xfrm>
            <a:off x="-231776" y="23724"/>
            <a:ext cx="5905616" cy="6982054"/>
          </a:xfrm>
          <a:custGeom>
            <a:avLst/>
            <a:gdLst>
              <a:gd name="connsiteX0" fmla="*/ 376553 w 5905616"/>
              <a:gd name="connsiteY0" fmla="*/ 6982054 h 6982054"/>
              <a:gd name="connsiteX1" fmla="*/ 5905617 w 5905616"/>
              <a:gd name="connsiteY1" fmla="*/ 6974045 h 6982054"/>
              <a:gd name="connsiteX2" fmla="*/ 5417712 w 5905616"/>
              <a:gd name="connsiteY2" fmla="*/ 0 h 6982054"/>
              <a:gd name="connsiteX3" fmla="*/ 0 w 5905616"/>
              <a:gd name="connsiteY3" fmla="*/ 13951 h 6982054"/>
            </a:gdLst>
            <a:ahLst/>
            <a:cxnLst>
              <a:cxn ang="0">
                <a:pos x="connsiteX0" y="connsiteY0"/>
              </a:cxn>
              <a:cxn ang="0">
                <a:pos x="connsiteX1" y="connsiteY1"/>
              </a:cxn>
              <a:cxn ang="0">
                <a:pos x="connsiteX2" y="connsiteY2"/>
              </a:cxn>
              <a:cxn ang="0">
                <a:pos x="connsiteX3" y="connsiteY3"/>
              </a:cxn>
            </a:cxnLst>
            <a:rect l="l" t="t" r="r" b="b"/>
            <a:pathLst>
              <a:path w="5905616" h="6982054">
                <a:moveTo>
                  <a:pt x="376553" y="6982054"/>
                </a:moveTo>
                <a:cubicBezTo>
                  <a:pt x="2219531" y="6979341"/>
                  <a:pt x="4062509" y="6976758"/>
                  <a:pt x="5905617" y="6974045"/>
                </a:cubicBezTo>
                <a:cubicBezTo>
                  <a:pt x="5742982" y="4649364"/>
                  <a:pt x="5580347" y="2324682"/>
                  <a:pt x="5417712" y="0"/>
                </a:cubicBezTo>
                <a:cubicBezTo>
                  <a:pt x="3611808" y="4650"/>
                  <a:pt x="1805904" y="9301"/>
                  <a:pt x="0" y="13951"/>
                </a:cubicBezTo>
              </a:path>
            </a:pathLst>
          </a:custGeom>
          <a:noFill/>
          <a:ln w="12915"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58039E33-53D0-4F08-8054-1A39E726EC96}"/>
              </a:ext>
            </a:extLst>
          </p:cNvPr>
          <p:cNvSpPr/>
          <p:nvPr/>
        </p:nvSpPr>
        <p:spPr>
          <a:xfrm>
            <a:off x="10043016" y="23853"/>
            <a:ext cx="2148354" cy="2442362"/>
          </a:xfrm>
          <a:custGeom>
            <a:avLst/>
            <a:gdLst>
              <a:gd name="connsiteX0" fmla="*/ 0 w 2148354"/>
              <a:gd name="connsiteY0" fmla="*/ 0 h 2442362"/>
              <a:gd name="connsiteX1" fmla="*/ 2148354 w 2148354"/>
              <a:gd name="connsiteY1" fmla="*/ 0 h 2442362"/>
              <a:gd name="connsiteX2" fmla="*/ 2148354 w 2148354"/>
              <a:gd name="connsiteY2" fmla="*/ 2442363 h 2442362"/>
              <a:gd name="connsiteX3" fmla="*/ 0 w 2148354"/>
              <a:gd name="connsiteY3" fmla="*/ 2442363 h 2442362"/>
            </a:gdLst>
            <a:ahLst/>
            <a:cxnLst>
              <a:cxn ang="0">
                <a:pos x="connsiteX0" y="connsiteY0"/>
              </a:cxn>
              <a:cxn ang="0">
                <a:pos x="connsiteX1" y="connsiteY1"/>
              </a:cxn>
              <a:cxn ang="0">
                <a:pos x="connsiteX2" y="connsiteY2"/>
              </a:cxn>
              <a:cxn ang="0">
                <a:pos x="connsiteX3" y="connsiteY3"/>
              </a:cxn>
            </a:cxnLst>
            <a:rect l="l" t="t" r="r" b="b"/>
            <a:pathLst>
              <a:path w="2148354" h="2442362">
                <a:moveTo>
                  <a:pt x="0" y="0"/>
                </a:moveTo>
                <a:lnTo>
                  <a:pt x="2148354" y="0"/>
                </a:lnTo>
                <a:lnTo>
                  <a:pt x="2148354" y="2442363"/>
                </a:lnTo>
                <a:lnTo>
                  <a:pt x="0" y="2442363"/>
                </a:lnTo>
                <a:close/>
              </a:path>
            </a:pathLst>
          </a:custGeom>
          <a:noFill/>
          <a:ln w="129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8DDF0967-8F09-4EFE-BCC2-3182542ABFBF}"/>
              </a:ext>
            </a:extLst>
          </p:cNvPr>
          <p:cNvSpPr/>
          <p:nvPr/>
        </p:nvSpPr>
        <p:spPr>
          <a:xfrm rot="-234973">
            <a:off x="-727685" y="1280516"/>
            <a:ext cx="1079446" cy="1182275"/>
          </a:xfrm>
          <a:custGeom>
            <a:avLst/>
            <a:gdLst>
              <a:gd name="connsiteX0" fmla="*/ 1079447 w 1079446"/>
              <a:gd name="connsiteY0" fmla="*/ 591138 h 1182275"/>
              <a:gd name="connsiteX1" fmla="*/ 539723 w 1079446"/>
              <a:gd name="connsiteY1" fmla="*/ 1182276 h 1182275"/>
              <a:gd name="connsiteX2" fmla="*/ 0 w 1079446"/>
              <a:gd name="connsiteY2" fmla="*/ 591138 h 1182275"/>
              <a:gd name="connsiteX3" fmla="*/ 539723 w 1079446"/>
              <a:gd name="connsiteY3" fmla="*/ 0 h 1182275"/>
              <a:gd name="connsiteX4" fmla="*/ 1079447 w 1079446"/>
              <a:gd name="connsiteY4" fmla="*/ 591138 h 11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446" h="1182275">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2"/>
                  <a:pt x="1079447" y="591138"/>
                </a:cubicBezTo>
                <a:close/>
              </a:path>
            </a:pathLst>
          </a:custGeom>
          <a:solidFill>
            <a:srgbClr val="F9DE66"/>
          </a:solidFill>
          <a:ln w="1291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512644-578A-4EC8-9D67-C219764CF58C}"/>
              </a:ext>
            </a:extLst>
          </p:cNvPr>
          <p:cNvSpPr/>
          <p:nvPr/>
        </p:nvSpPr>
        <p:spPr>
          <a:xfrm rot="-234973">
            <a:off x="-1617847" y="4942884"/>
            <a:ext cx="1079446" cy="1182275"/>
          </a:xfrm>
          <a:custGeom>
            <a:avLst/>
            <a:gdLst>
              <a:gd name="connsiteX0" fmla="*/ 1079447 w 1079446"/>
              <a:gd name="connsiteY0" fmla="*/ 591138 h 1182275"/>
              <a:gd name="connsiteX1" fmla="*/ 539723 w 1079446"/>
              <a:gd name="connsiteY1" fmla="*/ 1182276 h 1182275"/>
              <a:gd name="connsiteX2" fmla="*/ 0 w 1079446"/>
              <a:gd name="connsiteY2" fmla="*/ 591138 h 1182275"/>
              <a:gd name="connsiteX3" fmla="*/ 539723 w 1079446"/>
              <a:gd name="connsiteY3" fmla="*/ 0 h 1182275"/>
              <a:gd name="connsiteX4" fmla="*/ 1079447 w 1079446"/>
              <a:gd name="connsiteY4" fmla="*/ 591138 h 11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446" h="1182275">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9DE66"/>
          </a:solidFill>
          <a:ln w="1291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9B26477-8F89-4A7C-B3E9-DEC864A7A584}"/>
              </a:ext>
            </a:extLst>
          </p:cNvPr>
          <p:cNvSpPr/>
          <p:nvPr/>
        </p:nvSpPr>
        <p:spPr>
          <a:xfrm>
            <a:off x="10161312" y="-416321"/>
            <a:ext cx="2601224" cy="2726786"/>
          </a:xfrm>
          <a:custGeom>
            <a:avLst/>
            <a:gdLst>
              <a:gd name="connsiteX0" fmla="*/ 1573028 w 2601224"/>
              <a:gd name="connsiteY0" fmla="*/ 2726749 h 2726786"/>
              <a:gd name="connsiteX1" fmla="*/ 753137 w 2601224"/>
              <a:gd name="connsiteY1" fmla="*/ 2322294 h 2726786"/>
              <a:gd name="connsiteX2" fmla="*/ 311478 w 2601224"/>
              <a:gd name="connsiteY2" fmla="*/ 1884640 h 2726786"/>
              <a:gd name="connsiteX3" fmla="*/ 45373 w 2601224"/>
              <a:gd name="connsiteY3" fmla="*/ 601906 h 2726786"/>
              <a:gd name="connsiteX4" fmla="*/ 448537 w 2601224"/>
              <a:gd name="connsiteY4" fmla="*/ 48250 h 2726786"/>
              <a:gd name="connsiteX5" fmla="*/ 1084607 w 2601224"/>
              <a:gd name="connsiteY5" fmla="*/ 220315 h 2726786"/>
              <a:gd name="connsiteX6" fmla="*/ 1003096 w 2601224"/>
              <a:gd name="connsiteY6" fmla="*/ 911415 h 2726786"/>
              <a:gd name="connsiteX7" fmla="*/ 985270 w 2601224"/>
              <a:gd name="connsiteY7" fmla="*/ 1598770 h 2726786"/>
              <a:gd name="connsiteX8" fmla="*/ 1535179 w 2601224"/>
              <a:gd name="connsiteY8" fmla="*/ 1702500 h 2726786"/>
              <a:gd name="connsiteX9" fmla="*/ 1959011 w 2601224"/>
              <a:gd name="connsiteY9" fmla="*/ 1309412 h 2726786"/>
              <a:gd name="connsiteX10" fmla="*/ 2079663 w 2601224"/>
              <a:gd name="connsiteY10" fmla="*/ 1186564 h 2726786"/>
              <a:gd name="connsiteX11" fmla="*/ 2339827 w 2601224"/>
              <a:gd name="connsiteY11" fmla="*/ 1222734 h 2726786"/>
              <a:gd name="connsiteX12" fmla="*/ 1573028 w 2601224"/>
              <a:gd name="connsiteY12" fmla="*/ 2726749 h 272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1224" h="2726786">
                <a:moveTo>
                  <a:pt x="1573028" y="2726749"/>
                </a:moveTo>
                <a:cubicBezTo>
                  <a:pt x="1265585" y="2729979"/>
                  <a:pt x="991986" y="2524199"/>
                  <a:pt x="753137" y="2322294"/>
                </a:cubicBezTo>
                <a:cubicBezTo>
                  <a:pt x="594378" y="2188079"/>
                  <a:pt x="437040" y="2049600"/>
                  <a:pt x="311478" y="1884640"/>
                </a:cubicBezTo>
                <a:cubicBezTo>
                  <a:pt x="33617" y="1519842"/>
                  <a:pt x="-67528" y="1031809"/>
                  <a:pt x="45373" y="601906"/>
                </a:cubicBezTo>
                <a:cubicBezTo>
                  <a:pt x="105569" y="372874"/>
                  <a:pt x="234876" y="150300"/>
                  <a:pt x="448537" y="48250"/>
                </a:cubicBezTo>
                <a:cubicBezTo>
                  <a:pt x="662196" y="-53800"/>
                  <a:pt x="966926" y="7171"/>
                  <a:pt x="1084607" y="220315"/>
                </a:cubicBezTo>
                <a:cubicBezTo>
                  <a:pt x="1203709" y="436171"/>
                  <a:pt x="1098687" y="692588"/>
                  <a:pt x="1003096" y="911415"/>
                </a:cubicBezTo>
                <a:cubicBezTo>
                  <a:pt x="907504" y="1130242"/>
                  <a:pt x="829481" y="1406424"/>
                  <a:pt x="985270" y="1598770"/>
                </a:cubicBezTo>
                <a:cubicBezTo>
                  <a:pt x="1112768" y="1756108"/>
                  <a:pt x="1354718" y="1780264"/>
                  <a:pt x="1535179" y="1702500"/>
                </a:cubicBezTo>
                <a:cubicBezTo>
                  <a:pt x="1715640" y="1624735"/>
                  <a:pt x="1846109" y="1468300"/>
                  <a:pt x="1959011" y="1309412"/>
                </a:cubicBezTo>
                <a:cubicBezTo>
                  <a:pt x="1992597" y="1262133"/>
                  <a:pt x="2027346" y="1212399"/>
                  <a:pt x="2079663" y="1186564"/>
                </a:cubicBezTo>
                <a:cubicBezTo>
                  <a:pt x="2159882" y="1146906"/>
                  <a:pt x="2260899" y="1174550"/>
                  <a:pt x="2339827" y="1222734"/>
                </a:cubicBezTo>
                <a:cubicBezTo>
                  <a:pt x="3056891" y="1660517"/>
                  <a:pt x="2130559" y="2720807"/>
                  <a:pt x="1573028" y="2726749"/>
                </a:cubicBezTo>
                <a:close/>
              </a:path>
            </a:pathLst>
          </a:custGeom>
          <a:solidFill>
            <a:srgbClr val="F9DE66"/>
          </a:solidFill>
          <a:ln w="12915"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12252CE8-CE51-4231-802B-5C09D836F331}"/>
              </a:ext>
            </a:extLst>
          </p:cNvPr>
          <p:cNvSpPr/>
          <p:nvPr/>
        </p:nvSpPr>
        <p:spPr>
          <a:xfrm>
            <a:off x="-2090105" y="-257833"/>
            <a:ext cx="2331463" cy="2409809"/>
          </a:xfrm>
          <a:custGeom>
            <a:avLst/>
            <a:gdLst>
              <a:gd name="connsiteX0" fmla="*/ 855781 w 2331463"/>
              <a:gd name="connsiteY0" fmla="*/ 580926 h 2409809"/>
              <a:gd name="connsiteX1" fmla="*/ 690014 w 2331463"/>
              <a:gd name="connsiteY1" fmla="*/ 460113 h 2409809"/>
              <a:gd name="connsiteX2" fmla="*/ 524630 w 2331463"/>
              <a:gd name="connsiteY2" fmla="*/ 524223 h 2409809"/>
              <a:gd name="connsiteX3" fmla="*/ 581588 w 2331463"/>
              <a:gd name="connsiteY3" fmla="*/ 740179 h 2409809"/>
              <a:gd name="connsiteX4" fmla="*/ 716960 w 2331463"/>
              <a:gd name="connsiteY4" fmla="*/ 930211 h 2409809"/>
              <a:gd name="connsiteX5" fmla="*/ 646465 w 2331463"/>
              <a:gd name="connsiteY5" fmla="*/ 1109898 h 2409809"/>
              <a:gd name="connsiteX6" fmla="*/ 537401 w 2331463"/>
              <a:gd name="connsiteY6" fmla="*/ 1062646 h 2409809"/>
              <a:gd name="connsiteX7" fmla="*/ 141629 w 2331463"/>
              <a:gd name="connsiteY7" fmla="*/ 1020629 h 2409809"/>
              <a:gd name="connsiteX8" fmla="*/ 20688 w 2331463"/>
              <a:gd name="connsiteY8" fmla="*/ 1281157 h 2409809"/>
              <a:gd name="connsiteX9" fmla="*/ 294753 w 2331463"/>
              <a:gd name="connsiteY9" fmla="*/ 1340414 h 2409809"/>
              <a:gd name="connsiteX10" fmla="*/ 519394 w 2331463"/>
              <a:gd name="connsiteY10" fmla="*/ 1483321 h 2409809"/>
              <a:gd name="connsiteX11" fmla="*/ 463201 w 2331463"/>
              <a:gd name="connsiteY11" fmla="*/ 1582040 h 2409809"/>
              <a:gd name="connsiteX12" fmla="*/ 179303 w 2331463"/>
              <a:gd name="connsiteY12" fmla="*/ 1917278 h 2409809"/>
              <a:gd name="connsiteX13" fmla="*/ 240348 w 2331463"/>
              <a:gd name="connsiteY13" fmla="*/ 2355194 h 2409809"/>
              <a:gd name="connsiteX14" fmla="*/ 652084 w 2331463"/>
              <a:gd name="connsiteY14" fmla="*/ 2261455 h 2409809"/>
              <a:gd name="connsiteX15" fmla="*/ 803547 w 2331463"/>
              <a:gd name="connsiteY15" fmla="*/ 1785099 h 2409809"/>
              <a:gd name="connsiteX16" fmla="*/ 1043003 w 2331463"/>
              <a:gd name="connsiteY16" fmla="*/ 1546410 h 2409809"/>
              <a:gd name="connsiteX17" fmla="*/ 1345291 w 2331463"/>
              <a:gd name="connsiteY17" fmla="*/ 2052778 h 2409809"/>
              <a:gd name="connsiteX18" fmla="*/ 1517060 w 2331463"/>
              <a:gd name="connsiteY18" fmla="*/ 1879731 h 2409809"/>
              <a:gd name="connsiteX19" fmla="*/ 1460741 w 2331463"/>
              <a:gd name="connsiteY19" fmla="*/ 1585106 h 2409809"/>
              <a:gd name="connsiteX20" fmla="*/ 1600838 w 2331463"/>
              <a:gd name="connsiteY20" fmla="*/ 1201211 h 2409809"/>
              <a:gd name="connsiteX21" fmla="*/ 1894825 w 2331463"/>
              <a:gd name="connsiteY21" fmla="*/ 1288053 h 2409809"/>
              <a:gd name="connsiteX22" fmla="*/ 1921133 w 2331463"/>
              <a:gd name="connsiteY22" fmla="*/ 942854 h 2409809"/>
              <a:gd name="connsiteX23" fmla="*/ 1792657 w 2331463"/>
              <a:gd name="connsiteY23" fmla="*/ 569304 h 2409809"/>
              <a:gd name="connsiteX24" fmla="*/ 1797255 w 2331463"/>
              <a:gd name="connsiteY24" fmla="*/ 557682 h 2409809"/>
              <a:gd name="connsiteX25" fmla="*/ 2080898 w 2331463"/>
              <a:gd name="connsiteY25" fmla="*/ 329338 h 2409809"/>
              <a:gd name="connsiteX26" fmla="*/ 2331464 w 2331463"/>
              <a:gd name="connsiteY26" fmla="*/ 238409 h 2409809"/>
              <a:gd name="connsiteX27" fmla="*/ 2265055 w 2331463"/>
              <a:gd name="connsiteY27" fmla="*/ 60893 h 2409809"/>
              <a:gd name="connsiteX28" fmla="*/ 1938246 w 2331463"/>
              <a:gd name="connsiteY28" fmla="*/ 194988 h 2409809"/>
              <a:gd name="connsiteX29" fmla="*/ 1733400 w 2331463"/>
              <a:gd name="connsiteY29" fmla="*/ 278127 h 2409809"/>
              <a:gd name="connsiteX30" fmla="*/ 1650772 w 2331463"/>
              <a:gd name="connsiteY30" fmla="*/ 296389 h 2409809"/>
              <a:gd name="connsiteX31" fmla="*/ 1360744 w 2331463"/>
              <a:gd name="connsiteY31" fmla="*/ 6361 h 2409809"/>
              <a:gd name="connsiteX32" fmla="*/ 1178247 w 2331463"/>
              <a:gd name="connsiteY32" fmla="*/ 107506 h 2409809"/>
              <a:gd name="connsiteX33" fmla="*/ 1253340 w 2331463"/>
              <a:gd name="connsiteY33" fmla="*/ 550914 h 2409809"/>
              <a:gd name="connsiteX34" fmla="*/ 1154110 w 2331463"/>
              <a:gd name="connsiteY34" fmla="*/ 660105 h 2409809"/>
              <a:gd name="connsiteX35" fmla="*/ 855781 w 2331463"/>
              <a:gd name="connsiteY35" fmla="*/ 580926 h 2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31463" h="2409809">
                <a:moveTo>
                  <a:pt x="855781" y="580926"/>
                </a:moveTo>
                <a:cubicBezTo>
                  <a:pt x="765873" y="518348"/>
                  <a:pt x="755784" y="479907"/>
                  <a:pt x="690014" y="460113"/>
                </a:cubicBezTo>
                <a:cubicBezTo>
                  <a:pt x="626287" y="440956"/>
                  <a:pt x="551066" y="461772"/>
                  <a:pt x="524630" y="524223"/>
                </a:cubicBezTo>
                <a:cubicBezTo>
                  <a:pt x="495640" y="592675"/>
                  <a:pt x="533697" y="678496"/>
                  <a:pt x="581588" y="740179"/>
                </a:cubicBezTo>
                <a:cubicBezTo>
                  <a:pt x="629479" y="801863"/>
                  <a:pt x="689503" y="856139"/>
                  <a:pt x="716960" y="930211"/>
                </a:cubicBezTo>
                <a:cubicBezTo>
                  <a:pt x="744418" y="1004283"/>
                  <a:pt x="717088" y="1106450"/>
                  <a:pt x="646465" y="1109898"/>
                </a:cubicBezTo>
                <a:cubicBezTo>
                  <a:pt x="608024" y="1111814"/>
                  <a:pt x="572138" y="1084356"/>
                  <a:pt x="537401" y="1062646"/>
                </a:cubicBezTo>
                <a:cubicBezTo>
                  <a:pt x="415183" y="986148"/>
                  <a:pt x="265890" y="970312"/>
                  <a:pt x="141629" y="1020629"/>
                </a:cubicBezTo>
                <a:cubicBezTo>
                  <a:pt x="45464" y="1059581"/>
                  <a:pt x="-40868" y="1182182"/>
                  <a:pt x="20688" y="1281157"/>
                </a:cubicBezTo>
                <a:cubicBezTo>
                  <a:pt x="77774" y="1372852"/>
                  <a:pt x="198843" y="1353185"/>
                  <a:pt x="294753" y="1340414"/>
                </a:cubicBezTo>
                <a:cubicBezTo>
                  <a:pt x="390663" y="1327643"/>
                  <a:pt x="528461" y="1377705"/>
                  <a:pt x="519394" y="1483321"/>
                </a:cubicBezTo>
                <a:cubicBezTo>
                  <a:pt x="515946" y="1523805"/>
                  <a:pt x="489382" y="1554966"/>
                  <a:pt x="463201" y="1582040"/>
                </a:cubicBezTo>
                <a:cubicBezTo>
                  <a:pt x="361672" y="1687273"/>
                  <a:pt x="244435" y="1780629"/>
                  <a:pt x="179303" y="1917278"/>
                </a:cubicBezTo>
                <a:cubicBezTo>
                  <a:pt x="114044" y="2053927"/>
                  <a:pt x="120685" y="2253920"/>
                  <a:pt x="240348" y="2355194"/>
                </a:cubicBezTo>
                <a:cubicBezTo>
                  <a:pt x="370740" y="2465535"/>
                  <a:pt x="561027" y="2395678"/>
                  <a:pt x="652084" y="2261455"/>
                </a:cubicBezTo>
                <a:cubicBezTo>
                  <a:pt x="743141" y="2127360"/>
                  <a:pt x="765618" y="1950227"/>
                  <a:pt x="803547" y="1785099"/>
                </a:cubicBezTo>
                <a:cubicBezTo>
                  <a:pt x="833559" y="1654324"/>
                  <a:pt x="921296" y="1501200"/>
                  <a:pt x="1043003" y="1546410"/>
                </a:cubicBezTo>
                <a:cubicBezTo>
                  <a:pt x="1225627" y="1614351"/>
                  <a:pt x="1158452" y="2007441"/>
                  <a:pt x="1345291" y="2052778"/>
                </a:cubicBezTo>
                <a:cubicBezTo>
                  <a:pt x="1435326" y="2074616"/>
                  <a:pt x="1509908" y="1978068"/>
                  <a:pt x="1517060" y="1879731"/>
                </a:cubicBezTo>
                <a:cubicBezTo>
                  <a:pt x="1524212" y="1781267"/>
                  <a:pt x="1486282" y="1682803"/>
                  <a:pt x="1460741" y="1585106"/>
                </a:cubicBezTo>
                <a:cubicBezTo>
                  <a:pt x="1418979" y="1425213"/>
                  <a:pt x="1452439" y="1201338"/>
                  <a:pt x="1600838" y="1201211"/>
                </a:cubicBezTo>
                <a:cubicBezTo>
                  <a:pt x="1702111" y="1201083"/>
                  <a:pt x="1798915" y="1316277"/>
                  <a:pt x="1894825" y="1288053"/>
                </a:cubicBezTo>
                <a:cubicBezTo>
                  <a:pt x="2011168" y="1253827"/>
                  <a:pt x="1989586" y="1060858"/>
                  <a:pt x="1921133" y="942854"/>
                </a:cubicBezTo>
                <a:cubicBezTo>
                  <a:pt x="1852681" y="824851"/>
                  <a:pt x="1755111" y="694204"/>
                  <a:pt x="1792657" y="569304"/>
                </a:cubicBezTo>
                <a:cubicBezTo>
                  <a:pt x="1793807" y="565473"/>
                  <a:pt x="1795084" y="562919"/>
                  <a:pt x="1797255" y="557682"/>
                </a:cubicBezTo>
                <a:cubicBezTo>
                  <a:pt x="1826373" y="488975"/>
                  <a:pt x="1884097" y="418479"/>
                  <a:pt x="2080898" y="329338"/>
                </a:cubicBezTo>
                <a:cubicBezTo>
                  <a:pt x="2142837" y="301242"/>
                  <a:pt x="2227253" y="267526"/>
                  <a:pt x="2331464" y="238409"/>
                </a:cubicBezTo>
                <a:cubicBezTo>
                  <a:pt x="2309370" y="179279"/>
                  <a:pt x="2287149" y="120022"/>
                  <a:pt x="2265055" y="60893"/>
                </a:cubicBezTo>
                <a:cubicBezTo>
                  <a:pt x="2104780" y="112998"/>
                  <a:pt x="2002612" y="160378"/>
                  <a:pt x="1938246" y="194988"/>
                </a:cubicBezTo>
                <a:cubicBezTo>
                  <a:pt x="1917174" y="206353"/>
                  <a:pt x="1838122" y="237642"/>
                  <a:pt x="1733400" y="278127"/>
                </a:cubicBezTo>
                <a:cubicBezTo>
                  <a:pt x="1706964" y="288343"/>
                  <a:pt x="1679634" y="298688"/>
                  <a:pt x="1650772" y="296389"/>
                </a:cubicBezTo>
                <a:cubicBezTo>
                  <a:pt x="1520381" y="285789"/>
                  <a:pt x="1486538" y="55145"/>
                  <a:pt x="1360744" y="6361"/>
                </a:cubicBezTo>
                <a:cubicBezTo>
                  <a:pt x="1293569" y="-19692"/>
                  <a:pt x="1205960" y="38288"/>
                  <a:pt x="1178247" y="107506"/>
                </a:cubicBezTo>
                <a:cubicBezTo>
                  <a:pt x="1124992" y="240324"/>
                  <a:pt x="1309022" y="391915"/>
                  <a:pt x="1253340" y="550914"/>
                </a:cubicBezTo>
                <a:cubicBezTo>
                  <a:pt x="1234056" y="606084"/>
                  <a:pt x="1192423" y="643375"/>
                  <a:pt x="1154110" y="660105"/>
                </a:cubicBezTo>
                <a:cubicBezTo>
                  <a:pt x="1041215" y="710040"/>
                  <a:pt x="896264" y="609022"/>
                  <a:pt x="855781" y="580926"/>
                </a:cubicBezTo>
                <a:close/>
              </a:path>
            </a:pathLst>
          </a:custGeom>
          <a:solidFill>
            <a:srgbClr val="FFE0D8"/>
          </a:solidFill>
          <a:ln w="12763" cap="flat">
            <a:noFill/>
            <a:prstDash val="solid"/>
            <a:miter/>
          </a:ln>
        </p:spPr>
        <p:txBody>
          <a:bodyPr rtlCol="0" anchor="ctr"/>
          <a:lstStyle/>
          <a:p>
            <a:endParaRPr lang="en-US"/>
          </a:p>
        </p:txBody>
      </p:sp>
      <p:grpSp>
        <p:nvGrpSpPr>
          <p:cNvPr id="18" name="Graphic 2">
            <a:extLst>
              <a:ext uri="{FF2B5EF4-FFF2-40B4-BE49-F238E27FC236}">
                <a16:creationId xmlns:a16="http://schemas.microsoft.com/office/drawing/2014/main" id="{BD8D6FEF-9BFA-4FF8-AE1F-07F5335C8DB9}"/>
              </a:ext>
            </a:extLst>
          </p:cNvPr>
          <p:cNvGrpSpPr/>
          <p:nvPr/>
        </p:nvGrpSpPr>
        <p:grpSpPr>
          <a:xfrm rot="779865">
            <a:off x="10249786" y="5010549"/>
            <a:ext cx="2821485" cy="2160079"/>
            <a:chOff x="5353561" y="990453"/>
            <a:chExt cx="2821485" cy="2160079"/>
          </a:xfrm>
        </p:grpSpPr>
        <p:sp>
          <p:nvSpPr>
            <p:cNvPr id="19" name="Freeform: Shape 18">
              <a:extLst>
                <a:ext uri="{FF2B5EF4-FFF2-40B4-BE49-F238E27FC236}">
                  <a16:creationId xmlns:a16="http://schemas.microsoft.com/office/drawing/2014/main" id="{B90F3AEE-7028-4534-9ECB-E449680996E4}"/>
                </a:ext>
              </a:extLst>
            </p:cNvPr>
            <p:cNvSpPr/>
            <p:nvPr/>
          </p:nvSpPr>
          <p:spPr>
            <a:xfrm>
              <a:off x="5970411" y="1110444"/>
              <a:ext cx="2204634" cy="2040088"/>
            </a:xfrm>
            <a:custGeom>
              <a:avLst/>
              <a:gdLst>
                <a:gd name="connsiteX0" fmla="*/ 1863503 w 2204634"/>
                <a:gd name="connsiteY0" fmla="*/ 2038235 h 2040088"/>
                <a:gd name="connsiteX1" fmla="*/ 2140505 w 2204634"/>
                <a:gd name="connsiteY1" fmla="*/ 1971187 h 2040088"/>
                <a:gd name="connsiteX2" fmla="*/ 2204104 w 2204634"/>
                <a:gd name="connsiteY2" fmla="*/ 1737351 h 2040088"/>
                <a:gd name="connsiteX3" fmla="*/ 1385741 w 2204634"/>
                <a:gd name="connsiteY3" fmla="*/ 387972 h 2040088"/>
                <a:gd name="connsiteX4" fmla="*/ 586791 w 2204634"/>
                <a:gd name="connsiteY4" fmla="*/ 757 h 2040088"/>
                <a:gd name="connsiteX5" fmla="*/ 501353 w 2204634"/>
                <a:gd name="connsiteY5" fmla="*/ 22723 h 2040088"/>
                <a:gd name="connsiteX6" fmla="*/ 483857 w 2204634"/>
                <a:gd name="connsiteY6" fmla="*/ 91686 h 2040088"/>
                <a:gd name="connsiteX7" fmla="*/ 602371 w 2204634"/>
                <a:gd name="connsiteY7" fmla="*/ 717335 h 2040088"/>
                <a:gd name="connsiteX8" fmla="*/ 308384 w 2204634"/>
                <a:gd name="connsiteY8" fmla="*/ 748113 h 2040088"/>
                <a:gd name="connsiteX9" fmla="*/ 108519 w 2204634"/>
                <a:gd name="connsiteY9" fmla="*/ 803156 h 2040088"/>
                <a:gd name="connsiteX10" fmla="*/ 178503 w 2204634"/>
                <a:gd name="connsiteY10" fmla="*/ 987952 h 2040088"/>
                <a:gd name="connsiteX11" fmla="*/ 435200 w 2204634"/>
                <a:gd name="connsiteY11" fmla="*/ 1285515 h 2040088"/>
                <a:gd name="connsiteX12" fmla="*/ 604 w 2204634"/>
                <a:gd name="connsiteY12" fmla="*/ 1453453 h 2040088"/>
                <a:gd name="connsiteX13" fmla="*/ 738893 w 2204634"/>
                <a:gd name="connsiteY13" fmla="*/ 1869786 h 2040088"/>
                <a:gd name="connsiteX14" fmla="*/ 1863503 w 2204634"/>
                <a:gd name="connsiteY14" fmla="*/ 2038235 h 204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634" h="2040088">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w="1276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07BE417-F8E3-48BF-A380-D82A2FD8A8CF}"/>
                </a:ext>
              </a:extLst>
            </p:cNvPr>
            <p:cNvSpPr/>
            <p:nvPr/>
          </p:nvSpPr>
          <p:spPr>
            <a:xfrm>
              <a:off x="5972058" y="990453"/>
              <a:ext cx="321915" cy="298066"/>
            </a:xfrm>
            <a:custGeom>
              <a:avLst/>
              <a:gdLst>
                <a:gd name="connsiteX0" fmla="*/ 309419 w 321915"/>
                <a:gd name="connsiteY0" fmla="*/ 90353 h 298066"/>
                <a:gd name="connsiteX1" fmla="*/ 159233 w 321915"/>
                <a:gd name="connsiteY1" fmla="*/ 317 h 298066"/>
                <a:gd name="connsiteX2" fmla="*/ 85289 w 321915"/>
                <a:gd name="connsiteY2" fmla="*/ 27264 h 298066"/>
                <a:gd name="connsiteX3" fmla="*/ 1512 w 321915"/>
                <a:gd name="connsiteY3" fmla="*/ 136839 h 298066"/>
                <a:gd name="connsiteX4" fmla="*/ 65111 w 321915"/>
                <a:gd name="connsiteY4" fmla="*/ 277702 h 298066"/>
                <a:gd name="connsiteX5" fmla="*/ 224237 w 321915"/>
                <a:gd name="connsiteY5" fmla="*/ 280512 h 298066"/>
                <a:gd name="connsiteX6" fmla="*/ 282600 w 321915"/>
                <a:gd name="connsiteY6" fmla="*/ 250756 h 298066"/>
                <a:gd name="connsiteX7" fmla="*/ 309419 w 321915"/>
                <a:gd name="connsiteY7" fmla="*/ 90353 h 2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5" h="298066">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w="1276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2B84A78-3407-45C6-8C42-8116E49DC0D9}"/>
                </a:ext>
              </a:extLst>
            </p:cNvPr>
            <p:cNvSpPr/>
            <p:nvPr/>
          </p:nvSpPr>
          <p:spPr>
            <a:xfrm>
              <a:off x="5603105" y="1556462"/>
              <a:ext cx="321915" cy="298066"/>
            </a:xfrm>
            <a:custGeom>
              <a:avLst/>
              <a:gdLst>
                <a:gd name="connsiteX0" fmla="*/ 309419 w 321915"/>
                <a:gd name="connsiteY0" fmla="*/ 90353 h 298066"/>
                <a:gd name="connsiteX1" fmla="*/ 159233 w 321915"/>
                <a:gd name="connsiteY1" fmla="*/ 317 h 298066"/>
                <a:gd name="connsiteX2" fmla="*/ 85289 w 321915"/>
                <a:gd name="connsiteY2" fmla="*/ 27264 h 298066"/>
                <a:gd name="connsiteX3" fmla="*/ 1512 w 321915"/>
                <a:gd name="connsiteY3" fmla="*/ 136839 h 298066"/>
                <a:gd name="connsiteX4" fmla="*/ 65111 w 321915"/>
                <a:gd name="connsiteY4" fmla="*/ 277702 h 298066"/>
                <a:gd name="connsiteX5" fmla="*/ 224237 w 321915"/>
                <a:gd name="connsiteY5" fmla="*/ 280512 h 298066"/>
                <a:gd name="connsiteX6" fmla="*/ 282600 w 321915"/>
                <a:gd name="connsiteY6" fmla="*/ 250756 h 298066"/>
                <a:gd name="connsiteX7" fmla="*/ 309419 w 321915"/>
                <a:gd name="connsiteY7" fmla="*/ 90353 h 2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5" h="298066">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w="1276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10665F4-0029-459D-A07D-A01967C3DBC8}"/>
                </a:ext>
              </a:extLst>
            </p:cNvPr>
            <p:cNvSpPr/>
            <p:nvPr/>
          </p:nvSpPr>
          <p:spPr>
            <a:xfrm>
              <a:off x="5353561" y="2095651"/>
              <a:ext cx="321915" cy="298066"/>
            </a:xfrm>
            <a:custGeom>
              <a:avLst/>
              <a:gdLst>
                <a:gd name="connsiteX0" fmla="*/ 309419 w 321915"/>
                <a:gd name="connsiteY0" fmla="*/ 90353 h 298066"/>
                <a:gd name="connsiteX1" fmla="*/ 159233 w 321915"/>
                <a:gd name="connsiteY1" fmla="*/ 317 h 298066"/>
                <a:gd name="connsiteX2" fmla="*/ 85289 w 321915"/>
                <a:gd name="connsiteY2" fmla="*/ 27264 h 298066"/>
                <a:gd name="connsiteX3" fmla="*/ 1512 w 321915"/>
                <a:gd name="connsiteY3" fmla="*/ 136839 h 298066"/>
                <a:gd name="connsiteX4" fmla="*/ 65111 w 321915"/>
                <a:gd name="connsiteY4" fmla="*/ 277702 h 298066"/>
                <a:gd name="connsiteX5" fmla="*/ 224237 w 321915"/>
                <a:gd name="connsiteY5" fmla="*/ 280512 h 298066"/>
                <a:gd name="connsiteX6" fmla="*/ 282600 w 321915"/>
                <a:gd name="connsiteY6" fmla="*/ 250756 h 298066"/>
                <a:gd name="connsiteX7" fmla="*/ 309419 w 321915"/>
                <a:gd name="connsiteY7" fmla="*/ 90353 h 2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5" h="298066">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w="12763" cap="flat">
              <a:noFill/>
              <a:prstDash val="solid"/>
              <a:miter/>
            </a:ln>
          </p:spPr>
          <p:txBody>
            <a:bodyPr rtlCol="0" anchor="ctr"/>
            <a:lstStyle/>
            <a:p>
              <a:endParaRPr lang="en-US"/>
            </a:p>
          </p:txBody>
        </p:sp>
      </p:grpSp>
      <p:sp>
        <p:nvSpPr>
          <p:cNvPr id="3" name="Rectangle 2"/>
          <p:cNvSpPr/>
          <p:nvPr/>
        </p:nvSpPr>
        <p:spPr>
          <a:xfrm>
            <a:off x="586633" y="731667"/>
            <a:ext cx="10858531" cy="6463308"/>
          </a:xfrm>
          <a:prstGeom prst="rect">
            <a:avLst/>
          </a:prstGeom>
        </p:spPr>
        <p:txBody>
          <a:bodyPr wrap="square">
            <a:spAutoFit/>
          </a:bodyPr>
          <a:lstStyle/>
          <a:p>
            <a:pPr algn="just"/>
            <a:r>
              <a:rPr lang="vi-VN" sz="2400" dirty="0">
                <a:solidFill>
                  <a:srgbClr val="002060"/>
                </a:solidFill>
                <a:latin typeface="Roboto" panose="02000000000000000000" pitchFamily="2" charset="0"/>
              </a:rPr>
              <a:t>Tả cây bút mực.Trong các đồ dùng học tập, thứ nào em cũng thấy thích nhưng yêu thích nhất vẫn là cây bút mực mà ba em tặng em nhân dịp sinh nhật lần thứ tám của em.</a:t>
            </a:r>
          </a:p>
          <a:p>
            <a:pPr algn="just"/>
            <a:r>
              <a:rPr lang="vi-VN" sz="2400" dirty="0">
                <a:solidFill>
                  <a:srgbClr val="002060"/>
                </a:solidFill>
                <a:latin typeface="Roboto" panose="02000000000000000000" pitchFamily="2" charset="0"/>
              </a:rPr>
              <a:t>Chiếc bút mực trông đẹp làm sao! Cây bút xinh xinh dài bằng một gang tay em. Thân viết tròn như ngón tay giữa của mẹ, càng về phía sau càng thon như búp măng non. Toàn thân bút khoác chiếc áo màu xanh nhẹ nhàng. Nắp bút bằng sắt mạ kền sáng lóa gắn thêm một que cài cũng mạ vàng sang trọng. Trên nắp bút có khắc dòng chữ "Hero" rất sắc nét. Mở nắp ra, em thấy ngòi bút nhọn nhỏ xinh cũng mạ vàng sáng lấp lánh. Bên trong thân bút là cái ruột gà làm bằng cao su trắng, được bao bọc bằng một ống sắt mạ bạc có rãnh khuyết để dễ dang bơm mực. Từ khi có chiếc bút, chữ viết của em dường như mỗi ngày một đẹp hơn.</a:t>
            </a:r>
          </a:p>
          <a:p>
            <a:pPr algn="just"/>
            <a:r>
              <a:rPr lang="vi-VN" sz="2400" dirty="0">
                <a:solidFill>
                  <a:srgbClr val="002060"/>
                </a:solidFill>
                <a:latin typeface="Roboto" panose="02000000000000000000" pitchFamily="2" charset="0"/>
              </a:rPr>
              <a:t>Em rất quý chiếc bút này và xem như một người bạn thân thiết cùng em tới trường mỗi ngày. Mỗi khi dùng xong, em đều lau chùi bút cẩn thận, cất vào hộp để dùng bút được lâu và cũng để tỏ lòng biết ơn ba của em nữa.</a:t>
            </a:r>
          </a:p>
          <a:p>
            <a:pPr algn="just"/>
            <a:r>
              <a:rPr lang="vi-VN" dirty="0"/>
              <a:t/>
            </a:r>
            <a:br>
              <a:rPr lang="vi-VN" dirty="0"/>
            </a:br>
            <a:r>
              <a:rPr lang="vi-VN" dirty="0"/>
              <a:t/>
            </a:r>
            <a:br>
              <a:rPr lang="vi-VN" dirty="0"/>
            </a:br>
            <a:endParaRPr lang="en-US" dirty="0"/>
          </a:p>
        </p:txBody>
      </p:sp>
    </p:spTree>
    <p:extLst>
      <p:ext uri="{BB962C8B-B14F-4D97-AF65-F5344CB8AC3E}">
        <p14:creationId xmlns:p14="http://schemas.microsoft.com/office/powerpoint/2010/main" val="5846149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72820D9D-8795-4AEF-8D5F-4E067E8229A3}"/>
              </a:ext>
            </a:extLst>
          </p:cNvPr>
          <p:cNvSpPr/>
          <p:nvPr/>
        </p:nvSpPr>
        <p:spPr>
          <a:xfrm>
            <a:off x="3708701" y="7937"/>
            <a:ext cx="8414997" cy="6861799"/>
          </a:xfrm>
          <a:custGeom>
            <a:avLst/>
            <a:gdLst>
              <a:gd name="connsiteX0" fmla="*/ 8414998 w 8414997"/>
              <a:gd name="connsiteY0" fmla="*/ 6861800 h 6861799"/>
              <a:gd name="connsiteX1" fmla="*/ 3648624 w 8414997"/>
              <a:gd name="connsiteY1" fmla="*/ 6861800 h 6861799"/>
              <a:gd name="connsiteX2" fmla="*/ 91 w 8414997"/>
              <a:gd name="connsiteY2" fmla="*/ 3356047 h 6861799"/>
              <a:gd name="connsiteX3" fmla="*/ 2197844 w 8414997"/>
              <a:gd name="connsiteY3" fmla="*/ 193193 h 6861799"/>
              <a:gd name="connsiteX4" fmla="*/ 3648624 w 8414997"/>
              <a:gd name="connsiteY4" fmla="*/ 2651 h 6861799"/>
              <a:gd name="connsiteX5" fmla="*/ 8414870 w 8414997"/>
              <a:gd name="connsiteY5" fmla="*/ 2651 h 6861799"/>
              <a:gd name="connsiteX6" fmla="*/ 8414870 w 8414997"/>
              <a:gd name="connsiteY6" fmla="*/ 6861800 h 686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4997" h="6861799">
                <a:moveTo>
                  <a:pt x="8414998" y="6861800"/>
                </a:moveTo>
                <a:lnTo>
                  <a:pt x="3648624" y="6861800"/>
                </a:lnTo>
                <a:cubicBezTo>
                  <a:pt x="1536309" y="6860523"/>
                  <a:pt x="-13701" y="5099792"/>
                  <a:pt x="91" y="3356047"/>
                </a:cubicBezTo>
                <a:cubicBezTo>
                  <a:pt x="11713" y="1883939"/>
                  <a:pt x="1136195" y="633791"/>
                  <a:pt x="2197844" y="193193"/>
                </a:cubicBezTo>
                <a:cubicBezTo>
                  <a:pt x="2753125" y="-37322"/>
                  <a:pt x="3213518" y="2651"/>
                  <a:pt x="3648624" y="2651"/>
                </a:cubicBezTo>
                <a:cubicBezTo>
                  <a:pt x="5237331" y="2651"/>
                  <a:pt x="6826164" y="2651"/>
                  <a:pt x="8414870" y="2651"/>
                </a:cubicBezTo>
                <a:lnTo>
                  <a:pt x="8414870" y="6861800"/>
                </a:lnTo>
                <a:close/>
              </a:path>
            </a:pathLst>
          </a:custGeom>
          <a:solidFill>
            <a:srgbClr val="FFFFFF"/>
          </a:solidFill>
          <a:ln w="12763" cap="flat">
            <a:noFill/>
            <a:prstDash val="solid"/>
            <a:miter/>
          </a:ln>
        </p:spPr>
        <p:txBody>
          <a:bodyPr rtlCol="0" anchor="ctr"/>
          <a:lstStyle/>
          <a:p>
            <a:endParaRPr lang="en-US"/>
          </a:p>
        </p:txBody>
      </p:sp>
      <p:sp>
        <p:nvSpPr>
          <p:cNvPr id="5" name="Graphic 2">
            <a:extLst>
              <a:ext uri="{FF2B5EF4-FFF2-40B4-BE49-F238E27FC236}">
                <a16:creationId xmlns:a16="http://schemas.microsoft.com/office/drawing/2014/main" id="{72820D9D-8795-4AEF-8D5F-4E067E8229A3}"/>
              </a:ext>
            </a:extLst>
          </p:cNvPr>
          <p:cNvSpPr/>
          <p:nvPr/>
        </p:nvSpPr>
        <p:spPr>
          <a:xfrm>
            <a:off x="17983409" y="654876"/>
            <a:ext cx="2727559" cy="1795509"/>
          </a:xfrm>
          <a:custGeom>
            <a:avLst/>
            <a:gdLst>
              <a:gd name="connsiteX0" fmla="*/ 1467056 w 2727559"/>
              <a:gd name="connsiteY0" fmla="*/ 1472995 h 1795509"/>
              <a:gd name="connsiteX1" fmla="*/ 1688760 w 2727559"/>
              <a:gd name="connsiteY1" fmla="*/ 1068156 h 1795509"/>
              <a:gd name="connsiteX2" fmla="*/ 2237656 w 2727559"/>
              <a:gd name="connsiteY2" fmla="*/ 1054746 h 1795509"/>
              <a:gd name="connsiteX3" fmla="*/ 2706477 w 2727559"/>
              <a:gd name="connsiteY3" fmla="*/ 407259 h 1795509"/>
              <a:gd name="connsiteX4" fmla="*/ 2548756 w 2727559"/>
              <a:gd name="connsiteY4" fmla="*/ 135876 h 1795509"/>
              <a:gd name="connsiteX5" fmla="*/ 1964612 w 2727559"/>
              <a:gd name="connsiteY5" fmla="*/ 48906 h 1795509"/>
              <a:gd name="connsiteX6" fmla="*/ 1539468 w 2727559"/>
              <a:gd name="connsiteY6" fmla="*/ 374821 h 1795509"/>
              <a:gd name="connsiteX7" fmla="*/ 395957 w 2727559"/>
              <a:gd name="connsiteY7" fmla="*/ 940702 h 1795509"/>
              <a:gd name="connsiteX8" fmla="*/ 23045 w 2727559"/>
              <a:gd name="connsiteY8" fmla="*/ 1604280 h 1795509"/>
              <a:gd name="connsiteX9" fmla="*/ 91753 w 2727559"/>
              <a:gd name="connsiteY9" fmla="*/ 1691761 h 1795509"/>
              <a:gd name="connsiteX10" fmla="*/ 524049 w 2727559"/>
              <a:gd name="connsiteY10" fmla="*/ 1756893 h 1795509"/>
              <a:gd name="connsiteX11" fmla="*/ 717529 w 2727559"/>
              <a:gd name="connsiteY11" fmla="*/ 1545789 h 1795509"/>
              <a:gd name="connsiteX12" fmla="*/ 1467056 w 2727559"/>
              <a:gd name="connsiteY12" fmla="*/ 1472995 h 179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7559" h="1795509">
                <a:moveTo>
                  <a:pt x="1467056" y="1472995"/>
                </a:moveTo>
                <a:cubicBezTo>
                  <a:pt x="1561689" y="1351671"/>
                  <a:pt x="1557858" y="1153466"/>
                  <a:pt x="1688760" y="1068156"/>
                </a:cubicBezTo>
                <a:cubicBezTo>
                  <a:pt x="1827964" y="977610"/>
                  <a:pt x="2050689" y="1055257"/>
                  <a:pt x="2237656" y="1054746"/>
                </a:cubicBezTo>
                <a:cubicBezTo>
                  <a:pt x="2575830" y="1053852"/>
                  <a:pt x="2799195" y="745306"/>
                  <a:pt x="2706477" y="407259"/>
                </a:cubicBezTo>
                <a:cubicBezTo>
                  <a:pt x="2680041" y="310711"/>
                  <a:pt x="2629340" y="211480"/>
                  <a:pt x="2548756" y="135876"/>
                </a:cubicBezTo>
                <a:cubicBezTo>
                  <a:pt x="2379286" y="-22994"/>
                  <a:pt x="2131018" y="-29252"/>
                  <a:pt x="1964612" y="48906"/>
                </a:cubicBezTo>
                <a:cubicBezTo>
                  <a:pt x="1798207" y="126937"/>
                  <a:pt x="1684418" y="269333"/>
                  <a:pt x="1539468" y="374821"/>
                </a:cubicBezTo>
                <a:cubicBezTo>
                  <a:pt x="1104872" y="691029"/>
                  <a:pt x="898877" y="542503"/>
                  <a:pt x="395957" y="940702"/>
                </a:cubicBezTo>
                <a:cubicBezTo>
                  <a:pt x="135685" y="1146697"/>
                  <a:pt x="-70822" y="1422677"/>
                  <a:pt x="23045" y="1604280"/>
                </a:cubicBezTo>
                <a:cubicBezTo>
                  <a:pt x="33900" y="1625225"/>
                  <a:pt x="54589" y="1661749"/>
                  <a:pt x="91753" y="1691761"/>
                </a:cubicBezTo>
                <a:cubicBezTo>
                  <a:pt x="225465" y="1799293"/>
                  <a:pt x="410516" y="1827133"/>
                  <a:pt x="524049" y="1756893"/>
                </a:cubicBezTo>
                <a:cubicBezTo>
                  <a:pt x="606933" y="1705554"/>
                  <a:pt x="648694" y="1612581"/>
                  <a:pt x="717529" y="1545789"/>
                </a:cubicBezTo>
                <a:cubicBezTo>
                  <a:pt x="918544" y="1351032"/>
                  <a:pt x="1256847" y="1742079"/>
                  <a:pt x="1467056" y="1472995"/>
                </a:cubicBezTo>
                <a:close/>
              </a:path>
            </a:pathLst>
          </a:custGeom>
          <a:solidFill>
            <a:srgbClr val="F9DE66"/>
          </a:solidFill>
          <a:ln w="12763"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1950BC2A-95F9-4E65-97DA-7D86925279BB}"/>
              </a:ext>
            </a:extLst>
          </p:cNvPr>
          <p:cNvGrpSpPr/>
          <p:nvPr/>
        </p:nvGrpSpPr>
        <p:grpSpPr>
          <a:xfrm>
            <a:off x="284676" y="4140060"/>
            <a:ext cx="2821485" cy="2160079"/>
            <a:chOff x="5353561" y="990453"/>
            <a:chExt cx="2821485" cy="2160079"/>
          </a:xfrm>
        </p:grpSpPr>
        <p:sp>
          <p:nvSpPr>
            <p:cNvPr id="7" name="Freeform: Shape 6">
              <a:extLst>
                <a:ext uri="{FF2B5EF4-FFF2-40B4-BE49-F238E27FC236}">
                  <a16:creationId xmlns:a16="http://schemas.microsoft.com/office/drawing/2014/main" id="{A84FA265-7105-4D03-85A8-66653B6BCBAC}"/>
                </a:ext>
              </a:extLst>
            </p:cNvPr>
            <p:cNvSpPr/>
            <p:nvPr/>
          </p:nvSpPr>
          <p:spPr>
            <a:xfrm>
              <a:off x="5970411" y="1110444"/>
              <a:ext cx="2204634" cy="2040088"/>
            </a:xfrm>
            <a:custGeom>
              <a:avLst/>
              <a:gdLst>
                <a:gd name="connsiteX0" fmla="*/ 1863503 w 2204634"/>
                <a:gd name="connsiteY0" fmla="*/ 2038235 h 2040088"/>
                <a:gd name="connsiteX1" fmla="*/ 2140505 w 2204634"/>
                <a:gd name="connsiteY1" fmla="*/ 1971187 h 2040088"/>
                <a:gd name="connsiteX2" fmla="*/ 2204104 w 2204634"/>
                <a:gd name="connsiteY2" fmla="*/ 1737351 h 2040088"/>
                <a:gd name="connsiteX3" fmla="*/ 1385741 w 2204634"/>
                <a:gd name="connsiteY3" fmla="*/ 387972 h 2040088"/>
                <a:gd name="connsiteX4" fmla="*/ 586791 w 2204634"/>
                <a:gd name="connsiteY4" fmla="*/ 757 h 2040088"/>
                <a:gd name="connsiteX5" fmla="*/ 501353 w 2204634"/>
                <a:gd name="connsiteY5" fmla="*/ 22723 h 2040088"/>
                <a:gd name="connsiteX6" fmla="*/ 483857 w 2204634"/>
                <a:gd name="connsiteY6" fmla="*/ 91686 h 2040088"/>
                <a:gd name="connsiteX7" fmla="*/ 602371 w 2204634"/>
                <a:gd name="connsiteY7" fmla="*/ 717335 h 2040088"/>
                <a:gd name="connsiteX8" fmla="*/ 308384 w 2204634"/>
                <a:gd name="connsiteY8" fmla="*/ 748113 h 2040088"/>
                <a:gd name="connsiteX9" fmla="*/ 108519 w 2204634"/>
                <a:gd name="connsiteY9" fmla="*/ 803156 h 2040088"/>
                <a:gd name="connsiteX10" fmla="*/ 178503 w 2204634"/>
                <a:gd name="connsiteY10" fmla="*/ 987952 h 2040088"/>
                <a:gd name="connsiteX11" fmla="*/ 435200 w 2204634"/>
                <a:gd name="connsiteY11" fmla="*/ 1285515 h 2040088"/>
                <a:gd name="connsiteX12" fmla="*/ 604 w 2204634"/>
                <a:gd name="connsiteY12" fmla="*/ 1453453 h 2040088"/>
                <a:gd name="connsiteX13" fmla="*/ 738893 w 2204634"/>
                <a:gd name="connsiteY13" fmla="*/ 1869786 h 2040088"/>
                <a:gd name="connsiteX14" fmla="*/ 1863503 w 2204634"/>
                <a:gd name="connsiteY14" fmla="*/ 2038235 h 204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634" h="2040088">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w="12763"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7032805-8451-4982-9C47-8E2B1C478B3A}"/>
                </a:ext>
              </a:extLst>
            </p:cNvPr>
            <p:cNvSpPr/>
            <p:nvPr/>
          </p:nvSpPr>
          <p:spPr>
            <a:xfrm>
              <a:off x="5972058" y="990453"/>
              <a:ext cx="321915" cy="298066"/>
            </a:xfrm>
            <a:custGeom>
              <a:avLst/>
              <a:gdLst>
                <a:gd name="connsiteX0" fmla="*/ 309419 w 321915"/>
                <a:gd name="connsiteY0" fmla="*/ 90353 h 298066"/>
                <a:gd name="connsiteX1" fmla="*/ 159233 w 321915"/>
                <a:gd name="connsiteY1" fmla="*/ 317 h 298066"/>
                <a:gd name="connsiteX2" fmla="*/ 85289 w 321915"/>
                <a:gd name="connsiteY2" fmla="*/ 27264 h 298066"/>
                <a:gd name="connsiteX3" fmla="*/ 1512 w 321915"/>
                <a:gd name="connsiteY3" fmla="*/ 136839 h 298066"/>
                <a:gd name="connsiteX4" fmla="*/ 65111 w 321915"/>
                <a:gd name="connsiteY4" fmla="*/ 277702 h 298066"/>
                <a:gd name="connsiteX5" fmla="*/ 224237 w 321915"/>
                <a:gd name="connsiteY5" fmla="*/ 280512 h 298066"/>
                <a:gd name="connsiteX6" fmla="*/ 282600 w 321915"/>
                <a:gd name="connsiteY6" fmla="*/ 250756 h 298066"/>
                <a:gd name="connsiteX7" fmla="*/ 309419 w 321915"/>
                <a:gd name="connsiteY7" fmla="*/ 90353 h 2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5" h="298066">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w="1276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795BF10-DFCC-47F5-940F-FD5509D9B9C1}"/>
                </a:ext>
              </a:extLst>
            </p:cNvPr>
            <p:cNvSpPr/>
            <p:nvPr/>
          </p:nvSpPr>
          <p:spPr>
            <a:xfrm>
              <a:off x="5603105" y="1556462"/>
              <a:ext cx="321915" cy="298066"/>
            </a:xfrm>
            <a:custGeom>
              <a:avLst/>
              <a:gdLst>
                <a:gd name="connsiteX0" fmla="*/ 309419 w 321915"/>
                <a:gd name="connsiteY0" fmla="*/ 90353 h 298066"/>
                <a:gd name="connsiteX1" fmla="*/ 159233 w 321915"/>
                <a:gd name="connsiteY1" fmla="*/ 317 h 298066"/>
                <a:gd name="connsiteX2" fmla="*/ 85289 w 321915"/>
                <a:gd name="connsiteY2" fmla="*/ 27264 h 298066"/>
                <a:gd name="connsiteX3" fmla="*/ 1512 w 321915"/>
                <a:gd name="connsiteY3" fmla="*/ 136839 h 298066"/>
                <a:gd name="connsiteX4" fmla="*/ 65111 w 321915"/>
                <a:gd name="connsiteY4" fmla="*/ 277702 h 298066"/>
                <a:gd name="connsiteX5" fmla="*/ 224237 w 321915"/>
                <a:gd name="connsiteY5" fmla="*/ 280512 h 298066"/>
                <a:gd name="connsiteX6" fmla="*/ 282600 w 321915"/>
                <a:gd name="connsiteY6" fmla="*/ 250756 h 298066"/>
                <a:gd name="connsiteX7" fmla="*/ 309419 w 321915"/>
                <a:gd name="connsiteY7" fmla="*/ 90353 h 2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5" h="298066">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w="1276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D9F5329-D4E8-4800-8E9B-A9C59864FE4C}"/>
                </a:ext>
              </a:extLst>
            </p:cNvPr>
            <p:cNvSpPr/>
            <p:nvPr/>
          </p:nvSpPr>
          <p:spPr>
            <a:xfrm>
              <a:off x="5353561" y="2095651"/>
              <a:ext cx="321915" cy="298066"/>
            </a:xfrm>
            <a:custGeom>
              <a:avLst/>
              <a:gdLst>
                <a:gd name="connsiteX0" fmla="*/ 309419 w 321915"/>
                <a:gd name="connsiteY0" fmla="*/ 90353 h 298066"/>
                <a:gd name="connsiteX1" fmla="*/ 159233 w 321915"/>
                <a:gd name="connsiteY1" fmla="*/ 317 h 298066"/>
                <a:gd name="connsiteX2" fmla="*/ 85289 w 321915"/>
                <a:gd name="connsiteY2" fmla="*/ 27264 h 298066"/>
                <a:gd name="connsiteX3" fmla="*/ 1512 w 321915"/>
                <a:gd name="connsiteY3" fmla="*/ 136839 h 298066"/>
                <a:gd name="connsiteX4" fmla="*/ 65111 w 321915"/>
                <a:gd name="connsiteY4" fmla="*/ 277702 h 298066"/>
                <a:gd name="connsiteX5" fmla="*/ 224237 w 321915"/>
                <a:gd name="connsiteY5" fmla="*/ 280512 h 298066"/>
                <a:gd name="connsiteX6" fmla="*/ 282600 w 321915"/>
                <a:gd name="connsiteY6" fmla="*/ 250756 h 298066"/>
                <a:gd name="connsiteX7" fmla="*/ 309419 w 321915"/>
                <a:gd name="connsiteY7" fmla="*/ 90353 h 2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5" h="298066">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w="12763" cap="flat">
              <a:noFill/>
              <a:prstDash val="solid"/>
              <a:miter/>
            </a:ln>
          </p:spPr>
          <p:txBody>
            <a:bodyPr rtlCol="0" anchor="ctr"/>
            <a:lstStyle/>
            <a:p>
              <a:endParaRPr lang="en-US"/>
            </a:p>
          </p:txBody>
        </p:sp>
      </p:grpSp>
      <p:sp>
        <p:nvSpPr>
          <p:cNvPr id="11" name="Graphic 2">
            <a:extLst>
              <a:ext uri="{FF2B5EF4-FFF2-40B4-BE49-F238E27FC236}">
                <a16:creationId xmlns:a16="http://schemas.microsoft.com/office/drawing/2014/main" id="{9C71E22A-0FF3-4FC6-BC2C-DEBA0D20019A}"/>
              </a:ext>
            </a:extLst>
          </p:cNvPr>
          <p:cNvSpPr/>
          <p:nvPr/>
        </p:nvSpPr>
        <p:spPr>
          <a:xfrm>
            <a:off x="6298626" y="10218557"/>
            <a:ext cx="2331463" cy="2409809"/>
          </a:xfrm>
          <a:custGeom>
            <a:avLst/>
            <a:gdLst>
              <a:gd name="connsiteX0" fmla="*/ 855781 w 2331463"/>
              <a:gd name="connsiteY0" fmla="*/ 580926 h 2409809"/>
              <a:gd name="connsiteX1" fmla="*/ 690014 w 2331463"/>
              <a:gd name="connsiteY1" fmla="*/ 460113 h 2409809"/>
              <a:gd name="connsiteX2" fmla="*/ 524630 w 2331463"/>
              <a:gd name="connsiteY2" fmla="*/ 524223 h 2409809"/>
              <a:gd name="connsiteX3" fmla="*/ 581588 w 2331463"/>
              <a:gd name="connsiteY3" fmla="*/ 740179 h 2409809"/>
              <a:gd name="connsiteX4" fmla="*/ 716960 w 2331463"/>
              <a:gd name="connsiteY4" fmla="*/ 930211 h 2409809"/>
              <a:gd name="connsiteX5" fmla="*/ 646465 w 2331463"/>
              <a:gd name="connsiteY5" fmla="*/ 1109898 h 2409809"/>
              <a:gd name="connsiteX6" fmla="*/ 537401 w 2331463"/>
              <a:gd name="connsiteY6" fmla="*/ 1062646 h 2409809"/>
              <a:gd name="connsiteX7" fmla="*/ 141629 w 2331463"/>
              <a:gd name="connsiteY7" fmla="*/ 1020629 h 2409809"/>
              <a:gd name="connsiteX8" fmla="*/ 20688 w 2331463"/>
              <a:gd name="connsiteY8" fmla="*/ 1281157 h 2409809"/>
              <a:gd name="connsiteX9" fmla="*/ 294753 w 2331463"/>
              <a:gd name="connsiteY9" fmla="*/ 1340414 h 2409809"/>
              <a:gd name="connsiteX10" fmla="*/ 519394 w 2331463"/>
              <a:gd name="connsiteY10" fmla="*/ 1483321 h 2409809"/>
              <a:gd name="connsiteX11" fmla="*/ 463201 w 2331463"/>
              <a:gd name="connsiteY11" fmla="*/ 1582040 h 2409809"/>
              <a:gd name="connsiteX12" fmla="*/ 179303 w 2331463"/>
              <a:gd name="connsiteY12" fmla="*/ 1917278 h 2409809"/>
              <a:gd name="connsiteX13" fmla="*/ 240348 w 2331463"/>
              <a:gd name="connsiteY13" fmla="*/ 2355194 h 2409809"/>
              <a:gd name="connsiteX14" fmla="*/ 652084 w 2331463"/>
              <a:gd name="connsiteY14" fmla="*/ 2261455 h 2409809"/>
              <a:gd name="connsiteX15" fmla="*/ 803547 w 2331463"/>
              <a:gd name="connsiteY15" fmla="*/ 1785099 h 2409809"/>
              <a:gd name="connsiteX16" fmla="*/ 1043003 w 2331463"/>
              <a:gd name="connsiteY16" fmla="*/ 1546410 h 2409809"/>
              <a:gd name="connsiteX17" fmla="*/ 1345291 w 2331463"/>
              <a:gd name="connsiteY17" fmla="*/ 2052778 h 2409809"/>
              <a:gd name="connsiteX18" fmla="*/ 1517060 w 2331463"/>
              <a:gd name="connsiteY18" fmla="*/ 1879731 h 2409809"/>
              <a:gd name="connsiteX19" fmla="*/ 1460741 w 2331463"/>
              <a:gd name="connsiteY19" fmla="*/ 1585106 h 2409809"/>
              <a:gd name="connsiteX20" fmla="*/ 1600838 w 2331463"/>
              <a:gd name="connsiteY20" fmla="*/ 1201211 h 2409809"/>
              <a:gd name="connsiteX21" fmla="*/ 1894825 w 2331463"/>
              <a:gd name="connsiteY21" fmla="*/ 1288053 h 2409809"/>
              <a:gd name="connsiteX22" fmla="*/ 1921133 w 2331463"/>
              <a:gd name="connsiteY22" fmla="*/ 942854 h 2409809"/>
              <a:gd name="connsiteX23" fmla="*/ 1792657 w 2331463"/>
              <a:gd name="connsiteY23" fmla="*/ 569304 h 2409809"/>
              <a:gd name="connsiteX24" fmla="*/ 1797255 w 2331463"/>
              <a:gd name="connsiteY24" fmla="*/ 557682 h 2409809"/>
              <a:gd name="connsiteX25" fmla="*/ 2080898 w 2331463"/>
              <a:gd name="connsiteY25" fmla="*/ 329338 h 2409809"/>
              <a:gd name="connsiteX26" fmla="*/ 2331464 w 2331463"/>
              <a:gd name="connsiteY26" fmla="*/ 238409 h 2409809"/>
              <a:gd name="connsiteX27" fmla="*/ 2265055 w 2331463"/>
              <a:gd name="connsiteY27" fmla="*/ 60893 h 2409809"/>
              <a:gd name="connsiteX28" fmla="*/ 1938246 w 2331463"/>
              <a:gd name="connsiteY28" fmla="*/ 194988 h 2409809"/>
              <a:gd name="connsiteX29" fmla="*/ 1733400 w 2331463"/>
              <a:gd name="connsiteY29" fmla="*/ 278127 h 2409809"/>
              <a:gd name="connsiteX30" fmla="*/ 1650772 w 2331463"/>
              <a:gd name="connsiteY30" fmla="*/ 296389 h 2409809"/>
              <a:gd name="connsiteX31" fmla="*/ 1360744 w 2331463"/>
              <a:gd name="connsiteY31" fmla="*/ 6361 h 2409809"/>
              <a:gd name="connsiteX32" fmla="*/ 1178247 w 2331463"/>
              <a:gd name="connsiteY32" fmla="*/ 107506 h 2409809"/>
              <a:gd name="connsiteX33" fmla="*/ 1253340 w 2331463"/>
              <a:gd name="connsiteY33" fmla="*/ 550914 h 2409809"/>
              <a:gd name="connsiteX34" fmla="*/ 1154110 w 2331463"/>
              <a:gd name="connsiteY34" fmla="*/ 660105 h 2409809"/>
              <a:gd name="connsiteX35" fmla="*/ 855781 w 2331463"/>
              <a:gd name="connsiteY35" fmla="*/ 580926 h 2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31463" h="2409809">
                <a:moveTo>
                  <a:pt x="855781" y="580926"/>
                </a:moveTo>
                <a:cubicBezTo>
                  <a:pt x="765873" y="518348"/>
                  <a:pt x="755784" y="479907"/>
                  <a:pt x="690014" y="460113"/>
                </a:cubicBezTo>
                <a:cubicBezTo>
                  <a:pt x="626287" y="440956"/>
                  <a:pt x="551066" y="461772"/>
                  <a:pt x="524630" y="524223"/>
                </a:cubicBezTo>
                <a:cubicBezTo>
                  <a:pt x="495640" y="592675"/>
                  <a:pt x="533697" y="678496"/>
                  <a:pt x="581588" y="740179"/>
                </a:cubicBezTo>
                <a:cubicBezTo>
                  <a:pt x="629479" y="801863"/>
                  <a:pt x="689503" y="856139"/>
                  <a:pt x="716960" y="930211"/>
                </a:cubicBezTo>
                <a:cubicBezTo>
                  <a:pt x="744418" y="1004283"/>
                  <a:pt x="717088" y="1106450"/>
                  <a:pt x="646465" y="1109898"/>
                </a:cubicBezTo>
                <a:cubicBezTo>
                  <a:pt x="608024" y="1111814"/>
                  <a:pt x="572138" y="1084356"/>
                  <a:pt x="537401" y="1062646"/>
                </a:cubicBezTo>
                <a:cubicBezTo>
                  <a:pt x="415183" y="986148"/>
                  <a:pt x="265890" y="970312"/>
                  <a:pt x="141629" y="1020629"/>
                </a:cubicBezTo>
                <a:cubicBezTo>
                  <a:pt x="45464" y="1059581"/>
                  <a:pt x="-40868" y="1182182"/>
                  <a:pt x="20688" y="1281157"/>
                </a:cubicBezTo>
                <a:cubicBezTo>
                  <a:pt x="77774" y="1372852"/>
                  <a:pt x="198843" y="1353185"/>
                  <a:pt x="294753" y="1340414"/>
                </a:cubicBezTo>
                <a:cubicBezTo>
                  <a:pt x="390663" y="1327643"/>
                  <a:pt x="528461" y="1377705"/>
                  <a:pt x="519394" y="1483321"/>
                </a:cubicBezTo>
                <a:cubicBezTo>
                  <a:pt x="515946" y="1523805"/>
                  <a:pt x="489382" y="1554966"/>
                  <a:pt x="463201" y="1582040"/>
                </a:cubicBezTo>
                <a:cubicBezTo>
                  <a:pt x="361672" y="1687273"/>
                  <a:pt x="244435" y="1780629"/>
                  <a:pt x="179303" y="1917278"/>
                </a:cubicBezTo>
                <a:cubicBezTo>
                  <a:pt x="114044" y="2053927"/>
                  <a:pt x="120685" y="2253920"/>
                  <a:pt x="240348" y="2355194"/>
                </a:cubicBezTo>
                <a:cubicBezTo>
                  <a:pt x="370740" y="2465535"/>
                  <a:pt x="561027" y="2395678"/>
                  <a:pt x="652084" y="2261455"/>
                </a:cubicBezTo>
                <a:cubicBezTo>
                  <a:pt x="743141" y="2127360"/>
                  <a:pt x="765618" y="1950227"/>
                  <a:pt x="803547" y="1785099"/>
                </a:cubicBezTo>
                <a:cubicBezTo>
                  <a:pt x="833559" y="1654324"/>
                  <a:pt x="921296" y="1501200"/>
                  <a:pt x="1043003" y="1546410"/>
                </a:cubicBezTo>
                <a:cubicBezTo>
                  <a:pt x="1225627" y="1614351"/>
                  <a:pt x="1158452" y="2007441"/>
                  <a:pt x="1345291" y="2052778"/>
                </a:cubicBezTo>
                <a:cubicBezTo>
                  <a:pt x="1435326" y="2074616"/>
                  <a:pt x="1509908" y="1978068"/>
                  <a:pt x="1517060" y="1879731"/>
                </a:cubicBezTo>
                <a:cubicBezTo>
                  <a:pt x="1524212" y="1781267"/>
                  <a:pt x="1486282" y="1682803"/>
                  <a:pt x="1460741" y="1585106"/>
                </a:cubicBezTo>
                <a:cubicBezTo>
                  <a:pt x="1418979" y="1425213"/>
                  <a:pt x="1452439" y="1201338"/>
                  <a:pt x="1600838" y="1201211"/>
                </a:cubicBezTo>
                <a:cubicBezTo>
                  <a:pt x="1702111" y="1201083"/>
                  <a:pt x="1798915" y="1316277"/>
                  <a:pt x="1894825" y="1288053"/>
                </a:cubicBezTo>
                <a:cubicBezTo>
                  <a:pt x="2011168" y="1253827"/>
                  <a:pt x="1989586" y="1060858"/>
                  <a:pt x="1921133" y="942854"/>
                </a:cubicBezTo>
                <a:cubicBezTo>
                  <a:pt x="1852681" y="824851"/>
                  <a:pt x="1755111" y="694204"/>
                  <a:pt x="1792657" y="569304"/>
                </a:cubicBezTo>
                <a:cubicBezTo>
                  <a:pt x="1793807" y="565473"/>
                  <a:pt x="1795084" y="562919"/>
                  <a:pt x="1797255" y="557682"/>
                </a:cubicBezTo>
                <a:cubicBezTo>
                  <a:pt x="1826373" y="488975"/>
                  <a:pt x="1884097" y="418479"/>
                  <a:pt x="2080898" y="329338"/>
                </a:cubicBezTo>
                <a:cubicBezTo>
                  <a:pt x="2142837" y="301242"/>
                  <a:pt x="2227253" y="267526"/>
                  <a:pt x="2331464" y="238409"/>
                </a:cubicBezTo>
                <a:cubicBezTo>
                  <a:pt x="2309370" y="179279"/>
                  <a:pt x="2287149" y="120022"/>
                  <a:pt x="2265055" y="60893"/>
                </a:cubicBezTo>
                <a:cubicBezTo>
                  <a:pt x="2104780" y="112998"/>
                  <a:pt x="2002612" y="160378"/>
                  <a:pt x="1938246" y="194988"/>
                </a:cubicBezTo>
                <a:cubicBezTo>
                  <a:pt x="1917174" y="206353"/>
                  <a:pt x="1838122" y="237642"/>
                  <a:pt x="1733400" y="278127"/>
                </a:cubicBezTo>
                <a:cubicBezTo>
                  <a:pt x="1706964" y="288343"/>
                  <a:pt x="1679634" y="298688"/>
                  <a:pt x="1650772" y="296389"/>
                </a:cubicBezTo>
                <a:cubicBezTo>
                  <a:pt x="1520381" y="285789"/>
                  <a:pt x="1486538" y="55145"/>
                  <a:pt x="1360744" y="6361"/>
                </a:cubicBezTo>
                <a:cubicBezTo>
                  <a:pt x="1293569" y="-19692"/>
                  <a:pt x="1205960" y="38288"/>
                  <a:pt x="1178247" y="107506"/>
                </a:cubicBezTo>
                <a:cubicBezTo>
                  <a:pt x="1124992" y="240324"/>
                  <a:pt x="1309022" y="391915"/>
                  <a:pt x="1253340" y="550914"/>
                </a:cubicBezTo>
                <a:cubicBezTo>
                  <a:pt x="1234056" y="606084"/>
                  <a:pt x="1192423" y="643375"/>
                  <a:pt x="1154110" y="660105"/>
                </a:cubicBezTo>
                <a:cubicBezTo>
                  <a:pt x="1041215" y="710040"/>
                  <a:pt x="896264" y="609022"/>
                  <a:pt x="855781" y="580926"/>
                </a:cubicBezTo>
                <a:close/>
              </a:path>
            </a:pathLst>
          </a:custGeom>
          <a:solidFill>
            <a:srgbClr val="80CF93"/>
          </a:solidFill>
          <a:ln w="12763"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2709C575-7E27-4306-8E9D-AD07AA73B4CB}"/>
              </a:ext>
            </a:extLst>
          </p:cNvPr>
          <p:cNvSpPr/>
          <p:nvPr/>
        </p:nvSpPr>
        <p:spPr>
          <a:xfrm rot="-2876066">
            <a:off x="3164050" y="5261899"/>
            <a:ext cx="1168831" cy="1067171"/>
          </a:xfrm>
          <a:custGeom>
            <a:avLst/>
            <a:gdLst>
              <a:gd name="connsiteX0" fmla="*/ 1168831 w 1168831"/>
              <a:gd name="connsiteY0" fmla="*/ 533586 h 1067171"/>
              <a:gd name="connsiteX1" fmla="*/ 584415 w 1168831"/>
              <a:gd name="connsiteY1" fmla="*/ 1067171 h 1067171"/>
              <a:gd name="connsiteX2" fmla="*/ 0 w 1168831"/>
              <a:gd name="connsiteY2" fmla="*/ 533586 h 1067171"/>
              <a:gd name="connsiteX3" fmla="*/ 584415 w 1168831"/>
              <a:gd name="connsiteY3" fmla="*/ 0 h 1067171"/>
              <a:gd name="connsiteX4" fmla="*/ 1168831 w 1168831"/>
              <a:gd name="connsiteY4" fmla="*/ 533586 h 106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831" h="1067171">
                <a:moveTo>
                  <a:pt x="1168831" y="533586"/>
                </a:moveTo>
                <a:cubicBezTo>
                  <a:pt x="1168831" y="828277"/>
                  <a:pt x="907179" y="1067171"/>
                  <a:pt x="584415" y="1067171"/>
                </a:cubicBezTo>
                <a:cubicBezTo>
                  <a:pt x="261652" y="1067171"/>
                  <a:pt x="0" y="828277"/>
                  <a:pt x="0" y="533586"/>
                </a:cubicBezTo>
                <a:cubicBezTo>
                  <a:pt x="0" y="238894"/>
                  <a:pt x="261652" y="0"/>
                  <a:pt x="584415" y="0"/>
                </a:cubicBezTo>
                <a:cubicBezTo>
                  <a:pt x="907179" y="0"/>
                  <a:pt x="1168831" y="238894"/>
                  <a:pt x="1168831" y="533586"/>
                </a:cubicBezTo>
                <a:close/>
              </a:path>
            </a:pathLst>
          </a:custGeom>
          <a:solidFill>
            <a:srgbClr val="FFE0D8"/>
          </a:solidFill>
          <a:ln w="12763" cap="flat">
            <a:noFill/>
            <a:prstDash val="solid"/>
            <a:miter/>
          </a:ln>
        </p:spPr>
        <p:txBody>
          <a:bodyPr rtlCol="0" anchor="ctr"/>
          <a:lstStyle/>
          <a:p>
            <a:endParaRPr lang="en-US"/>
          </a:p>
        </p:txBody>
      </p:sp>
      <p:sp>
        <p:nvSpPr>
          <p:cNvPr id="2" name="Rectangle 1"/>
          <p:cNvSpPr/>
          <p:nvPr/>
        </p:nvSpPr>
        <p:spPr>
          <a:xfrm>
            <a:off x="5116025" y="629300"/>
            <a:ext cx="6625019"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Các em làm bài vào vở</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3" name="AutoShape 2" descr="Công Cụ] Những Trang Fanpage Dân Content Cần Follow Ngay - YBO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2"/>
          <a:stretch>
            <a:fillRect/>
          </a:stretch>
        </p:blipFill>
        <p:spPr>
          <a:xfrm>
            <a:off x="4989399" y="1724354"/>
            <a:ext cx="6876180" cy="4575785"/>
          </a:xfrm>
          <a:prstGeom prst="rect">
            <a:avLst/>
          </a:prstGeom>
        </p:spPr>
      </p:pic>
    </p:spTree>
    <p:extLst>
      <p:ext uri="{BB962C8B-B14F-4D97-AF65-F5344CB8AC3E}">
        <p14:creationId xmlns:p14="http://schemas.microsoft.com/office/powerpoint/2010/main" val="98029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9CAEA78-04B9-4934-B281-042EB36F77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641664" y="1416456"/>
            <a:ext cx="4257675" cy="3886200"/>
          </a:xfrm>
          <a:prstGeom prst="rect">
            <a:avLst/>
          </a:prstGeom>
        </p:spPr>
      </p:pic>
      <p:sp>
        <p:nvSpPr>
          <p:cNvPr id="4" name="TextBox 3">
            <a:extLst>
              <a:ext uri="{FF2B5EF4-FFF2-40B4-BE49-F238E27FC236}">
                <a16:creationId xmlns:a16="http://schemas.microsoft.com/office/drawing/2014/main" id="{7488C128-CF53-4FB1-ADDD-8D5AD0F288D1}"/>
              </a:ext>
            </a:extLst>
          </p:cNvPr>
          <p:cNvSpPr txBox="1"/>
          <p:nvPr/>
        </p:nvSpPr>
        <p:spPr>
          <a:xfrm>
            <a:off x="1270000" y="1097398"/>
            <a:ext cx="5161538" cy="4524315"/>
          </a:xfrm>
          <a:prstGeom prst="rect">
            <a:avLst/>
          </a:prstGeom>
          <a:noFill/>
        </p:spPr>
        <p:txBody>
          <a:bodyPr wrap="square">
            <a:spAutoFit/>
          </a:bodyPr>
          <a:lstStyle/>
          <a:p>
            <a:pPr algn="ctr"/>
            <a:r>
              <a:rPr lang="en-US" sz="7200" i="0" dirty="0" smtClean="0">
                <a:solidFill>
                  <a:srgbClr val="666666"/>
                </a:solidFill>
                <a:effectLst/>
                <a:latin typeface="SVN-Yahoo" panose="02040603050506020204" pitchFamily="18" charset="0"/>
                <a:cs typeface="Kanit" panose="00000500000000000000" pitchFamily="2" charset="-34"/>
              </a:rPr>
              <a:t>Chúc các em học ngoan!</a:t>
            </a:r>
            <a:endParaRPr lang="en-US" sz="7200" dirty="0">
              <a:latin typeface="SVN-Yahoo" panose="02040603050506020204" pitchFamily="18" charset="0"/>
              <a:cs typeface="Kanit" panose="00000500000000000000" pitchFamily="2" charset="-34"/>
            </a:endParaRPr>
          </a:p>
        </p:txBody>
      </p:sp>
      <p:pic>
        <p:nvPicPr>
          <p:cNvPr id="5" name="Graphic 4">
            <a:extLst>
              <a:ext uri="{FF2B5EF4-FFF2-40B4-BE49-F238E27FC236}">
                <a16:creationId xmlns:a16="http://schemas.microsoft.com/office/drawing/2014/main" id="{96508D88-AB83-4F80-967F-8C912ABEB10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1"/>
            <a:ext cx="2540000" cy="3359557"/>
          </a:xfrm>
          <a:prstGeom prst="rect">
            <a:avLst/>
          </a:prstGeom>
        </p:spPr>
      </p:pic>
      <p:pic>
        <p:nvPicPr>
          <p:cNvPr id="6146" name="Picture 2" descr="3 Em Bé Học Bài, Đọc Sách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1538" y="1416456"/>
            <a:ext cx="5193322" cy="519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3309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2401824"/>
            <a:ext cx="12496800" cy="6205842"/>
          </a:xfrm>
        </p:spPr>
        <p:txBody>
          <a:bodyPr>
            <a:normAutofit/>
          </a:bodyPr>
          <a:lstStyle/>
          <a:p>
            <a:pPr algn="ct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Những </a:t>
            </a:r>
            <a:r>
              <a:rPr lang="en-US" sz="4000" b="1" i="1" dirty="0" smtClean="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quà tặng tiếp </a:t>
            </a: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theo sẽ được </a:t>
            </a:r>
            <a:r>
              <a:rPr lang="en-US" sz="4000" b="1" i="1" dirty="0" smtClean="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MĂNG NON </a:t>
            </a: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cập nhật tại nhóm </a:t>
            </a:r>
            <a:r>
              <a:rPr lang="en-US" sz="4000" b="1" i="1" dirty="0" smtClean="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Măng Non – Tài liệu Tiểu học </a:t>
            </a: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sau:</a:t>
            </a:r>
            <a:b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b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hlinkClick r:id="rId2"/>
              </a:rPr>
              <a:t>https://www.facebook.com/groups/629898828017053</a:t>
            </a: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
            </a:r>
            <a:b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br>
            <a:r>
              <a:rPr lang="en-US" sz="4000" b="1" i="1" dirty="0">
                <a:solidFill>
                  <a:srgbClr val="F06E8A"/>
                </a:solidFill>
                <a:latin typeface="Times New Roman" panose="02020603050405020304" pitchFamily="18" charset="0"/>
                <a:cs typeface="Times New Roman" panose="02020603050405020304" pitchFamily="18" charset="0"/>
              </a:rPr>
              <a:t/>
            </a:r>
            <a:br>
              <a:rPr lang="en-US" sz="4000" b="1" i="1" dirty="0">
                <a:solidFill>
                  <a:srgbClr val="F06E8A"/>
                </a:solidFill>
                <a:latin typeface="Times New Roman" panose="02020603050405020304" pitchFamily="18" charset="0"/>
                <a:cs typeface="Times New Roman" panose="02020603050405020304" pitchFamily="18" charset="0"/>
              </a:rPr>
            </a:br>
            <a: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t>Mời thầy cô tham gia nhóm để chủ động cập nhật </a:t>
            </a:r>
            <a:r>
              <a:rPr lang="en-US" sz="4000" b="1" i="1" dirty="0" smtClean="0">
                <a:solidFill>
                  <a:srgbClr val="F06E8A"/>
                </a:solidFill>
                <a:latin typeface="Times New Roman" panose="02020603050405020304" pitchFamily="18" charset="0"/>
                <a:ea typeface="Arabia" pitchFamily="2" charset="0"/>
                <a:cs typeface="Times New Roman" panose="02020603050405020304" pitchFamily="18" charset="0"/>
              </a:rPr>
              <a:t>bài giảng điện tử lớp 4 và quà tặng hằng tuần </a:t>
            </a:r>
            <a:br>
              <a:rPr lang="en-US" sz="4000" b="1" i="1" dirty="0" smtClean="0">
                <a:solidFill>
                  <a:srgbClr val="F06E8A"/>
                </a:solidFill>
                <a:latin typeface="Times New Roman" panose="02020603050405020304" pitchFamily="18" charset="0"/>
                <a:ea typeface="Arabia" pitchFamily="2" charset="0"/>
                <a:cs typeface="Times New Roman" panose="02020603050405020304" pitchFamily="18" charset="0"/>
              </a:rPr>
            </a:br>
            <a:r>
              <a:rPr lang="en-US" sz="4000" b="1" i="1" dirty="0" smtClean="0">
                <a:solidFill>
                  <a:srgbClr val="F06E8A"/>
                </a:solidFill>
                <a:latin typeface="Times New Roman" panose="02020603050405020304" pitchFamily="18" charset="0"/>
                <a:ea typeface="Arabia" pitchFamily="2" charset="0"/>
                <a:cs typeface="Times New Roman" panose="02020603050405020304" pitchFamily="18" charset="0"/>
              </a:rPr>
              <a:t>mới nhất nhé!</a:t>
            </a:r>
            <a:r>
              <a:rPr lang="en-US" b="1" i="1" dirty="0" smtClean="0">
                <a:solidFill>
                  <a:srgbClr val="F06E8A"/>
                </a:solidFill>
                <a:latin typeface="Times New Roman" panose="02020603050405020304" pitchFamily="18" charset="0"/>
                <a:ea typeface="Arabia" pitchFamily="2" charset="0"/>
                <a:cs typeface="Times New Roman" panose="02020603050405020304" pitchFamily="18" charset="0"/>
              </a:rPr>
              <a:t/>
            </a:r>
            <a:br>
              <a:rPr lang="en-US" b="1" i="1" dirty="0" smtClean="0">
                <a:solidFill>
                  <a:srgbClr val="F06E8A"/>
                </a:solidFill>
                <a:latin typeface="Times New Roman" panose="02020603050405020304" pitchFamily="18" charset="0"/>
                <a:ea typeface="Arabia" pitchFamily="2" charset="0"/>
                <a:cs typeface="Times New Roman" panose="02020603050405020304" pitchFamily="18" charset="0"/>
              </a:rPr>
            </a:br>
            <a:r>
              <a:rPr lang="en-US" b="1" i="1" dirty="0">
                <a:solidFill>
                  <a:srgbClr val="F06E8A"/>
                </a:solidFill>
                <a:latin typeface="Times New Roman" panose="02020603050405020304" pitchFamily="18" charset="0"/>
                <a:ea typeface="Arabia" pitchFamily="2" charset="0"/>
                <a:cs typeface="Times New Roman" panose="02020603050405020304" pitchFamily="18" charset="0"/>
              </a:rPr>
              <a:t/>
            </a:r>
            <a:br>
              <a:rPr lang="en-US" b="1" i="1" dirty="0">
                <a:solidFill>
                  <a:srgbClr val="F06E8A"/>
                </a:solidFill>
                <a:latin typeface="Times New Roman" panose="02020603050405020304" pitchFamily="18" charset="0"/>
                <a:ea typeface="Arabia" pitchFamily="2" charset="0"/>
                <a:cs typeface="Times New Roman" panose="02020603050405020304" pitchFamily="18" charset="0"/>
              </a:rPr>
            </a:br>
            <a:endParaRPr lang="en-US" dirty="0">
              <a:solidFill>
                <a:srgbClr val="F06E8A"/>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 y="-1969689"/>
            <a:ext cx="3113783" cy="4615353"/>
          </a:xfrm>
          <a:prstGeom prst="rect">
            <a:avLst/>
          </a:prstGeom>
        </p:spPr>
      </p:pic>
      <p:sp>
        <p:nvSpPr>
          <p:cNvPr id="5" name="Rounded Rectangle 4"/>
          <p:cNvSpPr/>
          <p:nvPr/>
        </p:nvSpPr>
        <p:spPr>
          <a:xfrm>
            <a:off x="2097024" y="0"/>
            <a:ext cx="10094976" cy="2767584"/>
          </a:xfrm>
          <a:prstGeom prst="roundRect">
            <a:avLst/>
          </a:prstGeom>
          <a:solidFill>
            <a:schemeClr val="bg1"/>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dirty="0" smtClean="0">
              <a:solidFill>
                <a:srgbClr val="002060"/>
              </a:solidFill>
              <a:latin typeface="Times New Roman" panose="02020603050405020304" pitchFamily="18" charset="0"/>
              <a:cs typeface="Times New Roman" panose="02020603050405020304" pitchFamily="18" charset="0"/>
            </a:endParaRPr>
          </a:p>
          <a:p>
            <a:pPr algn="ctr"/>
            <a:r>
              <a:rPr lang="en-US" sz="2400" b="1" dirty="0" smtClean="0">
                <a:solidFill>
                  <a:srgbClr val="002060"/>
                </a:solidFill>
                <a:latin typeface="Times New Roman" panose="02020603050405020304" pitchFamily="18" charset="0"/>
                <a:cs typeface="Times New Roman" panose="02020603050405020304" pitchFamily="18" charset="0"/>
              </a:rPr>
              <a:t>MĂNG NON – TÀI LIỆU TIỂU HỌC</a:t>
            </a:r>
          </a:p>
          <a:p>
            <a:pPr algn="ctr"/>
            <a:r>
              <a:rPr lang="en-US" sz="2400" b="1" dirty="0" smtClean="0">
                <a:solidFill>
                  <a:srgbClr val="002060"/>
                </a:solidFill>
                <a:latin typeface="Times New Roman" panose="02020603050405020304" pitchFamily="18" charset="0"/>
                <a:cs typeface="Times New Roman" panose="02020603050405020304" pitchFamily="18" charset="0"/>
              </a:rPr>
              <a:t>CHUYÊN GIÁO ÁN ĐIỆN TỬ THEO TUẦN KHỐI 4 </a:t>
            </a:r>
          </a:p>
          <a:p>
            <a:pPr algn="ctr"/>
            <a:r>
              <a:rPr lang="en-US" sz="2400" b="1" dirty="0" smtClean="0">
                <a:solidFill>
                  <a:srgbClr val="002060"/>
                </a:solidFill>
                <a:latin typeface="Times New Roman" panose="02020603050405020304" pitchFamily="18" charset="0"/>
                <a:cs typeface="Times New Roman" panose="02020603050405020304" pitchFamily="18" charset="0"/>
              </a:rPr>
              <a:t>BÀI THAO GIẢNG – ELEARNING</a:t>
            </a:r>
          </a:p>
          <a:p>
            <a:pPr algn="ctr"/>
            <a:r>
              <a:rPr lang="en-US" sz="2400" dirty="0" smtClean="0">
                <a:solidFill>
                  <a:srgbClr val="002060"/>
                </a:solidFill>
                <a:latin typeface="Times New Roman" panose="02020603050405020304" pitchFamily="18" charset="0"/>
                <a:cs typeface="Times New Roman" panose="02020603050405020304" pitchFamily="18" charset="0"/>
              </a:rPr>
              <a:t>Nhóm chia sẻ tài liệu - Qùa tặng: Măng Non – Tài liệu Tiểu học</a:t>
            </a:r>
          </a:p>
          <a:p>
            <a:pPr algn="ctr"/>
            <a:r>
              <a:rPr lang="en-US" sz="2400" dirty="0" smtClean="0">
                <a:solidFill>
                  <a:srgbClr val="002060"/>
                </a:solidFill>
                <a:latin typeface="Times New Roman" panose="02020603050405020304" pitchFamily="18" charset="0"/>
                <a:cs typeface="Times New Roman" panose="02020603050405020304" pitchFamily="18" charset="0"/>
              </a:rPr>
              <a:t>Page: Măng Non – Tài liệu Tiểu học </a:t>
            </a:r>
          </a:p>
          <a:p>
            <a:pPr algn="ctr"/>
            <a:r>
              <a:rPr lang="en-US" sz="2400" dirty="0" smtClean="0">
                <a:solidFill>
                  <a:srgbClr val="002060"/>
                </a:solidFill>
                <a:latin typeface="Times New Roman" panose="02020603050405020304" pitchFamily="18" charset="0"/>
                <a:cs typeface="Times New Roman" panose="02020603050405020304" pitchFamily="18" charset="0"/>
              </a:rPr>
              <a:t>SĐT ZALO : </a:t>
            </a:r>
            <a:r>
              <a:rPr lang="en-US" sz="2400" u="sng" dirty="0" smtClean="0">
                <a:solidFill>
                  <a:srgbClr val="002060"/>
                </a:solidFill>
              </a:rPr>
              <a:t>0382348780</a:t>
            </a:r>
            <a:r>
              <a:rPr lang="en-US" sz="2400" dirty="0" smtClean="0">
                <a:solidFill>
                  <a:srgbClr val="002060"/>
                </a:solidFill>
              </a:rPr>
              <a:t> - </a:t>
            </a:r>
            <a:r>
              <a:rPr lang="en-US" sz="2400" u="sng" dirty="0">
                <a:solidFill>
                  <a:srgbClr val="002060"/>
                </a:solidFill>
              </a:rPr>
              <a:t>0984848929</a:t>
            </a:r>
            <a:endParaRPr lang="en-US" sz="2400" dirty="0" smtClean="0">
              <a:solidFill>
                <a:srgbClr val="002060"/>
              </a:solidFill>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5393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493</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Arial Rounded MT Bold</vt:lpstr>
      <vt:lpstr>Arabia</vt:lpstr>
      <vt:lpstr>Roboto</vt:lpstr>
      <vt:lpstr>Calibri Light</vt:lpstr>
      <vt:lpstr>Kanit Light</vt:lpstr>
      <vt:lpstr>Calibri</vt:lpstr>
      <vt:lpstr>Arial</vt:lpstr>
      <vt:lpstr>SVN-Yahoo</vt:lpstr>
      <vt:lpstr>Times New Roman</vt:lpstr>
      <vt:lpstr>SVN-Whimsy</vt:lpstr>
      <vt:lpstr>Kanit</vt:lpstr>
      <vt:lpstr>Amazone</vt:lpstr>
      <vt:lpstr>Arial-Rounded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quà tặng tiếp theo sẽ được MĂNG NON cập nhật tại nhóm Măng Non – Tài liệu Tiểu học sau: https://www.facebook.com/groups/629898828017053  Mời thầy cô tham gia nhóm để chủ động cập nhật bài giảng điện tử lớp 4 và quà tặng hằng tuần  mới nhất nhé!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Kiddy PowerPoint Template</dc:title>
  <dc:subject>Kiddy PowerPoint Template</dc:subject>
  <dc:creator>MANG NON</dc:creator>
  <cp:keywords>MANG NON</cp:keywords>
  <cp:lastModifiedBy>Hi</cp:lastModifiedBy>
  <cp:revision>4</cp:revision>
  <dcterms:created xsi:type="dcterms:W3CDTF">2021-06-26T04:00:27Z</dcterms:created>
  <dcterms:modified xsi:type="dcterms:W3CDTF">2021-12-26T03:29:47Z</dcterms:modified>
</cp:coreProperties>
</file>