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6" r:id="rId3"/>
    <p:sldMasterId id="2147483674" r:id="rId4"/>
    <p:sldMasterId id="2147483693" r:id="rId5"/>
  </p:sldMasterIdLst>
  <p:notesMasterIdLst>
    <p:notesMasterId r:id="rId23"/>
  </p:notesMasterIdLst>
  <p:sldIdLst>
    <p:sldId id="257" r:id="rId6"/>
    <p:sldId id="270" r:id="rId7"/>
    <p:sldId id="275" r:id="rId8"/>
    <p:sldId id="296" r:id="rId9"/>
    <p:sldId id="300" r:id="rId10"/>
    <p:sldId id="302" r:id="rId11"/>
    <p:sldId id="303" r:id="rId12"/>
    <p:sldId id="304" r:id="rId13"/>
    <p:sldId id="301" r:id="rId14"/>
    <p:sldId id="291" r:id="rId15"/>
    <p:sldId id="297" r:id="rId16"/>
    <p:sldId id="290" r:id="rId17"/>
    <p:sldId id="294" r:id="rId18"/>
    <p:sldId id="293" r:id="rId19"/>
    <p:sldId id="298" r:id="rId20"/>
    <p:sldId id="288" r:id="rId21"/>
    <p:sldId id="305"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A90"/>
    <a:srgbClr val="5BBABC"/>
    <a:srgbClr val="66C050"/>
    <a:srgbClr val="FF774C"/>
    <a:srgbClr val="929D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9571" autoAdjust="0"/>
  </p:normalViewPr>
  <p:slideViewPr>
    <p:cSldViewPr snapToGrid="0">
      <p:cViewPr>
        <p:scale>
          <a:sx n="25" d="100"/>
          <a:sy n="25" d="100"/>
        </p:scale>
        <p:origin x="2774" y="1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F0A34A-2228-48D7-9112-DED58D0A1898}" type="datetimeFigureOut">
              <a:rPr lang="en-US" smtClean="0"/>
              <a:t>12/26/2021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A61ACF-8164-444E-9411-BF29F5088794}" type="slidenum">
              <a:rPr lang="en-US" smtClean="0"/>
              <a:t>‹#›</a:t>
            </a:fld>
            <a:endParaRPr lang="en-US"/>
          </a:p>
        </p:txBody>
      </p:sp>
    </p:spTree>
    <p:extLst>
      <p:ext uri="{BB962C8B-B14F-4D97-AF65-F5344CB8AC3E}">
        <p14:creationId xmlns:p14="http://schemas.microsoft.com/office/powerpoint/2010/main" val="1787706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dirty="0" err="1" smtClean="0"/>
              <a:t>Thầy</a:t>
            </a:r>
            <a:r>
              <a:rPr kumimoji="1" lang="en-US" altLang="zh-CN" dirty="0" smtClean="0"/>
              <a:t>/</a:t>
            </a:r>
            <a:r>
              <a:rPr kumimoji="1" lang="en-US" altLang="zh-CN" dirty="0" err="1" smtClean="0"/>
              <a:t>cô</a:t>
            </a:r>
            <a:r>
              <a:rPr kumimoji="1" lang="en-US" altLang="zh-CN" baseline="0" dirty="0" smtClean="0"/>
              <a:t> </a:t>
            </a:r>
            <a:r>
              <a:rPr kumimoji="1" lang="en-US" altLang="zh-CN" baseline="0" dirty="0" err="1" smtClean="0"/>
              <a:t>bấm</a:t>
            </a:r>
            <a:r>
              <a:rPr kumimoji="1" lang="en-US" altLang="zh-CN" baseline="0" dirty="0" smtClean="0"/>
              <a:t> </a:t>
            </a:r>
            <a:r>
              <a:rPr kumimoji="1" lang="en-US" altLang="zh-CN" baseline="0" dirty="0" err="1" smtClean="0"/>
              <a:t>vào</a:t>
            </a:r>
            <a:r>
              <a:rPr kumimoji="1" lang="en-US" altLang="zh-CN" baseline="0" dirty="0" smtClean="0"/>
              <a:t> </a:t>
            </a:r>
            <a:r>
              <a:rPr kumimoji="1" lang="en-US" altLang="zh-CN" baseline="0" dirty="0" err="1" smtClean="0"/>
              <a:t>em</a:t>
            </a:r>
            <a:r>
              <a:rPr kumimoji="1" lang="en-US" altLang="zh-CN" baseline="0" dirty="0" smtClean="0"/>
              <a:t> </a:t>
            </a:r>
            <a:r>
              <a:rPr kumimoji="1" lang="en-US" altLang="zh-CN" baseline="0" dirty="0" err="1" smtClean="0"/>
              <a:t>bé</a:t>
            </a:r>
            <a:r>
              <a:rPr kumimoji="1" lang="en-US" altLang="zh-CN" baseline="0" dirty="0" smtClean="0"/>
              <a:t> </a:t>
            </a:r>
            <a:r>
              <a:rPr kumimoji="1" lang="en-US" altLang="zh-CN" baseline="0" dirty="0" err="1" smtClean="0"/>
              <a:t>để</a:t>
            </a:r>
            <a:r>
              <a:rPr kumimoji="1" lang="en-US" altLang="zh-CN" baseline="0" dirty="0" smtClean="0"/>
              <a:t> </a:t>
            </a:r>
            <a:r>
              <a:rPr kumimoji="1" lang="en-US" altLang="zh-CN" baseline="0" dirty="0" err="1" smtClean="0"/>
              <a:t>đến</a:t>
            </a:r>
            <a:r>
              <a:rPr kumimoji="1" lang="en-US" altLang="zh-CN" baseline="0" dirty="0" smtClean="0"/>
              <a:t> </a:t>
            </a:r>
            <a:r>
              <a:rPr kumimoji="1" lang="en-US" altLang="zh-CN" baseline="0" dirty="0" err="1" smtClean="0"/>
              <a:t>hoạt</a:t>
            </a:r>
            <a:r>
              <a:rPr kumimoji="1" lang="en-US" altLang="zh-CN" baseline="0" dirty="0" smtClean="0"/>
              <a:t> </a:t>
            </a:r>
            <a:r>
              <a:rPr kumimoji="1" lang="en-US" altLang="zh-CN" baseline="0" dirty="0" err="1" smtClean="0"/>
              <a:t>động</a:t>
            </a:r>
            <a:r>
              <a:rPr kumimoji="1" lang="en-US" altLang="zh-CN" baseline="0" dirty="0" smtClean="0"/>
              <a:t> </a:t>
            </a:r>
            <a:r>
              <a:rPr kumimoji="1" lang="en-US" altLang="zh-CN" baseline="0" dirty="0" err="1" smtClean="0"/>
              <a:t>tiếp</a:t>
            </a:r>
            <a:r>
              <a:rPr kumimoji="1" lang="en-US" altLang="zh-CN" baseline="0" dirty="0" smtClean="0"/>
              <a:t> </a:t>
            </a:r>
            <a:r>
              <a:rPr kumimoji="1" lang="en-US" altLang="zh-CN" baseline="0" dirty="0" err="1" smtClean="0"/>
              <a:t>theo</a:t>
            </a:r>
            <a:endParaRPr kumimoji="1" lang="zh-CN" altLang="en-US" dirty="0" smtClean="0"/>
          </a:p>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24E51-5753-954C-905F-86AE04B2329E}"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4106670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24E51-5753-954C-905F-86AE04B2329E}"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1445041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24E51-5753-954C-905F-86AE04B2329E}"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705052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24E51-5753-954C-905F-86AE04B2329E}"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546962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err="1" smtClean="0"/>
              <a:t>Thầy</a:t>
            </a:r>
            <a:r>
              <a:rPr kumimoji="1" lang="en-US" altLang="zh-CN" dirty="0" smtClean="0"/>
              <a:t>/</a:t>
            </a:r>
            <a:r>
              <a:rPr kumimoji="1" lang="en-US" altLang="zh-CN" dirty="0" err="1" smtClean="0"/>
              <a:t>cô</a:t>
            </a:r>
            <a:r>
              <a:rPr kumimoji="1" lang="en-US" altLang="zh-CN" baseline="0" dirty="0" smtClean="0"/>
              <a:t> </a:t>
            </a:r>
            <a:r>
              <a:rPr kumimoji="1" lang="en-US" altLang="zh-CN" baseline="0" dirty="0" err="1" smtClean="0"/>
              <a:t>bấm</a:t>
            </a:r>
            <a:r>
              <a:rPr kumimoji="1" lang="en-US" altLang="zh-CN" baseline="0" dirty="0" smtClean="0"/>
              <a:t> </a:t>
            </a:r>
            <a:r>
              <a:rPr kumimoji="1" lang="en-US" altLang="zh-CN" baseline="0" dirty="0" err="1" smtClean="0"/>
              <a:t>vào</a:t>
            </a:r>
            <a:r>
              <a:rPr kumimoji="1" lang="en-US" altLang="zh-CN" baseline="0" dirty="0" smtClean="0"/>
              <a:t> </a:t>
            </a:r>
            <a:r>
              <a:rPr kumimoji="1" lang="en-US" altLang="zh-CN" baseline="0" dirty="0" err="1" smtClean="0"/>
              <a:t>em</a:t>
            </a:r>
            <a:r>
              <a:rPr kumimoji="1" lang="en-US" altLang="zh-CN" baseline="0" dirty="0" smtClean="0"/>
              <a:t> </a:t>
            </a:r>
            <a:r>
              <a:rPr kumimoji="1" lang="en-US" altLang="zh-CN" baseline="0" dirty="0" err="1" smtClean="0"/>
              <a:t>bé</a:t>
            </a:r>
            <a:r>
              <a:rPr kumimoji="1" lang="en-US" altLang="zh-CN" baseline="0" dirty="0" smtClean="0"/>
              <a:t> </a:t>
            </a:r>
            <a:r>
              <a:rPr kumimoji="1" lang="en-US" altLang="zh-CN" baseline="0" dirty="0" err="1" smtClean="0"/>
              <a:t>để</a:t>
            </a:r>
            <a:r>
              <a:rPr kumimoji="1" lang="en-US" altLang="zh-CN" baseline="0" dirty="0" smtClean="0"/>
              <a:t> quay </a:t>
            </a:r>
            <a:r>
              <a:rPr kumimoji="1" lang="en-US" altLang="zh-CN" baseline="0" dirty="0" err="1" smtClean="0"/>
              <a:t>lại</a:t>
            </a:r>
            <a:r>
              <a:rPr kumimoji="1" lang="en-US" altLang="zh-CN" baseline="0" dirty="0" smtClean="0"/>
              <a:t> </a:t>
            </a:r>
            <a:r>
              <a:rPr kumimoji="1" lang="en-US" altLang="zh-CN" baseline="0" dirty="0" err="1" smtClean="0"/>
              <a:t>các</a:t>
            </a:r>
            <a:r>
              <a:rPr kumimoji="1" lang="en-US" altLang="zh-CN" baseline="0" dirty="0" smtClean="0"/>
              <a:t> ô </a:t>
            </a:r>
            <a:r>
              <a:rPr kumimoji="1" lang="en-US" altLang="zh-CN" baseline="0" dirty="0" err="1" smtClean="0"/>
              <a:t>số</a:t>
            </a:r>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24E51-5753-954C-905F-86AE04B2329E}"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988078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dirty="0" err="1" smtClean="0"/>
              <a:t>Thầy</a:t>
            </a:r>
            <a:r>
              <a:rPr kumimoji="1" lang="en-US" altLang="zh-CN" dirty="0" smtClean="0"/>
              <a:t>/</a:t>
            </a:r>
            <a:r>
              <a:rPr kumimoji="1" lang="en-US" altLang="zh-CN" dirty="0" err="1" smtClean="0"/>
              <a:t>cô</a:t>
            </a:r>
            <a:r>
              <a:rPr kumimoji="1" lang="en-US" altLang="zh-CN" baseline="0" dirty="0" smtClean="0"/>
              <a:t> </a:t>
            </a:r>
            <a:r>
              <a:rPr kumimoji="1" lang="en-US" altLang="zh-CN" baseline="0" dirty="0" err="1" smtClean="0"/>
              <a:t>bấm</a:t>
            </a:r>
            <a:r>
              <a:rPr kumimoji="1" lang="en-US" altLang="zh-CN" baseline="0" dirty="0" smtClean="0"/>
              <a:t> </a:t>
            </a:r>
            <a:r>
              <a:rPr kumimoji="1" lang="en-US" altLang="zh-CN" baseline="0" dirty="0" err="1" smtClean="0"/>
              <a:t>vào</a:t>
            </a:r>
            <a:r>
              <a:rPr kumimoji="1" lang="en-US" altLang="zh-CN" baseline="0" dirty="0" smtClean="0"/>
              <a:t> </a:t>
            </a:r>
            <a:r>
              <a:rPr kumimoji="1" lang="en-US" altLang="zh-CN" baseline="0" dirty="0" err="1" smtClean="0"/>
              <a:t>em</a:t>
            </a:r>
            <a:r>
              <a:rPr kumimoji="1" lang="en-US" altLang="zh-CN" baseline="0" dirty="0" smtClean="0"/>
              <a:t> </a:t>
            </a:r>
            <a:r>
              <a:rPr kumimoji="1" lang="en-US" altLang="zh-CN" baseline="0" dirty="0" err="1" smtClean="0"/>
              <a:t>bé</a:t>
            </a:r>
            <a:r>
              <a:rPr kumimoji="1" lang="en-US" altLang="zh-CN" baseline="0" dirty="0" smtClean="0"/>
              <a:t> </a:t>
            </a:r>
            <a:r>
              <a:rPr kumimoji="1" lang="en-US" altLang="zh-CN" baseline="0" dirty="0" err="1" smtClean="0"/>
              <a:t>để</a:t>
            </a:r>
            <a:r>
              <a:rPr kumimoji="1" lang="en-US" altLang="zh-CN" baseline="0" dirty="0" smtClean="0"/>
              <a:t> quay </a:t>
            </a:r>
            <a:r>
              <a:rPr kumimoji="1" lang="en-US" altLang="zh-CN" baseline="0" dirty="0" err="1" smtClean="0"/>
              <a:t>lại</a:t>
            </a:r>
            <a:r>
              <a:rPr kumimoji="1" lang="en-US" altLang="zh-CN" baseline="0" dirty="0" smtClean="0"/>
              <a:t> </a:t>
            </a:r>
            <a:r>
              <a:rPr kumimoji="1" lang="en-US" altLang="zh-CN" baseline="0" dirty="0" err="1" smtClean="0"/>
              <a:t>các</a:t>
            </a:r>
            <a:r>
              <a:rPr kumimoji="1" lang="en-US" altLang="zh-CN" baseline="0" dirty="0" smtClean="0"/>
              <a:t> ô </a:t>
            </a:r>
            <a:r>
              <a:rPr kumimoji="1" lang="en-US" altLang="zh-CN" baseline="0" dirty="0" err="1" smtClean="0"/>
              <a:t>số</a:t>
            </a:r>
            <a:endParaRPr kumimoji="1" lang="zh-CN" altLang="en-US" dirty="0" smtClean="0"/>
          </a:p>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24E51-5753-954C-905F-86AE04B2329E}"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1971181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dirty="0" err="1" smtClean="0"/>
              <a:t>Thầy</a:t>
            </a:r>
            <a:r>
              <a:rPr kumimoji="1" lang="en-US" altLang="zh-CN" dirty="0" smtClean="0"/>
              <a:t>/</a:t>
            </a:r>
            <a:r>
              <a:rPr kumimoji="1" lang="en-US" altLang="zh-CN" dirty="0" err="1" smtClean="0"/>
              <a:t>cô</a:t>
            </a:r>
            <a:r>
              <a:rPr kumimoji="1" lang="en-US" altLang="zh-CN" baseline="0" dirty="0" smtClean="0"/>
              <a:t> </a:t>
            </a:r>
            <a:r>
              <a:rPr kumimoji="1" lang="en-US" altLang="zh-CN" baseline="0" dirty="0" err="1" smtClean="0"/>
              <a:t>bấm</a:t>
            </a:r>
            <a:r>
              <a:rPr kumimoji="1" lang="en-US" altLang="zh-CN" baseline="0" dirty="0" smtClean="0"/>
              <a:t> </a:t>
            </a:r>
            <a:r>
              <a:rPr kumimoji="1" lang="en-US" altLang="zh-CN" baseline="0" dirty="0" err="1" smtClean="0"/>
              <a:t>vào</a:t>
            </a:r>
            <a:r>
              <a:rPr kumimoji="1" lang="en-US" altLang="zh-CN" baseline="0" dirty="0" smtClean="0"/>
              <a:t> </a:t>
            </a:r>
            <a:r>
              <a:rPr kumimoji="1" lang="en-US" altLang="zh-CN" baseline="0" dirty="0" err="1" smtClean="0"/>
              <a:t>em</a:t>
            </a:r>
            <a:r>
              <a:rPr kumimoji="1" lang="en-US" altLang="zh-CN" baseline="0" dirty="0" smtClean="0"/>
              <a:t> </a:t>
            </a:r>
            <a:r>
              <a:rPr kumimoji="1" lang="en-US" altLang="zh-CN" baseline="0" dirty="0" err="1" smtClean="0"/>
              <a:t>bé</a:t>
            </a:r>
            <a:r>
              <a:rPr kumimoji="1" lang="en-US" altLang="zh-CN" baseline="0" dirty="0" smtClean="0"/>
              <a:t> </a:t>
            </a:r>
            <a:r>
              <a:rPr kumimoji="1" lang="en-US" altLang="zh-CN" baseline="0" dirty="0" err="1" smtClean="0"/>
              <a:t>để</a:t>
            </a:r>
            <a:r>
              <a:rPr kumimoji="1" lang="en-US" altLang="zh-CN" baseline="0" dirty="0" smtClean="0"/>
              <a:t> quay </a:t>
            </a:r>
            <a:r>
              <a:rPr kumimoji="1" lang="en-US" altLang="zh-CN" baseline="0" dirty="0" err="1" smtClean="0"/>
              <a:t>lại</a:t>
            </a:r>
            <a:r>
              <a:rPr kumimoji="1" lang="en-US" altLang="zh-CN" baseline="0" dirty="0" smtClean="0"/>
              <a:t> </a:t>
            </a:r>
            <a:r>
              <a:rPr kumimoji="1" lang="en-US" altLang="zh-CN" baseline="0" dirty="0" err="1" smtClean="0"/>
              <a:t>các</a:t>
            </a:r>
            <a:r>
              <a:rPr kumimoji="1" lang="en-US" altLang="zh-CN" baseline="0" dirty="0" smtClean="0"/>
              <a:t> ô </a:t>
            </a:r>
            <a:r>
              <a:rPr kumimoji="1" lang="en-US" altLang="zh-CN" baseline="0" dirty="0" err="1" smtClean="0"/>
              <a:t>số</a:t>
            </a:r>
            <a:endParaRPr kumimoji="1" lang="zh-CN" altLang="en-US" dirty="0" smtClean="0"/>
          </a:p>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24E51-5753-954C-905F-86AE04B2329E}"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1954071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dirty="0" err="1" smtClean="0"/>
              <a:t>Thầy</a:t>
            </a:r>
            <a:r>
              <a:rPr kumimoji="1" lang="en-US" altLang="zh-CN" dirty="0" smtClean="0"/>
              <a:t>/</a:t>
            </a:r>
            <a:r>
              <a:rPr kumimoji="1" lang="en-US" altLang="zh-CN" dirty="0" err="1" smtClean="0"/>
              <a:t>cô</a:t>
            </a:r>
            <a:r>
              <a:rPr kumimoji="1" lang="en-US" altLang="zh-CN" baseline="0" dirty="0" smtClean="0"/>
              <a:t> </a:t>
            </a:r>
            <a:r>
              <a:rPr kumimoji="1" lang="en-US" altLang="zh-CN" baseline="0" dirty="0" err="1" smtClean="0"/>
              <a:t>bấm</a:t>
            </a:r>
            <a:r>
              <a:rPr kumimoji="1" lang="en-US" altLang="zh-CN" baseline="0" dirty="0" smtClean="0"/>
              <a:t> </a:t>
            </a:r>
            <a:r>
              <a:rPr kumimoji="1" lang="en-US" altLang="zh-CN" baseline="0" dirty="0" err="1" smtClean="0"/>
              <a:t>vào</a:t>
            </a:r>
            <a:r>
              <a:rPr kumimoji="1" lang="en-US" altLang="zh-CN" baseline="0" dirty="0" smtClean="0"/>
              <a:t> </a:t>
            </a:r>
            <a:r>
              <a:rPr kumimoji="1" lang="en-US" altLang="zh-CN" baseline="0" dirty="0" err="1" smtClean="0"/>
              <a:t>em</a:t>
            </a:r>
            <a:r>
              <a:rPr kumimoji="1" lang="en-US" altLang="zh-CN" baseline="0" dirty="0" smtClean="0"/>
              <a:t> </a:t>
            </a:r>
            <a:r>
              <a:rPr kumimoji="1" lang="en-US" altLang="zh-CN" baseline="0" dirty="0" err="1" smtClean="0"/>
              <a:t>bé</a:t>
            </a:r>
            <a:r>
              <a:rPr kumimoji="1" lang="en-US" altLang="zh-CN" baseline="0" dirty="0" smtClean="0"/>
              <a:t> </a:t>
            </a:r>
            <a:r>
              <a:rPr kumimoji="1" lang="en-US" altLang="zh-CN" baseline="0" dirty="0" err="1" smtClean="0"/>
              <a:t>để</a:t>
            </a:r>
            <a:r>
              <a:rPr kumimoji="1" lang="en-US" altLang="zh-CN" baseline="0" dirty="0" smtClean="0"/>
              <a:t> quay </a:t>
            </a:r>
            <a:r>
              <a:rPr kumimoji="1" lang="en-US" altLang="zh-CN" baseline="0" dirty="0" err="1" smtClean="0"/>
              <a:t>lại</a:t>
            </a:r>
            <a:r>
              <a:rPr kumimoji="1" lang="en-US" altLang="zh-CN" baseline="0" dirty="0" smtClean="0"/>
              <a:t> </a:t>
            </a:r>
            <a:r>
              <a:rPr kumimoji="1" lang="en-US" altLang="zh-CN" baseline="0" dirty="0" err="1" smtClean="0"/>
              <a:t>các</a:t>
            </a:r>
            <a:r>
              <a:rPr kumimoji="1" lang="en-US" altLang="zh-CN" baseline="0" dirty="0" smtClean="0"/>
              <a:t> ô </a:t>
            </a:r>
            <a:r>
              <a:rPr kumimoji="1" lang="en-US" altLang="zh-CN" baseline="0" dirty="0" err="1" smtClean="0"/>
              <a:t>số</a:t>
            </a:r>
            <a:endParaRPr kumimoji="1" lang="zh-CN" altLang="en-US" dirty="0" smtClean="0"/>
          </a:p>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24E51-5753-954C-905F-86AE04B2329E}"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143773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24E51-5753-954C-905F-86AE04B2329E}"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993029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24E51-5753-954C-905F-86AE04B2329E}"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863273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24E51-5753-954C-905F-86AE04B2329E}"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751231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24E51-5753-954C-905F-86AE04B2329E}"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1660297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6A212E-2A84-43F2-BFED-C06078A18BC9}" type="datetimeFigureOut">
              <a:rPr lang="en-US" smtClean="0"/>
              <a:t>12/26/2021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8D9FD9-FACD-4176-A436-F3F1BAF6BF5A}" type="slidenum">
              <a:rPr lang="en-US" smtClean="0"/>
              <a:t>‹#›</a:t>
            </a:fld>
            <a:endParaRPr lang="en-US"/>
          </a:p>
        </p:txBody>
      </p:sp>
    </p:spTree>
    <p:extLst>
      <p:ext uri="{BB962C8B-B14F-4D97-AF65-F5344CB8AC3E}">
        <p14:creationId xmlns:p14="http://schemas.microsoft.com/office/powerpoint/2010/main" val="381121662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6A212E-2A84-43F2-BFED-C06078A18BC9}" type="datetimeFigureOut">
              <a:rPr lang="en-US" smtClean="0"/>
              <a:t>12/26/2021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8D9FD9-FACD-4176-A436-F3F1BAF6BF5A}" type="slidenum">
              <a:rPr lang="en-US" smtClean="0"/>
              <a:t>‹#›</a:t>
            </a:fld>
            <a:endParaRPr lang="en-US"/>
          </a:p>
        </p:txBody>
      </p:sp>
    </p:spTree>
    <p:extLst>
      <p:ext uri="{BB962C8B-B14F-4D97-AF65-F5344CB8AC3E}">
        <p14:creationId xmlns:p14="http://schemas.microsoft.com/office/powerpoint/2010/main" val="155818427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6A212E-2A84-43F2-BFED-C06078A18BC9}" type="datetimeFigureOut">
              <a:rPr lang="en-US" smtClean="0"/>
              <a:t>12/26/2021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8D9FD9-FACD-4176-A436-F3F1BAF6BF5A}" type="slidenum">
              <a:rPr lang="en-US" smtClean="0"/>
              <a:t>‹#›</a:t>
            </a:fld>
            <a:endParaRPr lang="en-US"/>
          </a:p>
        </p:txBody>
      </p:sp>
    </p:spTree>
    <p:extLst>
      <p:ext uri="{BB962C8B-B14F-4D97-AF65-F5344CB8AC3E}">
        <p14:creationId xmlns:p14="http://schemas.microsoft.com/office/powerpoint/2010/main" val="236365639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56A212E-2A84-43F2-BFED-C06078A18BC9}" type="datetimeFigureOut">
              <a:rPr lang="en-US" smtClean="0"/>
              <a:t>12/26/2021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8D9FD9-FACD-4176-A436-F3F1BAF6BF5A}" type="slidenum">
              <a:rPr lang="en-US" smtClean="0"/>
              <a:t>‹#›</a:t>
            </a:fld>
            <a:endParaRPr lang="en-US"/>
          </a:p>
        </p:txBody>
      </p:sp>
    </p:spTree>
    <p:extLst>
      <p:ext uri="{BB962C8B-B14F-4D97-AF65-F5344CB8AC3E}">
        <p14:creationId xmlns:p14="http://schemas.microsoft.com/office/powerpoint/2010/main" val="831255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56A212E-2A84-43F2-BFED-C06078A18BC9}" type="datetimeFigureOut">
              <a:rPr lang="en-US" smtClean="0"/>
              <a:t>12/26/2021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8D9FD9-FACD-4176-A436-F3F1BAF6BF5A}" type="slidenum">
              <a:rPr lang="en-US" smtClean="0"/>
              <a:t>‹#›</a:t>
            </a:fld>
            <a:endParaRPr lang="en-US"/>
          </a:p>
        </p:txBody>
      </p:sp>
    </p:spTree>
    <p:extLst>
      <p:ext uri="{BB962C8B-B14F-4D97-AF65-F5344CB8AC3E}">
        <p14:creationId xmlns:p14="http://schemas.microsoft.com/office/powerpoint/2010/main" val="484467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A212E-2A84-43F2-BFED-C06078A18BC9}" type="datetimeFigureOut">
              <a:rPr lang="en-US" smtClean="0"/>
              <a:t>12/26/2021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8D9FD9-FACD-4176-A436-F3F1BAF6BF5A}" type="slidenum">
              <a:rPr lang="en-US" smtClean="0"/>
              <a:t>‹#›</a:t>
            </a:fld>
            <a:endParaRPr lang="en-US"/>
          </a:p>
        </p:txBody>
      </p:sp>
    </p:spTree>
    <p:extLst>
      <p:ext uri="{BB962C8B-B14F-4D97-AF65-F5344CB8AC3E}">
        <p14:creationId xmlns:p14="http://schemas.microsoft.com/office/powerpoint/2010/main" val="3034691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A212E-2A84-43F2-BFED-C06078A18BC9}" type="datetimeFigureOut">
              <a:rPr lang="en-US" smtClean="0"/>
              <a:t>12/26/2021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8D9FD9-FACD-4176-A436-F3F1BAF6BF5A}" type="slidenum">
              <a:rPr lang="en-US" smtClean="0"/>
              <a:t>‹#›</a:t>
            </a:fld>
            <a:endParaRPr lang="en-US"/>
          </a:p>
        </p:txBody>
      </p:sp>
    </p:spTree>
    <p:extLst>
      <p:ext uri="{BB962C8B-B14F-4D97-AF65-F5344CB8AC3E}">
        <p14:creationId xmlns:p14="http://schemas.microsoft.com/office/powerpoint/2010/main" val="2938806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8467648"/>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思源黑体 CN Medium"/>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2138619326"/>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思源黑体 CN Medium"/>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4174742439"/>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672303"/>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A212E-2A84-43F2-BFED-C06078A18BC9}" type="datetimeFigureOut">
              <a:rPr lang="en-US" smtClean="0"/>
              <a:t>12/26/2021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8D9FD9-FACD-4176-A436-F3F1BAF6BF5A}" type="slidenum">
              <a:rPr lang="en-US" smtClean="0"/>
              <a:t>‹#›</a:t>
            </a:fld>
            <a:endParaRPr lang="en-US"/>
          </a:p>
        </p:txBody>
      </p:sp>
    </p:spTree>
    <p:extLst>
      <p:ext uri="{BB962C8B-B14F-4D97-AF65-F5344CB8AC3E}">
        <p14:creationId xmlns:p14="http://schemas.microsoft.com/office/powerpoint/2010/main" val="12695263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006738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4994195"/>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00139"/>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758665"/>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
        <p:nvSpPr>
          <p:cNvPr id="7" name="TextBox 6"/>
          <p:cNvSpPr txBox="1"/>
          <p:nvPr userDrawn="1"/>
        </p:nvSpPr>
        <p:spPr>
          <a:xfrm>
            <a:off x="154983" y="6581001"/>
            <a:ext cx="1506070" cy="276999"/>
          </a:xfrm>
          <a:prstGeom prst="rect">
            <a:avLst/>
          </a:prstGeom>
          <a:noFill/>
        </p:spPr>
        <p:txBody>
          <a:bodyPr wrap="square" rtlCol="0">
            <a:spAutoFit/>
          </a:bodyPr>
          <a:lstStyle/>
          <a:p>
            <a:r>
              <a:rPr lang="en-US" sz="1200" dirty="0" smtClean="0">
                <a:solidFill>
                  <a:schemeClr val="bg1">
                    <a:lumMod val="95000"/>
                  </a:schemeClr>
                </a:solidFill>
                <a:latin typeface="UTM Cookies" panose="02040603050506020204" pitchFamily="18" charset="0"/>
              </a:rPr>
              <a:t>MĂNGNON</a:t>
            </a:r>
            <a:endParaRPr lang="en-US" sz="1200" dirty="0">
              <a:solidFill>
                <a:schemeClr val="bg1">
                  <a:lumMod val="95000"/>
                </a:schemeClr>
              </a:solidFill>
              <a:latin typeface="UTM Cookies" panose="02040603050506020204" pitchFamily="18" charset="0"/>
            </a:endParaRPr>
          </a:p>
        </p:txBody>
      </p:sp>
    </p:spTree>
    <p:extLst>
      <p:ext uri="{BB962C8B-B14F-4D97-AF65-F5344CB8AC3E}">
        <p14:creationId xmlns:p14="http://schemas.microsoft.com/office/powerpoint/2010/main" val="1129690277"/>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
        <p:nvSpPr>
          <p:cNvPr id="7" name="TextBox 6"/>
          <p:cNvSpPr txBox="1"/>
          <p:nvPr userDrawn="1"/>
        </p:nvSpPr>
        <p:spPr>
          <a:xfrm>
            <a:off x="103322" y="6551941"/>
            <a:ext cx="1506070" cy="276999"/>
          </a:xfrm>
          <a:prstGeom prst="rect">
            <a:avLst/>
          </a:prstGeom>
          <a:noFill/>
        </p:spPr>
        <p:txBody>
          <a:bodyPr wrap="square" rtlCol="0">
            <a:spAutoFit/>
          </a:bodyPr>
          <a:lstStyle/>
          <a:p>
            <a:r>
              <a:rPr lang="en-US" sz="1200" dirty="0" smtClean="0">
                <a:solidFill>
                  <a:schemeClr val="bg1">
                    <a:lumMod val="95000"/>
                  </a:schemeClr>
                </a:solidFill>
                <a:latin typeface="UTM Cookies" panose="02040603050506020204" pitchFamily="18" charset="0"/>
              </a:rPr>
              <a:t>MĂNGNON</a:t>
            </a:r>
            <a:endParaRPr lang="en-US" sz="1200" dirty="0">
              <a:solidFill>
                <a:schemeClr val="bg1">
                  <a:lumMod val="95000"/>
                </a:schemeClr>
              </a:solidFill>
              <a:latin typeface="UTM Cookies" panose="02040603050506020204" pitchFamily="18" charset="0"/>
            </a:endParaRPr>
          </a:p>
        </p:txBody>
      </p:sp>
    </p:spTree>
    <p:extLst>
      <p:ext uri="{BB962C8B-B14F-4D97-AF65-F5344CB8AC3E}">
        <p14:creationId xmlns:p14="http://schemas.microsoft.com/office/powerpoint/2010/main" val="3661122835"/>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
        <p:nvSpPr>
          <p:cNvPr id="7" name="TextBox 6"/>
          <p:cNvSpPr txBox="1"/>
          <p:nvPr userDrawn="1"/>
        </p:nvSpPr>
        <p:spPr>
          <a:xfrm>
            <a:off x="92990" y="6581001"/>
            <a:ext cx="1506070" cy="276999"/>
          </a:xfrm>
          <a:prstGeom prst="rect">
            <a:avLst/>
          </a:prstGeom>
          <a:noFill/>
        </p:spPr>
        <p:txBody>
          <a:bodyPr wrap="square" rtlCol="0">
            <a:spAutoFit/>
          </a:bodyPr>
          <a:lstStyle/>
          <a:p>
            <a:r>
              <a:rPr lang="en-US" sz="1200" dirty="0" smtClean="0">
                <a:solidFill>
                  <a:schemeClr val="bg1">
                    <a:lumMod val="95000"/>
                  </a:schemeClr>
                </a:solidFill>
                <a:latin typeface="UTM Cookies" panose="02040603050506020204" pitchFamily="18" charset="0"/>
              </a:rPr>
              <a:t>MĂNGNON</a:t>
            </a:r>
            <a:endParaRPr lang="en-US" sz="1200" dirty="0">
              <a:solidFill>
                <a:schemeClr val="bg1">
                  <a:lumMod val="95000"/>
                </a:schemeClr>
              </a:solidFill>
              <a:latin typeface="UTM Cookies" panose="02040603050506020204" pitchFamily="18" charset="0"/>
            </a:endParaRPr>
          </a:p>
        </p:txBody>
      </p:sp>
    </p:spTree>
    <p:extLst>
      <p:ext uri="{BB962C8B-B14F-4D97-AF65-F5344CB8AC3E}">
        <p14:creationId xmlns:p14="http://schemas.microsoft.com/office/powerpoint/2010/main" val="1808266435"/>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
        <p:nvSpPr>
          <p:cNvPr id="7" name="TextBox 6"/>
          <p:cNvSpPr txBox="1"/>
          <p:nvPr userDrawn="1"/>
        </p:nvSpPr>
        <p:spPr>
          <a:xfrm>
            <a:off x="92990" y="6581001"/>
            <a:ext cx="1506070" cy="276999"/>
          </a:xfrm>
          <a:prstGeom prst="rect">
            <a:avLst/>
          </a:prstGeom>
          <a:noFill/>
        </p:spPr>
        <p:txBody>
          <a:bodyPr wrap="square" rtlCol="0">
            <a:spAutoFit/>
          </a:bodyPr>
          <a:lstStyle/>
          <a:p>
            <a:r>
              <a:rPr lang="en-US" sz="1200" dirty="0" smtClean="0">
                <a:solidFill>
                  <a:schemeClr val="bg1">
                    <a:lumMod val="95000"/>
                  </a:schemeClr>
                </a:solidFill>
                <a:latin typeface="UTM Cookies" panose="02040603050506020204" pitchFamily="18" charset="0"/>
              </a:rPr>
              <a:t>MĂNGNON</a:t>
            </a:r>
            <a:endParaRPr lang="en-US" sz="1200" dirty="0">
              <a:solidFill>
                <a:schemeClr val="bg1">
                  <a:lumMod val="95000"/>
                </a:schemeClr>
              </a:solidFill>
              <a:latin typeface="UTM Cookies" panose="02040603050506020204" pitchFamily="18" charset="0"/>
            </a:endParaRPr>
          </a:p>
        </p:txBody>
      </p:sp>
    </p:spTree>
    <p:extLst>
      <p:ext uri="{BB962C8B-B14F-4D97-AF65-F5344CB8AC3E}">
        <p14:creationId xmlns:p14="http://schemas.microsoft.com/office/powerpoint/2010/main" val="1859083532"/>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
        <p:nvSpPr>
          <p:cNvPr id="7" name="TextBox 6"/>
          <p:cNvSpPr txBox="1"/>
          <p:nvPr userDrawn="1"/>
        </p:nvSpPr>
        <p:spPr>
          <a:xfrm>
            <a:off x="92990" y="6581001"/>
            <a:ext cx="1506070" cy="276999"/>
          </a:xfrm>
          <a:prstGeom prst="rect">
            <a:avLst/>
          </a:prstGeom>
          <a:noFill/>
        </p:spPr>
        <p:txBody>
          <a:bodyPr wrap="square" rtlCol="0">
            <a:spAutoFit/>
          </a:bodyPr>
          <a:lstStyle/>
          <a:p>
            <a:r>
              <a:rPr lang="en-US" sz="1200" dirty="0" smtClean="0">
                <a:solidFill>
                  <a:schemeClr val="bg1">
                    <a:lumMod val="95000"/>
                  </a:schemeClr>
                </a:solidFill>
                <a:latin typeface="UTM Cookies" panose="02040603050506020204" pitchFamily="18" charset="0"/>
              </a:rPr>
              <a:t>MĂNGNON</a:t>
            </a:r>
            <a:endParaRPr lang="en-US" sz="1200" dirty="0">
              <a:solidFill>
                <a:schemeClr val="bg1">
                  <a:lumMod val="95000"/>
                </a:schemeClr>
              </a:solidFill>
              <a:latin typeface="UTM Cookies" panose="02040603050506020204" pitchFamily="18" charset="0"/>
            </a:endParaRPr>
          </a:p>
        </p:txBody>
      </p:sp>
    </p:spTree>
    <p:extLst>
      <p:ext uri="{BB962C8B-B14F-4D97-AF65-F5344CB8AC3E}">
        <p14:creationId xmlns:p14="http://schemas.microsoft.com/office/powerpoint/2010/main" val="4042025938"/>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
        <p:nvSpPr>
          <p:cNvPr id="7" name="TextBox 6"/>
          <p:cNvSpPr txBox="1"/>
          <p:nvPr userDrawn="1"/>
        </p:nvSpPr>
        <p:spPr>
          <a:xfrm>
            <a:off x="92990" y="6581001"/>
            <a:ext cx="1506070" cy="276999"/>
          </a:xfrm>
          <a:prstGeom prst="rect">
            <a:avLst/>
          </a:prstGeom>
          <a:noFill/>
        </p:spPr>
        <p:txBody>
          <a:bodyPr wrap="square" rtlCol="0">
            <a:spAutoFit/>
          </a:bodyPr>
          <a:lstStyle/>
          <a:p>
            <a:r>
              <a:rPr lang="en-US" sz="1200" dirty="0" smtClean="0">
                <a:solidFill>
                  <a:schemeClr val="bg1">
                    <a:lumMod val="95000"/>
                  </a:schemeClr>
                </a:solidFill>
                <a:latin typeface="UTM Cookies" panose="02040603050506020204" pitchFamily="18" charset="0"/>
              </a:rPr>
              <a:t>MĂNGNON</a:t>
            </a:r>
            <a:endParaRPr lang="en-US" sz="1200" dirty="0">
              <a:solidFill>
                <a:schemeClr val="bg1">
                  <a:lumMod val="95000"/>
                </a:schemeClr>
              </a:solidFill>
              <a:latin typeface="UTM Cookies" panose="02040603050506020204" pitchFamily="18" charset="0"/>
            </a:endParaRPr>
          </a:p>
        </p:txBody>
      </p:sp>
    </p:spTree>
    <p:extLst>
      <p:ext uri="{BB962C8B-B14F-4D97-AF65-F5344CB8AC3E}">
        <p14:creationId xmlns:p14="http://schemas.microsoft.com/office/powerpoint/2010/main" val="1156630196"/>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A212E-2A84-43F2-BFED-C06078A18BC9}" type="datetimeFigureOut">
              <a:rPr lang="en-US" smtClean="0"/>
              <a:t>12/26/2021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8D9FD9-FACD-4176-A436-F3F1BAF6BF5A}" type="slidenum">
              <a:rPr lang="en-US" smtClean="0"/>
              <a:t>‹#›</a:t>
            </a:fld>
            <a:endParaRPr lang="en-US"/>
          </a:p>
        </p:txBody>
      </p:sp>
    </p:spTree>
    <p:extLst>
      <p:ext uri="{BB962C8B-B14F-4D97-AF65-F5344CB8AC3E}">
        <p14:creationId xmlns:p14="http://schemas.microsoft.com/office/powerpoint/2010/main" val="428991438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
        <p:nvSpPr>
          <p:cNvPr id="7" name="TextBox 6"/>
          <p:cNvSpPr txBox="1"/>
          <p:nvPr userDrawn="1"/>
        </p:nvSpPr>
        <p:spPr>
          <a:xfrm>
            <a:off x="92990" y="6581001"/>
            <a:ext cx="1506070" cy="276999"/>
          </a:xfrm>
          <a:prstGeom prst="rect">
            <a:avLst/>
          </a:prstGeom>
          <a:noFill/>
        </p:spPr>
        <p:txBody>
          <a:bodyPr wrap="square" rtlCol="0">
            <a:spAutoFit/>
          </a:bodyPr>
          <a:lstStyle/>
          <a:p>
            <a:r>
              <a:rPr lang="en-US" sz="1200" dirty="0" smtClean="0">
                <a:solidFill>
                  <a:schemeClr val="bg1">
                    <a:lumMod val="95000"/>
                  </a:schemeClr>
                </a:solidFill>
                <a:latin typeface="UTM Cookies" panose="02040603050506020204" pitchFamily="18" charset="0"/>
              </a:rPr>
              <a:t>MĂNGNON</a:t>
            </a:r>
            <a:endParaRPr lang="en-US" sz="1200" dirty="0">
              <a:solidFill>
                <a:schemeClr val="bg1">
                  <a:lumMod val="95000"/>
                </a:schemeClr>
              </a:solidFill>
              <a:latin typeface="UTM Cookies" panose="02040603050506020204" pitchFamily="18" charset="0"/>
            </a:endParaRPr>
          </a:p>
        </p:txBody>
      </p:sp>
    </p:spTree>
    <p:extLst>
      <p:ext uri="{BB962C8B-B14F-4D97-AF65-F5344CB8AC3E}">
        <p14:creationId xmlns:p14="http://schemas.microsoft.com/office/powerpoint/2010/main" val="158050949"/>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
        <p:nvSpPr>
          <p:cNvPr id="7" name="TextBox 6"/>
          <p:cNvSpPr txBox="1"/>
          <p:nvPr userDrawn="1"/>
        </p:nvSpPr>
        <p:spPr>
          <a:xfrm>
            <a:off x="92990" y="6581001"/>
            <a:ext cx="1506070" cy="276999"/>
          </a:xfrm>
          <a:prstGeom prst="rect">
            <a:avLst/>
          </a:prstGeom>
          <a:noFill/>
        </p:spPr>
        <p:txBody>
          <a:bodyPr wrap="square" rtlCol="0">
            <a:spAutoFit/>
          </a:bodyPr>
          <a:lstStyle/>
          <a:p>
            <a:r>
              <a:rPr lang="en-US" sz="1200" dirty="0" smtClean="0">
                <a:solidFill>
                  <a:schemeClr val="bg1">
                    <a:lumMod val="95000"/>
                  </a:schemeClr>
                </a:solidFill>
                <a:latin typeface="UTM Cookies" panose="02040603050506020204" pitchFamily="18" charset="0"/>
              </a:rPr>
              <a:t>MĂNGNON</a:t>
            </a:r>
            <a:endParaRPr lang="en-US" sz="1200" dirty="0">
              <a:solidFill>
                <a:schemeClr val="bg1">
                  <a:lumMod val="95000"/>
                </a:schemeClr>
              </a:solidFill>
              <a:latin typeface="UTM Cookies" panose="02040603050506020204" pitchFamily="18" charset="0"/>
            </a:endParaRPr>
          </a:p>
        </p:txBody>
      </p:sp>
    </p:spTree>
    <p:extLst>
      <p:ext uri="{BB962C8B-B14F-4D97-AF65-F5344CB8AC3E}">
        <p14:creationId xmlns:p14="http://schemas.microsoft.com/office/powerpoint/2010/main" val="2684693759"/>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
        <p:nvSpPr>
          <p:cNvPr id="7" name="TextBox 6"/>
          <p:cNvSpPr txBox="1"/>
          <p:nvPr userDrawn="1"/>
        </p:nvSpPr>
        <p:spPr>
          <a:xfrm>
            <a:off x="92990" y="6581001"/>
            <a:ext cx="1506070" cy="276999"/>
          </a:xfrm>
          <a:prstGeom prst="rect">
            <a:avLst/>
          </a:prstGeom>
          <a:noFill/>
        </p:spPr>
        <p:txBody>
          <a:bodyPr wrap="square" rtlCol="0">
            <a:spAutoFit/>
          </a:bodyPr>
          <a:lstStyle/>
          <a:p>
            <a:r>
              <a:rPr lang="en-US" sz="1200" dirty="0" smtClean="0">
                <a:solidFill>
                  <a:schemeClr val="bg1">
                    <a:lumMod val="95000"/>
                  </a:schemeClr>
                </a:solidFill>
                <a:latin typeface="UTM Cookies" panose="02040603050506020204" pitchFamily="18" charset="0"/>
              </a:rPr>
              <a:t>MĂNGNON</a:t>
            </a:r>
            <a:endParaRPr lang="en-US" sz="1200" dirty="0">
              <a:solidFill>
                <a:schemeClr val="bg1">
                  <a:lumMod val="95000"/>
                </a:schemeClr>
              </a:solidFill>
              <a:latin typeface="UTM Cookies" panose="02040603050506020204" pitchFamily="18" charset="0"/>
            </a:endParaRPr>
          </a:p>
        </p:txBody>
      </p:sp>
    </p:spTree>
    <p:extLst>
      <p:ext uri="{BB962C8B-B14F-4D97-AF65-F5344CB8AC3E}">
        <p14:creationId xmlns:p14="http://schemas.microsoft.com/office/powerpoint/2010/main" val="3285204433"/>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
        <p:nvSpPr>
          <p:cNvPr id="7" name="TextBox 6"/>
          <p:cNvSpPr txBox="1"/>
          <p:nvPr userDrawn="1"/>
        </p:nvSpPr>
        <p:spPr>
          <a:xfrm>
            <a:off x="92990" y="6581001"/>
            <a:ext cx="1506070" cy="276999"/>
          </a:xfrm>
          <a:prstGeom prst="rect">
            <a:avLst/>
          </a:prstGeom>
          <a:noFill/>
        </p:spPr>
        <p:txBody>
          <a:bodyPr wrap="square" rtlCol="0">
            <a:spAutoFit/>
          </a:bodyPr>
          <a:lstStyle/>
          <a:p>
            <a:r>
              <a:rPr lang="en-US" sz="1200" dirty="0" smtClean="0">
                <a:solidFill>
                  <a:schemeClr val="bg1">
                    <a:lumMod val="95000"/>
                  </a:schemeClr>
                </a:solidFill>
                <a:latin typeface="UTM Cookies" panose="02040603050506020204" pitchFamily="18" charset="0"/>
              </a:rPr>
              <a:t>MĂNGNON</a:t>
            </a:r>
            <a:endParaRPr lang="en-US" sz="1200" dirty="0">
              <a:solidFill>
                <a:schemeClr val="bg1">
                  <a:lumMod val="95000"/>
                </a:schemeClr>
              </a:solidFill>
              <a:latin typeface="UTM Cookies" panose="02040603050506020204" pitchFamily="18" charset="0"/>
            </a:endParaRPr>
          </a:p>
        </p:txBody>
      </p:sp>
    </p:spTree>
    <p:extLst>
      <p:ext uri="{BB962C8B-B14F-4D97-AF65-F5344CB8AC3E}">
        <p14:creationId xmlns:p14="http://schemas.microsoft.com/office/powerpoint/2010/main" val="4291008205"/>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536847"/>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65056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255562"/>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思源黑体 CN Medium"/>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
        <p:nvSpPr>
          <p:cNvPr id="7" name="TextBox 6"/>
          <p:cNvSpPr txBox="1"/>
          <p:nvPr userDrawn="1"/>
        </p:nvSpPr>
        <p:spPr>
          <a:xfrm>
            <a:off x="92990" y="6581001"/>
            <a:ext cx="1506070" cy="276999"/>
          </a:xfrm>
          <a:prstGeom prst="rect">
            <a:avLst/>
          </a:prstGeom>
          <a:noFill/>
        </p:spPr>
        <p:txBody>
          <a:bodyPr wrap="square" rtlCol="0">
            <a:spAutoFit/>
          </a:bodyPr>
          <a:lstStyle/>
          <a:p>
            <a:r>
              <a:rPr lang="en-US" sz="1200" dirty="0" smtClean="0">
                <a:solidFill>
                  <a:schemeClr val="bg1">
                    <a:lumMod val="95000"/>
                  </a:schemeClr>
                </a:solidFill>
                <a:latin typeface="UTM Cookies" panose="02040603050506020204" pitchFamily="18" charset="0"/>
              </a:rPr>
              <a:t>MĂNGNON</a:t>
            </a:r>
            <a:endParaRPr lang="en-US" sz="1200" dirty="0">
              <a:solidFill>
                <a:schemeClr val="bg1">
                  <a:lumMod val="95000"/>
                </a:schemeClr>
              </a:solidFill>
              <a:latin typeface="UTM Cookies" panose="02040603050506020204" pitchFamily="18" charset="0"/>
            </a:endParaRPr>
          </a:p>
        </p:txBody>
      </p:sp>
    </p:spTree>
    <p:extLst>
      <p:ext uri="{BB962C8B-B14F-4D97-AF65-F5344CB8AC3E}">
        <p14:creationId xmlns:p14="http://schemas.microsoft.com/office/powerpoint/2010/main" val="2843128776"/>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思源黑体 CN Medium"/>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
        <p:nvSpPr>
          <p:cNvPr id="7" name="TextBox 6"/>
          <p:cNvSpPr txBox="1"/>
          <p:nvPr userDrawn="1"/>
        </p:nvSpPr>
        <p:spPr>
          <a:xfrm>
            <a:off x="92990" y="6581001"/>
            <a:ext cx="1506070" cy="276999"/>
          </a:xfrm>
          <a:prstGeom prst="rect">
            <a:avLst/>
          </a:prstGeom>
          <a:noFill/>
        </p:spPr>
        <p:txBody>
          <a:bodyPr wrap="square" rtlCol="0">
            <a:spAutoFit/>
          </a:bodyPr>
          <a:lstStyle/>
          <a:p>
            <a:r>
              <a:rPr lang="en-US" sz="1200" dirty="0" smtClean="0">
                <a:solidFill>
                  <a:schemeClr val="bg1">
                    <a:lumMod val="95000"/>
                  </a:schemeClr>
                </a:solidFill>
                <a:latin typeface="UTM Cookies" panose="02040603050506020204" pitchFamily="18" charset="0"/>
              </a:rPr>
              <a:t>MĂNGNON</a:t>
            </a:r>
            <a:endParaRPr lang="en-US" sz="1200" dirty="0">
              <a:solidFill>
                <a:schemeClr val="bg1">
                  <a:lumMod val="95000"/>
                </a:schemeClr>
              </a:solidFill>
              <a:latin typeface="UTM Cookies" panose="02040603050506020204" pitchFamily="18" charset="0"/>
            </a:endParaRPr>
          </a:p>
        </p:txBody>
      </p:sp>
    </p:spTree>
    <p:extLst>
      <p:ext uri="{BB962C8B-B14F-4D97-AF65-F5344CB8AC3E}">
        <p14:creationId xmlns:p14="http://schemas.microsoft.com/office/powerpoint/2010/main" val="2415562183"/>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687632"/>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56A212E-2A84-43F2-BFED-C06078A18BC9}" type="datetimeFigureOut">
              <a:rPr lang="en-US" smtClean="0"/>
              <a:t>12/26/2021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8D9FD9-FACD-4176-A436-F3F1BAF6BF5A}" type="slidenum">
              <a:rPr lang="en-US" smtClean="0"/>
              <a:t>‹#›</a:t>
            </a:fld>
            <a:endParaRPr lang="en-US"/>
          </a:p>
        </p:txBody>
      </p:sp>
    </p:spTree>
    <p:extLst>
      <p:ext uri="{BB962C8B-B14F-4D97-AF65-F5344CB8AC3E}">
        <p14:creationId xmlns:p14="http://schemas.microsoft.com/office/powerpoint/2010/main" val="216209509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137124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83811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81482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54697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3616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603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2574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6621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9535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05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6A212E-2A84-43F2-BFED-C06078A18BC9}" type="datetimeFigureOut">
              <a:rPr lang="en-US" smtClean="0"/>
              <a:t>12/26/2021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8D9FD9-FACD-4176-A436-F3F1BAF6BF5A}" type="slidenum">
              <a:rPr lang="en-US" smtClean="0"/>
              <a:t>‹#›</a:t>
            </a:fld>
            <a:endParaRPr lang="en-US"/>
          </a:p>
        </p:txBody>
      </p:sp>
    </p:spTree>
    <p:extLst>
      <p:ext uri="{BB962C8B-B14F-4D97-AF65-F5344CB8AC3E}">
        <p14:creationId xmlns:p14="http://schemas.microsoft.com/office/powerpoint/2010/main" val="3411600378"/>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5475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0676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1369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6A212E-2A84-43F2-BFED-C06078A18BC9}" type="datetimeFigureOut">
              <a:rPr lang="en-US" smtClean="0"/>
              <a:t>12/26/2021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8D9FD9-FACD-4176-A436-F3F1BAF6BF5A}" type="slidenum">
              <a:rPr lang="en-US" smtClean="0"/>
              <a:t>‹#›</a:t>
            </a:fld>
            <a:endParaRPr lang="en-US"/>
          </a:p>
        </p:txBody>
      </p:sp>
    </p:spTree>
    <p:extLst>
      <p:ext uri="{BB962C8B-B14F-4D97-AF65-F5344CB8AC3E}">
        <p14:creationId xmlns:p14="http://schemas.microsoft.com/office/powerpoint/2010/main" val="2639805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6A212E-2A84-43F2-BFED-C06078A18BC9}" type="datetimeFigureOut">
              <a:rPr lang="en-US" smtClean="0"/>
              <a:t>12/26/2021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8D9FD9-FACD-4176-A436-F3F1BAF6BF5A}" type="slidenum">
              <a:rPr lang="en-US" smtClean="0"/>
              <a:t>‹#›</a:t>
            </a:fld>
            <a:endParaRPr lang="en-US"/>
          </a:p>
        </p:txBody>
      </p:sp>
    </p:spTree>
    <p:extLst>
      <p:ext uri="{BB962C8B-B14F-4D97-AF65-F5344CB8AC3E}">
        <p14:creationId xmlns:p14="http://schemas.microsoft.com/office/powerpoint/2010/main" val="1148417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6A212E-2A84-43F2-BFED-C06078A18BC9}" type="datetimeFigureOut">
              <a:rPr lang="en-US" smtClean="0"/>
              <a:t>12/26/2021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8D9FD9-FACD-4176-A436-F3F1BAF6BF5A}" type="slidenum">
              <a:rPr lang="en-US" smtClean="0"/>
              <a:t>‹#›</a:t>
            </a:fld>
            <a:endParaRPr lang="en-US"/>
          </a:p>
        </p:txBody>
      </p:sp>
    </p:spTree>
    <p:extLst>
      <p:ext uri="{BB962C8B-B14F-4D97-AF65-F5344CB8AC3E}">
        <p14:creationId xmlns:p14="http://schemas.microsoft.com/office/powerpoint/2010/main" val="243540700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6A212E-2A84-43F2-BFED-C06078A18BC9}" type="datetimeFigureOut">
              <a:rPr lang="en-US" smtClean="0"/>
              <a:t>12/26/2021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8D9FD9-FACD-4176-A436-F3F1BAF6BF5A}" type="slidenum">
              <a:rPr lang="en-US" smtClean="0"/>
              <a:t>‹#›</a:t>
            </a:fld>
            <a:endParaRPr lang="en-US"/>
          </a:p>
        </p:txBody>
      </p:sp>
    </p:spTree>
    <p:extLst>
      <p:ext uri="{BB962C8B-B14F-4D97-AF65-F5344CB8AC3E}">
        <p14:creationId xmlns:p14="http://schemas.microsoft.com/office/powerpoint/2010/main" val="21963650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2.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theme" Target="../theme/theme3.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4.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6A212E-2A84-43F2-BFED-C06078A18BC9}" type="datetimeFigureOut">
              <a:rPr lang="en-US" smtClean="0"/>
              <a:t>12/26/2021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8D9FD9-FACD-4176-A436-F3F1BAF6BF5A}" type="slidenum">
              <a:rPr lang="en-US" smtClean="0"/>
              <a:t>‹#›</a:t>
            </a:fld>
            <a:endParaRPr lang="en-US"/>
          </a:p>
        </p:txBody>
      </p:sp>
      <p:sp>
        <p:nvSpPr>
          <p:cNvPr id="7" name="TextBox 6"/>
          <p:cNvSpPr txBox="1"/>
          <p:nvPr userDrawn="1"/>
        </p:nvSpPr>
        <p:spPr>
          <a:xfrm>
            <a:off x="11232136" y="47238"/>
            <a:ext cx="1506070" cy="276999"/>
          </a:xfrm>
          <a:prstGeom prst="rect">
            <a:avLst/>
          </a:prstGeom>
          <a:noFill/>
        </p:spPr>
        <p:txBody>
          <a:bodyPr wrap="square" rtlCol="0">
            <a:spAutoFit/>
          </a:bodyPr>
          <a:lstStyle/>
          <a:p>
            <a:r>
              <a:rPr lang="en-US" sz="1200" dirty="0" smtClean="0">
                <a:solidFill>
                  <a:schemeClr val="bg2">
                    <a:lumMod val="50000"/>
                  </a:schemeClr>
                </a:solidFill>
                <a:latin typeface="UTM Cookies" panose="02040603050506020204" pitchFamily="18" charset="0"/>
              </a:rPr>
              <a:t>MĂNGNON</a:t>
            </a:r>
            <a:endParaRPr lang="en-US" sz="1200" dirty="0">
              <a:solidFill>
                <a:schemeClr val="bg2">
                  <a:lumMod val="50000"/>
                </a:schemeClr>
              </a:solidFill>
              <a:latin typeface="UTM Cookies" panose="02040603050506020204" pitchFamily="18" charset="0"/>
            </a:endParaRPr>
          </a:p>
        </p:txBody>
      </p:sp>
      <p:sp>
        <p:nvSpPr>
          <p:cNvPr id="8" name="TextBox 7"/>
          <p:cNvSpPr txBox="1"/>
          <p:nvPr userDrawn="1"/>
        </p:nvSpPr>
        <p:spPr>
          <a:xfrm>
            <a:off x="-2554514" y="8258629"/>
            <a:ext cx="2090057" cy="369332"/>
          </a:xfrm>
          <a:prstGeom prst="rect">
            <a:avLst/>
          </a:prstGeom>
          <a:noFill/>
        </p:spPr>
        <p:txBody>
          <a:bodyPr wrap="square" rtlCol="0">
            <a:spAutoFit/>
          </a:bodyPr>
          <a:lstStyle/>
          <a:p>
            <a:r>
              <a:rPr lang="en-US" dirty="0" smtClean="0"/>
              <a:t>BY:</a:t>
            </a:r>
            <a:r>
              <a:rPr lang="en-US" baseline="0" dirty="0" smtClean="0"/>
              <a:t> Hồng Linh</a:t>
            </a:r>
            <a:endParaRPr lang="en-US" dirty="0"/>
          </a:p>
        </p:txBody>
      </p:sp>
      <p:pic>
        <p:nvPicPr>
          <p:cNvPr id="9" name="Picture 8"/>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879848" y="-3810000"/>
            <a:ext cx="4029456" cy="6858000"/>
          </a:xfrm>
          <a:prstGeom prst="rect">
            <a:avLst/>
          </a:prstGeom>
        </p:spPr>
      </p:pic>
    </p:spTree>
    <p:extLst>
      <p:ext uri="{BB962C8B-B14F-4D97-AF65-F5344CB8AC3E}">
        <p14:creationId xmlns:p14="http://schemas.microsoft.com/office/powerpoint/2010/main" val="4261439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2" r:id="rId3"/>
    <p:sldLayoutId id="2147483651" r:id="rId4"/>
    <p:sldLayoutId id="2147483652" r:id="rId5"/>
    <p:sldLayoutId id="2147483653" r:id="rId6"/>
    <p:sldLayoutId id="2147483654" r:id="rId7"/>
    <p:sldLayoutId id="2147483655" r:id="rId8"/>
    <p:sldLayoutId id="2147483685" r:id="rId9"/>
    <p:sldLayoutId id="2147483684" r:id="rId10"/>
    <p:sldLayoutId id="2147483683" r:id="rId11"/>
    <p:sldLayoutId id="2147483656" r:id="rId12"/>
    <p:sldLayoutId id="2147483657" r:id="rId13"/>
    <p:sldLayoutId id="2147483658" r:id="rId14"/>
    <p:sldLayoutId id="2147483659" r:id="rId1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11290194" y="0"/>
            <a:ext cx="1506070" cy="276999"/>
          </a:xfrm>
          <a:prstGeom prst="rect">
            <a:avLst/>
          </a:prstGeom>
          <a:noFill/>
        </p:spPr>
        <p:txBody>
          <a:bodyPr wrap="square" rtlCol="0">
            <a:spAutoFit/>
          </a:bodyPr>
          <a:lstStyle/>
          <a:p>
            <a:r>
              <a:rPr lang="en-US" sz="1200" dirty="0" smtClean="0">
                <a:solidFill>
                  <a:schemeClr val="bg2">
                    <a:lumMod val="50000"/>
                  </a:schemeClr>
                </a:solidFill>
                <a:latin typeface="UTM Cookies" panose="02040603050506020204" pitchFamily="18" charset="0"/>
              </a:rPr>
              <a:t>MĂNGNON</a:t>
            </a:r>
            <a:endParaRPr lang="en-US" sz="1200" dirty="0">
              <a:solidFill>
                <a:schemeClr val="bg2">
                  <a:lumMod val="50000"/>
                </a:schemeClr>
              </a:solidFill>
              <a:latin typeface="UTM Cookies" panose="02040603050506020204" pitchFamily="18" charset="0"/>
            </a:endParaRPr>
          </a:p>
        </p:txBody>
      </p:sp>
    </p:spTree>
    <p:extLst>
      <p:ext uri="{BB962C8B-B14F-4D97-AF65-F5344CB8AC3E}">
        <p14:creationId xmlns:p14="http://schemas.microsoft.com/office/powerpoint/2010/main" val="90370978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91" r:id="rId3"/>
    <p:sldLayoutId id="2147483664" r:id="rId4"/>
    <p:sldLayoutId id="2147483665" r:id="rId5"/>
  </p:sldLayoutIdLst>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11319222" y="0"/>
            <a:ext cx="1506070" cy="276999"/>
          </a:xfrm>
          <a:prstGeom prst="rect">
            <a:avLst/>
          </a:prstGeom>
          <a:noFill/>
        </p:spPr>
        <p:txBody>
          <a:bodyPr wrap="square" rtlCol="0">
            <a:spAutoFit/>
          </a:bodyPr>
          <a:lstStyle/>
          <a:p>
            <a:r>
              <a:rPr lang="en-US" sz="1200" dirty="0" smtClean="0">
                <a:solidFill>
                  <a:schemeClr val="bg2">
                    <a:lumMod val="50000"/>
                  </a:schemeClr>
                </a:solidFill>
                <a:latin typeface="UTM Cookies" panose="02040603050506020204" pitchFamily="18" charset="0"/>
              </a:rPr>
              <a:t>MĂNGNON</a:t>
            </a:r>
            <a:endParaRPr lang="en-US" sz="1200" dirty="0">
              <a:solidFill>
                <a:schemeClr val="bg2">
                  <a:lumMod val="50000"/>
                </a:schemeClr>
              </a:solidFill>
              <a:latin typeface="UTM Cookies" panose="02040603050506020204" pitchFamily="18" charset="0"/>
            </a:endParaRPr>
          </a:p>
        </p:txBody>
      </p:sp>
    </p:spTree>
    <p:extLst>
      <p:ext uri="{BB962C8B-B14F-4D97-AF65-F5344CB8AC3E}">
        <p14:creationId xmlns:p14="http://schemas.microsoft.com/office/powerpoint/2010/main" val="247940484"/>
      </p:ext>
    </p:extLst>
  </p:cSld>
  <p:clrMap bg1="lt1" tx1="dk1" bg2="lt2" tx2="dk2" accent1="accent1" accent2="accent2" accent3="accent3" accent4="accent4" accent5="accent5" accent6="accent6" hlink="hlink" folHlink="folHlink"/>
  <p:sldLayoutIdLst>
    <p:sldLayoutId id="2147483667" r:id="rId1"/>
    <p:sldLayoutId id="2147483688" r:id="rId2"/>
    <p:sldLayoutId id="2147483687" r:id="rId3"/>
    <p:sldLayoutId id="2147483668" r:id="rId4"/>
    <p:sldLayoutId id="2147483690" r:id="rId5"/>
    <p:sldLayoutId id="2147483689" r:id="rId6"/>
    <p:sldLayoutId id="2147483686" r:id="rId7"/>
    <p:sldLayoutId id="2147483682" r:id="rId8"/>
    <p:sldLayoutId id="2147483681" r:id="rId9"/>
    <p:sldLayoutId id="2147483680" r:id="rId10"/>
    <p:sldLayoutId id="2147483679" r:id="rId11"/>
    <p:sldLayoutId id="2147483673" r:id="rId12"/>
    <p:sldLayoutId id="2147483671" r:id="rId13"/>
    <p:sldLayoutId id="2147483669" r:id="rId14"/>
    <p:sldLayoutId id="2147483670" r:id="rId15"/>
  </p:sldLayoutIdLst>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11246650" y="130762"/>
            <a:ext cx="1506070" cy="276999"/>
          </a:xfrm>
          <a:prstGeom prst="rect">
            <a:avLst/>
          </a:prstGeom>
          <a:noFill/>
        </p:spPr>
        <p:txBody>
          <a:bodyPr wrap="square" rtlCol="0">
            <a:spAutoFit/>
          </a:bodyPr>
          <a:lstStyle/>
          <a:p>
            <a:r>
              <a:rPr lang="en-US" sz="1200" dirty="0" smtClean="0">
                <a:solidFill>
                  <a:schemeClr val="bg1">
                    <a:lumMod val="95000"/>
                  </a:schemeClr>
                </a:solidFill>
                <a:latin typeface="UTM Cookies" panose="02040603050506020204" pitchFamily="18" charset="0"/>
              </a:rPr>
              <a:t>MĂNGNON</a:t>
            </a:r>
            <a:endParaRPr lang="en-US" sz="1200" dirty="0">
              <a:solidFill>
                <a:schemeClr val="bg1">
                  <a:lumMod val="95000"/>
                </a:schemeClr>
              </a:solidFill>
              <a:latin typeface="UTM Cookies" panose="02040603050506020204" pitchFamily="18" charset="0"/>
            </a:endParaRPr>
          </a:p>
        </p:txBody>
      </p:sp>
    </p:spTree>
    <p:extLst>
      <p:ext uri="{BB962C8B-B14F-4D97-AF65-F5344CB8AC3E}">
        <p14:creationId xmlns:p14="http://schemas.microsoft.com/office/powerpoint/2010/main" val="187623754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92" r:id="rId3"/>
    <p:sldLayoutId id="2147483677" r:id="rId4"/>
    <p:sldLayoutId id="2147483678" r:id="rId5"/>
  </p:sldLayoutIdLst>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011492" y="-6863715"/>
            <a:ext cx="8142300" cy="13857923"/>
          </a:xfrm>
          <a:prstGeom prst="rect">
            <a:avLst/>
          </a:prstGeom>
        </p:spPr>
      </p:pic>
    </p:spTree>
    <p:extLst>
      <p:ext uri="{BB962C8B-B14F-4D97-AF65-F5344CB8AC3E}">
        <p14:creationId xmlns:p14="http://schemas.microsoft.com/office/powerpoint/2010/main" val="276793436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23.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7.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facebook.com/groups/629898828017053" TargetMode="Externa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image" Target="../media/image5.jpg"/><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9.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8.png"/><Relationship Id="rId7"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slide" Target="slide5.xml"/><Relationship Id="rId5" Type="http://schemas.openxmlformats.org/officeDocument/2006/relationships/image" Target="../media/image19.png"/><Relationship Id="rId4" Type="http://schemas.openxmlformats.org/officeDocument/2006/relationships/slide" Target="slide9.xml"/><Relationship Id="rId9"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9" y="3048"/>
            <a:ext cx="12196339" cy="6854952"/>
          </a:xfrm>
          <a:prstGeom prst="rect">
            <a:avLst/>
          </a:prstGeom>
        </p:spPr>
      </p:pic>
      <p:pic>
        <p:nvPicPr>
          <p:cNvPr id="49" name="图片 48"/>
          <p:cNvPicPr>
            <a:picLocks noChangeAspect="1"/>
          </p:cNvPicPr>
          <p:nvPr/>
        </p:nvPicPr>
        <p:blipFill>
          <a:blip r:embed="rId3"/>
          <a:stretch>
            <a:fillRect/>
          </a:stretch>
        </p:blipFill>
        <p:spPr>
          <a:xfrm>
            <a:off x="1194295" y="395181"/>
            <a:ext cx="10108432" cy="5731141"/>
          </a:xfrm>
          <a:prstGeom prst="rect">
            <a:avLst/>
          </a:prstGeom>
        </p:spPr>
      </p:pic>
      <p:pic>
        <p:nvPicPr>
          <p:cNvPr id="30" name="图片 2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9738" y="145667"/>
            <a:ext cx="1939005" cy="1267038"/>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t="-5019"/>
          <a:stretch/>
        </p:blipFill>
        <p:spPr>
          <a:xfrm>
            <a:off x="9592321" y="54745"/>
            <a:ext cx="2292579" cy="2129655"/>
          </a:xfrm>
          <a:prstGeom prst="rect">
            <a:avLst/>
          </a:prstGeom>
        </p:spPr>
      </p:pic>
      <p:pic>
        <p:nvPicPr>
          <p:cNvPr id="11" name="图片 10"/>
          <p:cNvPicPr>
            <a:picLocks noChangeAspect="1"/>
          </p:cNvPicPr>
          <p:nvPr/>
        </p:nvPicPr>
        <p:blipFill rotWithShape="1">
          <a:blip r:embed="rId6" cstate="print">
            <a:extLst>
              <a:ext uri="{28A0092B-C50C-407E-A947-70E740481C1C}">
                <a14:useLocalDpi xmlns:a14="http://schemas.microsoft.com/office/drawing/2010/main" val="0"/>
              </a:ext>
            </a:extLst>
          </a:blip>
          <a:srcRect t="51448"/>
          <a:stretch/>
        </p:blipFill>
        <p:spPr>
          <a:xfrm>
            <a:off x="-4338" y="4089400"/>
            <a:ext cx="12175730" cy="2768600"/>
          </a:xfrm>
          <a:prstGeom prst="rect">
            <a:avLst/>
          </a:prstGeom>
        </p:spPr>
      </p:pic>
      <p:pic>
        <p:nvPicPr>
          <p:cNvPr id="34" name="图片 33"/>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97052" y="834944"/>
            <a:ext cx="1560209" cy="1089513"/>
          </a:xfrm>
          <a:prstGeom prst="rect">
            <a:avLst/>
          </a:prstGeom>
        </p:spPr>
      </p:pic>
      <p:grpSp>
        <p:nvGrpSpPr>
          <p:cNvPr id="41" name="组合 40"/>
          <p:cNvGrpSpPr/>
          <p:nvPr/>
        </p:nvGrpSpPr>
        <p:grpSpPr>
          <a:xfrm>
            <a:off x="2063520" y="2643211"/>
            <a:ext cx="8424333" cy="1754326"/>
            <a:chOff x="1836941" y="2906248"/>
            <a:chExt cx="8140583" cy="1754326"/>
          </a:xfrm>
          <a:solidFill>
            <a:schemeClr val="tx2">
              <a:lumMod val="60000"/>
              <a:lumOff val="40000"/>
            </a:schemeClr>
          </a:solidFill>
        </p:grpSpPr>
        <p:sp>
          <p:nvSpPr>
            <p:cNvPr id="42" name="圆角矩形 41"/>
            <p:cNvSpPr/>
            <p:nvPr/>
          </p:nvSpPr>
          <p:spPr>
            <a:xfrm>
              <a:off x="1836941" y="3594100"/>
              <a:ext cx="8140583" cy="467325"/>
            </a:xfrm>
            <a:prstGeom prst="roundRect">
              <a:avLst>
                <a:gd name="adj" fmla="val 0"/>
              </a:avLst>
            </a:prstGeom>
            <a:solidFill>
              <a:schemeClr val="tx2">
                <a:lumMod val="5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400"/>
            </a:p>
          </p:txBody>
        </p:sp>
        <p:sp>
          <p:nvSpPr>
            <p:cNvPr id="43" name="文本框 42">
              <a:extLst>
                <a:ext uri="{FF2B5EF4-FFF2-40B4-BE49-F238E27FC236}">
                  <a16:creationId xmlns:a16="http://schemas.microsoft.com/office/drawing/2014/main" id="{D63972F4-74AC-4AE1-AB96-89A143C87D5A}"/>
                </a:ext>
              </a:extLst>
            </p:cNvPr>
            <p:cNvSpPr txBox="1"/>
            <p:nvPr/>
          </p:nvSpPr>
          <p:spPr>
            <a:xfrm>
              <a:off x="2072600" y="2906248"/>
              <a:ext cx="7297890" cy="1754326"/>
            </a:xfrm>
            <a:prstGeom prst="rect">
              <a:avLst/>
            </a:prstGeom>
            <a:solidFill>
              <a:schemeClr val="tx2">
                <a:lumMod val="40000"/>
                <a:lumOff val="60000"/>
              </a:schemeClr>
            </a:solidFill>
            <a:ln>
              <a:solidFill>
                <a:schemeClr val="tx1"/>
              </a:solidFill>
              <a:prstDash val="dash"/>
            </a:ln>
          </p:spPr>
          <p:txBody>
            <a:bodyPr wrap="square" rtlCol="0">
              <a:spAutoFit/>
            </a:bodyPr>
            <a:lstStyle/>
            <a:p>
              <a:pPr algn="ctr"/>
              <a:r>
                <a:rPr lang="en-US" altLang="zh-CN" sz="5400" b="1" dirty="0" smtClean="0">
                  <a:ln w="19050">
                    <a:solidFill>
                      <a:schemeClr val="tx1"/>
                    </a:solidFill>
                  </a:ln>
                  <a:solidFill>
                    <a:schemeClr val="accent2">
                      <a:lumMod val="60000"/>
                      <a:lumOff val="40000"/>
                    </a:schemeClr>
                  </a:solidFill>
                  <a:latin typeface="UTM Showcard" panose="02040603050506020204" pitchFamily="18" charset="0"/>
                  <a:ea typeface="思源黑体 CN Bold" panose="020B0800000000000000" pitchFamily="34" charset="-122"/>
                  <a:cs typeface="+mn-ea"/>
                  <a:sym typeface="思源黑体" panose="020B0500000000000000" pitchFamily="34" charset="-122"/>
                </a:rPr>
                <a:t>ÔN TẬP </a:t>
              </a:r>
            </a:p>
            <a:p>
              <a:pPr algn="ctr"/>
              <a:r>
                <a:rPr lang="en-US" altLang="zh-CN" sz="5400" b="1" dirty="0" smtClean="0">
                  <a:ln w="19050">
                    <a:solidFill>
                      <a:schemeClr val="tx1"/>
                    </a:solidFill>
                  </a:ln>
                  <a:solidFill>
                    <a:schemeClr val="accent2">
                      <a:lumMod val="60000"/>
                      <a:lumOff val="40000"/>
                    </a:schemeClr>
                  </a:solidFill>
                  <a:latin typeface="UTM Showcard" panose="02040603050506020204" pitchFamily="18" charset="0"/>
                  <a:ea typeface="思源黑体 CN Bold" panose="020B0800000000000000" pitchFamily="34" charset="-122"/>
                  <a:cs typeface="+mn-ea"/>
                  <a:sym typeface="思源黑体" panose="020B0500000000000000" pitchFamily="34" charset="-122"/>
                </a:rPr>
                <a:t>CUỐI HỌC KÌ I</a:t>
              </a:r>
              <a:endParaRPr lang="zh-CN" altLang="en-US" sz="5400" b="1" dirty="0">
                <a:ln w="19050">
                  <a:solidFill>
                    <a:schemeClr val="tx1"/>
                  </a:solidFill>
                </a:ln>
                <a:solidFill>
                  <a:schemeClr val="accent2">
                    <a:lumMod val="60000"/>
                    <a:lumOff val="40000"/>
                  </a:schemeClr>
                </a:solidFill>
                <a:latin typeface="UTM Showcard" panose="02040603050506020204" pitchFamily="18" charset="0"/>
                <a:ea typeface="思源黑体 CN Bold" panose="020B0800000000000000" pitchFamily="34" charset="-122"/>
                <a:cs typeface="+mn-ea"/>
                <a:sym typeface="思源黑体" panose="020B0500000000000000" pitchFamily="34" charset="-122"/>
              </a:endParaRPr>
            </a:p>
          </p:txBody>
        </p:sp>
      </p:grpSp>
      <p:pic>
        <p:nvPicPr>
          <p:cNvPr id="2" name="图片 1"/>
          <p:cNvPicPr>
            <a:picLocks noChangeAspect="1"/>
          </p:cNvPicPr>
          <p:nvPr/>
        </p:nvPicPr>
        <p:blipFill>
          <a:blip r:embed="rId8"/>
          <a:stretch>
            <a:fillRect/>
          </a:stretch>
        </p:blipFill>
        <p:spPr>
          <a:xfrm>
            <a:off x="-463871" y="2632063"/>
            <a:ext cx="4359018" cy="5011346"/>
          </a:xfrm>
          <a:prstGeom prst="rect">
            <a:avLst/>
          </a:prstGeom>
        </p:spPr>
      </p:pic>
      <p:grpSp>
        <p:nvGrpSpPr>
          <p:cNvPr id="5" name="Group 4"/>
          <p:cNvGrpSpPr/>
          <p:nvPr/>
        </p:nvGrpSpPr>
        <p:grpSpPr>
          <a:xfrm rot="926323">
            <a:off x="3266965" y="1167874"/>
            <a:ext cx="1334969" cy="1334969"/>
            <a:chOff x="7596442" y="1813170"/>
            <a:chExt cx="1334969" cy="1334969"/>
          </a:xfrm>
          <a:solidFill>
            <a:srgbClr val="00B050"/>
          </a:solidFill>
        </p:grpSpPr>
        <p:sp>
          <p:nvSpPr>
            <p:cNvPr id="38" name="椭圆 37"/>
            <p:cNvSpPr/>
            <p:nvPr/>
          </p:nvSpPr>
          <p:spPr>
            <a:xfrm>
              <a:off x="7596442" y="1813170"/>
              <a:ext cx="1334969" cy="133496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p>
          </p:txBody>
        </p:sp>
        <p:sp>
          <p:nvSpPr>
            <p:cNvPr id="4" name="Rounded Rectangle 3"/>
            <p:cNvSpPr/>
            <p:nvPr/>
          </p:nvSpPr>
          <p:spPr>
            <a:xfrm>
              <a:off x="7842051" y="2078023"/>
              <a:ext cx="857423" cy="80355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5400" dirty="0" smtClean="0">
                  <a:latin typeface="UTM Showcard" panose="02040603050506020204" pitchFamily="18" charset="0"/>
                </a:rPr>
                <a:t>T</a:t>
              </a:r>
              <a:endParaRPr lang="en-US" sz="5400" dirty="0">
                <a:latin typeface="UTM Showcard" panose="02040603050506020204" pitchFamily="18" charset="0"/>
              </a:endParaRPr>
            </a:p>
          </p:txBody>
        </p:sp>
      </p:grpSp>
      <p:grpSp>
        <p:nvGrpSpPr>
          <p:cNvPr id="7" name="Group 6"/>
          <p:cNvGrpSpPr/>
          <p:nvPr/>
        </p:nvGrpSpPr>
        <p:grpSpPr>
          <a:xfrm rot="702811">
            <a:off x="5263657" y="1141966"/>
            <a:ext cx="1334969" cy="1334969"/>
            <a:chOff x="6212503" y="1797788"/>
            <a:chExt cx="1334969" cy="1334969"/>
          </a:xfrm>
        </p:grpSpPr>
        <p:sp>
          <p:nvSpPr>
            <p:cNvPr id="37" name="椭圆 36"/>
            <p:cNvSpPr/>
            <p:nvPr/>
          </p:nvSpPr>
          <p:spPr>
            <a:xfrm>
              <a:off x="6212503" y="1797788"/>
              <a:ext cx="1334969" cy="1334969"/>
            </a:xfrm>
            <a:prstGeom prst="ellipse">
              <a:avLst/>
            </a:prstGeom>
            <a:solidFill>
              <a:srgbClr val="4857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p>
          </p:txBody>
        </p:sp>
        <p:sp>
          <p:nvSpPr>
            <p:cNvPr id="24" name="Rounded Rectangle 23"/>
            <p:cNvSpPr/>
            <p:nvPr/>
          </p:nvSpPr>
          <p:spPr>
            <a:xfrm>
              <a:off x="6379699" y="1976423"/>
              <a:ext cx="976622" cy="93901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5400" dirty="0" smtClean="0">
                  <a:latin typeface="UTM Showcard" panose="02040603050506020204" pitchFamily="18" charset="0"/>
                </a:rPr>
                <a:t>Ế</a:t>
              </a:r>
              <a:endParaRPr lang="en-US" sz="5400" dirty="0">
                <a:latin typeface="UTM Showcard" panose="02040603050506020204" pitchFamily="18" charset="0"/>
              </a:endParaRPr>
            </a:p>
          </p:txBody>
        </p:sp>
      </p:grpSp>
      <p:grpSp>
        <p:nvGrpSpPr>
          <p:cNvPr id="6" name="Group 5"/>
          <p:cNvGrpSpPr/>
          <p:nvPr/>
        </p:nvGrpSpPr>
        <p:grpSpPr>
          <a:xfrm rot="20928625">
            <a:off x="4255038" y="1370789"/>
            <a:ext cx="1234758" cy="1134160"/>
            <a:chOff x="7602781" y="1599088"/>
            <a:chExt cx="1334969" cy="1334969"/>
          </a:xfrm>
        </p:grpSpPr>
        <p:sp>
          <p:nvSpPr>
            <p:cNvPr id="26" name="椭圆 36"/>
            <p:cNvSpPr/>
            <p:nvPr/>
          </p:nvSpPr>
          <p:spPr>
            <a:xfrm>
              <a:off x="7602781" y="1599088"/>
              <a:ext cx="1334969" cy="1334969"/>
            </a:xfrm>
            <a:prstGeom prst="ellipse">
              <a:avLst/>
            </a:prstGeom>
            <a:solidFill>
              <a:srgbClr val="FA9D1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p>
          </p:txBody>
        </p:sp>
        <p:sp>
          <p:nvSpPr>
            <p:cNvPr id="23" name="Rounded Rectangle 22"/>
            <p:cNvSpPr/>
            <p:nvPr/>
          </p:nvSpPr>
          <p:spPr>
            <a:xfrm>
              <a:off x="7830845" y="1867255"/>
              <a:ext cx="878839" cy="8903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5400" dirty="0" err="1" smtClean="0">
                  <a:latin typeface="UTM Showcard" panose="02040603050506020204" pitchFamily="18" charset="0"/>
                </a:rPr>
                <a:t>i</a:t>
              </a:r>
              <a:endParaRPr lang="en-US" sz="5400" dirty="0">
                <a:latin typeface="UTM Showcard" panose="02040603050506020204" pitchFamily="18" charset="0"/>
              </a:endParaRPr>
            </a:p>
          </p:txBody>
        </p:sp>
      </p:grpSp>
      <p:grpSp>
        <p:nvGrpSpPr>
          <p:cNvPr id="9" name="Group 8"/>
          <p:cNvGrpSpPr/>
          <p:nvPr/>
        </p:nvGrpSpPr>
        <p:grpSpPr>
          <a:xfrm>
            <a:off x="6365502" y="1139726"/>
            <a:ext cx="1334969" cy="1334969"/>
            <a:chOff x="6602421" y="1801931"/>
            <a:chExt cx="1334969" cy="1334969"/>
          </a:xfrm>
        </p:grpSpPr>
        <p:sp>
          <p:nvSpPr>
            <p:cNvPr id="25" name="椭圆 36"/>
            <p:cNvSpPr/>
            <p:nvPr/>
          </p:nvSpPr>
          <p:spPr>
            <a:xfrm>
              <a:off x="6602421" y="1801931"/>
              <a:ext cx="1334969" cy="133496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p>
          </p:txBody>
        </p:sp>
        <p:sp>
          <p:nvSpPr>
            <p:cNvPr id="31" name="Rounded Rectangle 30"/>
            <p:cNvSpPr/>
            <p:nvPr/>
          </p:nvSpPr>
          <p:spPr>
            <a:xfrm rot="20928625">
              <a:off x="6811751" y="2000777"/>
              <a:ext cx="878839" cy="8903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5400" dirty="0" smtClean="0">
                  <a:latin typeface="UTM Showcard" panose="02040603050506020204" pitchFamily="18" charset="0"/>
                </a:rPr>
                <a:t>t</a:t>
              </a:r>
              <a:endParaRPr lang="en-US" sz="5400" dirty="0">
                <a:latin typeface="UTM Showcard" panose="02040603050506020204" pitchFamily="18" charset="0"/>
              </a:endParaRPr>
            </a:p>
          </p:txBody>
        </p:sp>
      </p:grpSp>
      <p:pic>
        <p:nvPicPr>
          <p:cNvPr id="45"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908731" y="3557298"/>
            <a:ext cx="3704725" cy="3704725"/>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72593" y="-404078"/>
            <a:ext cx="751170" cy="1278467"/>
          </a:xfrm>
          <a:prstGeom prst="rect">
            <a:avLst/>
          </a:prstGeom>
        </p:spPr>
      </p:pic>
      <p:grpSp>
        <p:nvGrpSpPr>
          <p:cNvPr id="3" name="Group 2"/>
          <p:cNvGrpSpPr/>
          <p:nvPr/>
        </p:nvGrpSpPr>
        <p:grpSpPr>
          <a:xfrm>
            <a:off x="7436983" y="1229213"/>
            <a:ext cx="1334969" cy="1334969"/>
            <a:chOff x="7436983" y="1229213"/>
            <a:chExt cx="1334969" cy="1334969"/>
          </a:xfrm>
        </p:grpSpPr>
        <p:sp>
          <p:nvSpPr>
            <p:cNvPr id="27" name="椭圆 36"/>
            <p:cNvSpPr/>
            <p:nvPr/>
          </p:nvSpPr>
          <p:spPr>
            <a:xfrm rot="1174382">
              <a:off x="7436983" y="1229213"/>
              <a:ext cx="1334969" cy="133496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p>
          </p:txBody>
        </p:sp>
        <p:sp>
          <p:nvSpPr>
            <p:cNvPr id="28" name="Rounded Rectangle 27"/>
            <p:cNvSpPr/>
            <p:nvPr/>
          </p:nvSpPr>
          <p:spPr>
            <a:xfrm rot="20928625">
              <a:off x="7609734" y="1374129"/>
              <a:ext cx="878839" cy="8903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0" dirty="0" smtClean="0">
                  <a:solidFill>
                    <a:srgbClr val="FFFF00"/>
                  </a:solidFill>
                  <a:latin typeface="UTM Showcard" panose="02040603050506020204" pitchFamily="18" charset="0"/>
                </a:rPr>
                <a:t>4</a:t>
              </a:r>
              <a:endParaRPr lang="en-US" sz="8000" dirty="0">
                <a:solidFill>
                  <a:srgbClr val="FFFF00"/>
                </a:solidFill>
                <a:latin typeface="UTM Showcard" panose="02040603050506020204" pitchFamily="18" charset="0"/>
              </a:endParaRPr>
            </a:p>
          </p:txBody>
        </p:sp>
      </p:grpSp>
    </p:spTree>
    <p:extLst>
      <p:ext uri="{BB962C8B-B14F-4D97-AF65-F5344CB8AC3E}">
        <p14:creationId xmlns:p14="http://schemas.microsoft.com/office/powerpoint/2010/main" val="80327808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1000"/>
                                        <p:tgtEl>
                                          <p:spTgt spid="45"/>
                                        </p:tgtEl>
                                      </p:cBhvr>
                                    </p:animEffect>
                                    <p:anim calcmode="lin" valueType="num">
                                      <p:cBhvr>
                                        <p:cTn id="18" dur="1000" fill="hold"/>
                                        <p:tgtEl>
                                          <p:spTgt spid="45"/>
                                        </p:tgtEl>
                                        <p:attrNameLst>
                                          <p:attrName>ppt_x</p:attrName>
                                        </p:attrNameLst>
                                      </p:cBhvr>
                                      <p:tavLst>
                                        <p:tav tm="0">
                                          <p:val>
                                            <p:strVal val="#ppt_x"/>
                                          </p:val>
                                        </p:tav>
                                        <p:tav tm="100000">
                                          <p:val>
                                            <p:strVal val="#ppt_x"/>
                                          </p:val>
                                        </p:tav>
                                      </p:tavLst>
                                    </p:anim>
                                    <p:anim calcmode="lin" valueType="num">
                                      <p:cBhvr>
                                        <p:cTn id="1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卡通人物&#10;&#10;描述已自动生成">
            <a:extLst>
              <a:ext uri="{FF2B5EF4-FFF2-40B4-BE49-F238E27FC236}">
                <a16:creationId xmlns:a16="http://schemas.microsoft.com/office/drawing/2014/main" id="{C21020BF-60E7-4C4D-9E39-2976FB3F576D}"/>
              </a:ext>
            </a:extLst>
          </p:cNvPr>
          <p:cNvPicPr>
            <a:picLocks noChangeAspect="1"/>
          </p:cNvPicPr>
          <p:nvPr/>
        </p:nvPicPr>
        <p:blipFill>
          <a:blip r:embed="rId3"/>
          <a:stretch>
            <a:fillRect/>
          </a:stretch>
        </p:blipFill>
        <p:spPr>
          <a:xfrm>
            <a:off x="5293287" y="3919108"/>
            <a:ext cx="2938892" cy="2938892"/>
          </a:xfrm>
          <a:prstGeom prst="rect">
            <a:avLst/>
          </a:prstGeom>
        </p:spPr>
      </p:pic>
      <p:grpSp>
        <p:nvGrpSpPr>
          <p:cNvPr id="19" name="Group 18"/>
          <p:cNvGrpSpPr/>
          <p:nvPr/>
        </p:nvGrpSpPr>
        <p:grpSpPr>
          <a:xfrm>
            <a:off x="1049496" y="898982"/>
            <a:ext cx="9301727" cy="4110879"/>
            <a:chOff x="2274916" y="1271612"/>
            <a:chExt cx="9301727" cy="4110879"/>
          </a:xfrm>
        </p:grpSpPr>
        <p:sp>
          <p:nvSpPr>
            <p:cNvPr id="20" name="Rectangle 19"/>
            <p:cNvSpPr/>
            <p:nvPr/>
          </p:nvSpPr>
          <p:spPr>
            <a:xfrm>
              <a:off x="2274916" y="1319840"/>
              <a:ext cx="8265622" cy="4062651"/>
            </a:xfrm>
            <a:prstGeom prst="rect">
              <a:avLst/>
            </a:prstGeom>
          </p:spPr>
          <p:txBody>
            <a:bodyPr wrap="square">
              <a:spAutoFit/>
            </a:bodyPr>
            <a:lstStyle/>
            <a:p>
              <a:r>
                <a:rPr lang="vi-VN" sz="2000" b="1" dirty="0">
                  <a:solidFill>
                    <a:srgbClr val="3A4353"/>
                  </a:solidFill>
                  <a:latin typeface="-apple-system"/>
                </a:rPr>
                <a:t>Mũ đỏ cho bé</a:t>
              </a:r>
            </a:p>
            <a:p>
              <a:r>
                <a:rPr lang="vi-VN" sz="2000" b="1" dirty="0">
                  <a:solidFill>
                    <a:srgbClr val="3A4353"/>
                  </a:solidFill>
                  <a:latin typeface="-apple-system"/>
                </a:rPr>
                <a:t>Khăn đen cho bà</a:t>
              </a:r>
            </a:p>
            <a:p>
              <a:r>
                <a:rPr lang="vi-VN" sz="2000" b="1" dirty="0">
                  <a:solidFill>
                    <a:srgbClr val="3A4353"/>
                  </a:solidFill>
                  <a:latin typeface="-apple-system"/>
                </a:rPr>
                <a:t>Áo đẹp cho mẹ</a:t>
              </a:r>
            </a:p>
            <a:p>
              <a:r>
                <a:rPr lang="vi-VN" sz="2000" b="1" dirty="0">
                  <a:solidFill>
                    <a:srgbClr val="3A4353"/>
                  </a:solidFill>
                  <a:latin typeface="-apple-system"/>
                </a:rPr>
                <a:t>Áo ấm cho cha</a:t>
              </a:r>
            </a:p>
            <a:p>
              <a:r>
                <a:rPr lang="vi-VN" sz="2000" b="1" dirty="0">
                  <a:solidFill>
                    <a:srgbClr val="3A4353"/>
                  </a:solidFill>
                  <a:latin typeface="-apple-system"/>
                </a:rPr>
                <a:t>Từ đôi que nhỏ</a:t>
              </a:r>
            </a:p>
            <a:p>
              <a:r>
                <a:rPr lang="vi-VN" sz="2000" b="1" dirty="0">
                  <a:solidFill>
                    <a:srgbClr val="3A4353"/>
                  </a:solidFill>
                  <a:latin typeface="-apple-system"/>
                </a:rPr>
                <a:t>Từ tay chị nữa</a:t>
              </a:r>
            </a:p>
            <a:p>
              <a:r>
                <a:rPr lang="vi-VN" sz="2000" b="1" dirty="0">
                  <a:solidFill>
                    <a:srgbClr val="3A4353"/>
                  </a:solidFill>
                  <a:latin typeface="-apple-system"/>
                </a:rPr>
                <a:t>Dần dần hiện ra…</a:t>
              </a:r>
            </a:p>
            <a:p>
              <a:r>
                <a:rPr lang="vi-VN" sz="2000" b="1" dirty="0">
                  <a:solidFill>
                    <a:srgbClr val="3A4353"/>
                  </a:solidFill>
                  <a:latin typeface="-apple-system"/>
                </a:rPr>
                <a:t> </a:t>
              </a:r>
              <a:endParaRPr lang="en-US" sz="2000" b="1" dirty="0" smtClean="0">
                <a:solidFill>
                  <a:srgbClr val="3A4353"/>
                </a:solidFill>
                <a:latin typeface="-apple-system"/>
              </a:endParaRPr>
            </a:p>
            <a:p>
              <a:r>
                <a:rPr lang="vi-VN" sz="2000" b="1" dirty="0" smtClean="0">
                  <a:solidFill>
                    <a:srgbClr val="3A4353"/>
                  </a:solidFill>
                  <a:latin typeface="-apple-system"/>
                </a:rPr>
                <a:t>Ôi </a:t>
              </a:r>
              <a:r>
                <a:rPr lang="vi-VN" sz="2000" b="1" dirty="0">
                  <a:solidFill>
                    <a:srgbClr val="3A4353"/>
                  </a:solidFill>
                  <a:latin typeface="-apple-system"/>
                </a:rPr>
                <a:t>đôi que đan</a:t>
              </a:r>
            </a:p>
            <a:p>
              <a:r>
                <a:rPr lang="vi-VN" sz="2000" b="1" dirty="0">
                  <a:solidFill>
                    <a:srgbClr val="3A4353"/>
                  </a:solidFill>
                  <a:latin typeface="-apple-system"/>
                </a:rPr>
                <a:t>Sao mà chăm chỉ</a:t>
              </a:r>
            </a:p>
            <a:p>
              <a:r>
                <a:rPr lang="vi-VN" sz="2000" b="1" dirty="0">
                  <a:solidFill>
                    <a:srgbClr val="3A4353"/>
                  </a:solidFill>
                  <a:latin typeface="-apple-system"/>
                </a:rPr>
                <a:t>Sao mà giản dị</a:t>
              </a:r>
            </a:p>
            <a:p>
              <a:r>
                <a:rPr lang="vi-VN" sz="2000" b="1" dirty="0">
                  <a:solidFill>
                    <a:srgbClr val="3A4353"/>
                  </a:solidFill>
                  <a:latin typeface="-apple-system"/>
                </a:rPr>
                <a:t>Sao mà dẻo dai…</a:t>
              </a:r>
            </a:p>
            <a:p>
              <a:r>
                <a:rPr lang="vi-VN" sz="2000" b="1" dirty="0">
                  <a:solidFill>
                    <a:srgbClr val="3A4353"/>
                  </a:solidFill>
                  <a:latin typeface="-apple-system"/>
                </a:rPr>
                <a:t> </a:t>
              </a:r>
              <a:endParaRPr lang="vi-VN" sz="2000" b="1" i="0" dirty="0">
                <a:solidFill>
                  <a:srgbClr val="3A4353"/>
                </a:solidFill>
                <a:effectLst/>
                <a:latin typeface="-apple-system"/>
              </a:endParaRPr>
            </a:p>
          </p:txBody>
        </p:sp>
        <p:sp>
          <p:nvSpPr>
            <p:cNvPr id="21" name="Rectangle 20"/>
            <p:cNvSpPr/>
            <p:nvPr/>
          </p:nvSpPr>
          <p:spPr>
            <a:xfrm>
              <a:off x="4628465" y="1273496"/>
              <a:ext cx="6096000" cy="2862322"/>
            </a:xfrm>
            <a:prstGeom prst="rect">
              <a:avLst/>
            </a:prstGeom>
          </p:spPr>
          <p:txBody>
            <a:bodyPr>
              <a:spAutoFit/>
            </a:bodyPr>
            <a:lstStyle/>
            <a:p>
              <a:r>
                <a:rPr lang="vi-VN" sz="2000" b="1" dirty="0">
                  <a:solidFill>
                    <a:srgbClr val="3A4353"/>
                  </a:solidFill>
                  <a:latin typeface="-apple-system"/>
                </a:rPr>
                <a:t>Từng mũi, từng mũi</a:t>
              </a:r>
            </a:p>
            <a:p>
              <a:r>
                <a:rPr lang="vi-VN" sz="2000" b="1" dirty="0">
                  <a:solidFill>
                    <a:srgbClr val="3A4353"/>
                  </a:solidFill>
                  <a:latin typeface="-apple-system"/>
                </a:rPr>
                <a:t>Cứ đan, đan hoài</a:t>
              </a:r>
            </a:p>
            <a:p>
              <a:r>
                <a:rPr lang="vi-VN" sz="2000" b="1" dirty="0">
                  <a:solidFill>
                    <a:srgbClr val="3A4353"/>
                  </a:solidFill>
                  <a:latin typeface="-apple-system"/>
                </a:rPr>
                <a:t>Sợi len nhỏ bé</a:t>
              </a:r>
            </a:p>
            <a:p>
              <a:r>
                <a:rPr lang="vi-VN" sz="2000" b="1" dirty="0">
                  <a:solidFill>
                    <a:srgbClr val="3A4353"/>
                  </a:solidFill>
                  <a:latin typeface="-apple-system"/>
                </a:rPr>
                <a:t>Mà nên rộng dài</a:t>
              </a:r>
              <a:r>
                <a:rPr lang="vi-VN" sz="2000" b="1" dirty="0" smtClean="0">
                  <a:solidFill>
                    <a:srgbClr val="3A4353"/>
                  </a:solidFill>
                  <a:latin typeface="-apple-system"/>
                </a:rPr>
                <a:t>.</a:t>
              </a:r>
              <a:endParaRPr lang="en-US" sz="2000" b="1" dirty="0" smtClean="0">
                <a:solidFill>
                  <a:srgbClr val="3A4353"/>
                </a:solidFill>
                <a:latin typeface="-apple-system"/>
              </a:endParaRPr>
            </a:p>
            <a:p>
              <a:endParaRPr lang="vi-VN" sz="2000" b="1" dirty="0">
                <a:solidFill>
                  <a:srgbClr val="3A4353"/>
                </a:solidFill>
                <a:latin typeface="-apple-system"/>
              </a:endParaRPr>
            </a:p>
            <a:p>
              <a:r>
                <a:rPr lang="vi-VN" sz="2000" b="1" dirty="0" smtClean="0">
                  <a:solidFill>
                    <a:srgbClr val="3A4353"/>
                  </a:solidFill>
                  <a:latin typeface="-apple-system"/>
                </a:rPr>
                <a:t>Em </a:t>
              </a:r>
              <a:r>
                <a:rPr lang="vi-VN" sz="2000" b="1" dirty="0">
                  <a:solidFill>
                    <a:srgbClr val="3A4353"/>
                  </a:solidFill>
                  <a:latin typeface="-apple-system"/>
                </a:rPr>
                <a:t>cũng tập đây</a:t>
              </a:r>
            </a:p>
            <a:p>
              <a:r>
                <a:rPr lang="vi-VN" sz="2000" b="1" dirty="0">
                  <a:solidFill>
                    <a:srgbClr val="3A4353"/>
                  </a:solidFill>
                  <a:latin typeface="-apple-system"/>
                </a:rPr>
                <a:t>Mũi lên, mũi xuống</a:t>
              </a:r>
            </a:p>
            <a:p>
              <a:r>
                <a:rPr lang="vi-VN" sz="2000" b="1" dirty="0">
                  <a:solidFill>
                    <a:srgbClr val="3A4353"/>
                  </a:solidFill>
                  <a:latin typeface="-apple-system"/>
                </a:rPr>
                <a:t>Ngón tay, bàn tau</a:t>
              </a:r>
            </a:p>
            <a:p>
              <a:r>
                <a:rPr lang="vi-VN" sz="2000" b="1" dirty="0">
                  <a:solidFill>
                    <a:srgbClr val="3A4353"/>
                  </a:solidFill>
                  <a:latin typeface="-apple-system"/>
                </a:rPr>
                <a:t>Dẻo dần, đỡ ngượng</a:t>
              </a:r>
              <a:r>
                <a:rPr lang="vi-VN" sz="2000" b="1" dirty="0" smtClean="0">
                  <a:solidFill>
                    <a:srgbClr val="3A4353"/>
                  </a:solidFill>
                  <a:latin typeface="-apple-system"/>
                </a:rPr>
                <a:t>.</a:t>
              </a:r>
              <a:endParaRPr lang="vi-VN" sz="2000" b="1" dirty="0">
                <a:solidFill>
                  <a:srgbClr val="3A4353"/>
                </a:solidFill>
                <a:latin typeface="-apple-system"/>
              </a:endParaRPr>
            </a:p>
          </p:txBody>
        </p:sp>
        <p:sp>
          <p:nvSpPr>
            <p:cNvPr id="22" name="Rectangle 21"/>
            <p:cNvSpPr/>
            <p:nvPr/>
          </p:nvSpPr>
          <p:spPr>
            <a:xfrm>
              <a:off x="7581576" y="1271612"/>
              <a:ext cx="3995067" cy="3477875"/>
            </a:xfrm>
            <a:prstGeom prst="rect">
              <a:avLst/>
            </a:prstGeom>
          </p:spPr>
          <p:txBody>
            <a:bodyPr wrap="square">
              <a:spAutoFit/>
            </a:bodyPr>
            <a:lstStyle/>
            <a:p>
              <a:r>
                <a:rPr lang="vi-VN" sz="2000" b="1" dirty="0" smtClean="0">
                  <a:solidFill>
                    <a:srgbClr val="3A4353"/>
                  </a:solidFill>
                  <a:latin typeface="-apple-system"/>
                </a:rPr>
                <a:t>Mũ </a:t>
              </a:r>
              <a:r>
                <a:rPr lang="vi-VN" sz="2000" b="1" dirty="0">
                  <a:solidFill>
                    <a:srgbClr val="3A4353"/>
                  </a:solidFill>
                  <a:latin typeface="-apple-system"/>
                </a:rPr>
                <a:t>đỏ cho bé</a:t>
              </a:r>
            </a:p>
            <a:p>
              <a:r>
                <a:rPr lang="vi-VN" sz="2000" b="1" dirty="0">
                  <a:solidFill>
                    <a:srgbClr val="3A4353"/>
                  </a:solidFill>
                  <a:latin typeface="-apple-system"/>
                </a:rPr>
                <a:t>Khăn đen cho bà</a:t>
              </a:r>
            </a:p>
            <a:p>
              <a:r>
                <a:rPr lang="vi-VN" sz="2000" b="1" dirty="0">
                  <a:solidFill>
                    <a:srgbClr val="3A4353"/>
                  </a:solidFill>
                  <a:latin typeface="-apple-system"/>
                </a:rPr>
                <a:t>Áo đẹp cho mẹ</a:t>
              </a:r>
            </a:p>
            <a:p>
              <a:r>
                <a:rPr lang="vi-VN" sz="2000" b="1" dirty="0">
                  <a:solidFill>
                    <a:srgbClr val="3A4353"/>
                  </a:solidFill>
                  <a:latin typeface="-apple-system"/>
                </a:rPr>
                <a:t>Áo ấm cho cha</a:t>
              </a:r>
            </a:p>
            <a:p>
              <a:r>
                <a:rPr lang="vi-VN" sz="2000" b="1" dirty="0">
                  <a:solidFill>
                    <a:srgbClr val="3A4353"/>
                  </a:solidFill>
                  <a:latin typeface="-apple-system"/>
                </a:rPr>
                <a:t>Từ đôi que nhỏ</a:t>
              </a:r>
            </a:p>
            <a:p>
              <a:r>
                <a:rPr lang="vi-VN" sz="2000" b="1" dirty="0">
                  <a:solidFill>
                    <a:srgbClr val="3A4353"/>
                  </a:solidFill>
                  <a:latin typeface="-apple-system"/>
                </a:rPr>
                <a:t>Từ tay em nữa</a:t>
              </a:r>
            </a:p>
            <a:p>
              <a:r>
                <a:rPr lang="vi-VN" sz="2000" b="1" dirty="0">
                  <a:solidFill>
                    <a:srgbClr val="3A4353"/>
                  </a:solidFill>
                  <a:latin typeface="-apple-system"/>
                </a:rPr>
                <a:t>Cũng dần hiện ra</a:t>
              </a:r>
              <a:r>
                <a:rPr lang="vi-VN" sz="2000" b="1" dirty="0" smtClean="0">
                  <a:solidFill>
                    <a:srgbClr val="3A4353"/>
                  </a:solidFill>
                  <a:latin typeface="-apple-system"/>
                </a:rPr>
                <a:t>…</a:t>
              </a:r>
              <a:endParaRPr lang="en-US" sz="2000" b="1" dirty="0" smtClean="0">
                <a:solidFill>
                  <a:srgbClr val="3A4353"/>
                </a:solidFill>
                <a:latin typeface="-apple-system"/>
              </a:endParaRPr>
            </a:p>
            <a:p>
              <a:endParaRPr lang="vi-VN" sz="2000" b="1" dirty="0">
                <a:solidFill>
                  <a:srgbClr val="3A4353"/>
                </a:solidFill>
                <a:latin typeface="-apple-system"/>
              </a:endParaRPr>
            </a:p>
            <a:p>
              <a:r>
                <a:rPr lang="vi-VN" sz="2000" b="1" dirty="0" smtClean="0">
                  <a:solidFill>
                    <a:srgbClr val="3A4353"/>
                  </a:solidFill>
                  <a:latin typeface="-apple-system"/>
                </a:rPr>
                <a:t>Que </a:t>
              </a:r>
              <a:r>
                <a:rPr lang="vi-VN" sz="2000" b="1" dirty="0">
                  <a:solidFill>
                    <a:srgbClr val="3A4353"/>
                  </a:solidFill>
                  <a:latin typeface="-apple-system"/>
                </a:rPr>
                <a:t>tre đan mãi</a:t>
              </a:r>
            </a:p>
            <a:p>
              <a:r>
                <a:rPr lang="vi-VN" sz="2000" b="1" dirty="0">
                  <a:solidFill>
                    <a:srgbClr val="3A4353"/>
                  </a:solidFill>
                  <a:latin typeface="-apple-system"/>
                </a:rPr>
                <a:t>Bóng như ngọc ngà.</a:t>
              </a:r>
            </a:p>
            <a:p>
              <a:r>
                <a:rPr lang="vi-VN" sz="2000" b="1" dirty="0">
                  <a:solidFill>
                    <a:srgbClr val="3A4353"/>
                  </a:solidFill>
                  <a:latin typeface="-apple-system"/>
                </a:rPr>
                <a:t>                         Phạm Hổ</a:t>
              </a:r>
            </a:p>
          </p:txBody>
        </p:sp>
      </p:grpSp>
      <p:pic>
        <p:nvPicPr>
          <p:cNvPr id="23" name="Picture 2" descr="Bộ 7 Dụng Cụ Móc Len Cho Người Mới Bắt Đầu - Len Xi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70662">
            <a:off x="9068099" y="518450"/>
            <a:ext cx="2695952" cy="2357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4" name="Picture 4" descr="Tổng hợp Cây Đan Len giá rẻ, bán chạy tháng 12/2021 - BeeCo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6476" y="4057751"/>
            <a:ext cx="2012503" cy="1996907"/>
          </a:xfrm>
          <a:prstGeom prst="rect">
            <a:avLst/>
          </a:prstGeom>
          <a:noFill/>
          <a:extLst>
            <a:ext uri="{909E8E84-426E-40DD-AFC4-6F175D3DCCD1}">
              <a14:hiddenFill xmlns:a14="http://schemas.microsoft.com/office/drawing/2010/main">
                <a:solidFill>
                  <a:srgbClr val="FFFFFF"/>
                </a:solidFill>
              </a14:hiddenFill>
            </a:ext>
          </a:extLst>
        </p:spPr>
      </p:pic>
      <p:sp>
        <p:nvSpPr>
          <p:cNvPr id="25" name="文本框 13">
            <a:extLst>
              <a:ext uri="{FF2B5EF4-FFF2-40B4-BE49-F238E27FC236}">
                <a16:creationId xmlns:a16="http://schemas.microsoft.com/office/drawing/2014/main" id="{D63972F4-74AC-4AE1-AB96-89A143C87D5A}"/>
              </a:ext>
            </a:extLst>
          </p:cNvPr>
          <p:cNvSpPr txBox="1"/>
          <p:nvPr/>
        </p:nvSpPr>
        <p:spPr>
          <a:xfrm>
            <a:off x="3766476" y="212909"/>
            <a:ext cx="3661418" cy="646986"/>
          </a:xfrm>
          <a:prstGeom prst="flowChartAlternateProcess">
            <a:avLst/>
          </a:prstGeom>
          <a:solidFill>
            <a:schemeClr val="accent4">
              <a:lumMod val="60000"/>
              <a:lumOff val="40000"/>
            </a:schemeClr>
          </a:solidFill>
          <a:ln w="38100">
            <a:solidFill>
              <a:schemeClr val="bg1"/>
            </a:solidFill>
          </a:ln>
        </p:spPr>
        <p:txBody>
          <a:bodyPr wrap="square" rtlCol="0">
            <a:spAutoFit/>
          </a:bodyPr>
          <a:lstStyle/>
          <a:p>
            <a:pPr algn="ctr"/>
            <a:r>
              <a:rPr lang="en-US" altLang="zh-CN" sz="3200" b="1" dirty="0" err="1" smtClean="0">
                <a:latin typeface="UTM Cookies" panose="02040603050506020204" pitchFamily="18" charset="0"/>
                <a:ea typeface="思源黑体 CN Bold" panose="020B0800000000000000" pitchFamily="34" charset="-122"/>
                <a:cs typeface="+mn-ea"/>
                <a:sym typeface="思源黑体 CN Normal" panose="020B0400000000000000" pitchFamily="34" charset="-122"/>
              </a:rPr>
              <a:t>Đôi</a:t>
            </a:r>
            <a:r>
              <a:rPr lang="en-US" altLang="zh-CN" sz="3200" b="1" dirty="0" smtClean="0">
                <a:latin typeface="UTM Cookies" panose="02040603050506020204" pitchFamily="18" charset="0"/>
                <a:ea typeface="思源黑体 CN Bold" panose="020B0800000000000000" pitchFamily="34" charset="-122"/>
                <a:cs typeface="+mn-ea"/>
                <a:sym typeface="思源黑体 CN Normal" panose="020B0400000000000000" pitchFamily="34" charset="-122"/>
              </a:rPr>
              <a:t> que </a:t>
            </a:r>
            <a:r>
              <a:rPr lang="en-US" altLang="zh-CN" sz="3200" b="1" dirty="0" err="1" smtClean="0">
                <a:latin typeface="UTM Cookies" panose="02040603050506020204" pitchFamily="18" charset="0"/>
                <a:ea typeface="思源黑体 CN Bold" panose="020B0800000000000000" pitchFamily="34" charset="-122"/>
                <a:cs typeface="+mn-ea"/>
                <a:sym typeface="思源黑体 CN Normal" panose="020B0400000000000000" pitchFamily="34" charset="-122"/>
              </a:rPr>
              <a:t>đan</a:t>
            </a:r>
            <a:endParaRPr lang="zh-CN" altLang="en-US" sz="3200" b="1" dirty="0">
              <a:latin typeface="UTM Cookies" panose="02040603050506020204" pitchFamily="18" charset="0"/>
              <a:ea typeface="思源黑体 CN Bold" panose="020B0800000000000000" pitchFamily="34" charset="-122"/>
              <a:cs typeface="+mn-ea"/>
              <a:sym typeface="思源黑体 CN Normal" panose="020B0400000000000000" pitchFamily="34" charset="-122"/>
            </a:endParaRPr>
          </a:p>
        </p:txBody>
      </p:sp>
      <p:pic>
        <p:nvPicPr>
          <p:cNvPr id="2052" name="Picture 4" descr="Cách chọn và bảo quản nón mũ len đúng chuẩn mà bạn không nên bỏ qu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946963">
            <a:off x="9529932" y="3328423"/>
            <a:ext cx="2391429" cy="23914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432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00">
        <p15:prstTrans prst="wind"/>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1"/>
          <p:cNvSpPr txBox="1">
            <a:spLocks noChangeArrowheads="1"/>
          </p:cNvSpPr>
          <p:nvPr/>
        </p:nvSpPr>
        <p:spPr bwMode="auto">
          <a:xfrm>
            <a:off x="2980730" y="2001768"/>
            <a:ext cx="3608200" cy="1109240"/>
          </a:xfrm>
          <a:prstGeom prst="roundRect">
            <a:avLst/>
          </a:prstGeom>
          <a:solidFill>
            <a:schemeClr val="accent2">
              <a:lumMod val="40000"/>
              <a:lumOff val="60000"/>
            </a:schemeClr>
          </a:solidFill>
          <a:ln w="57150">
            <a:solidFill>
              <a:schemeClr val="tx1"/>
            </a:solidFill>
          </a:ln>
          <a:effectLst/>
          <a:extLst/>
        </p:spPr>
        <p:txBody>
          <a:bodyPr wrap="square">
            <a:spAutoFit/>
          </a:bodyPr>
          <a:lstStyle>
            <a:lvl1pPr>
              <a:buClr>
                <a:schemeClr val="tx1"/>
              </a:buClr>
              <a:defRPr>
                <a:solidFill>
                  <a:schemeClr val="tx1"/>
                </a:solidFill>
                <a:latin typeface="Arial" charset="0"/>
              </a:defRPr>
            </a:lvl1pPr>
            <a:lvl2pPr marL="742950" indent="-285750">
              <a:buClr>
                <a:schemeClr val="tx1"/>
              </a:buClr>
              <a:defRPr>
                <a:solidFill>
                  <a:schemeClr val="tx1"/>
                </a:solidFill>
                <a:latin typeface="Arial" charset="0"/>
              </a:defRPr>
            </a:lvl2pPr>
            <a:lvl3pPr marL="1143000" indent="-228600">
              <a:buClr>
                <a:schemeClr val="tx1"/>
              </a:buClr>
              <a:defRPr>
                <a:solidFill>
                  <a:schemeClr val="tx1"/>
                </a:solidFill>
                <a:latin typeface="Arial" charset="0"/>
              </a:defRPr>
            </a:lvl3pPr>
            <a:lvl4pPr marL="1600200" indent="-228600">
              <a:buClr>
                <a:schemeClr val="tx1"/>
              </a:buClr>
              <a:defRPr>
                <a:solidFill>
                  <a:schemeClr val="tx1"/>
                </a:solidFill>
                <a:latin typeface="Arial" charset="0"/>
              </a:defRPr>
            </a:lvl4pPr>
            <a:lvl5pPr marL="2057400" indent="-228600">
              <a:buClr>
                <a:schemeClr val="tx1"/>
              </a:buClr>
              <a:defRPr>
                <a:solidFill>
                  <a:schemeClr val="tx1"/>
                </a:solidFill>
                <a:latin typeface="Arial" charset="0"/>
              </a:defRPr>
            </a:lvl5pPr>
            <a:lvl6pPr marL="2514600" indent="-228600" eaLnBrk="0" fontAlgn="base" hangingPunct="0">
              <a:spcBef>
                <a:spcPct val="0"/>
              </a:spcBef>
              <a:spcAft>
                <a:spcPct val="0"/>
              </a:spcAft>
              <a:buClr>
                <a:schemeClr val="tx1"/>
              </a:buClr>
              <a:defRPr>
                <a:solidFill>
                  <a:schemeClr val="tx1"/>
                </a:solidFill>
                <a:latin typeface="Arial" charset="0"/>
              </a:defRPr>
            </a:lvl6pPr>
            <a:lvl7pPr marL="2971800" indent="-228600" eaLnBrk="0" fontAlgn="base" hangingPunct="0">
              <a:spcBef>
                <a:spcPct val="0"/>
              </a:spcBef>
              <a:spcAft>
                <a:spcPct val="0"/>
              </a:spcAft>
              <a:buClr>
                <a:schemeClr val="tx1"/>
              </a:buClr>
              <a:defRPr>
                <a:solidFill>
                  <a:schemeClr val="tx1"/>
                </a:solidFill>
                <a:latin typeface="Arial" charset="0"/>
              </a:defRPr>
            </a:lvl7pPr>
            <a:lvl8pPr marL="3429000" indent="-228600" eaLnBrk="0" fontAlgn="base" hangingPunct="0">
              <a:spcBef>
                <a:spcPct val="0"/>
              </a:spcBef>
              <a:spcAft>
                <a:spcPct val="0"/>
              </a:spcAft>
              <a:buClr>
                <a:schemeClr val="tx1"/>
              </a:buClr>
              <a:defRPr>
                <a:solidFill>
                  <a:schemeClr val="tx1"/>
                </a:solidFill>
                <a:latin typeface="Arial" charset="0"/>
              </a:defRPr>
            </a:lvl8pPr>
            <a:lvl9pPr marL="3886200" indent="-228600" eaLnBrk="0" fontAlgn="base" hangingPunct="0">
              <a:spcBef>
                <a:spcPct val="0"/>
              </a:spcBef>
              <a:spcAft>
                <a:spcPct val="0"/>
              </a:spcAft>
              <a:buClr>
                <a:schemeClr val="tx1"/>
              </a:buClr>
              <a:defRPr>
                <a:solidFill>
                  <a:schemeClr val="tx1"/>
                </a:solidFill>
                <a:latin typeface="Arial" charset="0"/>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lang="en-US" altLang="zh-CN" sz="2400" b="1" dirty="0" smtClean="0">
                <a:latin typeface="Arial" panose="020B0604020202020204" pitchFamily="34" charset="0"/>
                <a:ea typeface="思源黑体 CN Medium" panose="020B0600000000000000" pitchFamily="34" charset="-122"/>
                <a:cs typeface="DFPShaoNvW5-GB" charset="-122"/>
                <a:sym typeface="Arial" panose="020B0604020202020204" pitchFamily="34" charset="0"/>
              </a:rPr>
              <a:t>Hai </a:t>
            </a:r>
            <a:r>
              <a:rPr lang="en-US" altLang="zh-CN" sz="2400" b="1" dirty="0" err="1" smtClean="0">
                <a:latin typeface="Arial" panose="020B0604020202020204" pitchFamily="34" charset="0"/>
                <a:ea typeface="思源黑体 CN Medium" panose="020B0600000000000000" pitchFamily="34" charset="-122"/>
                <a:cs typeface="DFPShaoNvW5-GB" charset="-122"/>
                <a:sym typeface="Arial" panose="020B0604020202020204" pitchFamily="34" charset="0"/>
              </a:rPr>
              <a:t>chị</a:t>
            </a:r>
            <a:r>
              <a:rPr lang="en-US" altLang="zh-CN" sz="2400" b="1" dirty="0" smtClean="0">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dirty="0" err="1" smtClean="0">
                <a:latin typeface="Arial" panose="020B0604020202020204" pitchFamily="34" charset="0"/>
                <a:ea typeface="思源黑体 CN Medium" panose="020B0600000000000000" pitchFamily="34" charset="-122"/>
                <a:cs typeface="DFPShaoNvW5-GB" charset="-122"/>
                <a:sym typeface="Arial" panose="020B0604020202020204" pitchFamily="34" charset="0"/>
              </a:rPr>
              <a:t>em</a:t>
            </a:r>
            <a:r>
              <a:rPr lang="en-US" altLang="zh-CN" sz="2400" b="1" dirty="0" smtClean="0">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dirty="0" err="1" smtClean="0">
                <a:latin typeface="Arial" panose="020B0604020202020204" pitchFamily="34" charset="0"/>
                <a:ea typeface="思源黑体 CN Medium" panose="020B0600000000000000" pitchFamily="34" charset="-122"/>
                <a:cs typeface="DFPShaoNvW5-GB" charset="-122"/>
                <a:sym typeface="Arial" panose="020B0604020202020204" pitchFamily="34" charset="0"/>
              </a:rPr>
              <a:t>bạn</a:t>
            </a:r>
            <a:r>
              <a:rPr lang="en-US" altLang="zh-CN" sz="2400" b="1" dirty="0" smtClean="0">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dirty="0" err="1" smtClean="0">
                <a:latin typeface="Arial" panose="020B0604020202020204" pitchFamily="34" charset="0"/>
                <a:ea typeface="思源黑体 CN Medium" panose="020B0600000000000000" pitchFamily="34" charset="-122"/>
                <a:cs typeface="DFPShaoNvW5-GB" charset="-122"/>
                <a:sym typeface="Arial" panose="020B0604020202020204" pitchFamily="34" charset="0"/>
              </a:rPr>
              <a:t>nhỏ</a:t>
            </a:r>
            <a:r>
              <a:rPr lang="en-US" altLang="zh-CN" sz="2400" b="1" dirty="0" smtClean="0">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dirty="0" err="1" smtClean="0">
                <a:latin typeface="Arial" panose="020B0604020202020204" pitchFamily="34" charset="0"/>
                <a:ea typeface="思源黑体 CN Medium" panose="020B0600000000000000" pitchFamily="34" charset="-122"/>
                <a:cs typeface="DFPShaoNvW5-GB" charset="-122"/>
                <a:sym typeface="Arial" panose="020B0604020202020204" pitchFamily="34" charset="0"/>
              </a:rPr>
              <a:t>làm</a:t>
            </a:r>
            <a:r>
              <a:rPr lang="en-US" altLang="zh-CN" sz="2400" b="1" dirty="0" smtClean="0">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dirty="0" err="1" smtClean="0">
                <a:latin typeface="Arial" panose="020B0604020202020204" pitchFamily="34" charset="0"/>
                <a:ea typeface="思源黑体 CN Medium" panose="020B0600000000000000" pitchFamily="34" charset="-122"/>
                <a:cs typeface="DFPShaoNvW5-GB" charset="-122"/>
                <a:sym typeface="Arial" panose="020B0604020202020204" pitchFamily="34" charset="0"/>
              </a:rPr>
              <a:t>gì</a:t>
            </a:r>
            <a:r>
              <a:rPr lang="en-US" altLang="zh-CN" sz="2400" b="1" dirty="0" smtClean="0">
                <a:latin typeface="Arial" panose="020B0604020202020204" pitchFamily="34" charset="0"/>
                <a:ea typeface="思源黑体 CN Medium" panose="020B0600000000000000" pitchFamily="34" charset="-122"/>
                <a:cs typeface="DFPShaoNvW5-GB" charset="-122"/>
                <a:sym typeface="Arial" panose="020B0604020202020204" pitchFamily="34" charset="0"/>
              </a:rPr>
              <a:t>?</a:t>
            </a:r>
            <a:endParaRPr kumimoji="0" lang="zh-CN" altLang="zh-CN" sz="2400" b="1" i="0" u="none" strike="noStrike" kern="1200" cap="none" spc="0" normalizeH="0" baseline="0" noProof="0" dirty="0">
              <a:ln>
                <a:noFill/>
              </a:ln>
              <a:effectLst/>
              <a:uLnTx/>
              <a:uFillTx/>
              <a:latin typeface="Arial" panose="020B0604020202020204" pitchFamily="34" charset="0"/>
              <a:ea typeface="思源黑体 CN Medium" panose="020B0600000000000000" pitchFamily="34" charset="-122"/>
              <a:cs typeface="DFPShaoNvW5-GB" charset="-122"/>
              <a:sym typeface="Arial" panose="020B0604020202020204" pitchFamily="34" charset="0"/>
            </a:endParaRPr>
          </a:p>
        </p:txBody>
      </p:sp>
      <p:pic>
        <p:nvPicPr>
          <p:cNvPr id="12" name="图片 11">
            <a:extLst>
              <a:ext uri="{FF2B5EF4-FFF2-40B4-BE49-F238E27FC236}">
                <a16:creationId xmlns:a16="http://schemas.microsoft.com/office/drawing/2014/main" id="{5DFE08CC-7121-4DAA-AB07-44A9C18226B1}"/>
              </a:ext>
            </a:extLst>
          </p:cNvPr>
          <p:cNvPicPr>
            <a:picLocks noChangeAspect="1"/>
          </p:cNvPicPr>
          <p:nvPr/>
        </p:nvPicPr>
        <p:blipFill>
          <a:blip r:embed="rId3"/>
          <a:srcRect t="23628" b="23628"/>
          <a:stretch/>
        </p:blipFill>
        <p:spPr>
          <a:xfrm>
            <a:off x="6450677" y="1770611"/>
            <a:ext cx="5519650" cy="4289367"/>
          </a:xfrm>
          <a:prstGeom prst="rect">
            <a:avLst/>
          </a:prstGeom>
        </p:spPr>
      </p:pic>
      <p:pic>
        <p:nvPicPr>
          <p:cNvPr id="14" name="图片 13" descr="卡通人物&#10;&#10;描述已自动生成">
            <a:extLst>
              <a:ext uri="{FF2B5EF4-FFF2-40B4-BE49-F238E27FC236}">
                <a16:creationId xmlns:a16="http://schemas.microsoft.com/office/drawing/2014/main" id="{C21020BF-60E7-4C4D-9E39-2976FB3F576D}"/>
              </a:ext>
            </a:extLst>
          </p:cNvPr>
          <p:cNvPicPr>
            <a:picLocks noChangeAspect="1"/>
          </p:cNvPicPr>
          <p:nvPr/>
        </p:nvPicPr>
        <p:blipFill>
          <a:blip r:embed="rId4"/>
          <a:stretch>
            <a:fillRect/>
          </a:stretch>
        </p:blipFill>
        <p:spPr>
          <a:xfrm>
            <a:off x="-303268" y="3309828"/>
            <a:ext cx="4222778" cy="4222778"/>
          </a:xfrm>
          <a:prstGeom prst="rect">
            <a:avLst/>
          </a:prstGeom>
        </p:spPr>
      </p:pic>
      <p:pic>
        <p:nvPicPr>
          <p:cNvPr id="16" name="图片 15">
            <a:extLst>
              <a:ext uri="{FF2B5EF4-FFF2-40B4-BE49-F238E27FC236}">
                <a16:creationId xmlns:a16="http://schemas.microsoft.com/office/drawing/2014/main" id="{E1755BB2-9CAD-495D-829B-12ADB89B5903}"/>
              </a:ext>
            </a:extLst>
          </p:cNvPr>
          <p:cNvPicPr>
            <a:picLocks noChangeAspect="1"/>
          </p:cNvPicPr>
          <p:nvPr/>
        </p:nvPicPr>
        <p:blipFill rotWithShape="1">
          <a:blip r:embed="rId5"/>
          <a:srcRect l="8803" t="29933" r="12655"/>
          <a:stretch/>
        </p:blipFill>
        <p:spPr>
          <a:xfrm>
            <a:off x="943731" y="1445342"/>
            <a:ext cx="1936974" cy="1727992"/>
          </a:xfrm>
          <a:prstGeom prst="rect">
            <a:avLst/>
          </a:prstGeom>
        </p:spPr>
      </p:pic>
      <p:sp>
        <p:nvSpPr>
          <p:cNvPr id="15" name="文本框1"/>
          <p:cNvSpPr txBox="1">
            <a:spLocks noChangeArrowheads="1"/>
          </p:cNvSpPr>
          <p:nvPr/>
        </p:nvSpPr>
        <p:spPr bwMode="auto">
          <a:xfrm>
            <a:off x="6966065" y="3111008"/>
            <a:ext cx="4172989" cy="1164574"/>
          </a:xfrm>
          <a:prstGeom prst="roundRect">
            <a:avLst/>
          </a:prstGeom>
          <a:noFill/>
          <a:ln w="57150">
            <a:noFill/>
          </a:ln>
          <a:effectLst/>
          <a:extLst/>
        </p:spPr>
        <p:txBody>
          <a:bodyPr wrap="square">
            <a:spAutoFit/>
          </a:bodyPr>
          <a:lstStyle>
            <a:lvl1pPr>
              <a:buClr>
                <a:schemeClr val="tx1"/>
              </a:buClr>
              <a:defRPr>
                <a:solidFill>
                  <a:schemeClr val="tx1"/>
                </a:solidFill>
                <a:latin typeface="Arial" charset="0"/>
              </a:defRPr>
            </a:lvl1pPr>
            <a:lvl2pPr marL="742950" indent="-285750">
              <a:buClr>
                <a:schemeClr val="tx1"/>
              </a:buClr>
              <a:defRPr>
                <a:solidFill>
                  <a:schemeClr val="tx1"/>
                </a:solidFill>
                <a:latin typeface="Arial" charset="0"/>
              </a:defRPr>
            </a:lvl2pPr>
            <a:lvl3pPr marL="1143000" indent="-228600">
              <a:buClr>
                <a:schemeClr val="tx1"/>
              </a:buClr>
              <a:defRPr>
                <a:solidFill>
                  <a:schemeClr val="tx1"/>
                </a:solidFill>
                <a:latin typeface="Arial" charset="0"/>
              </a:defRPr>
            </a:lvl3pPr>
            <a:lvl4pPr marL="1600200" indent="-228600">
              <a:buClr>
                <a:schemeClr val="tx1"/>
              </a:buClr>
              <a:defRPr>
                <a:solidFill>
                  <a:schemeClr val="tx1"/>
                </a:solidFill>
                <a:latin typeface="Arial" charset="0"/>
              </a:defRPr>
            </a:lvl4pPr>
            <a:lvl5pPr marL="2057400" indent="-228600">
              <a:buClr>
                <a:schemeClr val="tx1"/>
              </a:buClr>
              <a:defRPr>
                <a:solidFill>
                  <a:schemeClr val="tx1"/>
                </a:solidFill>
                <a:latin typeface="Arial" charset="0"/>
              </a:defRPr>
            </a:lvl5pPr>
            <a:lvl6pPr marL="2514600" indent="-228600" eaLnBrk="0" fontAlgn="base" hangingPunct="0">
              <a:spcBef>
                <a:spcPct val="0"/>
              </a:spcBef>
              <a:spcAft>
                <a:spcPct val="0"/>
              </a:spcAft>
              <a:buClr>
                <a:schemeClr val="tx1"/>
              </a:buClr>
              <a:defRPr>
                <a:solidFill>
                  <a:schemeClr val="tx1"/>
                </a:solidFill>
                <a:latin typeface="Arial" charset="0"/>
              </a:defRPr>
            </a:lvl6pPr>
            <a:lvl7pPr marL="2971800" indent="-228600" eaLnBrk="0" fontAlgn="base" hangingPunct="0">
              <a:spcBef>
                <a:spcPct val="0"/>
              </a:spcBef>
              <a:spcAft>
                <a:spcPct val="0"/>
              </a:spcAft>
              <a:buClr>
                <a:schemeClr val="tx1"/>
              </a:buClr>
              <a:defRPr>
                <a:solidFill>
                  <a:schemeClr val="tx1"/>
                </a:solidFill>
                <a:latin typeface="Arial" charset="0"/>
              </a:defRPr>
            </a:lvl7pPr>
            <a:lvl8pPr marL="3429000" indent="-228600" eaLnBrk="0" fontAlgn="base" hangingPunct="0">
              <a:spcBef>
                <a:spcPct val="0"/>
              </a:spcBef>
              <a:spcAft>
                <a:spcPct val="0"/>
              </a:spcAft>
              <a:buClr>
                <a:schemeClr val="tx1"/>
              </a:buClr>
              <a:defRPr>
                <a:solidFill>
                  <a:schemeClr val="tx1"/>
                </a:solidFill>
                <a:latin typeface="Arial" charset="0"/>
              </a:defRPr>
            </a:lvl8pPr>
            <a:lvl9pPr marL="3886200" indent="-228600" eaLnBrk="0" fontAlgn="base" hangingPunct="0">
              <a:spcBef>
                <a:spcPct val="0"/>
              </a:spcBef>
              <a:spcAft>
                <a:spcPct val="0"/>
              </a:spcAft>
              <a:buClr>
                <a:schemeClr val="tx1"/>
              </a:buClr>
              <a:defRPr>
                <a:solidFill>
                  <a:schemeClr val="tx1"/>
                </a:solidFill>
                <a:latin typeface="Arial" charset="0"/>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lang="en-US" altLang="zh-CN" sz="2400" b="1" noProof="0" dirty="0" err="1"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Người</a:t>
            </a:r>
            <a:r>
              <a:rPr lang="en-US" altLang="zh-CN" sz="2400" b="1" noProof="0" dirty="0"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noProof="0" dirty="0" err="1"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em</a:t>
            </a:r>
            <a:r>
              <a:rPr lang="en-US" altLang="zh-CN" sz="2400" b="1" noProof="0" dirty="0"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noProof="0" dirty="0" err="1"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quan</a:t>
            </a:r>
            <a:r>
              <a:rPr lang="en-US" altLang="zh-CN" sz="2400" b="1" noProof="0" dirty="0"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noProof="0" dirty="0" err="1"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sát</a:t>
            </a:r>
            <a:r>
              <a:rPr lang="en-US" altLang="zh-CN" sz="2400" b="1" noProof="0" dirty="0"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noProof="0" dirty="0" err="1"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người</a:t>
            </a:r>
            <a:r>
              <a:rPr lang="en-US" altLang="zh-CN" sz="2400" b="1" noProof="0" dirty="0"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noProof="0" dirty="0" err="1"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chị</a:t>
            </a:r>
            <a:r>
              <a:rPr lang="en-US" altLang="zh-CN" sz="2400" b="1" noProof="0" dirty="0"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noProof="0" dirty="0" err="1"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đan</a:t>
            </a:r>
            <a:r>
              <a:rPr lang="en-US" altLang="zh-CN" sz="2400" b="1" noProof="0" dirty="0"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noProof="0" dirty="0" err="1"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và</a:t>
            </a:r>
            <a:r>
              <a:rPr lang="en-US" altLang="zh-CN" sz="2400" b="1" noProof="0" dirty="0"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noProof="0" dirty="0" err="1"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tập</a:t>
            </a:r>
            <a:r>
              <a:rPr lang="en-US" altLang="zh-CN" sz="2400" b="1" noProof="0" dirty="0"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noProof="0" dirty="0" err="1"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đan</a:t>
            </a:r>
            <a:r>
              <a:rPr lang="en-US" altLang="zh-CN" sz="2400" b="1" noProof="0" dirty="0"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noProof="0" dirty="0" err="1"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theo.</a:t>
            </a:r>
            <a:endParaRPr kumimoji="0" lang="zh-CN" altLang="zh-CN" sz="24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DFPShaoNvW5-GB" charset="-122"/>
              <a:sym typeface="Arial" panose="020B0604020202020204" pitchFamily="34" charset="0"/>
            </a:endParaRPr>
          </a:p>
        </p:txBody>
      </p:sp>
      <p:sp>
        <p:nvSpPr>
          <p:cNvPr id="17" name="文本框1"/>
          <p:cNvSpPr txBox="1">
            <a:spLocks noChangeArrowheads="1"/>
          </p:cNvSpPr>
          <p:nvPr/>
        </p:nvSpPr>
        <p:spPr bwMode="auto">
          <a:xfrm>
            <a:off x="2980730" y="1974101"/>
            <a:ext cx="3608200" cy="1164574"/>
          </a:xfrm>
          <a:prstGeom prst="roundRect">
            <a:avLst/>
          </a:prstGeom>
          <a:solidFill>
            <a:schemeClr val="accent1">
              <a:lumMod val="60000"/>
              <a:lumOff val="40000"/>
            </a:schemeClr>
          </a:solidFill>
          <a:ln w="57150">
            <a:solidFill>
              <a:schemeClr val="bg1"/>
            </a:solidFill>
          </a:ln>
          <a:effectLst/>
          <a:extLst/>
        </p:spPr>
        <p:txBody>
          <a:bodyPr wrap="square">
            <a:spAutoFit/>
          </a:bodyPr>
          <a:lstStyle>
            <a:lvl1pPr>
              <a:buClr>
                <a:schemeClr val="tx1"/>
              </a:buClr>
              <a:defRPr>
                <a:solidFill>
                  <a:schemeClr val="tx1"/>
                </a:solidFill>
                <a:latin typeface="Arial" charset="0"/>
              </a:defRPr>
            </a:lvl1pPr>
            <a:lvl2pPr marL="742950" indent="-285750">
              <a:buClr>
                <a:schemeClr val="tx1"/>
              </a:buClr>
              <a:defRPr>
                <a:solidFill>
                  <a:schemeClr val="tx1"/>
                </a:solidFill>
                <a:latin typeface="Arial" charset="0"/>
              </a:defRPr>
            </a:lvl2pPr>
            <a:lvl3pPr marL="1143000" indent="-228600">
              <a:buClr>
                <a:schemeClr val="tx1"/>
              </a:buClr>
              <a:defRPr>
                <a:solidFill>
                  <a:schemeClr val="tx1"/>
                </a:solidFill>
                <a:latin typeface="Arial" charset="0"/>
              </a:defRPr>
            </a:lvl3pPr>
            <a:lvl4pPr marL="1600200" indent="-228600">
              <a:buClr>
                <a:schemeClr val="tx1"/>
              </a:buClr>
              <a:defRPr>
                <a:solidFill>
                  <a:schemeClr val="tx1"/>
                </a:solidFill>
                <a:latin typeface="Arial" charset="0"/>
              </a:defRPr>
            </a:lvl4pPr>
            <a:lvl5pPr marL="2057400" indent="-228600">
              <a:buClr>
                <a:schemeClr val="tx1"/>
              </a:buClr>
              <a:defRPr>
                <a:solidFill>
                  <a:schemeClr val="tx1"/>
                </a:solidFill>
                <a:latin typeface="Arial" charset="0"/>
              </a:defRPr>
            </a:lvl5pPr>
            <a:lvl6pPr marL="2514600" indent="-228600" eaLnBrk="0" fontAlgn="base" hangingPunct="0">
              <a:spcBef>
                <a:spcPct val="0"/>
              </a:spcBef>
              <a:spcAft>
                <a:spcPct val="0"/>
              </a:spcAft>
              <a:buClr>
                <a:schemeClr val="tx1"/>
              </a:buClr>
              <a:defRPr>
                <a:solidFill>
                  <a:schemeClr val="tx1"/>
                </a:solidFill>
                <a:latin typeface="Arial" charset="0"/>
              </a:defRPr>
            </a:lvl6pPr>
            <a:lvl7pPr marL="2971800" indent="-228600" eaLnBrk="0" fontAlgn="base" hangingPunct="0">
              <a:spcBef>
                <a:spcPct val="0"/>
              </a:spcBef>
              <a:spcAft>
                <a:spcPct val="0"/>
              </a:spcAft>
              <a:buClr>
                <a:schemeClr val="tx1"/>
              </a:buClr>
              <a:defRPr>
                <a:solidFill>
                  <a:schemeClr val="tx1"/>
                </a:solidFill>
                <a:latin typeface="Arial" charset="0"/>
              </a:defRPr>
            </a:lvl7pPr>
            <a:lvl8pPr marL="3429000" indent="-228600" eaLnBrk="0" fontAlgn="base" hangingPunct="0">
              <a:spcBef>
                <a:spcPct val="0"/>
              </a:spcBef>
              <a:spcAft>
                <a:spcPct val="0"/>
              </a:spcAft>
              <a:buClr>
                <a:schemeClr val="tx1"/>
              </a:buClr>
              <a:defRPr>
                <a:solidFill>
                  <a:schemeClr val="tx1"/>
                </a:solidFill>
                <a:latin typeface="Arial" charset="0"/>
              </a:defRPr>
            </a:lvl8pPr>
            <a:lvl9pPr marL="3886200" indent="-228600" eaLnBrk="0" fontAlgn="base" hangingPunct="0">
              <a:spcBef>
                <a:spcPct val="0"/>
              </a:spcBef>
              <a:spcAft>
                <a:spcPct val="0"/>
              </a:spcAft>
              <a:buClr>
                <a:schemeClr val="tx1"/>
              </a:buClr>
              <a:defRPr>
                <a:solidFill>
                  <a:schemeClr val="tx1"/>
                </a:solidFill>
                <a:latin typeface="Arial" charset="0"/>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lang="en-US" altLang="zh-CN" sz="2400" b="1" noProof="0" dirty="0" smtClean="0">
                <a:latin typeface="Arial" panose="020B0604020202020204" pitchFamily="34" charset="0"/>
                <a:ea typeface="思源黑体 CN Medium" panose="020B0600000000000000" pitchFamily="34" charset="-122"/>
                <a:cs typeface="DFPShaoNvW5-GB" charset="-122"/>
                <a:sym typeface="Arial" panose="020B0604020202020204" pitchFamily="34" charset="0"/>
              </a:rPr>
              <a:t>Hai </a:t>
            </a:r>
            <a:r>
              <a:rPr lang="en-US" altLang="zh-CN" sz="2400" b="1" noProof="0" dirty="0" err="1" smtClean="0">
                <a:latin typeface="Arial" panose="020B0604020202020204" pitchFamily="34" charset="0"/>
                <a:ea typeface="思源黑体 CN Medium" panose="020B0600000000000000" pitchFamily="34" charset="-122"/>
                <a:cs typeface="DFPShaoNvW5-GB" charset="-122"/>
                <a:sym typeface="Arial" panose="020B0604020202020204" pitchFamily="34" charset="0"/>
              </a:rPr>
              <a:t>chị</a:t>
            </a:r>
            <a:r>
              <a:rPr lang="en-US" altLang="zh-CN" sz="2400" b="1" noProof="0" dirty="0" smtClean="0">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noProof="0" dirty="0" err="1" smtClean="0">
                <a:latin typeface="Arial" panose="020B0604020202020204" pitchFamily="34" charset="0"/>
                <a:ea typeface="思源黑体 CN Medium" panose="020B0600000000000000" pitchFamily="34" charset="-122"/>
                <a:cs typeface="DFPShaoNvW5-GB" charset="-122"/>
                <a:sym typeface="Arial" panose="020B0604020202020204" pitchFamily="34" charset="0"/>
              </a:rPr>
              <a:t>em</a:t>
            </a:r>
            <a:r>
              <a:rPr lang="en-US" altLang="zh-CN" sz="2400" b="1" noProof="0" dirty="0" smtClean="0">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noProof="0" dirty="0" err="1" smtClean="0">
                <a:latin typeface="Arial" panose="020B0604020202020204" pitchFamily="34" charset="0"/>
                <a:ea typeface="思源黑体 CN Medium" panose="020B0600000000000000" pitchFamily="34" charset="-122"/>
                <a:cs typeface="DFPShaoNvW5-GB" charset="-122"/>
                <a:sym typeface="Arial" panose="020B0604020202020204" pitchFamily="34" charset="0"/>
              </a:rPr>
              <a:t>đã</a:t>
            </a:r>
            <a:r>
              <a:rPr lang="en-US" altLang="zh-CN" sz="2400" b="1" noProof="0" dirty="0" smtClean="0">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noProof="0" dirty="0" err="1" smtClean="0">
                <a:latin typeface="Arial" panose="020B0604020202020204" pitchFamily="34" charset="0"/>
                <a:ea typeface="思源黑体 CN Medium" panose="020B0600000000000000" pitchFamily="34" charset="-122"/>
                <a:cs typeface="DFPShaoNvW5-GB" charset="-122"/>
                <a:sym typeface="Arial" panose="020B0604020202020204" pitchFamily="34" charset="0"/>
              </a:rPr>
              <a:t>đan</a:t>
            </a:r>
            <a:r>
              <a:rPr lang="en-US" altLang="zh-CN" sz="2400" b="1" noProof="0" dirty="0" smtClean="0">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noProof="0" dirty="0" err="1" smtClean="0">
                <a:latin typeface="Arial" panose="020B0604020202020204" pitchFamily="34" charset="0"/>
                <a:ea typeface="思源黑体 CN Medium" panose="020B0600000000000000" pitchFamily="34" charset="-122"/>
                <a:cs typeface="DFPShaoNvW5-GB" charset="-122"/>
                <a:sym typeface="Arial" panose="020B0604020202020204" pitchFamily="34" charset="0"/>
              </a:rPr>
              <a:t>được</a:t>
            </a:r>
            <a:r>
              <a:rPr lang="en-US" altLang="zh-CN" sz="2400" b="1" noProof="0" dirty="0" smtClean="0">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noProof="0" dirty="0" err="1" smtClean="0">
                <a:latin typeface="Arial" panose="020B0604020202020204" pitchFamily="34" charset="0"/>
                <a:ea typeface="思源黑体 CN Medium" panose="020B0600000000000000" pitchFamily="34" charset="-122"/>
                <a:cs typeface="DFPShaoNvW5-GB" charset="-122"/>
                <a:sym typeface="Arial" panose="020B0604020202020204" pitchFamily="34" charset="0"/>
              </a:rPr>
              <a:t>gì</a:t>
            </a:r>
            <a:r>
              <a:rPr lang="en-US" altLang="zh-CN" sz="2400" b="1" noProof="0" dirty="0" smtClean="0">
                <a:latin typeface="Arial" panose="020B0604020202020204" pitchFamily="34" charset="0"/>
                <a:ea typeface="思源黑体 CN Medium" panose="020B0600000000000000" pitchFamily="34" charset="-122"/>
                <a:cs typeface="DFPShaoNvW5-GB" charset="-122"/>
                <a:sym typeface="Arial" panose="020B0604020202020204" pitchFamily="34" charset="0"/>
              </a:rPr>
              <a:t>?</a:t>
            </a:r>
            <a:endParaRPr kumimoji="0" lang="zh-CN" altLang="zh-CN" sz="2400" b="1" i="0" u="none" strike="noStrike" kern="1200" cap="none" spc="0" normalizeH="0" baseline="0" noProof="0" dirty="0">
              <a:ln>
                <a:noFill/>
              </a:ln>
              <a:effectLst/>
              <a:uLnTx/>
              <a:uFillTx/>
              <a:latin typeface="Arial" panose="020B0604020202020204" pitchFamily="34" charset="0"/>
              <a:ea typeface="思源黑体 CN Medium" panose="020B0600000000000000" pitchFamily="34" charset="-122"/>
              <a:cs typeface="DFPShaoNvW5-GB" charset="-122"/>
              <a:sym typeface="Arial" panose="020B0604020202020204" pitchFamily="34" charset="0"/>
            </a:endParaRPr>
          </a:p>
        </p:txBody>
      </p:sp>
      <p:sp>
        <p:nvSpPr>
          <p:cNvPr id="18" name="文本框1"/>
          <p:cNvSpPr txBox="1">
            <a:spLocks noChangeArrowheads="1"/>
          </p:cNvSpPr>
          <p:nvPr/>
        </p:nvSpPr>
        <p:spPr bwMode="auto">
          <a:xfrm>
            <a:off x="7091442" y="2845403"/>
            <a:ext cx="4172989" cy="1695783"/>
          </a:xfrm>
          <a:prstGeom prst="roundRect">
            <a:avLst/>
          </a:prstGeom>
          <a:solidFill>
            <a:schemeClr val="accent2">
              <a:lumMod val="40000"/>
              <a:lumOff val="60000"/>
            </a:schemeClr>
          </a:solidFill>
          <a:ln w="57150">
            <a:noFill/>
          </a:ln>
          <a:effectLst/>
          <a:extLst/>
        </p:spPr>
        <p:txBody>
          <a:bodyPr wrap="square">
            <a:spAutoFit/>
          </a:bodyPr>
          <a:lstStyle>
            <a:lvl1pPr>
              <a:buClr>
                <a:schemeClr val="tx1"/>
              </a:buClr>
              <a:defRPr>
                <a:solidFill>
                  <a:schemeClr val="tx1"/>
                </a:solidFill>
                <a:latin typeface="Arial" charset="0"/>
              </a:defRPr>
            </a:lvl1pPr>
            <a:lvl2pPr marL="742950" indent="-285750">
              <a:buClr>
                <a:schemeClr val="tx1"/>
              </a:buClr>
              <a:defRPr>
                <a:solidFill>
                  <a:schemeClr val="tx1"/>
                </a:solidFill>
                <a:latin typeface="Arial" charset="0"/>
              </a:defRPr>
            </a:lvl2pPr>
            <a:lvl3pPr marL="1143000" indent="-228600">
              <a:buClr>
                <a:schemeClr val="tx1"/>
              </a:buClr>
              <a:defRPr>
                <a:solidFill>
                  <a:schemeClr val="tx1"/>
                </a:solidFill>
                <a:latin typeface="Arial" charset="0"/>
              </a:defRPr>
            </a:lvl3pPr>
            <a:lvl4pPr marL="1600200" indent="-228600">
              <a:buClr>
                <a:schemeClr val="tx1"/>
              </a:buClr>
              <a:defRPr>
                <a:solidFill>
                  <a:schemeClr val="tx1"/>
                </a:solidFill>
                <a:latin typeface="Arial" charset="0"/>
              </a:defRPr>
            </a:lvl4pPr>
            <a:lvl5pPr marL="2057400" indent="-228600">
              <a:buClr>
                <a:schemeClr val="tx1"/>
              </a:buClr>
              <a:defRPr>
                <a:solidFill>
                  <a:schemeClr val="tx1"/>
                </a:solidFill>
                <a:latin typeface="Arial" charset="0"/>
              </a:defRPr>
            </a:lvl5pPr>
            <a:lvl6pPr marL="2514600" indent="-228600" eaLnBrk="0" fontAlgn="base" hangingPunct="0">
              <a:spcBef>
                <a:spcPct val="0"/>
              </a:spcBef>
              <a:spcAft>
                <a:spcPct val="0"/>
              </a:spcAft>
              <a:buClr>
                <a:schemeClr val="tx1"/>
              </a:buClr>
              <a:defRPr>
                <a:solidFill>
                  <a:schemeClr val="tx1"/>
                </a:solidFill>
                <a:latin typeface="Arial" charset="0"/>
              </a:defRPr>
            </a:lvl6pPr>
            <a:lvl7pPr marL="2971800" indent="-228600" eaLnBrk="0" fontAlgn="base" hangingPunct="0">
              <a:spcBef>
                <a:spcPct val="0"/>
              </a:spcBef>
              <a:spcAft>
                <a:spcPct val="0"/>
              </a:spcAft>
              <a:buClr>
                <a:schemeClr val="tx1"/>
              </a:buClr>
              <a:defRPr>
                <a:solidFill>
                  <a:schemeClr val="tx1"/>
                </a:solidFill>
                <a:latin typeface="Arial" charset="0"/>
              </a:defRPr>
            </a:lvl7pPr>
            <a:lvl8pPr marL="3429000" indent="-228600" eaLnBrk="0" fontAlgn="base" hangingPunct="0">
              <a:spcBef>
                <a:spcPct val="0"/>
              </a:spcBef>
              <a:spcAft>
                <a:spcPct val="0"/>
              </a:spcAft>
              <a:buClr>
                <a:schemeClr val="tx1"/>
              </a:buClr>
              <a:defRPr>
                <a:solidFill>
                  <a:schemeClr val="tx1"/>
                </a:solidFill>
                <a:latin typeface="Arial" charset="0"/>
              </a:defRPr>
            </a:lvl8pPr>
            <a:lvl9pPr marL="3886200" indent="-228600" eaLnBrk="0" fontAlgn="base" hangingPunct="0">
              <a:spcBef>
                <a:spcPct val="0"/>
              </a:spcBef>
              <a:spcAft>
                <a:spcPct val="0"/>
              </a:spcAft>
              <a:buClr>
                <a:schemeClr val="tx1"/>
              </a:buClr>
              <a:defRPr>
                <a:solidFill>
                  <a:schemeClr val="tx1"/>
                </a:solidFill>
                <a:latin typeface="Arial" charset="0"/>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lang="en-US" altLang="zh-CN" sz="2400" b="1" noProof="0" dirty="0"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Hai </a:t>
            </a:r>
            <a:r>
              <a:rPr lang="en-US" altLang="zh-CN" sz="2400" b="1" noProof="0" dirty="0" err="1"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chị</a:t>
            </a:r>
            <a:r>
              <a:rPr lang="en-US" altLang="zh-CN" sz="2400" b="1" noProof="0" dirty="0"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noProof="0" dirty="0" err="1"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em</a:t>
            </a:r>
            <a:r>
              <a:rPr lang="en-US" altLang="zh-CN" sz="2400" b="1" noProof="0" dirty="0"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noProof="0" dirty="0" err="1"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đan</a:t>
            </a:r>
            <a:r>
              <a:rPr lang="en-US" altLang="zh-CN" sz="2400" b="1" noProof="0" dirty="0"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noProof="0" dirty="0" err="1"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mũ</a:t>
            </a:r>
            <a:r>
              <a:rPr lang="en-US" altLang="zh-CN" sz="2400" b="1" noProof="0" dirty="0"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noProof="0" dirty="0" err="1"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cho</a:t>
            </a:r>
            <a:r>
              <a:rPr lang="en-US" altLang="zh-CN" sz="2400" b="1" noProof="0" dirty="0"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noProof="0" dirty="0" err="1"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bé</a:t>
            </a:r>
            <a:r>
              <a:rPr lang="en-US" altLang="zh-CN" sz="2400" b="1" noProof="0" dirty="0"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noProof="0" dirty="0" err="1"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khăn</a:t>
            </a:r>
            <a:r>
              <a:rPr lang="en-US" altLang="zh-CN" sz="2400" b="1" noProof="0" dirty="0"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noProof="0" dirty="0" err="1"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cho</a:t>
            </a:r>
            <a:r>
              <a:rPr lang="en-US" altLang="zh-CN" sz="2400" b="1" noProof="0" dirty="0"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noProof="0" dirty="0" err="1"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bà</a:t>
            </a:r>
            <a:r>
              <a:rPr lang="en-US" altLang="zh-CN" sz="2400" b="1" noProof="0" dirty="0"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noProof="0" dirty="0" err="1"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áo</a:t>
            </a:r>
            <a:r>
              <a:rPr lang="en-US" altLang="zh-CN" sz="2400" b="1" noProof="0" dirty="0"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noProof="0" dirty="0" err="1"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đẹp</a:t>
            </a:r>
            <a:r>
              <a:rPr lang="en-US" altLang="zh-CN" sz="2400" b="1" noProof="0" dirty="0"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noProof="0" dirty="0" err="1"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cho</a:t>
            </a:r>
            <a:r>
              <a:rPr lang="en-US" altLang="zh-CN" sz="2400" b="1" noProof="0" dirty="0"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noProof="0" dirty="0" err="1"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mẹ</a:t>
            </a:r>
            <a:r>
              <a:rPr lang="en-US" altLang="zh-CN" sz="2400" b="1" noProof="0" dirty="0"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noProof="0" dirty="0" err="1"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áo</a:t>
            </a:r>
            <a:r>
              <a:rPr lang="en-US" altLang="zh-CN" sz="2400" b="1" noProof="0" dirty="0"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noProof="0" dirty="0" err="1"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ấm</a:t>
            </a:r>
            <a:r>
              <a:rPr lang="en-US" altLang="zh-CN" sz="2400" b="1" noProof="0" dirty="0"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noProof="0" dirty="0" err="1"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cho</a:t>
            </a:r>
            <a:r>
              <a:rPr lang="en-US" altLang="zh-CN" sz="2400" b="1" noProof="0" dirty="0"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lang="en-US" altLang="zh-CN" sz="2400" b="1" noProof="0" dirty="0" err="1" smtClean="0">
                <a:solidFill>
                  <a:schemeClr val="accent2">
                    <a:lumMod val="75000"/>
                  </a:schemeClr>
                </a:solidFill>
                <a:latin typeface="Arial" panose="020B0604020202020204" pitchFamily="34" charset="0"/>
                <a:ea typeface="思源黑体 CN Medium" panose="020B0600000000000000" pitchFamily="34" charset="-122"/>
                <a:cs typeface="DFPShaoNvW5-GB" charset="-122"/>
                <a:sym typeface="Arial" panose="020B0604020202020204" pitchFamily="34" charset="0"/>
              </a:rPr>
              <a:t>ba</a:t>
            </a:r>
            <a:endParaRPr kumimoji="0" lang="zh-CN" altLang="zh-CN" sz="24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DFPShaoNvW5-GB" charset="-122"/>
              <a:sym typeface="Arial" panose="020B0604020202020204" pitchFamily="34" charset="0"/>
            </a:endParaRPr>
          </a:p>
        </p:txBody>
      </p:sp>
      <p:pic>
        <p:nvPicPr>
          <p:cNvPr id="9" name="图片 14">
            <a:extLst>
              <a:ext uri="{FF2B5EF4-FFF2-40B4-BE49-F238E27FC236}">
                <a16:creationId xmlns:a16="http://schemas.microsoft.com/office/drawing/2014/main" id="{73D65DC4-917E-4DA2-BC88-05D533C9AC42}"/>
              </a:ext>
            </a:extLst>
          </p:cNvPr>
          <p:cNvPicPr>
            <a:picLocks noChangeAspect="1"/>
          </p:cNvPicPr>
          <p:nvPr/>
        </p:nvPicPr>
        <p:blipFill>
          <a:blip r:embed="rId3"/>
          <a:srcRect t="23628" b="23628"/>
          <a:stretch/>
        </p:blipFill>
        <p:spPr>
          <a:xfrm>
            <a:off x="688139" y="220646"/>
            <a:ext cx="7191837" cy="1994110"/>
          </a:xfrm>
          <a:prstGeom prst="rect">
            <a:avLst/>
          </a:prstGeom>
        </p:spPr>
      </p:pic>
      <p:sp>
        <p:nvSpPr>
          <p:cNvPr id="11" name="文本框 15">
            <a:extLst>
              <a:ext uri="{FF2B5EF4-FFF2-40B4-BE49-F238E27FC236}">
                <a16:creationId xmlns:a16="http://schemas.microsoft.com/office/drawing/2014/main" id="{6C7769FB-1502-4244-8E63-B6BD1C99DF43}"/>
              </a:ext>
            </a:extLst>
          </p:cNvPr>
          <p:cNvSpPr txBox="1"/>
          <p:nvPr/>
        </p:nvSpPr>
        <p:spPr>
          <a:xfrm>
            <a:off x="2037079" y="665461"/>
            <a:ext cx="4233852"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400" b="1" noProof="0" dirty="0" err="1" smtClean="0">
                <a:solidFill>
                  <a:schemeClr val="accent2">
                    <a:lumMod val="75000"/>
                  </a:schemeClr>
                </a:solidFill>
                <a:latin typeface="UTM Tam Le" panose="02040603050506020204" pitchFamily="18" charset="0"/>
                <a:ea typeface="字魂106号-萌趣露珠体" panose="00000500000000000000" pitchFamily="2" charset="-122"/>
                <a:cs typeface="FZKaTong-M19S" charset="-122"/>
                <a:sym typeface="Arial" panose="020B0604020202020204" pitchFamily="34" charset="0"/>
              </a:rPr>
              <a:t>Tìm</a:t>
            </a:r>
            <a:r>
              <a:rPr kumimoji="1" lang="en-US" altLang="zh-CN" sz="4400" b="1" noProof="0" dirty="0" smtClean="0">
                <a:solidFill>
                  <a:schemeClr val="accent2">
                    <a:lumMod val="75000"/>
                  </a:schemeClr>
                </a:solidFill>
                <a:latin typeface="UTM Tam Le" panose="02040603050506020204" pitchFamily="18" charset="0"/>
                <a:ea typeface="字魂106号-萌趣露珠体" panose="00000500000000000000" pitchFamily="2" charset="-122"/>
                <a:cs typeface="FZKaTong-M19S" charset="-122"/>
                <a:sym typeface="Arial" panose="020B0604020202020204" pitchFamily="34" charset="0"/>
              </a:rPr>
              <a:t> </a:t>
            </a:r>
            <a:r>
              <a:rPr kumimoji="1" lang="en-US" altLang="zh-CN" sz="4400" b="1" noProof="0" dirty="0" err="1" smtClean="0">
                <a:solidFill>
                  <a:schemeClr val="accent2">
                    <a:lumMod val="75000"/>
                  </a:schemeClr>
                </a:solidFill>
                <a:latin typeface="UTM Tam Le" panose="02040603050506020204" pitchFamily="18" charset="0"/>
                <a:ea typeface="字魂106号-萌趣露珠体" panose="00000500000000000000" pitchFamily="2" charset="-122"/>
                <a:cs typeface="FZKaTong-M19S" charset="-122"/>
                <a:sym typeface="Arial" panose="020B0604020202020204" pitchFamily="34" charset="0"/>
              </a:rPr>
              <a:t>hiểu</a:t>
            </a:r>
            <a:r>
              <a:rPr kumimoji="1" lang="en-US" altLang="zh-CN" sz="4400" b="1" noProof="0" dirty="0" smtClean="0">
                <a:solidFill>
                  <a:schemeClr val="accent2">
                    <a:lumMod val="75000"/>
                  </a:schemeClr>
                </a:solidFill>
                <a:latin typeface="UTM Tam Le" panose="02040603050506020204" pitchFamily="18" charset="0"/>
                <a:ea typeface="字魂106号-萌趣露珠体" panose="00000500000000000000" pitchFamily="2" charset="-122"/>
                <a:cs typeface="FZKaTong-M19S" charset="-122"/>
                <a:sym typeface="Arial" panose="020B0604020202020204" pitchFamily="34" charset="0"/>
              </a:rPr>
              <a:t> </a:t>
            </a:r>
            <a:r>
              <a:rPr kumimoji="1" lang="en-US" altLang="zh-CN" sz="4400" b="1" noProof="0" dirty="0" err="1" smtClean="0">
                <a:solidFill>
                  <a:schemeClr val="accent2">
                    <a:lumMod val="75000"/>
                  </a:schemeClr>
                </a:solidFill>
                <a:latin typeface="UTM Tam Le" panose="02040603050506020204" pitchFamily="18" charset="0"/>
                <a:ea typeface="字魂106号-萌趣露珠体" panose="00000500000000000000" pitchFamily="2" charset="-122"/>
                <a:cs typeface="FZKaTong-M19S" charset="-122"/>
                <a:sym typeface="Arial" panose="020B0604020202020204" pitchFamily="34" charset="0"/>
              </a:rPr>
              <a:t>nội</a:t>
            </a:r>
            <a:r>
              <a:rPr kumimoji="1" lang="en-US" altLang="zh-CN" sz="4400" b="1" noProof="0" dirty="0" smtClean="0">
                <a:solidFill>
                  <a:schemeClr val="accent2">
                    <a:lumMod val="75000"/>
                  </a:schemeClr>
                </a:solidFill>
                <a:latin typeface="UTM Tam Le" panose="02040603050506020204" pitchFamily="18" charset="0"/>
                <a:ea typeface="字魂106号-萌趣露珠体" panose="00000500000000000000" pitchFamily="2" charset="-122"/>
                <a:cs typeface="FZKaTong-M19S" charset="-122"/>
                <a:sym typeface="Arial" panose="020B0604020202020204" pitchFamily="34" charset="0"/>
              </a:rPr>
              <a:t> dung</a:t>
            </a:r>
            <a:endParaRPr kumimoji="1" lang="en-US" altLang="zh-CN" sz="4400" b="1" i="0" u="none" strike="noStrike" kern="1200" cap="none" spc="0" normalizeH="0" baseline="0" noProof="0" dirty="0">
              <a:ln>
                <a:noFill/>
              </a:ln>
              <a:solidFill>
                <a:schemeClr val="accent2">
                  <a:lumMod val="75000"/>
                </a:schemeClr>
              </a:solidFill>
              <a:effectLst/>
              <a:uLnTx/>
              <a:uFillTx/>
              <a:latin typeface="UTM Tam Le" panose="02040603050506020204" pitchFamily="18" charset="0"/>
              <a:ea typeface="字魂106号-萌趣露珠体" panose="00000500000000000000" pitchFamily="2" charset="-122"/>
              <a:cs typeface="FZKaTong-M19S" charset="-122"/>
              <a:sym typeface="Arial" panose="020B0604020202020204" pitchFamily="34" charset="0"/>
            </a:endParaRPr>
          </a:p>
        </p:txBody>
      </p:sp>
    </p:spTree>
    <p:extLst>
      <p:ext uri="{BB962C8B-B14F-4D97-AF65-F5344CB8AC3E}">
        <p14:creationId xmlns:p14="http://schemas.microsoft.com/office/powerpoint/2010/main" val="844992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00">
        <p15:prstTrans prst="wind"/>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42"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par>
                                <p:cTn id="28" presetID="16" presetClass="entr" presetSubtype="21"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14" presetClass="exit" presetSubtype="10" fill="hold" grpId="1" nodeType="withEffect">
                                  <p:stCondLst>
                                    <p:cond delay="0"/>
                                  </p:stCondLst>
                                  <p:childTnLst>
                                    <p:animEffect transition="out" filter="randombar(horizontal)">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5" grpId="1"/>
      <p:bldP spid="17" grpId="0" animBg="1"/>
      <p:bldP spid="18"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1C758F94-0D57-4541-B0A8-17EB961EE560}"/>
              </a:ext>
            </a:extLst>
          </p:cNvPr>
          <p:cNvPicPr>
            <a:picLocks noChangeAspect="1"/>
          </p:cNvPicPr>
          <p:nvPr/>
        </p:nvPicPr>
        <p:blipFill>
          <a:blip r:embed="rId3"/>
          <a:srcRect/>
          <a:stretch/>
        </p:blipFill>
        <p:spPr>
          <a:xfrm>
            <a:off x="3681708" y="2010435"/>
            <a:ext cx="4672893" cy="4672893"/>
          </a:xfrm>
          <a:prstGeom prst="rect">
            <a:avLst/>
          </a:prstGeom>
        </p:spPr>
      </p:pic>
      <p:pic>
        <p:nvPicPr>
          <p:cNvPr id="18" name="图片 17">
            <a:extLst>
              <a:ext uri="{FF2B5EF4-FFF2-40B4-BE49-F238E27FC236}">
                <a16:creationId xmlns:a16="http://schemas.microsoft.com/office/drawing/2014/main" id="{132A3BE9-AC8E-410F-8573-E7581E5A9325}"/>
              </a:ext>
            </a:extLst>
          </p:cNvPr>
          <p:cNvPicPr>
            <a:picLocks noChangeAspect="1"/>
          </p:cNvPicPr>
          <p:nvPr/>
        </p:nvPicPr>
        <p:blipFill>
          <a:blip r:embed="rId3"/>
          <a:srcRect/>
          <a:stretch/>
        </p:blipFill>
        <p:spPr>
          <a:xfrm>
            <a:off x="7214005" y="1647351"/>
            <a:ext cx="4672893" cy="4672893"/>
          </a:xfrm>
          <a:prstGeom prst="rect">
            <a:avLst/>
          </a:prstGeom>
        </p:spPr>
      </p:pic>
      <p:pic>
        <p:nvPicPr>
          <p:cNvPr id="2" name="图片 1"/>
          <p:cNvPicPr>
            <a:picLocks noChangeAspect="1"/>
          </p:cNvPicPr>
          <p:nvPr/>
        </p:nvPicPr>
        <p:blipFill>
          <a:blip r:embed="rId3"/>
          <a:srcRect/>
          <a:stretch/>
        </p:blipFill>
        <p:spPr>
          <a:xfrm>
            <a:off x="149411" y="1744456"/>
            <a:ext cx="4672893" cy="4672893"/>
          </a:xfrm>
          <a:prstGeom prst="rect">
            <a:avLst/>
          </a:prstGeom>
        </p:spPr>
      </p:pic>
      <p:sp>
        <p:nvSpPr>
          <p:cNvPr id="9" name="矩形 8"/>
          <p:cNvSpPr/>
          <p:nvPr/>
        </p:nvSpPr>
        <p:spPr>
          <a:xfrm>
            <a:off x="1859041" y="2538924"/>
            <a:ext cx="1861084" cy="737574"/>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3600" b="1" i="0" u="none" strike="noStrike" kern="1200" cap="none" spc="0" normalizeH="0" baseline="0" noProof="0" dirty="0" err="1"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DFPShaoNvW5-GB" charset="-122"/>
                <a:sym typeface="Arial" panose="020B0604020202020204" pitchFamily="34" charset="0"/>
              </a:rPr>
              <a:t>giản</a:t>
            </a:r>
            <a:r>
              <a:rPr kumimoji="0" lang="en-US" altLang="zh-CN" sz="3600" b="1" i="0" u="none" strike="noStrike" kern="1200" cap="none" spc="0" normalizeH="0" noProof="0" dirty="0"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kumimoji="0" lang="en-US" altLang="zh-CN" sz="3600" b="1" i="0" u="none" strike="noStrike" kern="1200" cap="none" spc="0" normalizeH="0" noProof="0" dirty="0" err="1"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DFPShaoNvW5-GB" charset="-122"/>
                <a:sym typeface="Arial" panose="020B0604020202020204" pitchFamily="34" charset="0"/>
              </a:rPr>
              <a:t>dị</a:t>
            </a:r>
            <a:endParaRPr kumimoji="0" lang="zh-CN" altLang="en-US" sz="3600" b="0"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DFPShaoNvW5-GB" charset="-122"/>
              <a:sym typeface="Arial" panose="020B0604020202020204" pitchFamily="34" charset="0"/>
            </a:endParaRPr>
          </a:p>
        </p:txBody>
      </p:sp>
      <p:sp>
        <p:nvSpPr>
          <p:cNvPr id="10" name="矩形 9"/>
          <p:cNvSpPr/>
          <p:nvPr/>
        </p:nvSpPr>
        <p:spPr>
          <a:xfrm>
            <a:off x="5239462" y="2643861"/>
            <a:ext cx="1994845" cy="809261"/>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4000" b="1" i="0" u="none" strike="noStrike" kern="1200" cap="none" spc="0" normalizeH="0" baseline="0" noProof="0" dirty="0" err="1"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DFPShaoNvW5-GB" charset="-122"/>
                <a:sym typeface="Arial" panose="020B0604020202020204" pitchFamily="34" charset="0"/>
              </a:rPr>
              <a:t>dẻo</a:t>
            </a:r>
            <a:r>
              <a:rPr kumimoji="0" lang="en-US" altLang="zh-CN" sz="4000" b="1" i="0" u="none" strike="noStrike" kern="1200" cap="none" spc="0" normalizeH="0" noProof="0" dirty="0"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DFPShaoNvW5-GB" charset="-122"/>
                <a:sym typeface="Arial" panose="020B0604020202020204" pitchFamily="34" charset="0"/>
              </a:rPr>
              <a:t> </a:t>
            </a:r>
            <a:r>
              <a:rPr kumimoji="0" lang="en-US" altLang="zh-CN" sz="4000" b="1" i="0" u="none" strike="noStrike" kern="1200" cap="none" spc="0" normalizeH="0" noProof="0" dirty="0" err="1"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DFPShaoNvW5-GB" charset="-122"/>
                <a:sym typeface="Arial" panose="020B0604020202020204" pitchFamily="34" charset="0"/>
              </a:rPr>
              <a:t>dai</a:t>
            </a:r>
            <a:endParaRPr kumimoji="0" lang="zh-CN" altLang="en-US" sz="4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DFPShaoNvW5-GB" charset="-122"/>
              <a:sym typeface="Arial" panose="020B0604020202020204" pitchFamily="34" charset="0"/>
            </a:endParaRPr>
          </a:p>
        </p:txBody>
      </p:sp>
      <p:sp>
        <p:nvSpPr>
          <p:cNvPr id="11" name="矩形 10"/>
          <p:cNvSpPr/>
          <p:nvPr/>
        </p:nvSpPr>
        <p:spPr>
          <a:xfrm>
            <a:off x="8903716" y="2480735"/>
            <a:ext cx="1952230" cy="665888"/>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DFPShaoNvW5-GB" charset="-122"/>
                <a:sym typeface="Arial" panose="020B0604020202020204" pitchFamily="34" charset="0"/>
              </a:rPr>
              <a:t>ngượng</a:t>
            </a:r>
            <a:endParaRPr kumimoji="0" lang="zh-CN" altLang="en-US" sz="32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DFPShaoNvW5-GB" charset="-122"/>
              <a:sym typeface="Arial" panose="020B0604020202020204" pitchFamily="34" charset="0"/>
            </a:endParaRPr>
          </a:p>
        </p:txBody>
      </p:sp>
      <p:pic>
        <p:nvPicPr>
          <p:cNvPr id="13" name="图片 12"/>
          <p:cNvPicPr>
            <a:picLocks noChangeAspect="1"/>
          </p:cNvPicPr>
          <p:nvPr/>
        </p:nvPicPr>
        <p:blipFill>
          <a:blip r:embed="rId4"/>
          <a:srcRect/>
          <a:stretch/>
        </p:blipFill>
        <p:spPr>
          <a:xfrm rot="21379208" flipH="1">
            <a:off x="112833" y="-190810"/>
            <a:ext cx="1782786" cy="1782788"/>
          </a:xfrm>
          <a:prstGeom prst="rect">
            <a:avLst/>
          </a:prstGeom>
        </p:spPr>
      </p:pic>
      <p:grpSp>
        <p:nvGrpSpPr>
          <p:cNvPr id="14" name="组 2">
            <a:extLst>
              <a:ext uri="{FF2B5EF4-FFF2-40B4-BE49-F238E27FC236}">
                <a16:creationId xmlns:a16="http://schemas.microsoft.com/office/drawing/2014/main" id="{9E284D24-4A65-496E-8053-95099C2753BC}"/>
              </a:ext>
            </a:extLst>
          </p:cNvPr>
          <p:cNvGrpSpPr/>
          <p:nvPr/>
        </p:nvGrpSpPr>
        <p:grpSpPr>
          <a:xfrm>
            <a:off x="688139" y="220646"/>
            <a:ext cx="11097490" cy="1994110"/>
            <a:chOff x="307572" y="309198"/>
            <a:chExt cx="11097490" cy="1994110"/>
          </a:xfrm>
        </p:grpSpPr>
        <p:pic>
          <p:nvPicPr>
            <p:cNvPr id="15" name="图片 14">
              <a:extLst>
                <a:ext uri="{FF2B5EF4-FFF2-40B4-BE49-F238E27FC236}">
                  <a16:creationId xmlns:a16="http://schemas.microsoft.com/office/drawing/2014/main" id="{73D65DC4-917E-4DA2-BC88-05D533C9AC42}"/>
                </a:ext>
              </a:extLst>
            </p:cNvPr>
            <p:cNvPicPr>
              <a:picLocks noChangeAspect="1"/>
            </p:cNvPicPr>
            <p:nvPr/>
          </p:nvPicPr>
          <p:blipFill>
            <a:blip r:embed="rId5"/>
            <a:srcRect t="23628" b="23628"/>
            <a:stretch/>
          </p:blipFill>
          <p:spPr>
            <a:xfrm>
              <a:off x="307572" y="309198"/>
              <a:ext cx="11097490" cy="1994110"/>
            </a:xfrm>
            <a:prstGeom prst="rect">
              <a:avLst/>
            </a:prstGeom>
          </p:spPr>
        </p:pic>
        <p:sp>
          <p:nvSpPr>
            <p:cNvPr id="16" name="文本框 15">
              <a:extLst>
                <a:ext uri="{FF2B5EF4-FFF2-40B4-BE49-F238E27FC236}">
                  <a16:creationId xmlns:a16="http://schemas.microsoft.com/office/drawing/2014/main" id="{6C7769FB-1502-4244-8E63-B6BD1C99DF43}"/>
                </a:ext>
              </a:extLst>
            </p:cNvPr>
            <p:cNvSpPr txBox="1"/>
            <p:nvPr/>
          </p:nvSpPr>
          <p:spPr>
            <a:xfrm>
              <a:off x="1785896" y="846487"/>
              <a:ext cx="6072816"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400" b="1" noProof="0" dirty="0" err="1" smtClean="0">
                  <a:solidFill>
                    <a:schemeClr val="tx2">
                      <a:lumMod val="75000"/>
                    </a:schemeClr>
                  </a:solidFill>
                  <a:latin typeface="UTM Tam Le" panose="02040603050506020204" pitchFamily="18" charset="0"/>
                  <a:ea typeface="字魂106号-萌趣露珠体" panose="00000500000000000000" pitchFamily="2" charset="-122"/>
                  <a:cs typeface="FZKaTong-M19S" charset="-122"/>
                  <a:sym typeface="Arial" panose="020B0604020202020204" pitchFamily="34" charset="0"/>
                </a:rPr>
                <a:t>Luyện</a:t>
              </a:r>
              <a:r>
                <a:rPr kumimoji="1" lang="en-US" altLang="zh-CN" sz="4400" b="1" noProof="0" dirty="0" smtClean="0">
                  <a:solidFill>
                    <a:schemeClr val="tx2">
                      <a:lumMod val="75000"/>
                    </a:schemeClr>
                  </a:solidFill>
                  <a:latin typeface="UTM Tam Le" panose="02040603050506020204" pitchFamily="18" charset="0"/>
                  <a:ea typeface="字魂106号-萌趣露珠体" panose="00000500000000000000" pitchFamily="2" charset="-122"/>
                  <a:cs typeface="FZKaTong-M19S" charset="-122"/>
                  <a:sym typeface="Arial" panose="020B0604020202020204" pitchFamily="34" charset="0"/>
                </a:rPr>
                <a:t> </a:t>
              </a:r>
              <a:r>
                <a:rPr kumimoji="1" lang="en-US" altLang="zh-CN" sz="4400" b="1" noProof="0" dirty="0" err="1" smtClean="0">
                  <a:solidFill>
                    <a:schemeClr val="tx2">
                      <a:lumMod val="75000"/>
                    </a:schemeClr>
                  </a:solidFill>
                  <a:latin typeface="UTM Tam Le" panose="02040603050506020204" pitchFamily="18" charset="0"/>
                  <a:ea typeface="字魂106号-萌趣露珠体" panose="00000500000000000000" pitchFamily="2" charset="-122"/>
                  <a:cs typeface="FZKaTong-M19S" charset="-122"/>
                  <a:sym typeface="Arial" panose="020B0604020202020204" pitchFamily="34" charset="0"/>
                </a:rPr>
                <a:t>viết</a:t>
              </a:r>
              <a:r>
                <a:rPr kumimoji="1" lang="en-US" altLang="zh-CN" sz="4400" b="1" noProof="0" dirty="0" smtClean="0">
                  <a:solidFill>
                    <a:schemeClr val="tx2">
                      <a:lumMod val="75000"/>
                    </a:schemeClr>
                  </a:solidFill>
                  <a:latin typeface="UTM Tam Le" panose="02040603050506020204" pitchFamily="18" charset="0"/>
                  <a:ea typeface="字魂106号-萌趣露珠体" panose="00000500000000000000" pitchFamily="2" charset="-122"/>
                  <a:cs typeface="FZKaTong-M19S" charset="-122"/>
                  <a:sym typeface="Arial" panose="020B0604020202020204" pitchFamily="34" charset="0"/>
                </a:rPr>
                <a:t> </a:t>
              </a:r>
              <a:r>
                <a:rPr kumimoji="1" lang="en-US" altLang="zh-CN" sz="4400" b="1" noProof="0" dirty="0" err="1" smtClean="0">
                  <a:solidFill>
                    <a:schemeClr val="tx2">
                      <a:lumMod val="75000"/>
                    </a:schemeClr>
                  </a:solidFill>
                  <a:latin typeface="UTM Tam Le" panose="02040603050506020204" pitchFamily="18" charset="0"/>
                  <a:ea typeface="字魂106号-萌趣露珠体" panose="00000500000000000000" pitchFamily="2" charset="-122"/>
                  <a:cs typeface="FZKaTong-M19S" charset="-122"/>
                  <a:sym typeface="Arial" panose="020B0604020202020204" pitchFamily="34" charset="0"/>
                </a:rPr>
                <a:t>một</a:t>
              </a:r>
              <a:r>
                <a:rPr kumimoji="1" lang="en-US" altLang="zh-CN" sz="4400" b="1" noProof="0" dirty="0" smtClean="0">
                  <a:solidFill>
                    <a:schemeClr val="tx2">
                      <a:lumMod val="75000"/>
                    </a:schemeClr>
                  </a:solidFill>
                  <a:latin typeface="UTM Tam Le" panose="02040603050506020204" pitchFamily="18" charset="0"/>
                  <a:ea typeface="字魂106号-萌趣露珠体" panose="00000500000000000000" pitchFamily="2" charset="-122"/>
                  <a:cs typeface="FZKaTong-M19S" charset="-122"/>
                  <a:sym typeface="Arial" panose="020B0604020202020204" pitchFamily="34" charset="0"/>
                </a:rPr>
                <a:t> </a:t>
              </a:r>
              <a:r>
                <a:rPr kumimoji="1" lang="en-US" altLang="zh-CN" sz="4400" b="1" noProof="0" dirty="0" err="1" smtClean="0">
                  <a:solidFill>
                    <a:schemeClr val="tx2">
                      <a:lumMod val="75000"/>
                    </a:schemeClr>
                  </a:solidFill>
                  <a:latin typeface="UTM Tam Le" panose="02040603050506020204" pitchFamily="18" charset="0"/>
                  <a:ea typeface="字魂106号-萌趣露珠体" panose="00000500000000000000" pitchFamily="2" charset="-122"/>
                  <a:cs typeface="FZKaTong-M19S" charset="-122"/>
                  <a:sym typeface="Arial" panose="020B0604020202020204" pitchFamily="34" charset="0"/>
                </a:rPr>
                <a:t>số</a:t>
              </a:r>
              <a:r>
                <a:rPr kumimoji="1" lang="en-US" altLang="zh-CN" sz="4400" b="1" noProof="0" dirty="0" smtClean="0">
                  <a:solidFill>
                    <a:schemeClr val="tx2">
                      <a:lumMod val="75000"/>
                    </a:schemeClr>
                  </a:solidFill>
                  <a:latin typeface="UTM Tam Le" panose="02040603050506020204" pitchFamily="18" charset="0"/>
                  <a:ea typeface="字魂106号-萌趣露珠体" panose="00000500000000000000" pitchFamily="2" charset="-122"/>
                  <a:cs typeface="FZKaTong-M19S" charset="-122"/>
                  <a:sym typeface="Arial" panose="020B0604020202020204" pitchFamily="34" charset="0"/>
                </a:rPr>
                <a:t> </a:t>
              </a:r>
              <a:r>
                <a:rPr kumimoji="1" lang="en-US" altLang="zh-CN" sz="4400" b="1" noProof="0" dirty="0" err="1" smtClean="0">
                  <a:solidFill>
                    <a:schemeClr val="tx2">
                      <a:lumMod val="75000"/>
                    </a:schemeClr>
                  </a:solidFill>
                  <a:latin typeface="UTM Tam Le" panose="02040603050506020204" pitchFamily="18" charset="0"/>
                  <a:ea typeface="字魂106号-萌趣露珠体" panose="00000500000000000000" pitchFamily="2" charset="-122"/>
                  <a:cs typeface="FZKaTong-M19S" charset="-122"/>
                  <a:sym typeface="Arial" panose="020B0604020202020204" pitchFamily="34" charset="0"/>
                </a:rPr>
                <a:t>từ</a:t>
              </a:r>
              <a:r>
                <a:rPr kumimoji="1" lang="en-US" altLang="zh-CN" sz="4400" b="1" noProof="0" dirty="0" smtClean="0">
                  <a:solidFill>
                    <a:schemeClr val="tx2">
                      <a:lumMod val="75000"/>
                    </a:schemeClr>
                  </a:solidFill>
                  <a:latin typeface="UTM Tam Le" panose="02040603050506020204" pitchFamily="18" charset="0"/>
                  <a:ea typeface="字魂106号-萌趣露珠体" panose="00000500000000000000" pitchFamily="2" charset="-122"/>
                  <a:cs typeface="FZKaTong-M19S" charset="-122"/>
                  <a:sym typeface="Arial" panose="020B0604020202020204" pitchFamily="34" charset="0"/>
                </a:rPr>
                <a:t> </a:t>
              </a:r>
              <a:r>
                <a:rPr kumimoji="1" lang="en-US" altLang="zh-CN" sz="4400" b="1" noProof="0" dirty="0" err="1" smtClean="0">
                  <a:solidFill>
                    <a:schemeClr val="tx2">
                      <a:lumMod val="75000"/>
                    </a:schemeClr>
                  </a:solidFill>
                  <a:latin typeface="UTM Tam Le" panose="02040603050506020204" pitchFamily="18" charset="0"/>
                  <a:ea typeface="字魂106号-萌趣露珠体" panose="00000500000000000000" pitchFamily="2" charset="-122"/>
                  <a:cs typeface="FZKaTong-M19S" charset="-122"/>
                  <a:sym typeface="Arial" panose="020B0604020202020204" pitchFamily="34" charset="0"/>
                </a:rPr>
                <a:t>khó</a:t>
              </a:r>
              <a:endParaRPr kumimoji="1" lang="en-US" altLang="zh-CN" sz="4400" b="1" u="none" strike="noStrike" kern="1200" cap="none" spc="0" normalizeH="0" baseline="0" noProof="0" dirty="0">
                <a:ln>
                  <a:noFill/>
                </a:ln>
                <a:solidFill>
                  <a:schemeClr val="tx2">
                    <a:lumMod val="75000"/>
                  </a:schemeClr>
                </a:solidFill>
                <a:effectLst/>
                <a:uLnTx/>
                <a:uFillTx/>
                <a:latin typeface="UTM Tam Le" panose="02040603050506020204" pitchFamily="18" charset="0"/>
                <a:ea typeface="字魂106号-萌趣露珠体" panose="00000500000000000000" pitchFamily="2" charset="-122"/>
                <a:cs typeface="FZKaTong-M19S" charset="-122"/>
                <a:sym typeface="Arial" panose="020B0604020202020204" pitchFamily="34" charset="0"/>
              </a:endParaRPr>
            </a:p>
          </p:txBody>
        </p:sp>
      </p:grpSp>
    </p:spTree>
    <p:extLst>
      <p:ext uri="{BB962C8B-B14F-4D97-AF65-F5344CB8AC3E}">
        <p14:creationId xmlns:p14="http://schemas.microsoft.com/office/powerpoint/2010/main" val="1514969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00">
        <p15:prstTrans prst="wind"/>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par>
                                <p:cTn id="29" presetID="14" presetClass="entr" presetSubtype="1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 2"/>
          <p:cNvGrpSpPr/>
          <p:nvPr/>
        </p:nvGrpSpPr>
        <p:grpSpPr>
          <a:xfrm>
            <a:off x="1302238" y="477179"/>
            <a:ext cx="3182318" cy="1799855"/>
            <a:chOff x="1302238" y="504073"/>
            <a:chExt cx="3182318" cy="1799855"/>
          </a:xfrm>
        </p:grpSpPr>
        <p:pic>
          <p:nvPicPr>
            <p:cNvPr id="2" name="图片 1"/>
            <p:cNvPicPr>
              <a:picLocks noChangeAspect="1"/>
            </p:cNvPicPr>
            <p:nvPr/>
          </p:nvPicPr>
          <p:blipFill>
            <a:blip r:embed="rId3"/>
            <a:srcRect t="23628" b="23628"/>
            <a:stretch/>
          </p:blipFill>
          <p:spPr>
            <a:xfrm>
              <a:off x="1302238" y="504073"/>
              <a:ext cx="3182318" cy="1799855"/>
            </a:xfrm>
            <a:prstGeom prst="rect">
              <a:avLst/>
            </a:prstGeom>
          </p:spPr>
        </p:pic>
        <p:sp>
          <p:nvSpPr>
            <p:cNvPr id="17" name="文本框 16"/>
            <p:cNvSpPr txBox="1"/>
            <p:nvPr/>
          </p:nvSpPr>
          <p:spPr>
            <a:xfrm>
              <a:off x="1941469" y="686506"/>
              <a:ext cx="1484702"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6600" b="1" i="0" u="none" strike="noStrike" kern="1200" cap="none" spc="0" normalizeH="0" baseline="0" noProof="0" dirty="0" err="1" smtClean="0">
                  <a:ln>
                    <a:noFill/>
                  </a:ln>
                  <a:solidFill>
                    <a:schemeClr val="accent2">
                      <a:lumMod val="75000"/>
                    </a:schemeClr>
                  </a:solidFill>
                  <a:effectLst/>
                  <a:uLnTx/>
                  <a:uFillTx/>
                  <a:latin typeface="UTM A&amp;S Heartbeat" panose="02040603050506020204" pitchFamily="18" charset="0"/>
                  <a:ea typeface="字魂106号-萌趣露珠体" panose="00000500000000000000" pitchFamily="2" charset="-122"/>
                  <a:cs typeface="FZKaTong-M19S" charset="-122"/>
                  <a:sym typeface="Arial" panose="020B0604020202020204" pitchFamily="34" charset="0"/>
                </a:rPr>
                <a:t>Lưu</a:t>
              </a:r>
              <a:r>
                <a:rPr kumimoji="1" lang="en-US" altLang="zh-CN" sz="6600" b="1" i="0" u="none" strike="noStrike" kern="1200" cap="none" spc="0" normalizeH="0" noProof="0" dirty="0" smtClean="0">
                  <a:ln>
                    <a:noFill/>
                  </a:ln>
                  <a:solidFill>
                    <a:schemeClr val="accent2">
                      <a:lumMod val="75000"/>
                    </a:schemeClr>
                  </a:solidFill>
                  <a:effectLst/>
                  <a:uLnTx/>
                  <a:uFillTx/>
                  <a:latin typeface="UTM A&amp;S Heartbeat" panose="02040603050506020204" pitchFamily="18" charset="0"/>
                  <a:ea typeface="字魂106号-萌趣露珠体" panose="00000500000000000000" pitchFamily="2" charset="-122"/>
                  <a:cs typeface="FZKaTong-M19S" charset="-122"/>
                  <a:sym typeface="Arial" panose="020B0604020202020204" pitchFamily="34" charset="0"/>
                </a:rPr>
                <a:t> ý</a:t>
              </a:r>
              <a:endParaRPr kumimoji="1" lang="zh-CN" altLang="en-US" sz="6600" b="1" i="0" u="none" strike="noStrike" kern="1200" cap="none" spc="0" normalizeH="0" baseline="0" noProof="0" dirty="0">
                <a:ln>
                  <a:noFill/>
                </a:ln>
                <a:solidFill>
                  <a:schemeClr val="accent2">
                    <a:lumMod val="75000"/>
                  </a:schemeClr>
                </a:solidFill>
                <a:effectLst/>
                <a:uLnTx/>
                <a:uFillTx/>
                <a:latin typeface="UTM A&amp;S Heartbeat" panose="02040603050506020204" pitchFamily="18" charset="0"/>
                <a:ea typeface="字魂106号-萌趣露珠体" panose="00000500000000000000" pitchFamily="2" charset="-122"/>
                <a:cs typeface="FZKaTong-M19S" charset="-122"/>
                <a:sym typeface="Arial" panose="020B0604020202020204" pitchFamily="34" charset="0"/>
              </a:endParaRPr>
            </a:p>
          </p:txBody>
        </p:sp>
      </p:grpSp>
      <p:sp>
        <p:nvSpPr>
          <p:cNvPr id="29" name="矩形 28"/>
          <p:cNvSpPr/>
          <p:nvPr/>
        </p:nvSpPr>
        <p:spPr>
          <a:xfrm>
            <a:off x="6822403" y="2482362"/>
            <a:ext cx="4392443" cy="1532727"/>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400" b="0" i="0" u="none" strike="noStrike" kern="1200" cap="none" spc="0" normalizeH="0" baseline="0" noProof="0" dirty="0" err="1" smtClean="0">
                <a:ln>
                  <a:noFill/>
                </a:ln>
                <a:solidFill>
                  <a:schemeClr val="tx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Ngồi</a:t>
            </a:r>
            <a:r>
              <a:rPr kumimoji="0" lang="en-US" altLang="zh-CN" sz="2400" b="0" i="0" u="none" strike="noStrike" kern="1200" cap="none" spc="0" normalizeH="0" noProof="0" dirty="0" smtClean="0">
                <a:ln>
                  <a:noFill/>
                </a:ln>
                <a:solidFill>
                  <a:schemeClr val="tx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a:t>
            </a:r>
            <a:r>
              <a:rPr kumimoji="0" lang="en-US" altLang="zh-CN" sz="2400" b="0" i="0" u="none" strike="noStrike" kern="1200" cap="none" spc="0" normalizeH="0" noProof="0" dirty="0" err="1" smtClean="0">
                <a:ln>
                  <a:noFill/>
                </a:ln>
                <a:solidFill>
                  <a:schemeClr val="tx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đúng</a:t>
            </a:r>
            <a:r>
              <a:rPr kumimoji="0" lang="en-US" altLang="zh-CN" sz="2400" b="0" i="0" u="none" strike="noStrike" kern="1200" cap="none" spc="0" normalizeH="0" noProof="0" dirty="0" smtClean="0">
                <a:ln>
                  <a:noFill/>
                </a:ln>
                <a:solidFill>
                  <a:schemeClr val="tx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a:t>
            </a:r>
            <a:r>
              <a:rPr kumimoji="0" lang="en-US" altLang="zh-CN" sz="2400" b="0" i="0" u="none" strike="noStrike" kern="1200" cap="none" spc="0" normalizeH="0" noProof="0" dirty="0" err="1" smtClean="0">
                <a:ln>
                  <a:noFill/>
                </a:ln>
                <a:solidFill>
                  <a:schemeClr val="tx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tư</a:t>
            </a:r>
            <a:r>
              <a:rPr kumimoji="0" lang="en-US" altLang="zh-CN" sz="2400" b="0" i="0" u="none" strike="noStrike" kern="1200" cap="none" spc="0" normalizeH="0" noProof="0" dirty="0" smtClean="0">
                <a:ln>
                  <a:noFill/>
                </a:ln>
                <a:solidFill>
                  <a:schemeClr val="tx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a:t>
            </a:r>
            <a:r>
              <a:rPr kumimoji="0" lang="en-US" altLang="zh-CN" sz="2400" b="0" i="0" u="none" strike="noStrike" kern="1200" cap="none" spc="0" normalizeH="0" noProof="0" dirty="0" err="1" smtClean="0">
                <a:ln>
                  <a:noFill/>
                </a:ln>
                <a:solidFill>
                  <a:schemeClr val="tx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thế</a:t>
            </a:r>
            <a:r>
              <a:rPr kumimoji="0" lang="en-US" altLang="zh-CN" sz="2400" b="0" i="0" u="none" strike="noStrike" kern="1200" cap="none" spc="0" normalizeH="0" noProof="0" dirty="0" smtClean="0">
                <a:ln>
                  <a:noFill/>
                </a:ln>
                <a:solidFill>
                  <a:schemeClr val="tx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a:t>
            </a:r>
            <a:r>
              <a:rPr kumimoji="0" lang="en-US" altLang="zh-CN" sz="2400" b="0" i="0" u="none" strike="noStrike" kern="1200" cap="none" spc="0" normalizeH="0" noProof="0" dirty="0" err="1" smtClean="0">
                <a:ln>
                  <a:noFill/>
                </a:ln>
                <a:solidFill>
                  <a:schemeClr val="tx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viết</a:t>
            </a:r>
            <a:r>
              <a:rPr kumimoji="0" lang="en-US" altLang="zh-CN" sz="2400" b="0" i="0" u="none" strike="noStrike" kern="1200" cap="none" spc="0" normalizeH="0" noProof="0" dirty="0" smtClean="0">
                <a:ln>
                  <a:noFill/>
                </a:ln>
                <a:solidFill>
                  <a:schemeClr val="tx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Hai </a:t>
            </a:r>
            <a:r>
              <a:rPr kumimoji="0" lang="en-US" altLang="zh-CN" sz="2400" b="0" i="0" u="none" strike="noStrike" kern="1200" cap="none" spc="0" normalizeH="0" noProof="0" dirty="0" err="1" smtClean="0">
                <a:ln>
                  <a:noFill/>
                </a:ln>
                <a:solidFill>
                  <a:schemeClr val="tx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chân</a:t>
            </a:r>
            <a:r>
              <a:rPr kumimoji="0" lang="en-US" altLang="zh-CN" sz="2400" b="0" i="0" u="none" strike="noStrike" kern="1200" cap="none" spc="0" normalizeH="0" noProof="0" dirty="0" smtClean="0">
                <a:ln>
                  <a:noFill/>
                </a:ln>
                <a:solidFill>
                  <a:schemeClr val="tx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a:t>
            </a:r>
            <a:r>
              <a:rPr kumimoji="0" lang="en-US" altLang="zh-CN" sz="2400" b="0" i="0" u="none" strike="noStrike" kern="1200" cap="none" spc="0" normalizeH="0" noProof="0" dirty="0" err="1" smtClean="0">
                <a:ln>
                  <a:noFill/>
                </a:ln>
                <a:solidFill>
                  <a:schemeClr val="tx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thăng</a:t>
            </a:r>
            <a:r>
              <a:rPr kumimoji="0" lang="en-US" altLang="zh-CN" sz="2400" b="0" i="0" u="none" strike="noStrike" kern="1200" cap="none" spc="0" normalizeH="0" noProof="0" dirty="0" smtClean="0">
                <a:ln>
                  <a:noFill/>
                </a:ln>
                <a:solidFill>
                  <a:schemeClr val="tx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a:t>
            </a:r>
            <a:r>
              <a:rPr kumimoji="0" lang="en-US" altLang="zh-CN" sz="2400" b="0" i="0" u="none" strike="noStrike" kern="1200" cap="none" spc="0" normalizeH="0" noProof="0" dirty="0" err="1" smtClean="0">
                <a:ln>
                  <a:noFill/>
                </a:ln>
                <a:solidFill>
                  <a:schemeClr val="tx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bằng</a:t>
            </a:r>
            <a:r>
              <a:rPr kumimoji="0" lang="en-US" altLang="zh-CN" sz="2400" b="0" i="0" u="none" strike="noStrike" kern="1200" cap="none" spc="0" normalizeH="0" noProof="0" dirty="0" smtClean="0">
                <a:ln>
                  <a:noFill/>
                </a:ln>
                <a:solidFill>
                  <a:schemeClr val="tx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a:t>
            </a:r>
            <a:r>
              <a:rPr lang="en-US" altLang="zh-CN" sz="2400" dirty="0" err="1" smtClean="0">
                <a:solidFill>
                  <a:schemeClr val="tx2">
                    <a:lumMod val="75000"/>
                  </a:schemeClr>
                </a:solidFill>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đầu</a:t>
            </a:r>
            <a:r>
              <a:rPr lang="en-US" altLang="zh-CN" sz="2400" dirty="0" smtClean="0">
                <a:solidFill>
                  <a:schemeClr val="tx2">
                    <a:lumMod val="75000"/>
                  </a:schemeClr>
                </a:solidFill>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a:t>
            </a:r>
            <a:r>
              <a:rPr lang="en-US" altLang="zh-CN" sz="2400" dirty="0" err="1" smtClean="0">
                <a:solidFill>
                  <a:schemeClr val="tx2">
                    <a:lumMod val="75000"/>
                  </a:schemeClr>
                </a:solidFill>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thẳng</a:t>
            </a:r>
            <a:r>
              <a:rPr lang="en-US" altLang="zh-CN" sz="2400" dirty="0" smtClean="0">
                <a:solidFill>
                  <a:schemeClr val="tx2">
                    <a:lumMod val="75000"/>
                  </a:schemeClr>
                </a:solidFill>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a:t>
            </a:r>
            <a:r>
              <a:rPr kumimoji="0" lang="en-US" altLang="zh-CN" sz="2400" b="0" i="0" u="none" strike="noStrike" kern="1200" cap="none" spc="0" normalizeH="0" noProof="0" dirty="0" err="1" smtClean="0">
                <a:ln>
                  <a:noFill/>
                </a:ln>
                <a:solidFill>
                  <a:schemeClr val="tx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mắt</a:t>
            </a:r>
            <a:r>
              <a:rPr kumimoji="0" lang="en-US" altLang="zh-CN" sz="2400" b="0" i="0" u="none" strike="noStrike" kern="1200" cap="none" spc="0" normalizeH="0" noProof="0" dirty="0" smtClean="0">
                <a:ln>
                  <a:noFill/>
                </a:ln>
                <a:solidFill>
                  <a:schemeClr val="tx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a:t>
            </a:r>
            <a:r>
              <a:rPr kumimoji="0" lang="en-US" altLang="zh-CN" sz="2400" b="0" i="0" u="none" strike="noStrike" kern="1200" cap="none" spc="0" normalizeH="0" noProof="0" dirty="0" err="1" smtClean="0">
                <a:ln>
                  <a:noFill/>
                </a:ln>
                <a:solidFill>
                  <a:schemeClr val="tx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cách</a:t>
            </a:r>
            <a:r>
              <a:rPr kumimoji="0" lang="en-US" altLang="zh-CN" sz="2400" b="0" i="0" u="none" strike="noStrike" kern="1200" cap="none" spc="0" normalizeH="0" noProof="0" dirty="0" smtClean="0">
                <a:ln>
                  <a:noFill/>
                </a:ln>
                <a:solidFill>
                  <a:schemeClr val="tx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a:t>
            </a:r>
            <a:r>
              <a:rPr kumimoji="0" lang="en-US" altLang="zh-CN" sz="2400" b="0" i="0" u="none" strike="noStrike" kern="1200" cap="none" spc="0" normalizeH="0" noProof="0" dirty="0" err="1" smtClean="0">
                <a:ln>
                  <a:noFill/>
                </a:ln>
                <a:solidFill>
                  <a:schemeClr val="tx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mặt</a:t>
            </a:r>
            <a:r>
              <a:rPr kumimoji="0" lang="en-US" altLang="zh-CN" sz="2400" b="0" i="0" u="none" strike="noStrike" kern="1200" cap="none" spc="0" normalizeH="0" noProof="0" dirty="0" smtClean="0">
                <a:ln>
                  <a:noFill/>
                </a:ln>
                <a:solidFill>
                  <a:schemeClr val="tx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a:t>
            </a:r>
            <a:r>
              <a:rPr kumimoji="0" lang="en-US" altLang="zh-CN" sz="2400" b="0" i="0" u="none" strike="noStrike" kern="1200" cap="none" spc="0" normalizeH="0" noProof="0" dirty="0" err="1" smtClean="0">
                <a:ln>
                  <a:noFill/>
                </a:ln>
                <a:solidFill>
                  <a:schemeClr val="tx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bàn</a:t>
            </a:r>
            <a:r>
              <a:rPr kumimoji="0" lang="en-US" altLang="zh-CN" sz="2400" b="0" i="0" u="none" strike="noStrike" kern="1200" cap="none" spc="0" normalizeH="0" noProof="0" dirty="0" smtClean="0">
                <a:ln>
                  <a:noFill/>
                </a:ln>
                <a:solidFill>
                  <a:schemeClr val="tx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20-25cm</a:t>
            </a:r>
            <a:endParaRPr kumimoji="0" lang="zh-CN" altLang="en-US" sz="2400" b="0" i="0" u="none" strike="noStrike" kern="1200" cap="none" spc="0" normalizeH="0" baseline="0" noProof="0" dirty="0">
              <a:ln>
                <a:noFill/>
              </a:ln>
              <a:solidFill>
                <a:schemeClr val="tx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endParaRPr>
          </a:p>
        </p:txBody>
      </p:sp>
      <p:sp>
        <p:nvSpPr>
          <p:cNvPr id="30" name="矩形 29"/>
          <p:cNvSpPr/>
          <p:nvPr/>
        </p:nvSpPr>
        <p:spPr>
          <a:xfrm>
            <a:off x="6729457" y="1438609"/>
            <a:ext cx="5064798" cy="504562"/>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2300" b="0" i="0" u="none" strike="noStrike" kern="1200" cap="none" spc="0" normalizeH="0" baseline="0" noProof="0" dirty="0" err="1" smtClean="0">
                <a:ln>
                  <a:noFill/>
                </a:ln>
                <a:solidFill>
                  <a:srgbClr val="FFC000"/>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Ngồi</a:t>
            </a:r>
            <a:r>
              <a:rPr kumimoji="0" lang="en-US" altLang="zh-CN" sz="2300" b="0" i="0" u="none" strike="noStrike" kern="1200" cap="none" spc="0" normalizeH="0" baseline="0" noProof="0" dirty="0" smtClean="0">
                <a:ln>
                  <a:noFill/>
                </a:ln>
                <a:solidFill>
                  <a:srgbClr val="FFC000"/>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ở</a:t>
            </a:r>
            <a:r>
              <a:rPr kumimoji="0" lang="en-US" altLang="zh-CN" sz="2300" b="0" i="0" u="none" strike="noStrike" kern="1200" cap="none" spc="0" normalizeH="0" noProof="0" dirty="0" smtClean="0">
                <a:ln>
                  <a:noFill/>
                </a:ln>
                <a:solidFill>
                  <a:srgbClr val="FFC000"/>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a:t>
            </a:r>
            <a:r>
              <a:rPr kumimoji="0" lang="en-US" altLang="zh-CN" sz="2300" b="0" i="0" u="none" strike="noStrike" kern="1200" cap="none" spc="0" normalizeH="0" noProof="0" dirty="0" err="1" smtClean="0">
                <a:ln>
                  <a:noFill/>
                </a:ln>
                <a:solidFill>
                  <a:srgbClr val="FFC000"/>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nơi</a:t>
            </a:r>
            <a:r>
              <a:rPr kumimoji="0" lang="en-US" altLang="zh-CN" sz="2300" b="0" i="0" u="none" strike="noStrike" kern="1200" cap="none" spc="0" normalizeH="0" noProof="0" dirty="0" smtClean="0">
                <a:ln>
                  <a:noFill/>
                </a:ln>
                <a:solidFill>
                  <a:srgbClr val="FFC000"/>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a:t>
            </a:r>
            <a:r>
              <a:rPr kumimoji="0" lang="en-US" altLang="zh-CN" sz="2300" b="0" i="0" u="none" strike="noStrike" kern="1200" cap="none" spc="0" normalizeH="0" noProof="0" dirty="0" err="1" smtClean="0">
                <a:ln>
                  <a:noFill/>
                </a:ln>
                <a:solidFill>
                  <a:srgbClr val="FFC000"/>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yên</a:t>
            </a:r>
            <a:r>
              <a:rPr kumimoji="0" lang="en-US" altLang="zh-CN" sz="2300" b="0" i="0" u="none" strike="noStrike" kern="1200" cap="none" spc="0" normalizeH="0" noProof="0" dirty="0" smtClean="0">
                <a:ln>
                  <a:noFill/>
                </a:ln>
                <a:solidFill>
                  <a:srgbClr val="FFC000"/>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a:t>
            </a:r>
            <a:r>
              <a:rPr kumimoji="0" lang="en-US" altLang="zh-CN" sz="2300" b="0" i="0" u="none" strike="noStrike" kern="1200" cap="none" spc="0" normalizeH="0" noProof="0" dirty="0" err="1" smtClean="0">
                <a:ln>
                  <a:noFill/>
                </a:ln>
                <a:solidFill>
                  <a:srgbClr val="FFC000"/>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tĩnh</a:t>
            </a:r>
            <a:r>
              <a:rPr kumimoji="0" lang="en-US" altLang="zh-CN" sz="2300" b="0" i="0" u="none" strike="noStrike" kern="1200" cap="none" spc="0" normalizeH="0" noProof="0" dirty="0" smtClean="0">
                <a:ln>
                  <a:noFill/>
                </a:ln>
                <a:solidFill>
                  <a:srgbClr val="FFC000"/>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a:t>
            </a:r>
            <a:r>
              <a:rPr kumimoji="0" lang="en-US" altLang="zh-CN" sz="2300" b="0" i="0" u="none" strike="noStrike" kern="1200" cap="none" spc="0" normalizeH="0" noProof="0" dirty="0" err="1" smtClean="0">
                <a:ln>
                  <a:noFill/>
                </a:ln>
                <a:solidFill>
                  <a:srgbClr val="FFC000"/>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có</a:t>
            </a:r>
            <a:r>
              <a:rPr kumimoji="0" lang="en-US" altLang="zh-CN" sz="2300" b="0" i="0" u="none" strike="noStrike" kern="1200" cap="none" spc="0" normalizeH="0" noProof="0" dirty="0" smtClean="0">
                <a:ln>
                  <a:noFill/>
                </a:ln>
                <a:solidFill>
                  <a:srgbClr val="FFC000"/>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a:t>
            </a:r>
            <a:r>
              <a:rPr kumimoji="0" lang="en-US" altLang="zh-CN" sz="2300" b="0" i="0" u="none" strike="noStrike" kern="1200" cap="none" spc="0" normalizeH="0" noProof="0" dirty="0" err="1" smtClean="0">
                <a:ln>
                  <a:noFill/>
                </a:ln>
                <a:solidFill>
                  <a:srgbClr val="FFC000"/>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đủ</a:t>
            </a:r>
            <a:r>
              <a:rPr kumimoji="0" lang="en-US" altLang="zh-CN" sz="2300" b="0" i="0" u="none" strike="noStrike" kern="1200" cap="none" spc="0" normalizeH="0" noProof="0" dirty="0" smtClean="0">
                <a:ln>
                  <a:noFill/>
                </a:ln>
                <a:solidFill>
                  <a:srgbClr val="FFC000"/>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a:t>
            </a:r>
            <a:r>
              <a:rPr kumimoji="0" lang="en-US" altLang="zh-CN" sz="2300" b="0" i="0" u="none" strike="noStrike" kern="1200" cap="none" spc="0" normalizeH="0" noProof="0" dirty="0" err="1" smtClean="0">
                <a:ln>
                  <a:noFill/>
                </a:ln>
                <a:solidFill>
                  <a:srgbClr val="FFC000"/>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ánh</a:t>
            </a:r>
            <a:r>
              <a:rPr kumimoji="0" lang="en-US" altLang="zh-CN" sz="2300" b="0" i="0" u="none" strike="noStrike" kern="1200" cap="none" spc="0" normalizeH="0" noProof="0" dirty="0" smtClean="0">
                <a:ln>
                  <a:noFill/>
                </a:ln>
                <a:solidFill>
                  <a:srgbClr val="FFC000"/>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a:t>
            </a:r>
            <a:r>
              <a:rPr kumimoji="0" lang="en-US" altLang="zh-CN" sz="2300" b="0" i="0" u="none" strike="noStrike" kern="1200" cap="none" spc="0" normalizeH="0" noProof="0" dirty="0" err="1" smtClean="0">
                <a:ln>
                  <a:noFill/>
                </a:ln>
                <a:solidFill>
                  <a:srgbClr val="FFC000"/>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sáng</a:t>
            </a:r>
            <a:r>
              <a:rPr kumimoji="0" lang="en-US" altLang="zh-CN" sz="2300" b="0" i="0" u="none" strike="noStrike" kern="1200" cap="none" spc="0" normalizeH="0" noProof="0" dirty="0" smtClean="0">
                <a:ln>
                  <a:noFill/>
                </a:ln>
                <a:solidFill>
                  <a:srgbClr val="FFC000"/>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a:t>
            </a:r>
            <a:endParaRPr kumimoji="0" lang="zh-CN" altLang="en-US" sz="2300" b="0" i="0" u="none" strike="noStrike" kern="1200" cap="none" spc="0" normalizeH="0" baseline="0" noProof="0" dirty="0">
              <a:ln>
                <a:noFill/>
              </a:ln>
              <a:solidFill>
                <a:srgbClr val="FFC000"/>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endParaRPr>
          </a:p>
        </p:txBody>
      </p:sp>
      <p:sp>
        <p:nvSpPr>
          <p:cNvPr id="31" name="矩形 30"/>
          <p:cNvSpPr/>
          <p:nvPr/>
        </p:nvSpPr>
        <p:spPr>
          <a:xfrm>
            <a:off x="6822402" y="4226725"/>
            <a:ext cx="4392443" cy="1532727"/>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400" b="0" i="0" u="none" strike="noStrike" kern="1200" cap="none" spc="0" normalizeH="0" baseline="0" noProof="0" dirty="0" err="1"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Khi</a:t>
            </a:r>
            <a:r>
              <a:rPr kumimoji="0" lang="en-US" altLang="zh-CN" sz="2400" b="0" i="0" u="none" strike="noStrike" kern="1200" cap="none" spc="0" normalizeH="0" baseline="0" noProof="0" dirty="0"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a:t>
            </a:r>
            <a:r>
              <a:rPr kumimoji="0" lang="en-US" altLang="zh-CN" sz="2400" b="0" i="0" u="none" strike="noStrike" kern="1200" cap="none" spc="0" normalizeH="0" baseline="0" noProof="0" dirty="0" err="1"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viết</a:t>
            </a:r>
            <a:r>
              <a:rPr kumimoji="0" lang="en-US" altLang="zh-CN" sz="2400" b="0" i="0" u="none" strike="noStrike" kern="1200" cap="none" spc="0" normalizeH="0" baseline="0" noProof="0" dirty="0"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a:t>
            </a:r>
            <a:r>
              <a:rPr kumimoji="0" lang="en-US" altLang="zh-CN" sz="2400" b="0" i="0" u="none" strike="noStrike" kern="1200" cap="none" spc="0" normalizeH="0" noProof="0" dirty="0"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a:t>
            </a:r>
            <a:r>
              <a:rPr kumimoji="0" lang="en-US" altLang="zh-CN" sz="2400" b="0" i="0" u="none" strike="noStrike" kern="1200" cap="none" spc="0" normalizeH="0" noProof="0" dirty="0" err="1"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chú</a:t>
            </a:r>
            <a:r>
              <a:rPr kumimoji="0" lang="en-US" altLang="zh-CN" sz="2400" b="0" i="0" u="none" strike="noStrike" kern="1200" cap="none" spc="0" normalizeH="0" noProof="0" dirty="0"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ý </a:t>
            </a:r>
            <a:r>
              <a:rPr kumimoji="0" lang="en-US" altLang="zh-CN" sz="2400" b="0" i="0" u="none" strike="noStrike" kern="1200" cap="none" spc="0" normalizeH="0" noProof="0" dirty="0" err="1"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tập</a:t>
            </a:r>
            <a:r>
              <a:rPr kumimoji="0" lang="en-US" altLang="zh-CN" sz="2400" b="0" i="0" u="none" strike="noStrike" kern="1200" cap="none" spc="0" normalizeH="0" noProof="0" dirty="0"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a:t>
            </a:r>
            <a:r>
              <a:rPr kumimoji="0" lang="en-US" altLang="zh-CN" sz="2400" b="0" i="0" u="none" strike="noStrike" kern="1200" cap="none" spc="0" normalizeH="0" noProof="0" dirty="0" err="1"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trung</a:t>
            </a:r>
            <a:r>
              <a:rPr kumimoji="0" lang="en-US" altLang="zh-CN" sz="2400" b="0" i="0" u="none" strike="noStrike" kern="1200" cap="none" spc="0" normalizeH="0" noProof="0" dirty="0"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a:t>
            </a:r>
            <a:r>
              <a:rPr kumimoji="0" lang="en-US" altLang="zh-CN" sz="2400" b="0" i="0" u="none" strike="noStrike" kern="1200" cap="none" spc="0" normalizeH="0" noProof="0" dirty="0" err="1"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lắng</a:t>
            </a:r>
            <a:r>
              <a:rPr kumimoji="0" lang="en-US" altLang="zh-CN" sz="2400" b="0" i="0" u="none" strike="noStrike" kern="1200" cap="none" spc="0" normalizeH="0" noProof="0" dirty="0"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a:t>
            </a:r>
            <a:r>
              <a:rPr kumimoji="0" lang="en-US" altLang="zh-CN" sz="2400" b="0" i="0" u="none" strike="noStrike" kern="1200" cap="none" spc="0" normalizeH="0" noProof="0" dirty="0" err="1"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nghe</a:t>
            </a:r>
            <a:r>
              <a:rPr kumimoji="0" lang="en-US" altLang="zh-CN" sz="2400" b="0" i="0" u="none" strike="noStrike" kern="1200" cap="none" spc="0" normalizeH="0" noProof="0" dirty="0"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a:t>
            </a:r>
            <a:r>
              <a:rPr kumimoji="0" lang="en-US" altLang="zh-CN" sz="2400" b="0" i="0" u="none" strike="noStrike" kern="1200" cap="none" spc="0" normalizeH="0" noProof="0" dirty="0" err="1"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không</a:t>
            </a:r>
            <a:r>
              <a:rPr kumimoji="0" lang="en-US" altLang="zh-CN" sz="2400" b="0" i="0" u="none" strike="noStrike" kern="1200" cap="none" spc="0" normalizeH="0" noProof="0" dirty="0"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a:t>
            </a:r>
            <a:r>
              <a:rPr kumimoji="0" lang="en-US" altLang="zh-CN" sz="2400" b="0" i="0" u="none" strike="noStrike" kern="1200" cap="none" spc="0" normalizeH="0" noProof="0" dirty="0" err="1"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nói</a:t>
            </a:r>
            <a:r>
              <a:rPr kumimoji="0" lang="en-US" altLang="zh-CN" sz="2400" b="0" i="0" u="none" strike="noStrike" kern="1200" cap="none" spc="0" normalizeH="0" noProof="0" dirty="0"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a:t>
            </a:r>
            <a:r>
              <a:rPr kumimoji="0" lang="en-US" altLang="zh-CN" sz="2400" b="0" i="0" u="none" strike="noStrike" kern="1200" cap="none" spc="0" normalizeH="0" noProof="0" dirty="0" err="1"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leo</a:t>
            </a:r>
            <a:r>
              <a:rPr kumimoji="0" lang="en-US" altLang="zh-CN" sz="2400" b="0" i="0" u="none" strike="noStrike" kern="1200" cap="none" spc="0" normalizeH="0" noProof="0" dirty="0"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a:t>
            </a:r>
            <a:r>
              <a:rPr kumimoji="0" lang="en-US" altLang="zh-CN" sz="2400" b="0" i="0" u="none" strike="noStrike" kern="1200" cap="none" spc="0" normalizeH="0" noProof="0" dirty="0" err="1"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đưa</a:t>
            </a:r>
            <a:r>
              <a:rPr kumimoji="0" lang="en-US" altLang="zh-CN" sz="2400" b="0" i="0" u="none" strike="noStrike" kern="1200" cap="none" spc="0" normalizeH="0" noProof="0" dirty="0"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a:t>
            </a:r>
            <a:r>
              <a:rPr kumimoji="0" lang="en-US" altLang="zh-CN" sz="2400" b="0" i="0" u="none" strike="noStrike" kern="1200" cap="none" spc="0" normalizeH="0" noProof="0" dirty="0" err="1"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tay</a:t>
            </a:r>
            <a:r>
              <a:rPr kumimoji="0" lang="en-US" altLang="zh-CN" sz="2400" b="0" i="0" u="none" strike="noStrike" kern="1200" cap="none" spc="0" normalizeH="0" noProof="0" dirty="0"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a:t>
            </a:r>
            <a:r>
              <a:rPr kumimoji="0" lang="en-US" altLang="zh-CN" sz="2400" b="0" i="0" u="none" strike="noStrike" kern="1200" cap="none" spc="0" normalizeH="0" noProof="0" dirty="0" err="1"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phát</a:t>
            </a:r>
            <a:r>
              <a:rPr kumimoji="0" lang="en-US" altLang="zh-CN" sz="2400" b="0" i="0" u="none" strike="noStrike" kern="1200" cap="none" spc="0" normalizeH="0" noProof="0" dirty="0"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a:t>
            </a:r>
            <a:r>
              <a:rPr kumimoji="0" lang="en-US" altLang="zh-CN" sz="2400" b="0" i="0" u="none" strike="noStrike" kern="1200" cap="none" spc="0" normalizeH="0" noProof="0" dirty="0" err="1"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biểu</a:t>
            </a:r>
            <a:r>
              <a:rPr kumimoji="0" lang="en-US" altLang="zh-CN" sz="2400" b="0" i="0" u="none" strike="noStrike" kern="1200" cap="none" spc="0" normalizeH="0" noProof="0" dirty="0"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a:t>
            </a:r>
            <a:r>
              <a:rPr kumimoji="0" lang="en-US" altLang="zh-CN" sz="2400" b="0" i="0" u="none" strike="noStrike" kern="1200" cap="none" spc="0" normalizeH="0" noProof="0" dirty="0" err="1"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khi</a:t>
            </a:r>
            <a:r>
              <a:rPr kumimoji="0" lang="en-US" altLang="zh-CN" sz="2400" b="0" i="0" u="none" strike="noStrike" kern="1200" cap="none" spc="0" normalizeH="0" noProof="0" dirty="0"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a:t>
            </a:r>
            <a:r>
              <a:rPr kumimoji="0" lang="en-US" altLang="zh-CN" sz="2400" b="0" i="0" u="none" strike="noStrike" kern="1200" cap="none" spc="0" normalizeH="0" noProof="0" dirty="0" err="1"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có</a:t>
            </a:r>
            <a:r>
              <a:rPr kumimoji="0" lang="en-US" altLang="zh-CN" sz="2400" b="0" i="0" u="none" strike="noStrike" kern="1200" cap="none" spc="0" normalizeH="0" noProof="0" dirty="0"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a:t>
            </a:r>
            <a:r>
              <a:rPr kumimoji="0" lang="en-US" altLang="zh-CN" sz="2400" b="0" i="0" u="none" strike="noStrike" kern="1200" cap="none" spc="0" normalizeH="0" noProof="0" dirty="0" err="1"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câu</a:t>
            </a:r>
            <a:r>
              <a:rPr kumimoji="0" lang="en-US" altLang="zh-CN" sz="2400" b="0" i="0" u="none" strike="noStrike" kern="1200" cap="none" spc="0" normalizeH="0" noProof="0" dirty="0"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 </a:t>
            </a:r>
            <a:r>
              <a:rPr kumimoji="0" lang="en-US" altLang="zh-CN" sz="2400" b="0" i="0" u="none" strike="noStrike" kern="1200" cap="none" spc="0" normalizeH="0" noProof="0" dirty="0" err="1" smtClean="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hỏi</a:t>
            </a:r>
            <a:endParaRPr kumimoji="0" lang="zh-CN" altLang="en-US" sz="2400" b="0"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endParaRPr>
          </a:p>
        </p:txBody>
      </p:sp>
      <p:pic>
        <p:nvPicPr>
          <p:cNvPr id="7" name="图片 6" descr="卡通人物&#10;&#10;低可信度描述已自动生成">
            <a:extLst>
              <a:ext uri="{FF2B5EF4-FFF2-40B4-BE49-F238E27FC236}">
                <a16:creationId xmlns:a16="http://schemas.microsoft.com/office/drawing/2014/main" id="{8527965D-E1DA-424B-BE21-61A7C573A3EB}"/>
              </a:ext>
            </a:extLst>
          </p:cNvPr>
          <p:cNvPicPr>
            <a:picLocks noChangeAspect="1"/>
          </p:cNvPicPr>
          <p:nvPr/>
        </p:nvPicPr>
        <p:blipFill>
          <a:blip r:embed="rId4"/>
          <a:stretch>
            <a:fillRect/>
          </a:stretch>
        </p:blipFill>
        <p:spPr>
          <a:xfrm>
            <a:off x="5729208" y="1307825"/>
            <a:ext cx="919566" cy="919566"/>
          </a:xfrm>
          <a:prstGeom prst="rect">
            <a:avLst/>
          </a:prstGeom>
        </p:spPr>
      </p:pic>
      <p:pic>
        <p:nvPicPr>
          <p:cNvPr id="32" name="图片 31" descr="卡通人物&#10;&#10;低可信度描述已自动生成">
            <a:extLst>
              <a:ext uri="{FF2B5EF4-FFF2-40B4-BE49-F238E27FC236}">
                <a16:creationId xmlns:a16="http://schemas.microsoft.com/office/drawing/2014/main" id="{C243155A-0996-4CF9-8AE6-115F8B2D27C8}"/>
              </a:ext>
            </a:extLst>
          </p:cNvPr>
          <p:cNvPicPr>
            <a:picLocks noChangeAspect="1"/>
          </p:cNvPicPr>
          <p:nvPr/>
        </p:nvPicPr>
        <p:blipFill>
          <a:blip r:embed="rId4">
            <a:duotone>
              <a:prstClr val="black"/>
              <a:schemeClr val="accent5">
                <a:tint val="45000"/>
                <a:satMod val="400000"/>
              </a:schemeClr>
            </a:duotone>
          </a:blip>
          <a:stretch>
            <a:fillRect/>
          </a:stretch>
        </p:blipFill>
        <p:spPr>
          <a:xfrm>
            <a:off x="5809891" y="2763936"/>
            <a:ext cx="919566" cy="919566"/>
          </a:xfrm>
          <a:prstGeom prst="rect">
            <a:avLst/>
          </a:prstGeom>
        </p:spPr>
      </p:pic>
      <p:pic>
        <p:nvPicPr>
          <p:cNvPr id="33" name="图片 32" descr="卡通人物&#10;&#10;低可信度描述已自动生成">
            <a:extLst>
              <a:ext uri="{FF2B5EF4-FFF2-40B4-BE49-F238E27FC236}">
                <a16:creationId xmlns:a16="http://schemas.microsoft.com/office/drawing/2014/main" id="{B0ECE707-2DE8-4753-8122-3D58575F1A11}"/>
              </a:ext>
            </a:extLst>
          </p:cNvPr>
          <p:cNvPicPr>
            <a:picLocks noChangeAspect="1"/>
          </p:cNvPicPr>
          <p:nvPr/>
        </p:nvPicPr>
        <p:blipFill>
          <a:blip r:embed="rId4">
            <a:duotone>
              <a:prstClr val="black"/>
              <a:schemeClr val="accent2">
                <a:tint val="45000"/>
                <a:satMod val="400000"/>
              </a:schemeClr>
            </a:duotone>
          </a:blip>
          <a:stretch>
            <a:fillRect/>
          </a:stretch>
        </p:blipFill>
        <p:spPr>
          <a:xfrm>
            <a:off x="5729209" y="4346578"/>
            <a:ext cx="919566" cy="919566"/>
          </a:xfrm>
          <a:prstGeom prst="rect">
            <a:avLst/>
          </a:prstGeom>
        </p:spPr>
      </p:pic>
      <p:grpSp>
        <p:nvGrpSpPr>
          <p:cNvPr id="6" name="Group 5"/>
          <p:cNvGrpSpPr/>
          <p:nvPr/>
        </p:nvGrpSpPr>
        <p:grpSpPr>
          <a:xfrm>
            <a:off x="805675" y="1901861"/>
            <a:ext cx="4649728" cy="4649728"/>
            <a:chOff x="805675" y="1901861"/>
            <a:chExt cx="4649728" cy="4649728"/>
          </a:xfrm>
        </p:grpSpPr>
        <p:pic>
          <p:nvPicPr>
            <p:cNvPr id="5" name="图片 4" descr="日历&#10;&#10;描述已自动生成">
              <a:extLst>
                <a:ext uri="{FF2B5EF4-FFF2-40B4-BE49-F238E27FC236}">
                  <a16:creationId xmlns:a16="http://schemas.microsoft.com/office/drawing/2014/main" id="{757B0D55-0804-4312-9C28-B7EE921DBA86}"/>
                </a:ext>
              </a:extLst>
            </p:cNvPr>
            <p:cNvPicPr>
              <a:picLocks noChangeAspect="1"/>
            </p:cNvPicPr>
            <p:nvPr/>
          </p:nvPicPr>
          <p:blipFill>
            <a:blip r:embed="rId5"/>
            <a:stretch>
              <a:fillRect/>
            </a:stretch>
          </p:blipFill>
          <p:spPr>
            <a:xfrm>
              <a:off x="805675" y="1901861"/>
              <a:ext cx="4649728" cy="4649728"/>
            </a:xfrm>
            <a:prstGeom prst="rect">
              <a:avLst/>
            </a:prstGeom>
          </p:spPr>
        </p:pic>
        <p:sp>
          <p:nvSpPr>
            <p:cNvPr id="4" name="Rectangle 3"/>
            <p:cNvSpPr/>
            <p:nvPr/>
          </p:nvSpPr>
          <p:spPr>
            <a:xfrm>
              <a:off x="1281953" y="1963271"/>
              <a:ext cx="3532094" cy="7799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28521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00">
        <p15:prstTrans prst="wind"/>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barn(inVertical)">
                                      <p:cBhvr>
                                        <p:cTn id="20" dur="500"/>
                                        <p:tgtEl>
                                          <p:spTgt spid="3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p:cTn id="34" dur="1000" fill="hold"/>
                                        <p:tgtEl>
                                          <p:spTgt spid="31"/>
                                        </p:tgtEl>
                                        <p:attrNameLst>
                                          <p:attrName>ppt_x</p:attrName>
                                        </p:attrNameLst>
                                      </p:cBhvr>
                                      <p:tavLst>
                                        <p:tav tm="0">
                                          <p:val>
                                            <p:strVal val="#ppt_x"/>
                                          </p:val>
                                        </p:tav>
                                        <p:tav tm="100000">
                                          <p:val>
                                            <p:strVal val="#ppt_x"/>
                                          </p:val>
                                        </p:tav>
                                      </p:tavLst>
                                    </p:anim>
                                    <p:anim calcmode="lin" valueType="num">
                                      <p:cBhvr>
                                        <p:cTn id="3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descr="图片包含 图示&#10;&#10;描述已自动生成">
            <a:extLst>
              <a:ext uri="{FF2B5EF4-FFF2-40B4-BE49-F238E27FC236}">
                <a16:creationId xmlns:a16="http://schemas.microsoft.com/office/drawing/2014/main" id="{9E2ACB86-FC05-48E6-AA73-D71E1CD4E065}"/>
              </a:ext>
            </a:extLst>
          </p:cNvPr>
          <p:cNvPicPr>
            <a:picLocks noChangeAspect="1"/>
          </p:cNvPicPr>
          <p:nvPr/>
        </p:nvPicPr>
        <p:blipFill>
          <a:blip r:embed="rId3"/>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pic>
        <p:nvPicPr>
          <p:cNvPr id="21" name="图片 20" descr="图片包含 圆圈&#10;&#10;描述已自动生成">
            <a:extLst>
              <a:ext uri="{FF2B5EF4-FFF2-40B4-BE49-F238E27FC236}">
                <a16:creationId xmlns:a16="http://schemas.microsoft.com/office/drawing/2014/main" id="{65DC2425-7BCA-41D0-9380-DC6B0176E248}"/>
              </a:ext>
            </a:extLst>
          </p:cNvPr>
          <p:cNvPicPr>
            <a:picLocks noChangeAspect="1"/>
          </p:cNvPicPr>
          <p:nvPr/>
        </p:nvPicPr>
        <p:blipFill rotWithShape="1">
          <a:blip r:embed="rId4"/>
          <a:srcRect l="14237" r="8220"/>
          <a:stretch/>
        </p:blipFill>
        <p:spPr>
          <a:xfrm>
            <a:off x="1627322" y="278969"/>
            <a:ext cx="9453966" cy="6300062"/>
          </a:xfrm>
          <a:prstGeom prst="rect">
            <a:avLst/>
          </a:prstGeom>
        </p:spPr>
      </p:pic>
      <p:pic>
        <p:nvPicPr>
          <p:cNvPr id="23" name="图片 22" descr="卡通人物&#10;&#10;低可信度描述已自动生成">
            <a:extLst>
              <a:ext uri="{FF2B5EF4-FFF2-40B4-BE49-F238E27FC236}">
                <a16:creationId xmlns:a16="http://schemas.microsoft.com/office/drawing/2014/main" id="{75D57CDB-9CBE-4D1D-B391-2D489B8E7BE0}"/>
              </a:ext>
            </a:extLst>
          </p:cNvPr>
          <p:cNvPicPr>
            <a:picLocks noChangeAspect="1"/>
          </p:cNvPicPr>
          <p:nvPr/>
        </p:nvPicPr>
        <p:blipFill rotWithShape="1">
          <a:blip r:embed="rId5"/>
          <a:srcRect l="32161" t="55019" r="23983"/>
          <a:stretch/>
        </p:blipFill>
        <p:spPr>
          <a:xfrm>
            <a:off x="5036949" y="4718355"/>
            <a:ext cx="4602997" cy="2248131"/>
          </a:xfrm>
          <a:prstGeom prst="rect">
            <a:avLst/>
          </a:prstGeom>
        </p:spPr>
      </p:pic>
      <p:pic>
        <p:nvPicPr>
          <p:cNvPr id="32" name="图片 31">
            <a:extLst>
              <a:ext uri="{FF2B5EF4-FFF2-40B4-BE49-F238E27FC236}">
                <a16:creationId xmlns:a16="http://schemas.microsoft.com/office/drawing/2014/main" id="{BDD14B93-27E3-4384-9D96-DA7A47DBB54E}"/>
              </a:ext>
            </a:extLst>
          </p:cNvPr>
          <p:cNvPicPr>
            <a:picLocks noChangeAspect="1"/>
          </p:cNvPicPr>
          <p:nvPr/>
        </p:nvPicPr>
        <p:blipFill rotWithShape="1">
          <a:blip r:embed="rId6"/>
          <a:srcRect l="8803" t="29933" r="12655"/>
          <a:stretch/>
        </p:blipFill>
        <p:spPr>
          <a:xfrm>
            <a:off x="978977" y="3340458"/>
            <a:ext cx="2484894" cy="2216796"/>
          </a:xfrm>
          <a:prstGeom prst="rect">
            <a:avLst/>
          </a:prstGeom>
        </p:spPr>
      </p:pic>
      <p:sp>
        <p:nvSpPr>
          <p:cNvPr id="11" name="文本框2">
            <a:extLst>
              <a:ext uri="{FF2B5EF4-FFF2-40B4-BE49-F238E27FC236}">
                <a16:creationId xmlns:a16="http://schemas.microsoft.com/office/drawing/2014/main" id="{9E7B1DAC-E429-4C00-B6C3-2DA76EC89553}"/>
              </a:ext>
            </a:extLst>
          </p:cNvPr>
          <p:cNvSpPr txBox="1">
            <a:spLocks noChangeArrowheads="1"/>
          </p:cNvSpPr>
          <p:nvPr/>
        </p:nvSpPr>
        <p:spPr bwMode="auto">
          <a:xfrm>
            <a:off x="3240514" y="2125782"/>
            <a:ext cx="6073816" cy="25545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lvl1pPr>
              <a:buClr>
                <a:schemeClr val="tx1"/>
              </a:buClr>
              <a:defRPr>
                <a:solidFill>
                  <a:schemeClr val="tx1"/>
                </a:solidFill>
                <a:latin typeface="Arial" charset="0"/>
              </a:defRPr>
            </a:lvl1pPr>
            <a:lvl2pPr marL="742950" indent="-285750">
              <a:buClr>
                <a:schemeClr val="tx1"/>
              </a:buClr>
              <a:defRPr>
                <a:solidFill>
                  <a:schemeClr val="tx1"/>
                </a:solidFill>
                <a:latin typeface="Arial" charset="0"/>
              </a:defRPr>
            </a:lvl2pPr>
            <a:lvl3pPr marL="1143000" indent="-228600">
              <a:buClr>
                <a:schemeClr val="tx1"/>
              </a:buClr>
              <a:defRPr>
                <a:solidFill>
                  <a:schemeClr val="tx1"/>
                </a:solidFill>
                <a:latin typeface="Arial" charset="0"/>
              </a:defRPr>
            </a:lvl3pPr>
            <a:lvl4pPr marL="1600200" indent="-228600">
              <a:buClr>
                <a:schemeClr val="tx1"/>
              </a:buClr>
              <a:defRPr>
                <a:solidFill>
                  <a:schemeClr val="tx1"/>
                </a:solidFill>
                <a:latin typeface="Arial" charset="0"/>
              </a:defRPr>
            </a:lvl4pPr>
            <a:lvl5pPr marL="2057400" indent="-228600">
              <a:buClr>
                <a:schemeClr val="tx1"/>
              </a:buClr>
              <a:defRPr>
                <a:solidFill>
                  <a:schemeClr val="tx1"/>
                </a:solidFill>
                <a:latin typeface="Arial" charset="0"/>
              </a:defRPr>
            </a:lvl5pPr>
            <a:lvl6pPr marL="2514600" indent="-228600" eaLnBrk="0" fontAlgn="base" hangingPunct="0">
              <a:spcBef>
                <a:spcPct val="0"/>
              </a:spcBef>
              <a:spcAft>
                <a:spcPct val="0"/>
              </a:spcAft>
              <a:buClr>
                <a:schemeClr val="tx1"/>
              </a:buClr>
              <a:defRPr>
                <a:solidFill>
                  <a:schemeClr val="tx1"/>
                </a:solidFill>
                <a:latin typeface="Arial" charset="0"/>
              </a:defRPr>
            </a:lvl6pPr>
            <a:lvl7pPr marL="2971800" indent="-228600" eaLnBrk="0" fontAlgn="base" hangingPunct="0">
              <a:spcBef>
                <a:spcPct val="0"/>
              </a:spcBef>
              <a:spcAft>
                <a:spcPct val="0"/>
              </a:spcAft>
              <a:buClr>
                <a:schemeClr val="tx1"/>
              </a:buClr>
              <a:defRPr>
                <a:solidFill>
                  <a:schemeClr val="tx1"/>
                </a:solidFill>
                <a:latin typeface="Arial" charset="0"/>
              </a:defRPr>
            </a:lvl7pPr>
            <a:lvl8pPr marL="3429000" indent="-228600" eaLnBrk="0" fontAlgn="base" hangingPunct="0">
              <a:spcBef>
                <a:spcPct val="0"/>
              </a:spcBef>
              <a:spcAft>
                <a:spcPct val="0"/>
              </a:spcAft>
              <a:buClr>
                <a:schemeClr val="tx1"/>
              </a:buClr>
              <a:defRPr>
                <a:solidFill>
                  <a:schemeClr val="tx1"/>
                </a:solidFill>
                <a:latin typeface="Arial" charset="0"/>
              </a:defRPr>
            </a:lvl8pPr>
            <a:lvl9pPr marL="3886200" indent="-228600" eaLnBrk="0" fontAlgn="base" hangingPunct="0">
              <a:spcBef>
                <a:spcPct val="0"/>
              </a:spcBef>
              <a:spcAft>
                <a:spcPct val="0"/>
              </a:spcAft>
              <a:buClr>
                <a:schemeClr val="tx1"/>
              </a:buClr>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altLang="zh-CN" sz="8000" b="1" i="0" u="none" strike="noStrike" kern="1200" cap="none" spc="0" normalizeH="0" baseline="0" noProof="0" dirty="0" err="1" smtClean="0">
                <a:ln>
                  <a:noFill/>
                </a:ln>
                <a:solidFill>
                  <a:schemeClr val="accent2">
                    <a:lumMod val="75000"/>
                  </a:schemeClr>
                </a:solidFill>
                <a:effectLst/>
                <a:uLnTx/>
                <a:uFillTx/>
                <a:latin typeface="UTM Tam Le" panose="02040603050506020204" pitchFamily="18" charset="0"/>
                <a:ea typeface="字魂106号-萌趣露珠体" panose="00000500000000000000" pitchFamily="2" charset="-122"/>
                <a:cs typeface="DFPShaoNvW5-GB" charset="-122"/>
                <a:sym typeface="Arial" panose="020B0604020202020204" pitchFamily="34" charset="0"/>
              </a:rPr>
              <a:t>Nghe</a:t>
            </a:r>
            <a:r>
              <a:rPr kumimoji="0" lang="en-US" altLang="zh-CN" sz="8000" b="1" i="0" u="none" strike="noStrike" kern="1200" cap="none" spc="0" normalizeH="0" baseline="0" noProof="0" dirty="0" smtClean="0">
                <a:ln>
                  <a:noFill/>
                </a:ln>
                <a:solidFill>
                  <a:schemeClr val="accent2">
                    <a:lumMod val="75000"/>
                  </a:schemeClr>
                </a:solidFill>
                <a:effectLst/>
                <a:uLnTx/>
                <a:uFillTx/>
                <a:latin typeface="UTM Tam Le" panose="02040603050506020204" pitchFamily="18" charset="0"/>
                <a:ea typeface="字魂106号-萌趣露珠体" panose="00000500000000000000" pitchFamily="2" charset="-122"/>
                <a:cs typeface="DFPShaoNvW5-GB" charset="-122"/>
                <a:sym typeface="Arial" panose="020B0604020202020204" pitchFamily="34" charset="0"/>
              </a:rPr>
              <a:t> – </a:t>
            </a:r>
            <a:r>
              <a:rPr kumimoji="0" lang="en-US" altLang="zh-CN" sz="8000" b="1" i="0" u="none" strike="noStrike" kern="1200" cap="none" spc="0" normalizeH="0" baseline="0" noProof="0" dirty="0" err="1" smtClean="0">
                <a:ln>
                  <a:noFill/>
                </a:ln>
                <a:solidFill>
                  <a:schemeClr val="accent2">
                    <a:lumMod val="75000"/>
                  </a:schemeClr>
                </a:solidFill>
                <a:effectLst/>
                <a:uLnTx/>
                <a:uFillTx/>
                <a:latin typeface="UTM Tam Le" panose="02040603050506020204" pitchFamily="18" charset="0"/>
                <a:ea typeface="字魂106号-萌趣露珠体" panose="00000500000000000000" pitchFamily="2" charset="-122"/>
                <a:cs typeface="DFPShaoNvW5-GB" charset="-122"/>
                <a:sym typeface="Arial" panose="020B0604020202020204" pitchFamily="34" charset="0"/>
              </a:rPr>
              <a:t>viết</a:t>
            </a:r>
            <a:r>
              <a:rPr kumimoji="0" lang="en-US" altLang="zh-CN" sz="8000" b="1" i="0" u="none" strike="noStrike" kern="1200" cap="none" spc="0" normalizeH="0" baseline="0" noProof="0" dirty="0" smtClean="0">
                <a:ln>
                  <a:noFill/>
                </a:ln>
                <a:solidFill>
                  <a:schemeClr val="accent2">
                    <a:lumMod val="75000"/>
                  </a:schemeClr>
                </a:solidFill>
                <a:effectLst/>
                <a:uLnTx/>
                <a:uFillTx/>
                <a:latin typeface="UTM Tam Le" panose="02040603050506020204" pitchFamily="18" charset="0"/>
                <a:ea typeface="字魂106号-萌趣露珠体" panose="00000500000000000000" pitchFamily="2" charset="-122"/>
                <a:cs typeface="DFPShaoNvW5-GB" charset="-122"/>
                <a:sym typeface="Arial" panose="020B0604020202020204" pitchFamily="34" charset="0"/>
              </a:rPr>
              <a:t> </a:t>
            </a:r>
            <a:r>
              <a:rPr kumimoji="0" lang="en-US" altLang="zh-CN" sz="8000" b="1" i="0" u="none" strike="noStrike" kern="1200" cap="none" spc="0" normalizeH="0" baseline="0" noProof="0" dirty="0" err="1" smtClean="0">
                <a:ln>
                  <a:noFill/>
                </a:ln>
                <a:solidFill>
                  <a:schemeClr val="accent2">
                    <a:lumMod val="75000"/>
                  </a:schemeClr>
                </a:solidFill>
                <a:effectLst/>
                <a:uLnTx/>
                <a:uFillTx/>
                <a:latin typeface="UTM Tam Le" panose="02040603050506020204" pitchFamily="18" charset="0"/>
                <a:ea typeface="字魂106号-萌趣露珠体" panose="00000500000000000000" pitchFamily="2" charset="-122"/>
                <a:cs typeface="DFPShaoNvW5-GB" charset="-122"/>
                <a:sym typeface="Arial" panose="020B0604020202020204" pitchFamily="34" charset="0"/>
              </a:rPr>
              <a:t>Chính</a:t>
            </a:r>
            <a:r>
              <a:rPr kumimoji="0" lang="en-US" altLang="zh-CN" sz="8000" b="1" i="0" u="none" strike="noStrike" kern="1200" cap="none" spc="0" normalizeH="0" noProof="0" dirty="0" smtClean="0">
                <a:ln>
                  <a:noFill/>
                </a:ln>
                <a:solidFill>
                  <a:schemeClr val="accent2">
                    <a:lumMod val="75000"/>
                  </a:schemeClr>
                </a:solidFill>
                <a:effectLst/>
                <a:uLnTx/>
                <a:uFillTx/>
                <a:latin typeface="UTM Tam Le" panose="02040603050506020204" pitchFamily="18" charset="0"/>
                <a:ea typeface="字魂106号-萌趣露珠体" panose="00000500000000000000" pitchFamily="2" charset="-122"/>
                <a:cs typeface="DFPShaoNvW5-GB" charset="-122"/>
                <a:sym typeface="Arial" panose="020B0604020202020204" pitchFamily="34" charset="0"/>
              </a:rPr>
              <a:t> </a:t>
            </a:r>
            <a:r>
              <a:rPr kumimoji="0" lang="en-US" altLang="zh-CN" sz="8000" b="1" i="0" u="none" strike="noStrike" kern="1200" cap="none" spc="0" normalizeH="0" noProof="0" dirty="0" err="1" smtClean="0">
                <a:ln>
                  <a:noFill/>
                </a:ln>
                <a:solidFill>
                  <a:schemeClr val="accent2">
                    <a:lumMod val="75000"/>
                  </a:schemeClr>
                </a:solidFill>
                <a:effectLst/>
                <a:uLnTx/>
                <a:uFillTx/>
                <a:latin typeface="UTM Tam Le" panose="02040603050506020204" pitchFamily="18" charset="0"/>
                <a:ea typeface="字魂106号-萌趣露珠体" panose="00000500000000000000" pitchFamily="2" charset="-122"/>
                <a:cs typeface="DFPShaoNvW5-GB" charset="-122"/>
                <a:sym typeface="Arial" panose="020B0604020202020204" pitchFamily="34" charset="0"/>
              </a:rPr>
              <a:t>tả</a:t>
            </a:r>
            <a:endParaRPr kumimoji="0" lang="zh-CN" altLang="en-US" sz="8000" b="1" i="0" u="none" strike="noStrike" kern="1200" cap="none" spc="0" normalizeH="0" baseline="0" noProof="0" dirty="0">
              <a:ln>
                <a:noFill/>
              </a:ln>
              <a:solidFill>
                <a:schemeClr val="accent2">
                  <a:lumMod val="75000"/>
                </a:schemeClr>
              </a:solidFill>
              <a:effectLst/>
              <a:uLnTx/>
              <a:uFillTx/>
              <a:latin typeface="UTM Tam Le" panose="02040603050506020204" pitchFamily="18" charset="0"/>
              <a:ea typeface="字魂106号-萌趣露珠体" panose="00000500000000000000" pitchFamily="2" charset="-122"/>
              <a:cs typeface="DFPShaoNvW5-GB" charset="-122"/>
              <a:sym typeface="Arial" panose="020B0604020202020204" pitchFamily="34" charset="0"/>
            </a:endParaRPr>
          </a:p>
        </p:txBody>
      </p:sp>
    </p:spTree>
    <p:extLst>
      <p:ext uri="{BB962C8B-B14F-4D97-AF65-F5344CB8AC3E}">
        <p14:creationId xmlns:p14="http://schemas.microsoft.com/office/powerpoint/2010/main" val="2977967266"/>
      </p:ext>
    </p:extLst>
  </p:cSld>
  <p:clrMapOvr>
    <a:masterClrMapping/>
  </p:clrMapOvr>
  <mc:AlternateContent xmlns:mc="http://schemas.openxmlformats.org/markup-compatibility/2006" xmlns:p14="http://schemas.microsoft.com/office/powerpoint/2010/main">
    <mc:Choice Requires="p14">
      <p:transition spd="slow" p14:dur="1400" advTm="5000">
        <p14:ripple/>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卡通人物&#10;&#10;描述已自动生成">
            <a:extLst>
              <a:ext uri="{FF2B5EF4-FFF2-40B4-BE49-F238E27FC236}">
                <a16:creationId xmlns:a16="http://schemas.microsoft.com/office/drawing/2014/main" id="{C21020BF-60E7-4C4D-9E39-2976FB3F576D}"/>
              </a:ext>
            </a:extLst>
          </p:cNvPr>
          <p:cNvPicPr>
            <a:picLocks noChangeAspect="1"/>
          </p:cNvPicPr>
          <p:nvPr/>
        </p:nvPicPr>
        <p:blipFill>
          <a:blip r:embed="rId3"/>
          <a:stretch>
            <a:fillRect/>
          </a:stretch>
        </p:blipFill>
        <p:spPr>
          <a:xfrm>
            <a:off x="5293287" y="3919108"/>
            <a:ext cx="2938892" cy="2938892"/>
          </a:xfrm>
          <a:prstGeom prst="rect">
            <a:avLst/>
          </a:prstGeom>
        </p:spPr>
      </p:pic>
      <p:grpSp>
        <p:nvGrpSpPr>
          <p:cNvPr id="19" name="Group 18"/>
          <p:cNvGrpSpPr/>
          <p:nvPr/>
        </p:nvGrpSpPr>
        <p:grpSpPr>
          <a:xfrm>
            <a:off x="1049496" y="898982"/>
            <a:ext cx="9301727" cy="4110879"/>
            <a:chOff x="2274916" y="1271612"/>
            <a:chExt cx="9301727" cy="4110879"/>
          </a:xfrm>
        </p:grpSpPr>
        <p:sp>
          <p:nvSpPr>
            <p:cNvPr id="20" name="Rectangle 19"/>
            <p:cNvSpPr/>
            <p:nvPr/>
          </p:nvSpPr>
          <p:spPr>
            <a:xfrm>
              <a:off x="2274916" y="1319840"/>
              <a:ext cx="8265622" cy="4062651"/>
            </a:xfrm>
            <a:prstGeom prst="rect">
              <a:avLst/>
            </a:prstGeom>
          </p:spPr>
          <p:txBody>
            <a:bodyPr wrap="square">
              <a:spAutoFit/>
            </a:bodyPr>
            <a:lstStyle/>
            <a:p>
              <a:r>
                <a:rPr lang="vi-VN" sz="2000" b="1" dirty="0">
                  <a:solidFill>
                    <a:srgbClr val="3A4353"/>
                  </a:solidFill>
                  <a:latin typeface="-apple-system"/>
                </a:rPr>
                <a:t>Mũ đỏ cho bé</a:t>
              </a:r>
            </a:p>
            <a:p>
              <a:r>
                <a:rPr lang="vi-VN" sz="2000" b="1" dirty="0">
                  <a:solidFill>
                    <a:srgbClr val="3A4353"/>
                  </a:solidFill>
                  <a:latin typeface="-apple-system"/>
                </a:rPr>
                <a:t>Khăn đen cho bà</a:t>
              </a:r>
            </a:p>
            <a:p>
              <a:r>
                <a:rPr lang="vi-VN" sz="2000" b="1" dirty="0">
                  <a:solidFill>
                    <a:srgbClr val="3A4353"/>
                  </a:solidFill>
                  <a:latin typeface="-apple-system"/>
                </a:rPr>
                <a:t>Áo đẹp cho mẹ</a:t>
              </a:r>
            </a:p>
            <a:p>
              <a:r>
                <a:rPr lang="vi-VN" sz="2000" b="1" dirty="0">
                  <a:solidFill>
                    <a:srgbClr val="3A4353"/>
                  </a:solidFill>
                  <a:latin typeface="-apple-system"/>
                </a:rPr>
                <a:t>Áo ấm cho cha</a:t>
              </a:r>
            </a:p>
            <a:p>
              <a:r>
                <a:rPr lang="vi-VN" sz="2000" b="1" dirty="0">
                  <a:solidFill>
                    <a:srgbClr val="3A4353"/>
                  </a:solidFill>
                  <a:latin typeface="-apple-system"/>
                </a:rPr>
                <a:t>Từ đôi que nhỏ</a:t>
              </a:r>
            </a:p>
            <a:p>
              <a:r>
                <a:rPr lang="vi-VN" sz="2000" b="1" dirty="0">
                  <a:solidFill>
                    <a:srgbClr val="3A4353"/>
                  </a:solidFill>
                  <a:latin typeface="-apple-system"/>
                </a:rPr>
                <a:t>Từ tay chị nữa</a:t>
              </a:r>
            </a:p>
            <a:p>
              <a:r>
                <a:rPr lang="vi-VN" sz="2000" b="1" dirty="0">
                  <a:solidFill>
                    <a:srgbClr val="3A4353"/>
                  </a:solidFill>
                  <a:latin typeface="-apple-system"/>
                </a:rPr>
                <a:t>Dần dần hiện ra…</a:t>
              </a:r>
            </a:p>
            <a:p>
              <a:r>
                <a:rPr lang="vi-VN" sz="2000" b="1" dirty="0">
                  <a:solidFill>
                    <a:srgbClr val="3A4353"/>
                  </a:solidFill>
                  <a:latin typeface="-apple-system"/>
                </a:rPr>
                <a:t> </a:t>
              </a:r>
              <a:endParaRPr lang="en-US" sz="2000" b="1" dirty="0" smtClean="0">
                <a:solidFill>
                  <a:srgbClr val="3A4353"/>
                </a:solidFill>
                <a:latin typeface="-apple-system"/>
              </a:endParaRPr>
            </a:p>
            <a:p>
              <a:r>
                <a:rPr lang="vi-VN" sz="2000" b="1" dirty="0" smtClean="0">
                  <a:solidFill>
                    <a:srgbClr val="3A4353"/>
                  </a:solidFill>
                  <a:latin typeface="-apple-system"/>
                </a:rPr>
                <a:t>Ôi </a:t>
              </a:r>
              <a:r>
                <a:rPr lang="vi-VN" sz="2000" b="1" dirty="0">
                  <a:solidFill>
                    <a:srgbClr val="3A4353"/>
                  </a:solidFill>
                  <a:latin typeface="-apple-system"/>
                </a:rPr>
                <a:t>đôi que đan</a:t>
              </a:r>
            </a:p>
            <a:p>
              <a:r>
                <a:rPr lang="vi-VN" sz="2000" b="1" dirty="0">
                  <a:solidFill>
                    <a:srgbClr val="3A4353"/>
                  </a:solidFill>
                  <a:latin typeface="-apple-system"/>
                </a:rPr>
                <a:t>Sao mà chăm chỉ</a:t>
              </a:r>
            </a:p>
            <a:p>
              <a:r>
                <a:rPr lang="vi-VN" sz="2000" b="1" dirty="0">
                  <a:solidFill>
                    <a:srgbClr val="3A4353"/>
                  </a:solidFill>
                  <a:latin typeface="-apple-system"/>
                </a:rPr>
                <a:t>Sao mà giản dị</a:t>
              </a:r>
            </a:p>
            <a:p>
              <a:r>
                <a:rPr lang="vi-VN" sz="2000" b="1" dirty="0">
                  <a:solidFill>
                    <a:srgbClr val="3A4353"/>
                  </a:solidFill>
                  <a:latin typeface="-apple-system"/>
                </a:rPr>
                <a:t>Sao mà dẻo dai…</a:t>
              </a:r>
            </a:p>
            <a:p>
              <a:r>
                <a:rPr lang="vi-VN" sz="2000" b="1" dirty="0">
                  <a:solidFill>
                    <a:srgbClr val="3A4353"/>
                  </a:solidFill>
                  <a:latin typeface="-apple-system"/>
                </a:rPr>
                <a:t> </a:t>
              </a:r>
              <a:endParaRPr lang="vi-VN" sz="2000" b="1" i="0" dirty="0">
                <a:solidFill>
                  <a:srgbClr val="3A4353"/>
                </a:solidFill>
                <a:effectLst/>
                <a:latin typeface="-apple-system"/>
              </a:endParaRPr>
            </a:p>
          </p:txBody>
        </p:sp>
        <p:sp>
          <p:nvSpPr>
            <p:cNvPr id="21" name="Rectangle 20"/>
            <p:cNvSpPr/>
            <p:nvPr/>
          </p:nvSpPr>
          <p:spPr>
            <a:xfrm>
              <a:off x="4628465" y="1273496"/>
              <a:ext cx="6096000" cy="2862322"/>
            </a:xfrm>
            <a:prstGeom prst="rect">
              <a:avLst/>
            </a:prstGeom>
          </p:spPr>
          <p:txBody>
            <a:bodyPr>
              <a:spAutoFit/>
            </a:bodyPr>
            <a:lstStyle/>
            <a:p>
              <a:r>
                <a:rPr lang="vi-VN" sz="2000" b="1" dirty="0">
                  <a:solidFill>
                    <a:srgbClr val="3A4353"/>
                  </a:solidFill>
                  <a:latin typeface="-apple-system"/>
                </a:rPr>
                <a:t>Từng mũi, từng mũi</a:t>
              </a:r>
            </a:p>
            <a:p>
              <a:r>
                <a:rPr lang="vi-VN" sz="2000" b="1" dirty="0">
                  <a:solidFill>
                    <a:srgbClr val="3A4353"/>
                  </a:solidFill>
                  <a:latin typeface="-apple-system"/>
                </a:rPr>
                <a:t>Cứ đan, đan hoài</a:t>
              </a:r>
            </a:p>
            <a:p>
              <a:r>
                <a:rPr lang="vi-VN" sz="2000" b="1" dirty="0">
                  <a:solidFill>
                    <a:srgbClr val="3A4353"/>
                  </a:solidFill>
                  <a:latin typeface="-apple-system"/>
                </a:rPr>
                <a:t>Sợi len nhỏ bé</a:t>
              </a:r>
            </a:p>
            <a:p>
              <a:r>
                <a:rPr lang="vi-VN" sz="2000" b="1" dirty="0">
                  <a:solidFill>
                    <a:srgbClr val="3A4353"/>
                  </a:solidFill>
                  <a:latin typeface="-apple-system"/>
                </a:rPr>
                <a:t>Mà nên rộng dài</a:t>
              </a:r>
              <a:r>
                <a:rPr lang="vi-VN" sz="2000" b="1" dirty="0" smtClean="0">
                  <a:solidFill>
                    <a:srgbClr val="3A4353"/>
                  </a:solidFill>
                  <a:latin typeface="-apple-system"/>
                </a:rPr>
                <a:t>.</a:t>
              </a:r>
              <a:endParaRPr lang="en-US" sz="2000" b="1" dirty="0" smtClean="0">
                <a:solidFill>
                  <a:srgbClr val="3A4353"/>
                </a:solidFill>
                <a:latin typeface="-apple-system"/>
              </a:endParaRPr>
            </a:p>
            <a:p>
              <a:endParaRPr lang="vi-VN" sz="2000" b="1" dirty="0">
                <a:solidFill>
                  <a:srgbClr val="3A4353"/>
                </a:solidFill>
                <a:latin typeface="-apple-system"/>
              </a:endParaRPr>
            </a:p>
            <a:p>
              <a:r>
                <a:rPr lang="vi-VN" sz="2000" b="1" dirty="0" smtClean="0">
                  <a:solidFill>
                    <a:srgbClr val="3A4353"/>
                  </a:solidFill>
                  <a:latin typeface="-apple-system"/>
                </a:rPr>
                <a:t>Em </a:t>
              </a:r>
              <a:r>
                <a:rPr lang="vi-VN" sz="2000" b="1" dirty="0">
                  <a:solidFill>
                    <a:srgbClr val="3A4353"/>
                  </a:solidFill>
                  <a:latin typeface="-apple-system"/>
                </a:rPr>
                <a:t>cũng tập đây</a:t>
              </a:r>
            </a:p>
            <a:p>
              <a:r>
                <a:rPr lang="vi-VN" sz="2000" b="1" dirty="0">
                  <a:solidFill>
                    <a:srgbClr val="3A4353"/>
                  </a:solidFill>
                  <a:latin typeface="-apple-system"/>
                </a:rPr>
                <a:t>Mũi lên, mũi xuống</a:t>
              </a:r>
            </a:p>
            <a:p>
              <a:r>
                <a:rPr lang="vi-VN" sz="2000" b="1" dirty="0">
                  <a:solidFill>
                    <a:srgbClr val="3A4353"/>
                  </a:solidFill>
                  <a:latin typeface="-apple-system"/>
                </a:rPr>
                <a:t>Ngón tay, bàn tau</a:t>
              </a:r>
            </a:p>
            <a:p>
              <a:r>
                <a:rPr lang="vi-VN" sz="2000" b="1" dirty="0">
                  <a:solidFill>
                    <a:srgbClr val="3A4353"/>
                  </a:solidFill>
                  <a:latin typeface="-apple-system"/>
                </a:rPr>
                <a:t>Dẻo dần, đỡ ngượng</a:t>
              </a:r>
              <a:r>
                <a:rPr lang="vi-VN" sz="2000" b="1" dirty="0" smtClean="0">
                  <a:solidFill>
                    <a:srgbClr val="3A4353"/>
                  </a:solidFill>
                  <a:latin typeface="-apple-system"/>
                </a:rPr>
                <a:t>.</a:t>
              </a:r>
              <a:endParaRPr lang="vi-VN" sz="2000" b="1" dirty="0">
                <a:solidFill>
                  <a:srgbClr val="3A4353"/>
                </a:solidFill>
                <a:latin typeface="-apple-system"/>
              </a:endParaRPr>
            </a:p>
          </p:txBody>
        </p:sp>
        <p:sp>
          <p:nvSpPr>
            <p:cNvPr id="22" name="Rectangle 21"/>
            <p:cNvSpPr/>
            <p:nvPr/>
          </p:nvSpPr>
          <p:spPr>
            <a:xfrm>
              <a:off x="7581576" y="1271612"/>
              <a:ext cx="3995067" cy="3477875"/>
            </a:xfrm>
            <a:prstGeom prst="rect">
              <a:avLst/>
            </a:prstGeom>
          </p:spPr>
          <p:txBody>
            <a:bodyPr wrap="square">
              <a:spAutoFit/>
            </a:bodyPr>
            <a:lstStyle/>
            <a:p>
              <a:r>
                <a:rPr lang="vi-VN" sz="2000" b="1" dirty="0" smtClean="0">
                  <a:solidFill>
                    <a:srgbClr val="3A4353"/>
                  </a:solidFill>
                  <a:latin typeface="-apple-system"/>
                </a:rPr>
                <a:t>Mũ </a:t>
              </a:r>
              <a:r>
                <a:rPr lang="vi-VN" sz="2000" b="1" dirty="0">
                  <a:solidFill>
                    <a:srgbClr val="3A4353"/>
                  </a:solidFill>
                  <a:latin typeface="-apple-system"/>
                </a:rPr>
                <a:t>đỏ cho bé</a:t>
              </a:r>
            </a:p>
            <a:p>
              <a:r>
                <a:rPr lang="vi-VN" sz="2000" b="1" dirty="0">
                  <a:solidFill>
                    <a:srgbClr val="3A4353"/>
                  </a:solidFill>
                  <a:latin typeface="-apple-system"/>
                </a:rPr>
                <a:t>Khăn đen cho bà</a:t>
              </a:r>
            </a:p>
            <a:p>
              <a:r>
                <a:rPr lang="vi-VN" sz="2000" b="1" dirty="0">
                  <a:solidFill>
                    <a:srgbClr val="3A4353"/>
                  </a:solidFill>
                  <a:latin typeface="-apple-system"/>
                </a:rPr>
                <a:t>Áo đẹp cho mẹ</a:t>
              </a:r>
            </a:p>
            <a:p>
              <a:r>
                <a:rPr lang="vi-VN" sz="2000" b="1" dirty="0">
                  <a:solidFill>
                    <a:srgbClr val="3A4353"/>
                  </a:solidFill>
                  <a:latin typeface="-apple-system"/>
                </a:rPr>
                <a:t>Áo ấm cho cha</a:t>
              </a:r>
            </a:p>
            <a:p>
              <a:r>
                <a:rPr lang="vi-VN" sz="2000" b="1" dirty="0">
                  <a:solidFill>
                    <a:srgbClr val="3A4353"/>
                  </a:solidFill>
                  <a:latin typeface="-apple-system"/>
                </a:rPr>
                <a:t>Từ đôi que nhỏ</a:t>
              </a:r>
            </a:p>
            <a:p>
              <a:r>
                <a:rPr lang="vi-VN" sz="2000" b="1" dirty="0">
                  <a:solidFill>
                    <a:srgbClr val="3A4353"/>
                  </a:solidFill>
                  <a:latin typeface="-apple-system"/>
                </a:rPr>
                <a:t>Từ tay em nữa</a:t>
              </a:r>
            </a:p>
            <a:p>
              <a:r>
                <a:rPr lang="vi-VN" sz="2000" b="1" dirty="0">
                  <a:solidFill>
                    <a:srgbClr val="3A4353"/>
                  </a:solidFill>
                  <a:latin typeface="-apple-system"/>
                </a:rPr>
                <a:t>Cũng dần hiện ra</a:t>
              </a:r>
              <a:r>
                <a:rPr lang="vi-VN" sz="2000" b="1" dirty="0" smtClean="0">
                  <a:solidFill>
                    <a:srgbClr val="3A4353"/>
                  </a:solidFill>
                  <a:latin typeface="-apple-system"/>
                </a:rPr>
                <a:t>…</a:t>
              </a:r>
              <a:endParaRPr lang="en-US" sz="2000" b="1" dirty="0" smtClean="0">
                <a:solidFill>
                  <a:srgbClr val="3A4353"/>
                </a:solidFill>
                <a:latin typeface="-apple-system"/>
              </a:endParaRPr>
            </a:p>
            <a:p>
              <a:endParaRPr lang="vi-VN" sz="2000" b="1" dirty="0">
                <a:solidFill>
                  <a:srgbClr val="3A4353"/>
                </a:solidFill>
                <a:latin typeface="-apple-system"/>
              </a:endParaRPr>
            </a:p>
            <a:p>
              <a:r>
                <a:rPr lang="vi-VN" sz="2000" b="1" dirty="0" smtClean="0">
                  <a:solidFill>
                    <a:srgbClr val="3A4353"/>
                  </a:solidFill>
                  <a:latin typeface="-apple-system"/>
                </a:rPr>
                <a:t>Que </a:t>
              </a:r>
              <a:r>
                <a:rPr lang="vi-VN" sz="2000" b="1" dirty="0">
                  <a:solidFill>
                    <a:srgbClr val="3A4353"/>
                  </a:solidFill>
                  <a:latin typeface="-apple-system"/>
                </a:rPr>
                <a:t>tre đan mãi</a:t>
              </a:r>
            </a:p>
            <a:p>
              <a:r>
                <a:rPr lang="vi-VN" sz="2000" b="1" dirty="0">
                  <a:solidFill>
                    <a:srgbClr val="3A4353"/>
                  </a:solidFill>
                  <a:latin typeface="-apple-system"/>
                </a:rPr>
                <a:t>Bóng như ngọc ngà.</a:t>
              </a:r>
            </a:p>
            <a:p>
              <a:r>
                <a:rPr lang="vi-VN" sz="2000" b="1" dirty="0">
                  <a:solidFill>
                    <a:srgbClr val="3A4353"/>
                  </a:solidFill>
                  <a:latin typeface="-apple-system"/>
                </a:rPr>
                <a:t>                         Phạm Hổ</a:t>
              </a:r>
            </a:p>
          </p:txBody>
        </p:sp>
      </p:grpSp>
      <p:pic>
        <p:nvPicPr>
          <p:cNvPr id="23" name="Picture 2" descr="Bộ 7 Dụng Cụ Móc Len Cho Người Mới Bắt Đầu - Len Xi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70662">
            <a:off x="9068099" y="518450"/>
            <a:ext cx="2695952" cy="2357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4" name="Picture 4" descr="Tổng hợp Cây Đan Len giá rẻ, bán chạy tháng 12/2021 - BeeCo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6476" y="4057751"/>
            <a:ext cx="2012503" cy="1996907"/>
          </a:xfrm>
          <a:prstGeom prst="rect">
            <a:avLst/>
          </a:prstGeom>
          <a:noFill/>
          <a:extLst>
            <a:ext uri="{909E8E84-426E-40DD-AFC4-6F175D3DCCD1}">
              <a14:hiddenFill xmlns:a14="http://schemas.microsoft.com/office/drawing/2010/main">
                <a:solidFill>
                  <a:srgbClr val="FFFFFF"/>
                </a:solidFill>
              </a14:hiddenFill>
            </a:ext>
          </a:extLst>
        </p:spPr>
      </p:pic>
      <p:sp>
        <p:nvSpPr>
          <p:cNvPr id="25" name="文本框 13">
            <a:extLst>
              <a:ext uri="{FF2B5EF4-FFF2-40B4-BE49-F238E27FC236}">
                <a16:creationId xmlns:a16="http://schemas.microsoft.com/office/drawing/2014/main" id="{D63972F4-74AC-4AE1-AB96-89A143C87D5A}"/>
              </a:ext>
            </a:extLst>
          </p:cNvPr>
          <p:cNvSpPr txBox="1"/>
          <p:nvPr/>
        </p:nvSpPr>
        <p:spPr>
          <a:xfrm>
            <a:off x="3766476" y="212909"/>
            <a:ext cx="3661418" cy="646986"/>
          </a:xfrm>
          <a:prstGeom prst="flowChartAlternateProcess">
            <a:avLst/>
          </a:prstGeom>
          <a:solidFill>
            <a:schemeClr val="accent4">
              <a:lumMod val="60000"/>
              <a:lumOff val="40000"/>
            </a:schemeClr>
          </a:solidFill>
          <a:ln w="38100">
            <a:solidFill>
              <a:schemeClr val="bg1"/>
            </a:solidFill>
          </a:ln>
        </p:spPr>
        <p:txBody>
          <a:bodyPr wrap="square" rtlCol="0">
            <a:spAutoFit/>
          </a:bodyPr>
          <a:lstStyle/>
          <a:p>
            <a:pPr algn="ctr"/>
            <a:r>
              <a:rPr lang="en-US" altLang="zh-CN" sz="3200" b="1" dirty="0" err="1" smtClean="0">
                <a:latin typeface="UTM Cookies" panose="02040603050506020204" pitchFamily="18" charset="0"/>
                <a:ea typeface="思源黑体 CN Bold" panose="020B0800000000000000" pitchFamily="34" charset="-122"/>
                <a:cs typeface="+mn-ea"/>
                <a:sym typeface="思源黑体 CN Normal" panose="020B0400000000000000" pitchFamily="34" charset="-122"/>
              </a:rPr>
              <a:t>Đôi</a:t>
            </a:r>
            <a:r>
              <a:rPr lang="en-US" altLang="zh-CN" sz="3200" b="1" dirty="0" smtClean="0">
                <a:latin typeface="UTM Cookies" panose="02040603050506020204" pitchFamily="18" charset="0"/>
                <a:ea typeface="思源黑体 CN Bold" panose="020B0800000000000000" pitchFamily="34" charset="-122"/>
                <a:cs typeface="+mn-ea"/>
                <a:sym typeface="思源黑体 CN Normal" panose="020B0400000000000000" pitchFamily="34" charset="-122"/>
              </a:rPr>
              <a:t> que </a:t>
            </a:r>
            <a:r>
              <a:rPr lang="en-US" altLang="zh-CN" sz="3200" b="1" dirty="0" err="1" smtClean="0">
                <a:latin typeface="UTM Cookies" panose="02040603050506020204" pitchFamily="18" charset="0"/>
                <a:ea typeface="思源黑体 CN Bold" panose="020B0800000000000000" pitchFamily="34" charset="-122"/>
                <a:cs typeface="+mn-ea"/>
                <a:sym typeface="思源黑体 CN Normal" panose="020B0400000000000000" pitchFamily="34" charset="-122"/>
              </a:rPr>
              <a:t>đan</a:t>
            </a:r>
            <a:endParaRPr lang="zh-CN" altLang="en-US" sz="3200" b="1" dirty="0">
              <a:latin typeface="UTM Cookies" panose="02040603050506020204" pitchFamily="18" charset="0"/>
              <a:ea typeface="思源黑体 CN Bold" panose="020B0800000000000000" pitchFamily="34" charset="-122"/>
              <a:cs typeface="+mn-ea"/>
              <a:sym typeface="思源黑体 CN Normal" panose="020B0400000000000000" pitchFamily="34" charset="-122"/>
            </a:endParaRPr>
          </a:p>
        </p:txBody>
      </p:sp>
      <p:pic>
        <p:nvPicPr>
          <p:cNvPr id="2052" name="Picture 4" descr="Cách chọn và bảo quản nón mũ len đúng chuẩn mà bạn không nên bỏ qu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946963">
            <a:off x="9529932" y="3328423"/>
            <a:ext cx="2391429" cy="23914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932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00">
        <p15:prstTrans prst="wind"/>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9" y="3048"/>
            <a:ext cx="12196339" cy="6854952"/>
          </a:xfrm>
          <a:prstGeom prst="rect">
            <a:avLst/>
          </a:prstGeom>
        </p:spPr>
      </p:pic>
      <p:pic>
        <p:nvPicPr>
          <p:cNvPr id="49" name="图片 48"/>
          <p:cNvPicPr>
            <a:picLocks noChangeAspect="1"/>
          </p:cNvPicPr>
          <p:nvPr/>
        </p:nvPicPr>
        <p:blipFill>
          <a:blip r:embed="rId3"/>
          <a:stretch>
            <a:fillRect/>
          </a:stretch>
        </p:blipFill>
        <p:spPr>
          <a:xfrm>
            <a:off x="1397495" y="452134"/>
            <a:ext cx="10108432" cy="5731141"/>
          </a:xfrm>
          <a:prstGeom prst="rect">
            <a:avLst/>
          </a:prstGeom>
        </p:spPr>
      </p:pic>
      <p:pic>
        <p:nvPicPr>
          <p:cNvPr id="30" name="图片 2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9738" y="145667"/>
            <a:ext cx="1939005" cy="1267038"/>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t="-5019"/>
          <a:stretch/>
        </p:blipFill>
        <p:spPr>
          <a:xfrm>
            <a:off x="9592321" y="54745"/>
            <a:ext cx="2292579" cy="2129655"/>
          </a:xfrm>
          <a:prstGeom prst="rect">
            <a:avLst/>
          </a:prstGeom>
        </p:spPr>
      </p:pic>
      <p:pic>
        <p:nvPicPr>
          <p:cNvPr id="11" name="图片 10"/>
          <p:cNvPicPr>
            <a:picLocks noChangeAspect="1"/>
          </p:cNvPicPr>
          <p:nvPr/>
        </p:nvPicPr>
        <p:blipFill rotWithShape="1">
          <a:blip r:embed="rId6" cstate="print">
            <a:extLst>
              <a:ext uri="{28A0092B-C50C-407E-A947-70E740481C1C}">
                <a14:useLocalDpi xmlns:a14="http://schemas.microsoft.com/office/drawing/2010/main" val="0"/>
              </a:ext>
            </a:extLst>
          </a:blip>
          <a:srcRect t="51448"/>
          <a:stretch/>
        </p:blipFill>
        <p:spPr>
          <a:xfrm>
            <a:off x="-4338" y="4089400"/>
            <a:ext cx="12175730" cy="2768600"/>
          </a:xfrm>
          <a:prstGeom prst="rect">
            <a:avLst/>
          </a:prstGeom>
        </p:spPr>
      </p:pic>
      <p:pic>
        <p:nvPicPr>
          <p:cNvPr id="22" name="图片 21"/>
          <p:cNvPicPr>
            <a:picLocks noChangeAspect="1"/>
          </p:cNvPicPr>
          <p:nvPr/>
        </p:nvPicPr>
        <p:blipFill>
          <a:blip r:embed="rId7"/>
          <a:stretch>
            <a:fillRect/>
          </a:stretch>
        </p:blipFill>
        <p:spPr>
          <a:xfrm>
            <a:off x="56578" y="2721424"/>
            <a:ext cx="3558222" cy="4090711"/>
          </a:xfrm>
          <a:prstGeom prst="rect">
            <a:avLst/>
          </a:prstGeom>
        </p:spPr>
      </p:pic>
      <p:sp>
        <p:nvSpPr>
          <p:cNvPr id="2" name="TextBox 1"/>
          <p:cNvSpPr txBox="1"/>
          <p:nvPr/>
        </p:nvSpPr>
        <p:spPr>
          <a:xfrm>
            <a:off x="3424335" y="1483567"/>
            <a:ext cx="5654351" cy="2554545"/>
          </a:xfrm>
          <a:prstGeom prst="rect">
            <a:avLst/>
          </a:prstGeom>
          <a:noFill/>
        </p:spPr>
        <p:txBody>
          <a:bodyPr wrap="square" rtlCol="0">
            <a:spAutoFit/>
          </a:bodyPr>
          <a:lstStyle/>
          <a:p>
            <a:pPr algn="ctr"/>
            <a:r>
              <a:rPr lang="en-US" sz="8000" dirty="0" smtClean="0">
                <a:solidFill>
                  <a:schemeClr val="accent2">
                    <a:lumMod val="75000"/>
                  </a:schemeClr>
                </a:solidFill>
                <a:latin typeface="UTM Cookies" panose="02040603050506020204" pitchFamily="18" charset="0"/>
              </a:rPr>
              <a:t>TẠM BIỆT CÁC EM</a:t>
            </a:r>
            <a:endParaRPr lang="en-US" sz="8000" dirty="0">
              <a:solidFill>
                <a:schemeClr val="accent2">
                  <a:lumMod val="75000"/>
                </a:schemeClr>
              </a:solidFill>
              <a:latin typeface="UTM Cookies" panose="02040603050506020204" pitchFamily="18" charset="0"/>
            </a:endParaRPr>
          </a:p>
        </p:txBody>
      </p:sp>
    </p:spTree>
    <p:extLst>
      <p:ext uri="{BB962C8B-B14F-4D97-AF65-F5344CB8AC3E}">
        <p14:creationId xmlns:p14="http://schemas.microsoft.com/office/powerpoint/2010/main" val="34907860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56" y="2401824"/>
            <a:ext cx="12496800" cy="6205842"/>
          </a:xfrm>
        </p:spPr>
        <p:txBody>
          <a:bodyPr>
            <a:normAutofit/>
          </a:bodyPr>
          <a:lstStyle/>
          <a:p>
            <a:pPr algn="ct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Những quà tặng tiếp theo sẽ được MĂNG NON cập nhật tại nhóm Măng Non – Tài liệu Tiểu học sau:</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hlinkClick r:id="rId2"/>
              </a:rPr>
              <a:t>https://www.facebook.com/groups/629898828017053</a:t>
            </a: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r>
              <a:rPr lang="en-US" sz="4000" b="1" i="1" dirty="0">
                <a:solidFill>
                  <a:srgbClr val="F06E8A"/>
                </a:solidFill>
                <a:latin typeface="Times New Roman" panose="02020603050405020304" pitchFamily="18" charset="0"/>
                <a:cs typeface="Times New Roman" panose="02020603050405020304" pitchFamily="18" charset="0"/>
              </a:rPr>
              <a:t/>
            </a:r>
            <a:br>
              <a:rPr lang="en-US" sz="4000" b="1" i="1" dirty="0">
                <a:solidFill>
                  <a:srgbClr val="F06E8A"/>
                </a:solidFill>
                <a:latin typeface="Times New Roman" panose="02020603050405020304" pitchFamily="18" charset="0"/>
                <a:cs typeface="Times New Roman" panose="02020603050405020304" pitchFamily="18" charset="0"/>
              </a:rPr>
            </a:br>
            <a: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t>Mời thầy cô tham gia nhóm để chủ động cập nhật bài giảng điện tử lớp 4 và quà tặng hằng tuần </a:t>
            </a:r>
            <a:b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br>
            <a: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t>mới nhất nhé!</a:t>
            </a:r>
            <a:r>
              <a:rPr lang="en-US" b="1" i="1" dirty="0">
                <a:solidFill>
                  <a:srgbClr val="F06E8A"/>
                </a:solidFill>
                <a:latin typeface="Times New Roman" panose="02020603050405020304" pitchFamily="18" charset="0"/>
                <a:ea typeface="Arabia" pitchFamily="2" charset="0"/>
                <a:cs typeface="Times New Roman" panose="02020603050405020304" pitchFamily="18" charset="0"/>
              </a:rPr>
              <a:t/>
            </a: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r>
              <a:rPr lang="en-US" b="1" i="1" dirty="0">
                <a:solidFill>
                  <a:srgbClr val="F06E8A"/>
                </a:solidFill>
                <a:latin typeface="Times New Roman" panose="02020603050405020304" pitchFamily="18" charset="0"/>
                <a:ea typeface="Arabia" pitchFamily="2" charset="0"/>
                <a:cs typeface="Times New Roman" panose="02020603050405020304" pitchFamily="18" charset="0"/>
              </a:rPr>
              <a:t/>
            </a: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endParaRPr lang="en-US" dirty="0">
              <a:solidFill>
                <a:srgbClr val="F06E8A"/>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 y="-1969689"/>
            <a:ext cx="2609088" cy="4615353"/>
          </a:xfrm>
          <a:prstGeom prst="rect">
            <a:avLst/>
          </a:prstGeom>
        </p:spPr>
      </p:pic>
      <p:sp>
        <p:nvSpPr>
          <p:cNvPr id="5" name="Rounded Rectangle 4"/>
          <p:cNvSpPr/>
          <p:nvPr/>
        </p:nvSpPr>
        <p:spPr>
          <a:xfrm>
            <a:off x="2097024" y="0"/>
            <a:ext cx="10094976" cy="2767584"/>
          </a:xfrm>
          <a:prstGeom prst="roundRect">
            <a:avLst/>
          </a:prstGeom>
          <a:solidFill>
            <a:schemeClr val="bg1"/>
          </a:solidFill>
          <a:ln w="38100">
            <a:solidFill>
              <a:srgbClr val="F06E8A"/>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MĂNG NON – TÀI LIỆU TIỂU HỌC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CHUYÊN GIÁO ÁN ĐIỆN TỬ THEO TUẦN KHỐI 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BÀI THAO GIẢNG – ELEARNING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Nhóm chia sẻ tài liệu -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Qùa</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tặng: Măng Non – Tài liệu Tiểu học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Page: Măng Non – Tài liệu Tiểu học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SĐT ZALO : </a:t>
            </a:r>
            <a:r>
              <a:rPr kumimoji="0" lang="en-US" sz="2400" b="0" i="0" u="sng" strike="noStrike" kern="1200" cap="none" spc="0" normalizeH="0" baseline="0" noProof="0" dirty="0">
                <a:ln>
                  <a:noFill/>
                </a:ln>
                <a:solidFill>
                  <a:srgbClr val="002060"/>
                </a:solidFill>
                <a:effectLst/>
                <a:uLnTx/>
                <a:uFillTx/>
                <a:latin typeface="Calibri" panose="020F0502020204030204"/>
                <a:ea typeface="+mn-ea"/>
                <a:cs typeface="+mn-cs"/>
              </a:rPr>
              <a:t>0382348780</a:t>
            </a: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 - </a:t>
            </a:r>
            <a:r>
              <a:rPr kumimoji="0" lang="en-US" sz="2400" b="0" i="0" u="sng" strike="noStrike" kern="1200" cap="none" spc="0" normalizeH="0" baseline="0" noProof="0" dirty="0">
                <a:ln>
                  <a:noFill/>
                </a:ln>
                <a:solidFill>
                  <a:srgbClr val="002060"/>
                </a:solidFill>
                <a:effectLst/>
                <a:uLnTx/>
                <a:uFillTx/>
                <a:latin typeface="Calibri" panose="020F0502020204030204"/>
                <a:ea typeface="+mn-ea"/>
                <a:cs typeface="+mn-cs"/>
              </a:rPr>
              <a:t>0984848929</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320421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9" y="3048"/>
            <a:ext cx="12196339" cy="6854952"/>
          </a:xfrm>
          <a:prstGeom prst="rect">
            <a:avLst/>
          </a:prstGeom>
        </p:spPr>
      </p:pic>
      <p:pic>
        <p:nvPicPr>
          <p:cNvPr id="49" name="图片 48"/>
          <p:cNvPicPr>
            <a:picLocks noChangeAspect="1"/>
          </p:cNvPicPr>
          <p:nvPr/>
        </p:nvPicPr>
        <p:blipFill>
          <a:blip r:embed="rId3"/>
          <a:stretch>
            <a:fillRect/>
          </a:stretch>
        </p:blipFill>
        <p:spPr>
          <a:xfrm>
            <a:off x="497478" y="145667"/>
            <a:ext cx="11172098" cy="6269441"/>
          </a:xfrm>
          <a:prstGeom prst="rect">
            <a:avLst/>
          </a:prstGeom>
        </p:spPr>
      </p:pic>
      <p:pic>
        <p:nvPicPr>
          <p:cNvPr id="30" name="图片 2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9738" y="145667"/>
            <a:ext cx="1939005" cy="1267038"/>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t="-5019"/>
          <a:stretch/>
        </p:blipFill>
        <p:spPr>
          <a:xfrm>
            <a:off x="10243257" y="60907"/>
            <a:ext cx="1871894" cy="1738866"/>
          </a:xfrm>
          <a:prstGeom prst="rect">
            <a:avLst/>
          </a:prstGeom>
        </p:spPr>
      </p:pic>
      <p:pic>
        <p:nvPicPr>
          <p:cNvPr id="11" name="图片 10"/>
          <p:cNvPicPr>
            <a:picLocks noChangeAspect="1"/>
          </p:cNvPicPr>
          <p:nvPr/>
        </p:nvPicPr>
        <p:blipFill rotWithShape="1">
          <a:blip r:embed="rId6" cstate="print">
            <a:extLst>
              <a:ext uri="{28A0092B-C50C-407E-A947-70E740481C1C}">
                <a14:useLocalDpi xmlns:a14="http://schemas.microsoft.com/office/drawing/2010/main" val="0"/>
              </a:ext>
            </a:extLst>
          </a:blip>
          <a:srcRect t="51448"/>
          <a:stretch/>
        </p:blipFill>
        <p:spPr>
          <a:xfrm>
            <a:off x="-29738" y="4089400"/>
            <a:ext cx="12175730" cy="2768600"/>
          </a:xfrm>
          <a:prstGeom prst="rect">
            <a:avLst/>
          </a:prstGeom>
        </p:spPr>
      </p:pic>
      <p:sp>
        <p:nvSpPr>
          <p:cNvPr id="61" name="文本框 60">
            <a:extLst>
              <a:ext uri="{FF2B5EF4-FFF2-40B4-BE49-F238E27FC236}">
                <a16:creationId xmlns:a16="http://schemas.microsoft.com/office/drawing/2014/main" id="{E8F78391-6395-4C8B-815A-447B6AB48B09}"/>
              </a:ext>
            </a:extLst>
          </p:cNvPr>
          <p:cNvSpPr txBox="1"/>
          <p:nvPr/>
        </p:nvSpPr>
        <p:spPr>
          <a:xfrm rot="5400000">
            <a:off x="2161763" y="2744535"/>
            <a:ext cx="2092176" cy="671722"/>
          </a:xfrm>
          <a:prstGeom prst="rect">
            <a:avLst/>
          </a:prstGeom>
          <a:noFill/>
        </p:spPr>
        <p:txBody>
          <a:bodyPr wrap="none" rtlCol="0">
            <a:spAutoFit/>
          </a:bodyPr>
          <a:lstStyle/>
          <a:p>
            <a:pPr>
              <a:lnSpc>
                <a:spcPct val="150000"/>
              </a:lnSpc>
            </a:pPr>
            <a:r>
              <a:rPr lang="en-US" altLang="zh-CN" sz="2800" b="1" dirty="0" smtClean="0">
                <a:solidFill>
                  <a:schemeClr val="bg1"/>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CONTENTS</a:t>
            </a:r>
            <a:endParaRPr lang="zh-CN" altLang="en-US" sz="2800" b="1" dirty="0" smtClean="0">
              <a:solidFill>
                <a:schemeClr val="bg1"/>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2" name="Rectangle 1"/>
          <p:cNvSpPr/>
          <p:nvPr/>
        </p:nvSpPr>
        <p:spPr>
          <a:xfrm>
            <a:off x="3432264" y="998604"/>
            <a:ext cx="7162619" cy="3693319"/>
          </a:xfrm>
          <a:prstGeom prst="rect">
            <a:avLst/>
          </a:prstGeom>
          <a:noFill/>
        </p:spPr>
        <p:txBody>
          <a:bodyPr wrap="square">
            <a:spAutoFit/>
          </a:bodyPr>
          <a:lstStyle/>
          <a:p>
            <a:pPr algn="just">
              <a:spcAft>
                <a:spcPts val="0"/>
              </a:spcAft>
            </a:pPr>
            <a:r>
              <a:rPr lang="nl-NL" b="1" dirty="0">
                <a:latin typeface="Arial" panose="020B0604020202020204" pitchFamily="34" charset="0"/>
                <a:ea typeface="Times New Roman" panose="02020603050405020304" pitchFamily="18" charset="0"/>
                <a:cs typeface="Arial" panose="020B0604020202020204" pitchFamily="34" charset="0"/>
              </a:rPr>
              <a:t> </a:t>
            </a:r>
            <a:endParaRPr lang="en-US" sz="16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nl-NL" b="1" dirty="0">
                <a:latin typeface="Arial" panose="020B0604020202020204" pitchFamily="34" charset="0"/>
                <a:ea typeface="Times New Roman" panose="02020603050405020304" pitchFamily="18" charset="0"/>
                <a:cs typeface="Arial" panose="020B0604020202020204" pitchFamily="34" charset="0"/>
              </a:rPr>
              <a:t>1. Kiến thức</a:t>
            </a:r>
            <a:endParaRPr lang="en-US" sz="16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nl-NL"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nl-NL" dirty="0" smtClean="0">
                <a:latin typeface="Arial" panose="020B0604020202020204" pitchFamily="34" charset="0"/>
                <a:ea typeface="Times New Roman" panose="02020603050405020304" pitchFamily="18" charset="0"/>
                <a:cs typeface="Arial" panose="020B0604020202020204" pitchFamily="34" charset="0"/>
              </a:rPr>
              <a:t>Nghe-viết </a:t>
            </a:r>
            <a:r>
              <a:rPr lang="nl-NL" dirty="0">
                <a:latin typeface="Arial" panose="020B0604020202020204" pitchFamily="34" charset="0"/>
                <a:ea typeface="Times New Roman" panose="02020603050405020304" pitchFamily="18" charset="0"/>
                <a:cs typeface="Arial" panose="020B0604020202020204" pitchFamily="34" charset="0"/>
              </a:rPr>
              <a:t>đúng bài CT (tốc độ viết khoảng 80 chữ/15 phút), không mắc quá 5 lỗi trong bài; trình bày đúng bài thơ 4 chữ (Đôi que đan).</a:t>
            </a:r>
            <a:endParaRPr lang="en-US" sz="16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nl-NL" dirty="0">
                <a:latin typeface="Arial" panose="020B0604020202020204" pitchFamily="34" charset="0"/>
                <a:ea typeface="Times New Roman" panose="02020603050405020304" pitchFamily="18" charset="0"/>
                <a:cs typeface="Arial" panose="020B0604020202020204" pitchFamily="34" charset="0"/>
              </a:rPr>
              <a:t>   *HS năng khiếu viết đúng và tương đối đẹp bài CT (tốc độ viết trên 80 chữ/15 phút); hiểu nội dung bài. </a:t>
            </a:r>
            <a:endParaRPr lang="en-US" sz="16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nl-NL" b="1" dirty="0">
                <a:latin typeface="Arial" panose="020B0604020202020204" pitchFamily="34" charset="0"/>
                <a:ea typeface="Times New Roman" panose="02020603050405020304" pitchFamily="18" charset="0"/>
                <a:cs typeface="Arial" panose="020B0604020202020204" pitchFamily="34" charset="0"/>
              </a:rPr>
              <a:t>2. Kĩ năng:</a:t>
            </a:r>
            <a:endParaRPr lang="en-US" sz="16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nl-NL" dirty="0">
                <a:latin typeface="Arial" panose="020B0604020202020204" pitchFamily="34" charset="0"/>
                <a:ea typeface="Times New Roman" panose="02020603050405020304" pitchFamily="18" charset="0"/>
                <a:cs typeface="Arial" panose="020B0604020202020204" pitchFamily="34" charset="0"/>
              </a:rPr>
              <a:t>-  Mức độ yêu cầu về kĩ năng đọc như ở Tiết 1.</a:t>
            </a:r>
            <a:endParaRPr lang="en-US" sz="16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nl-NL" dirty="0">
                <a:latin typeface="Arial" panose="020B0604020202020204" pitchFamily="34" charset="0"/>
                <a:ea typeface="Times New Roman" panose="02020603050405020304" pitchFamily="18" charset="0"/>
                <a:cs typeface="Arial" panose="020B0604020202020204" pitchFamily="34" charset="0"/>
              </a:rPr>
              <a:t>- </a:t>
            </a:r>
            <a:r>
              <a:rPr lang="nl-NL" dirty="0" smtClean="0">
                <a:latin typeface="Arial" panose="020B0604020202020204" pitchFamily="34" charset="0"/>
                <a:ea typeface="Times New Roman" panose="02020603050405020304" pitchFamily="18" charset="0"/>
                <a:cs typeface="Arial" panose="020B0604020202020204" pitchFamily="34" charset="0"/>
              </a:rPr>
              <a:t> Viết </a:t>
            </a:r>
            <a:r>
              <a:rPr lang="nl-NL" dirty="0">
                <a:latin typeface="Arial" panose="020B0604020202020204" pitchFamily="34" charset="0"/>
                <a:ea typeface="Times New Roman" panose="02020603050405020304" pitchFamily="18" charset="0"/>
                <a:cs typeface="Arial" panose="020B0604020202020204" pitchFamily="34" charset="0"/>
              </a:rPr>
              <a:t>đúng, đẹp bài chính tả</a:t>
            </a:r>
            <a:endParaRPr lang="en-US" sz="16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nl-NL" b="1" dirty="0">
                <a:latin typeface="Arial" panose="020B0604020202020204" pitchFamily="34" charset="0"/>
                <a:ea typeface="Times New Roman" panose="02020603050405020304" pitchFamily="18" charset="0"/>
                <a:cs typeface="Arial" panose="020B0604020202020204" pitchFamily="34" charset="0"/>
              </a:rPr>
              <a:t>3. Phẩm chất</a:t>
            </a:r>
            <a:endParaRPr lang="en-US" sz="16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nb-NO" dirty="0">
                <a:latin typeface="Arial" panose="020B0604020202020204" pitchFamily="34" charset="0"/>
                <a:ea typeface="Times New Roman" panose="02020603050405020304" pitchFamily="18" charset="0"/>
                <a:cs typeface="Arial" panose="020B0604020202020204" pitchFamily="34" charset="0"/>
              </a:rPr>
              <a:t>- Tích cực làm bài, ôn tập KT</a:t>
            </a:r>
            <a:endParaRPr lang="en-US" sz="16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nl-NL" b="1" dirty="0">
                <a:latin typeface="Arial" panose="020B0604020202020204" pitchFamily="34" charset="0"/>
                <a:ea typeface="Times New Roman" panose="02020603050405020304" pitchFamily="18" charset="0"/>
                <a:cs typeface="Arial" panose="020B0604020202020204" pitchFamily="34" charset="0"/>
              </a:rPr>
              <a:t>4. Góp phần bồi dưỡng các năng lực</a:t>
            </a:r>
            <a:endParaRPr lang="en-US" sz="16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nl-NL" dirty="0">
                <a:solidFill>
                  <a:srgbClr val="000000"/>
                </a:solidFill>
                <a:latin typeface="Arial" panose="020B0604020202020204" pitchFamily="34" charset="0"/>
                <a:ea typeface="Times New Roman" panose="02020603050405020304" pitchFamily="18" charset="0"/>
                <a:cs typeface="Arial" panose="020B0604020202020204" pitchFamily="34" charset="0"/>
              </a:rPr>
              <a:t>- NL giao tiếp và hợp tác, NL sáng tạo, NL ngôn ngữ, NL thẩm mĩ.</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p:cNvSpPr/>
          <p:nvPr/>
        </p:nvSpPr>
        <p:spPr>
          <a:xfrm>
            <a:off x="1456380" y="998604"/>
            <a:ext cx="1577256" cy="4070345"/>
          </a:xfrm>
          <a:prstGeom prst="rect">
            <a:avLst/>
          </a:prstGeom>
          <a:solidFill>
            <a:schemeClr val="accent6">
              <a:lumMod val="60000"/>
              <a:lumOff val="40000"/>
            </a:schemeClr>
          </a:solidFill>
          <a:ln w="38100">
            <a:solidFill>
              <a:schemeClr val="tx1"/>
            </a:solidFill>
            <a:prstDash val="sysDash"/>
          </a:ln>
        </p:spPr>
        <p:txBody>
          <a:bodyPr wrap="square">
            <a:spAutoFit/>
          </a:bodyPr>
          <a:lstStyle/>
          <a:p>
            <a:pPr algn="ctr">
              <a:lnSpc>
                <a:spcPct val="150000"/>
              </a:lnSpc>
              <a:spcAft>
                <a:spcPts val="0"/>
              </a:spcAft>
            </a:pPr>
            <a:r>
              <a:rPr lang="nl-NL" sz="4400" dirty="0" smtClean="0">
                <a:solidFill>
                  <a:schemeClr val="tx1">
                    <a:lumMod val="85000"/>
                    <a:lumOff val="15000"/>
                  </a:schemeClr>
                </a:solidFill>
                <a:latin typeface="UTM Tam Le" panose="02040603050506020204" pitchFamily="18" charset="0"/>
                <a:ea typeface="Times New Roman" panose="02020603050405020304" pitchFamily="18" charset="0"/>
              </a:rPr>
              <a:t>YÊU </a:t>
            </a:r>
          </a:p>
          <a:p>
            <a:pPr algn="ctr">
              <a:lnSpc>
                <a:spcPct val="150000"/>
              </a:lnSpc>
              <a:spcAft>
                <a:spcPts val="0"/>
              </a:spcAft>
            </a:pPr>
            <a:r>
              <a:rPr lang="nl-NL" sz="4400" dirty="0" smtClean="0">
                <a:solidFill>
                  <a:schemeClr val="tx1">
                    <a:lumMod val="85000"/>
                    <a:lumOff val="15000"/>
                  </a:schemeClr>
                </a:solidFill>
                <a:latin typeface="UTM Tam Le" panose="02040603050506020204" pitchFamily="18" charset="0"/>
                <a:ea typeface="Times New Roman" panose="02020603050405020304" pitchFamily="18" charset="0"/>
              </a:rPr>
              <a:t>CẦU </a:t>
            </a:r>
          </a:p>
          <a:p>
            <a:pPr algn="ctr">
              <a:lnSpc>
                <a:spcPct val="150000"/>
              </a:lnSpc>
              <a:spcAft>
                <a:spcPts val="0"/>
              </a:spcAft>
            </a:pPr>
            <a:r>
              <a:rPr lang="nl-NL" sz="4400" dirty="0" smtClean="0">
                <a:solidFill>
                  <a:schemeClr val="tx1">
                    <a:lumMod val="85000"/>
                    <a:lumOff val="15000"/>
                  </a:schemeClr>
                </a:solidFill>
                <a:latin typeface="UTM Tam Le" panose="02040603050506020204" pitchFamily="18" charset="0"/>
                <a:ea typeface="Times New Roman" panose="02020603050405020304" pitchFamily="18" charset="0"/>
              </a:rPr>
              <a:t>CẦN </a:t>
            </a:r>
          </a:p>
          <a:p>
            <a:pPr algn="ctr">
              <a:lnSpc>
                <a:spcPct val="150000"/>
              </a:lnSpc>
              <a:spcAft>
                <a:spcPts val="0"/>
              </a:spcAft>
            </a:pPr>
            <a:r>
              <a:rPr lang="nl-NL" sz="4400" dirty="0" smtClean="0">
                <a:solidFill>
                  <a:schemeClr val="tx1">
                    <a:lumMod val="85000"/>
                    <a:lumOff val="15000"/>
                  </a:schemeClr>
                </a:solidFill>
                <a:latin typeface="UTM Tam Le" panose="02040603050506020204" pitchFamily="18" charset="0"/>
                <a:ea typeface="Times New Roman" panose="02020603050405020304" pitchFamily="18" charset="0"/>
              </a:rPr>
              <a:t>ĐẠT</a:t>
            </a:r>
            <a:endParaRPr lang="en-US" sz="4000" dirty="0">
              <a:solidFill>
                <a:schemeClr val="tx1">
                  <a:lumMod val="85000"/>
                  <a:lumOff val="15000"/>
                </a:schemeClr>
              </a:solidFill>
              <a:latin typeface="UTM Tam Le"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241972664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048"/>
            <a:ext cx="12196339" cy="6854952"/>
          </a:xfrm>
          <a:prstGeom prst="rect">
            <a:avLst/>
          </a:prstGeom>
        </p:spPr>
      </p:pic>
      <p:pic>
        <p:nvPicPr>
          <p:cNvPr id="3" name="图片 2"/>
          <p:cNvPicPr>
            <a:picLocks noChangeAspect="1"/>
          </p:cNvPicPr>
          <p:nvPr/>
        </p:nvPicPr>
        <p:blipFill>
          <a:blip r:embed="rId3"/>
          <a:stretch>
            <a:fillRect/>
          </a:stretch>
        </p:blipFill>
        <p:spPr>
          <a:xfrm rot="280312" flipH="1">
            <a:off x="2540851" y="1644995"/>
            <a:ext cx="7114633" cy="3743145"/>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l="1055" t="51448" r="9476"/>
          <a:stretch/>
        </p:blipFill>
        <p:spPr>
          <a:xfrm flipH="1">
            <a:off x="0" y="3734779"/>
            <a:ext cx="12230100" cy="312322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019"/>
          <a:stretch/>
        </p:blipFill>
        <p:spPr>
          <a:xfrm flipH="1">
            <a:off x="170868" y="168906"/>
            <a:ext cx="1873831" cy="1740665"/>
          </a:xfrm>
          <a:prstGeom prst="rect">
            <a:avLst/>
          </a:prstGeom>
        </p:spPr>
      </p:pic>
      <p:pic>
        <p:nvPicPr>
          <p:cNvPr id="17" name="图片 1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10257333" y="145667"/>
            <a:ext cx="1939005" cy="1267038"/>
          </a:xfrm>
          <a:prstGeom prst="rect">
            <a:avLst/>
          </a:prstGeom>
        </p:spPr>
      </p:pic>
      <p:pic>
        <p:nvPicPr>
          <p:cNvPr id="12" name="图片 1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052176" y="1626574"/>
            <a:ext cx="2131435" cy="4683328"/>
          </a:xfrm>
          <a:prstGeom prst="rect">
            <a:avLst/>
          </a:prstGeom>
        </p:spPr>
      </p:pic>
      <p:pic>
        <p:nvPicPr>
          <p:cNvPr id="18" name="图片 17"/>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9252487" y="1852374"/>
            <a:ext cx="2131435" cy="4683328"/>
          </a:xfrm>
          <a:prstGeom prst="rect">
            <a:avLst/>
          </a:prstGeom>
        </p:spPr>
      </p:pic>
      <p:grpSp>
        <p:nvGrpSpPr>
          <p:cNvPr id="24" name="组合 23"/>
          <p:cNvGrpSpPr/>
          <p:nvPr/>
        </p:nvGrpSpPr>
        <p:grpSpPr>
          <a:xfrm>
            <a:off x="3392755" y="594245"/>
            <a:ext cx="5377150" cy="4245514"/>
            <a:chOff x="2524985" y="446098"/>
            <a:chExt cx="5377150" cy="4245514"/>
          </a:xfrm>
        </p:grpSpPr>
        <p:sp>
          <p:nvSpPr>
            <p:cNvPr id="25" name="文本框 24">
              <a:extLst>
                <a:ext uri="{FF2B5EF4-FFF2-40B4-BE49-F238E27FC236}">
                  <a16:creationId xmlns:a16="http://schemas.microsoft.com/office/drawing/2014/main" id="{D63972F4-74AC-4AE1-AB96-89A143C87D5A}"/>
                </a:ext>
              </a:extLst>
            </p:cNvPr>
            <p:cNvSpPr txBox="1"/>
            <p:nvPr/>
          </p:nvSpPr>
          <p:spPr>
            <a:xfrm>
              <a:off x="2798422" y="1890845"/>
              <a:ext cx="5103713" cy="2800767"/>
            </a:xfrm>
            <a:prstGeom prst="rect">
              <a:avLst/>
            </a:prstGeom>
            <a:noFill/>
          </p:spPr>
          <p:txBody>
            <a:bodyPr wrap="square" rtlCol="0">
              <a:spAutoFit/>
            </a:bodyPr>
            <a:lstStyle/>
            <a:p>
              <a:pPr algn="ctr"/>
              <a:r>
                <a:rPr lang="en-US" altLang="zh-CN" sz="8800" b="1" dirty="0" err="1" smtClean="0">
                  <a:ln>
                    <a:solidFill>
                      <a:sysClr val="windowText" lastClr="000000"/>
                    </a:solidFill>
                  </a:ln>
                  <a:solidFill>
                    <a:srgbClr val="92D050"/>
                  </a:solidFill>
                  <a:latin typeface="UTM Windsor BT" panose="02040603050506020204" pitchFamily="18" charset="0"/>
                  <a:ea typeface="思源黑体 CN Bold" panose="020B0800000000000000" pitchFamily="34" charset="-122"/>
                  <a:cs typeface="+mn-ea"/>
                  <a:sym typeface="思源黑体 CN Normal" panose="020B0400000000000000" pitchFamily="34" charset="-122"/>
                </a:rPr>
                <a:t>Ôn</a:t>
              </a:r>
              <a:r>
                <a:rPr lang="en-US" altLang="zh-CN" sz="8800" b="1" dirty="0" smtClean="0">
                  <a:ln>
                    <a:solidFill>
                      <a:sysClr val="windowText" lastClr="000000"/>
                    </a:solidFill>
                  </a:ln>
                  <a:solidFill>
                    <a:srgbClr val="92D050"/>
                  </a:solidFill>
                  <a:latin typeface="UTM Windsor BT" panose="02040603050506020204" pitchFamily="18" charset="0"/>
                  <a:ea typeface="思源黑体 CN Bold" panose="020B0800000000000000" pitchFamily="34" charset="-122"/>
                  <a:cs typeface="+mn-ea"/>
                  <a:sym typeface="思源黑体 CN Normal" panose="020B0400000000000000" pitchFamily="34" charset="-122"/>
                </a:rPr>
                <a:t> </a:t>
              </a:r>
              <a:r>
                <a:rPr lang="en-US" altLang="zh-CN" sz="8800" b="1" dirty="0" err="1" smtClean="0">
                  <a:ln>
                    <a:solidFill>
                      <a:sysClr val="windowText" lastClr="000000"/>
                    </a:solidFill>
                  </a:ln>
                  <a:solidFill>
                    <a:srgbClr val="92D050"/>
                  </a:solidFill>
                  <a:latin typeface="UTM Windsor BT" panose="02040603050506020204" pitchFamily="18" charset="0"/>
                  <a:ea typeface="思源黑体 CN Bold" panose="020B0800000000000000" pitchFamily="34" charset="-122"/>
                  <a:cs typeface="+mn-ea"/>
                  <a:sym typeface="思源黑体 CN Normal" panose="020B0400000000000000" pitchFamily="34" charset="-122"/>
                </a:rPr>
                <a:t>luyện</a:t>
              </a:r>
              <a:r>
                <a:rPr lang="en-US" altLang="zh-CN" sz="8800" b="1" dirty="0" smtClean="0">
                  <a:ln>
                    <a:solidFill>
                      <a:sysClr val="windowText" lastClr="000000"/>
                    </a:solidFill>
                  </a:ln>
                  <a:solidFill>
                    <a:srgbClr val="92D050"/>
                  </a:solidFill>
                  <a:latin typeface="UTM Windsor BT" panose="02040603050506020204" pitchFamily="18" charset="0"/>
                  <a:ea typeface="思源黑体 CN Bold" panose="020B0800000000000000" pitchFamily="34" charset="-122"/>
                  <a:cs typeface="+mn-ea"/>
                  <a:sym typeface="思源黑体 CN Normal" panose="020B0400000000000000" pitchFamily="34" charset="-122"/>
                </a:rPr>
                <a:t> </a:t>
              </a:r>
              <a:r>
                <a:rPr lang="en-US" altLang="zh-CN" sz="8800" b="1" dirty="0" err="1" smtClean="0">
                  <a:ln>
                    <a:solidFill>
                      <a:sysClr val="windowText" lastClr="000000"/>
                    </a:solidFill>
                  </a:ln>
                  <a:solidFill>
                    <a:srgbClr val="92D050"/>
                  </a:solidFill>
                  <a:latin typeface="UTM Windsor BT" panose="02040603050506020204" pitchFamily="18" charset="0"/>
                  <a:ea typeface="思源黑体 CN Bold" panose="020B0800000000000000" pitchFamily="34" charset="-122"/>
                  <a:cs typeface="+mn-ea"/>
                  <a:sym typeface="思源黑体 CN Normal" panose="020B0400000000000000" pitchFamily="34" charset="-122"/>
                </a:rPr>
                <a:t>tập</a:t>
              </a:r>
              <a:r>
                <a:rPr lang="en-US" altLang="zh-CN" sz="8800" b="1" dirty="0" smtClean="0">
                  <a:ln>
                    <a:solidFill>
                      <a:sysClr val="windowText" lastClr="000000"/>
                    </a:solidFill>
                  </a:ln>
                  <a:solidFill>
                    <a:srgbClr val="92D050"/>
                  </a:solidFill>
                  <a:latin typeface="UTM Windsor BT" panose="02040603050506020204" pitchFamily="18" charset="0"/>
                  <a:ea typeface="思源黑体 CN Bold" panose="020B0800000000000000" pitchFamily="34" charset="-122"/>
                  <a:cs typeface="+mn-ea"/>
                  <a:sym typeface="思源黑体 CN Normal" panose="020B0400000000000000" pitchFamily="34" charset="-122"/>
                </a:rPr>
                <a:t> </a:t>
              </a:r>
              <a:r>
                <a:rPr lang="en-US" altLang="zh-CN" sz="8800" b="1" dirty="0" err="1" smtClean="0">
                  <a:ln>
                    <a:solidFill>
                      <a:sysClr val="windowText" lastClr="000000"/>
                    </a:solidFill>
                  </a:ln>
                  <a:solidFill>
                    <a:srgbClr val="92D050"/>
                  </a:solidFill>
                  <a:latin typeface="UTM Windsor BT" panose="02040603050506020204" pitchFamily="18" charset="0"/>
                  <a:ea typeface="思源黑体 CN Bold" panose="020B0800000000000000" pitchFamily="34" charset="-122"/>
                  <a:cs typeface="+mn-ea"/>
                  <a:sym typeface="思源黑体 CN Normal" panose="020B0400000000000000" pitchFamily="34" charset="-122"/>
                </a:rPr>
                <a:t>đọc</a:t>
              </a:r>
              <a:endParaRPr lang="zh-CN" altLang="en-US" sz="8800" b="1" dirty="0">
                <a:ln>
                  <a:solidFill>
                    <a:sysClr val="windowText" lastClr="000000"/>
                  </a:solidFill>
                </a:ln>
                <a:solidFill>
                  <a:srgbClr val="92D050"/>
                </a:solidFill>
                <a:latin typeface="UTM Windsor BT" panose="02040603050506020204" pitchFamily="18" charset="0"/>
                <a:ea typeface="思源黑体 CN Bold" panose="020B0800000000000000" pitchFamily="34" charset="-122"/>
                <a:cs typeface="+mn-ea"/>
                <a:sym typeface="思源黑体 CN Normal" panose="020B0400000000000000" pitchFamily="34" charset="-122"/>
              </a:endParaRPr>
            </a:p>
          </p:txBody>
        </p:sp>
        <p:sp>
          <p:nvSpPr>
            <p:cNvPr id="26" name="圆角矩形 25">
              <a:extLst>
                <a:ext uri="{FF2B5EF4-FFF2-40B4-BE49-F238E27FC236}">
                  <a16:creationId xmlns:a16="http://schemas.microsoft.com/office/drawing/2014/main" id="{55E72E3F-FB5A-4822-BEED-E948FB7892FA}"/>
                </a:ext>
              </a:extLst>
            </p:cNvPr>
            <p:cNvSpPr/>
            <p:nvPr/>
          </p:nvSpPr>
          <p:spPr>
            <a:xfrm>
              <a:off x="3990525" y="788634"/>
              <a:ext cx="3054212" cy="676940"/>
            </a:xfrm>
            <a:prstGeom prst="roundRect">
              <a:avLst/>
            </a:prstGeom>
            <a:solidFill>
              <a:srgbClr val="6AAE1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71755" rtlCol="0" anchor="ctr"/>
            <a:lstStyle/>
            <a:p>
              <a:pPr algn="ctr"/>
              <a:r>
                <a:rPr lang="en-US" altLang="zh-CN" sz="5400" spc="150" dirty="0" smtClean="0">
                  <a:solidFill>
                    <a:schemeClr val="bg1"/>
                  </a:solidFill>
                  <a:uFillTx/>
                  <a:latin typeface="UTM Windsor BT" panose="02040603050506020204" pitchFamily="18" charset="0"/>
                  <a:ea typeface="思源黑体 CN Bold" panose="020B0800000000000000" pitchFamily="34" charset="-122"/>
                </a:rPr>
                <a:t>1</a:t>
              </a:r>
              <a:endParaRPr lang="zh-CN" altLang="en-US" sz="5400" spc="150" dirty="0">
                <a:solidFill>
                  <a:schemeClr val="bg1"/>
                </a:solidFill>
                <a:uFillTx/>
                <a:latin typeface="UTM Windsor BT" panose="02040603050506020204" pitchFamily="18" charset="0"/>
                <a:ea typeface="思源黑体 CN Bold" panose="020B0800000000000000" pitchFamily="34" charset="-122"/>
              </a:endParaRPr>
            </a:p>
          </p:txBody>
        </p:sp>
        <p:pic>
          <p:nvPicPr>
            <p:cNvPr id="27" name="图片 26"/>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2524985" y="446098"/>
              <a:ext cx="1791730" cy="1251187"/>
            </a:xfrm>
            <a:prstGeom prst="rect">
              <a:avLst/>
            </a:prstGeom>
          </p:spPr>
        </p:pic>
      </p:grpSp>
    </p:spTree>
    <p:extLst>
      <p:ext uri="{BB962C8B-B14F-4D97-AF65-F5344CB8AC3E}">
        <p14:creationId xmlns:p14="http://schemas.microsoft.com/office/powerpoint/2010/main" val="32014764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卡通人物&#10;&#10;描述已自动生成">
            <a:extLst>
              <a:ext uri="{FF2B5EF4-FFF2-40B4-BE49-F238E27FC236}">
                <a16:creationId xmlns:a16="http://schemas.microsoft.com/office/drawing/2014/main" id="{C21020BF-60E7-4C4D-9E39-2976FB3F576D}"/>
              </a:ext>
            </a:extLst>
          </p:cNvPr>
          <p:cNvPicPr>
            <a:picLocks noChangeAspect="1"/>
          </p:cNvPicPr>
          <p:nvPr/>
        </p:nvPicPr>
        <p:blipFill>
          <a:blip r:embed="rId3"/>
          <a:stretch>
            <a:fillRect/>
          </a:stretch>
        </p:blipFill>
        <p:spPr>
          <a:xfrm>
            <a:off x="-341045" y="2765022"/>
            <a:ext cx="4222778" cy="4222778"/>
          </a:xfrm>
          <a:prstGeom prst="rect">
            <a:avLst/>
          </a:prstGeom>
        </p:spPr>
      </p:pic>
      <p:pic>
        <p:nvPicPr>
          <p:cNvPr id="9" name="图片 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91522" y="3970978"/>
            <a:ext cx="2900478" cy="2900478"/>
          </a:xfrm>
          <a:prstGeom prst="rect">
            <a:avLst/>
          </a:prstGeom>
        </p:spPr>
      </p:pic>
      <p:sp>
        <p:nvSpPr>
          <p:cNvPr id="2" name="Rounded Rectangle 1">
            <a:hlinkClick r:id="rId6" action="ppaction://hlinksldjump"/>
          </p:cNvPr>
          <p:cNvSpPr/>
          <p:nvPr/>
        </p:nvSpPr>
        <p:spPr>
          <a:xfrm>
            <a:off x="2160495" y="806823"/>
            <a:ext cx="2895600" cy="1819836"/>
          </a:xfrm>
          <a:prstGeom prst="roundRect">
            <a:avLst/>
          </a:prstGeom>
          <a:solidFill>
            <a:srgbClr val="929DD6"/>
          </a:solidFill>
          <a:ln w="7620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1500" dirty="0" smtClean="0">
                <a:latin typeface="UTM Mother" panose="02040603050506020204" pitchFamily="18" charset="0"/>
              </a:rPr>
              <a:t>1</a:t>
            </a:r>
            <a:endParaRPr lang="en-US" sz="11500" dirty="0">
              <a:latin typeface="UTM Mother" panose="02040603050506020204" pitchFamily="18" charset="0"/>
            </a:endParaRPr>
          </a:p>
        </p:txBody>
      </p:sp>
      <p:sp>
        <p:nvSpPr>
          <p:cNvPr id="19" name="Rounded Rectangle 18">
            <a:hlinkClick r:id="rId7" action="ppaction://hlinksldjump"/>
          </p:cNvPr>
          <p:cNvSpPr/>
          <p:nvPr/>
        </p:nvSpPr>
        <p:spPr>
          <a:xfrm>
            <a:off x="6395922" y="3761665"/>
            <a:ext cx="2895600" cy="1936763"/>
          </a:xfrm>
          <a:prstGeom prst="roundRect">
            <a:avLst/>
          </a:prstGeom>
          <a:solidFill>
            <a:srgbClr val="FF8A90"/>
          </a:solidFill>
          <a:ln w="7620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1500" dirty="0" smtClean="0">
                <a:latin typeface="UTM Mother" panose="02040603050506020204" pitchFamily="18" charset="0"/>
              </a:rPr>
              <a:t>4</a:t>
            </a:r>
            <a:endParaRPr lang="en-US" sz="11500" dirty="0">
              <a:latin typeface="UTM Mother" panose="02040603050506020204" pitchFamily="18" charset="0"/>
            </a:endParaRPr>
          </a:p>
        </p:txBody>
      </p:sp>
      <p:sp>
        <p:nvSpPr>
          <p:cNvPr id="20" name="Rounded Rectangle 19">
            <a:hlinkClick r:id="rId8" action="ppaction://hlinksldjump"/>
          </p:cNvPr>
          <p:cNvSpPr/>
          <p:nvPr/>
        </p:nvSpPr>
        <p:spPr>
          <a:xfrm>
            <a:off x="2976283" y="3017981"/>
            <a:ext cx="2895600" cy="1936763"/>
          </a:xfrm>
          <a:prstGeom prst="roundRect">
            <a:avLst/>
          </a:prstGeom>
          <a:solidFill>
            <a:srgbClr val="FF774C"/>
          </a:solidFill>
          <a:ln w="7620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1500" dirty="0" smtClean="0">
                <a:latin typeface="UTM Mother" panose="02040603050506020204" pitchFamily="18" charset="0"/>
              </a:rPr>
              <a:t>3</a:t>
            </a:r>
            <a:endParaRPr lang="en-US" sz="11500" dirty="0">
              <a:latin typeface="UTM Mother" panose="02040603050506020204" pitchFamily="18" charset="0"/>
            </a:endParaRPr>
          </a:p>
        </p:txBody>
      </p:sp>
      <p:sp>
        <p:nvSpPr>
          <p:cNvPr id="21" name="Rounded Rectangle 20">
            <a:hlinkClick r:id="rId9" action="ppaction://hlinksldjump"/>
          </p:cNvPr>
          <p:cNvSpPr/>
          <p:nvPr/>
        </p:nvSpPr>
        <p:spPr>
          <a:xfrm>
            <a:off x="6024282" y="1198145"/>
            <a:ext cx="2895600" cy="1819836"/>
          </a:xfrm>
          <a:prstGeom prst="roundRect">
            <a:avLst/>
          </a:prstGeom>
          <a:solidFill>
            <a:srgbClr val="66C050"/>
          </a:solidFill>
          <a:ln w="7620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1500" dirty="0" smtClean="0">
                <a:latin typeface="UTM Mother" panose="02040603050506020204" pitchFamily="18" charset="0"/>
              </a:rPr>
              <a:t>2</a:t>
            </a:r>
            <a:endParaRPr lang="en-US" sz="11500" dirty="0">
              <a:latin typeface="UTM Mother" panose="02040603050506020204" pitchFamily="18" charset="0"/>
            </a:endParaRPr>
          </a:p>
        </p:txBody>
      </p:sp>
    </p:spTree>
    <p:extLst>
      <p:ext uri="{BB962C8B-B14F-4D97-AF65-F5344CB8AC3E}">
        <p14:creationId xmlns:p14="http://schemas.microsoft.com/office/powerpoint/2010/main" val="1373282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00">
        <p15:prstTrans prst="wind"/>
      </p:transition>
    </mc:Choice>
    <mc:Fallback xmlns="">
      <p:transition spd="slow" advTm="5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 grpId="0" animBg="1"/>
      <p:bldP spid="19"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291522" y="3970978"/>
            <a:ext cx="2900478" cy="2900478"/>
          </a:xfrm>
          <a:prstGeom prst="rect">
            <a:avLst/>
          </a:prstGeom>
        </p:spPr>
      </p:pic>
      <p:sp>
        <p:nvSpPr>
          <p:cNvPr id="11" name="Rectangle 3"/>
          <p:cNvSpPr txBox="1">
            <a:spLocks noChangeArrowheads="1"/>
          </p:cNvSpPr>
          <p:nvPr/>
        </p:nvSpPr>
        <p:spPr>
          <a:xfrm>
            <a:off x="602787" y="1116978"/>
            <a:ext cx="10916859" cy="3276600"/>
          </a:xfrm>
          <a:prstGeom prst="rect">
            <a:avLst/>
          </a:prstGeom>
        </p:spPr>
        <p:txBody>
          <a:bodyPr>
            <a:noAutofit/>
          </a:bodyPr>
          <a:lstStyle/>
          <a:p>
            <a:r>
              <a:rPr lang="en-US" dirty="0" smtClean="0"/>
              <a:t>   </a:t>
            </a:r>
            <a:r>
              <a:rPr lang="vi-VN" dirty="0" smtClean="0"/>
              <a:t>Vào </a:t>
            </a:r>
            <a:r>
              <a:rPr lang="vi-VN" dirty="0"/>
              <a:t>đời vua Trần Thái Tông, có một gia đình nghèo sinh được cậu con trai đặt tên là Nguyễn Hiền. Chú bé rất ham thả diều. Lúc còn bé, chú đã biết làm lấy diều để chơi. </a:t>
            </a:r>
            <a:endParaRPr lang="en-US" dirty="0" smtClean="0"/>
          </a:p>
          <a:p>
            <a:r>
              <a:rPr lang="en-US" dirty="0"/>
              <a:t> </a:t>
            </a:r>
            <a:r>
              <a:rPr lang="en-US" dirty="0" smtClean="0"/>
              <a:t>   </a:t>
            </a:r>
            <a:r>
              <a:rPr lang="vi-VN" dirty="0" smtClean="0"/>
              <a:t>Lên </a:t>
            </a:r>
            <a:r>
              <a:rPr lang="vi-VN" dirty="0"/>
              <a:t>sáu tuổi, chú học ông thầy trong làng. Thầy phải kinh ngạc vì chú học đến đâu hiểu ngay đến đó và có trí nhớ lạ thường. Có hôm, chú thuộc hai mươi trang sách mà vẫn có thì giờ chơi diều.</a:t>
            </a:r>
          </a:p>
          <a:p>
            <a:r>
              <a:rPr lang="en-US" dirty="0" smtClean="0"/>
              <a:t>   </a:t>
            </a:r>
            <a:r>
              <a:rPr lang="vi-VN" dirty="0" smtClean="0"/>
              <a:t>Sau </a:t>
            </a:r>
            <a:r>
              <a:rPr lang="vi-VN" dirty="0"/>
              <a:t>vì nhà nghèo quá, chú phải bỏ học. Ban ngày, đi chăn trâu, dù mưa gió thế nào, chú cũng đứng ngoài lớp học nghe giảng nhờ. Tối đến, chú đợi bạn học thuộc bài mới mượn vở về học. Đã học thì cũng phải đèn sách như ai nhưng sách của chú là lưng trâu, nền cát, bút là ngón tay hay mảnh gạch vỡ; còn đèn là vỏ trứng thả đom đóm vào trong. Bận làm, bận học như thế mà cánh diều của chú vẫn bay cao, tiếng sáo vẫn vi vút tầng mây. Mỗi lần có kì thi ở trường, chú làm bài vào lá chuối khô và nhờ bạn xin thầy chấm hộ. Bài của chú chữ tốt văn hay, vượt xa các học trò của thầy.</a:t>
            </a:r>
          </a:p>
          <a:p>
            <a:r>
              <a:rPr lang="en-US" dirty="0" smtClean="0"/>
              <a:t>   </a:t>
            </a:r>
            <a:r>
              <a:rPr lang="vi-VN" dirty="0" smtClean="0"/>
              <a:t>Thế </a:t>
            </a:r>
            <a:r>
              <a:rPr lang="vi-VN" dirty="0"/>
              <a:t>rồi, vua mở khoa thi. Chú bé thả diều đỗ Trạng nguyên. Ông Trạng khi ấy mới có mười ba tuổi. Đó là Trạng nguyên trẻ nhất của nước Nam ta.</a:t>
            </a:r>
          </a:p>
        </p:txBody>
      </p:sp>
      <p:sp>
        <p:nvSpPr>
          <p:cNvPr id="13" name="TextBox 10"/>
          <p:cNvSpPr txBox="1">
            <a:spLocks noChangeArrowheads="1"/>
          </p:cNvSpPr>
          <p:nvPr/>
        </p:nvSpPr>
        <p:spPr bwMode="auto">
          <a:xfrm>
            <a:off x="1884842" y="470647"/>
            <a:ext cx="8971417" cy="646331"/>
          </a:xfrm>
          <a:prstGeom prst="rect">
            <a:avLst/>
          </a:prstGeom>
          <a:solidFill>
            <a:schemeClr val="accent2">
              <a:lumMod val="40000"/>
              <a:lumOff val="60000"/>
            </a:schemeClr>
          </a:solidFill>
          <a:ln w="38100">
            <a:noFill/>
            <a:prstDash val="dash"/>
          </a:ln>
          <a:effectLst>
            <a:softEdge rad="127000"/>
          </a:effectLst>
          <a:extLst/>
        </p:spPr>
        <p:txBody>
          <a:bodyPr wrap="square">
            <a:spAutoFit/>
          </a:bodyPr>
          <a:lstStyle>
            <a:lvl1pPr eaLnBrk="0" hangingPunct="0">
              <a:defRPr sz="4800">
                <a:solidFill>
                  <a:schemeClr val="tx1"/>
                </a:solidFill>
                <a:latin typeface="Arial" panose="020B0604020202020204" pitchFamily="34" charset="0"/>
              </a:defRPr>
            </a:lvl1pPr>
            <a:lvl2pPr marL="742950" indent="-285750" eaLnBrk="0" hangingPunct="0">
              <a:defRPr sz="4800">
                <a:solidFill>
                  <a:schemeClr val="tx1"/>
                </a:solidFill>
                <a:latin typeface="Arial" panose="020B0604020202020204" pitchFamily="34" charset="0"/>
              </a:defRPr>
            </a:lvl2pPr>
            <a:lvl3pPr marL="1143000" indent="-228600" eaLnBrk="0" hangingPunct="0">
              <a:defRPr sz="4800">
                <a:solidFill>
                  <a:schemeClr val="tx1"/>
                </a:solidFill>
                <a:latin typeface="Arial" panose="020B0604020202020204" pitchFamily="34" charset="0"/>
              </a:defRPr>
            </a:lvl3pPr>
            <a:lvl4pPr marL="1600200" indent="-228600" eaLnBrk="0" hangingPunct="0">
              <a:defRPr sz="4800">
                <a:solidFill>
                  <a:schemeClr val="tx1"/>
                </a:solidFill>
                <a:latin typeface="Arial" panose="020B0604020202020204" pitchFamily="34" charset="0"/>
              </a:defRPr>
            </a:lvl4pPr>
            <a:lvl5pPr marL="2057400" indent="-228600" eaLnBrk="0" hangingPunct="0">
              <a:defRPr sz="4800">
                <a:solidFill>
                  <a:schemeClr val="tx1"/>
                </a:solidFill>
                <a:latin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3600" dirty="0" err="1" smtClean="0">
                <a:solidFill>
                  <a:schemeClr val="bg2">
                    <a:lumMod val="25000"/>
                  </a:schemeClr>
                </a:solidFill>
                <a:latin typeface="UTM Mother" panose="02040603050506020204" pitchFamily="18" charset="0"/>
                <a:cs typeface="Arial" panose="020B0604020202020204" pitchFamily="34" charset="0"/>
              </a:rPr>
              <a:t>Ông</a:t>
            </a:r>
            <a:r>
              <a:rPr lang="en-US" altLang="en-US" sz="3600" dirty="0" smtClean="0">
                <a:solidFill>
                  <a:schemeClr val="bg2">
                    <a:lumMod val="25000"/>
                  </a:schemeClr>
                </a:solidFill>
                <a:latin typeface="UTM Mother" panose="02040603050506020204" pitchFamily="18" charset="0"/>
                <a:cs typeface="Arial" panose="020B0604020202020204" pitchFamily="34" charset="0"/>
              </a:rPr>
              <a:t> </a:t>
            </a:r>
            <a:r>
              <a:rPr lang="en-US" altLang="en-US" sz="3600" dirty="0" err="1" smtClean="0">
                <a:solidFill>
                  <a:schemeClr val="bg2">
                    <a:lumMod val="25000"/>
                  </a:schemeClr>
                </a:solidFill>
                <a:latin typeface="UTM Mother" panose="02040603050506020204" pitchFamily="18" charset="0"/>
                <a:cs typeface="Arial" panose="020B0604020202020204" pitchFamily="34" charset="0"/>
              </a:rPr>
              <a:t>Trạng</a:t>
            </a:r>
            <a:r>
              <a:rPr lang="en-US" altLang="en-US" sz="3600" dirty="0" smtClean="0">
                <a:solidFill>
                  <a:schemeClr val="bg2">
                    <a:lumMod val="25000"/>
                  </a:schemeClr>
                </a:solidFill>
                <a:latin typeface="UTM Mother" panose="02040603050506020204" pitchFamily="18" charset="0"/>
                <a:cs typeface="Arial" panose="020B0604020202020204" pitchFamily="34" charset="0"/>
              </a:rPr>
              <a:t> </a:t>
            </a:r>
            <a:r>
              <a:rPr lang="en-US" altLang="en-US" sz="3600" dirty="0" err="1" smtClean="0">
                <a:solidFill>
                  <a:schemeClr val="bg2">
                    <a:lumMod val="25000"/>
                  </a:schemeClr>
                </a:solidFill>
                <a:latin typeface="UTM Mother" panose="02040603050506020204" pitchFamily="18" charset="0"/>
                <a:cs typeface="Arial" panose="020B0604020202020204" pitchFamily="34" charset="0"/>
              </a:rPr>
              <a:t>thả</a:t>
            </a:r>
            <a:r>
              <a:rPr lang="en-US" altLang="en-US" sz="3600" dirty="0" smtClean="0">
                <a:solidFill>
                  <a:schemeClr val="bg2">
                    <a:lumMod val="25000"/>
                  </a:schemeClr>
                </a:solidFill>
                <a:latin typeface="UTM Mother" panose="02040603050506020204" pitchFamily="18" charset="0"/>
                <a:cs typeface="Arial" panose="020B0604020202020204" pitchFamily="34" charset="0"/>
              </a:rPr>
              <a:t> </a:t>
            </a:r>
            <a:r>
              <a:rPr lang="en-US" altLang="en-US" sz="3600" dirty="0" err="1" smtClean="0">
                <a:solidFill>
                  <a:schemeClr val="bg2">
                    <a:lumMod val="25000"/>
                  </a:schemeClr>
                </a:solidFill>
                <a:latin typeface="UTM Mother" panose="02040603050506020204" pitchFamily="18" charset="0"/>
                <a:cs typeface="Arial" panose="020B0604020202020204" pitchFamily="34" charset="0"/>
              </a:rPr>
              <a:t>diều</a:t>
            </a:r>
            <a:endParaRPr lang="en-US" altLang="en-US" sz="3600" dirty="0">
              <a:solidFill>
                <a:schemeClr val="bg2">
                  <a:lumMod val="25000"/>
                </a:schemeClr>
              </a:solidFill>
              <a:latin typeface="UTM Mother" panose="02040603050506020204" pitchFamily="18" charset="0"/>
              <a:cs typeface="Arial" panose="020B0604020202020204" pitchFamily="34" charset="0"/>
            </a:endParaRPr>
          </a:p>
        </p:txBody>
      </p:sp>
      <p:sp>
        <p:nvSpPr>
          <p:cNvPr id="6" name="TextBox 5"/>
          <p:cNvSpPr txBox="1"/>
          <p:nvPr/>
        </p:nvSpPr>
        <p:spPr>
          <a:xfrm>
            <a:off x="999567" y="4847687"/>
            <a:ext cx="8180292" cy="523220"/>
          </a:xfrm>
          <a:prstGeom prst="rect">
            <a:avLst/>
          </a:prstGeom>
          <a:solidFill>
            <a:schemeClr val="accent2">
              <a:lumMod val="40000"/>
              <a:lumOff val="60000"/>
            </a:schemeClr>
          </a:solidFill>
          <a:ln w="38100">
            <a:solidFill>
              <a:schemeClr val="accent2">
                <a:lumMod val="20000"/>
                <a:lumOff val="80000"/>
              </a:schemeClr>
            </a:solidFill>
            <a:prstDash val="sysDash"/>
          </a:ln>
        </p:spPr>
        <p:txBody>
          <a:bodyPr wrap="square" rtlCol="0">
            <a:spAutoFit/>
          </a:bodyPr>
          <a:lstStyle/>
          <a:p>
            <a:pPr algn="ctr"/>
            <a:r>
              <a:rPr lang="en-US" sz="2800" i="1" dirty="0" smtClean="0">
                <a:solidFill>
                  <a:schemeClr val="bg2">
                    <a:lumMod val="25000"/>
                  </a:schemeClr>
                </a:solidFill>
              </a:rPr>
              <a:t>Nguyễn </a:t>
            </a:r>
            <a:r>
              <a:rPr lang="en-US" sz="2800" i="1" dirty="0" err="1" smtClean="0">
                <a:solidFill>
                  <a:schemeClr val="bg2">
                    <a:lumMod val="25000"/>
                  </a:schemeClr>
                </a:solidFill>
              </a:rPr>
              <a:t>Hiền</a:t>
            </a:r>
            <a:r>
              <a:rPr lang="en-US" sz="2800" i="1" dirty="0" smtClean="0">
                <a:solidFill>
                  <a:schemeClr val="bg2">
                    <a:lumMod val="25000"/>
                  </a:schemeClr>
                </a:solidFill>
              </a:rPr>
              <a:t> ham </a:t>
            </a:r>
            <a:r>
              <a:rPr lang="en-US" sz="2800" i="1" dirty="0" err="1" smtClean="0">
                <a:solidFill>
                  <a:schemeClr val="bg2">
                    <a:lumMod val="25000"/>
                  </a:schemeClr>
                </a:solidFill>
              </a:rPr>
              <a:t>học</a:t>
            </a:r>
            <a:r>
              <a:rPr lang="en-US" sz="2800" i="1" dirty="0" smtClean="0">
                <a:solidFill>
                  <a:schemeClr val="bg2">
                    <a:lumMod val="25000"/>
                  </a:schemeClr>
                </a:solidFill>
              </a:rPr>
              <a:t> </a:t>
            </a:r>
            <a:r>
              <a:rPr lang="en-US" sz="2800" i="1" dirty="0" err="1" smtClean="0">
                <a:solidFill>
                  <a:schemeClr val="bg2">
                    <a:lumMod val="25000"/>
                  </a:schemeClr>
                </a:solidFill>
              </a:rPr>
              <a:t>và</a:t>
            </a:r>
            <a:r>
              <a:rPr lang="en-US" sz="2800" i="1" dirty="0" smtClean="0">
                <a:solidFill>
                  <a:schemeClr val="bg2">
                    <a:lumMod val="25000"/>
                  </a:schemeClr>
                </a:solidFill>
              </a:rPr>
              <a:t> </a:t>
            </a:r>
            <a:r>
              <a:rPr lang="en-US" sz="2800" i="1" dirty="0" err="1" smtClean="0">
                <a:solidFill>
                  <a:schemeClr val="bg2">
                    <a:lumMod val="25000"/>
                  </a:schemeClr>
                </a:solidFill>
              </a:rPr>
              <a:t>chịu</a:t>
            </a:r>
            <a:r>
              <a:rPr lang="en-US" sz="2800" i="1" dirty="0" smtClean="0">
                <a:solidFill>
                  <a:schemeClr val="bg2">
                    <a:lumMod val="25000"/>
                  </a:schemeClr>
                </a:solidFill>
              </a:rPr>
              <a:t> </a:t>
            </a:r>
            <a:r>
              <a:rPr lang="en-US" sz="2800" i="1" dirty="0" err="1" smtClean="0">
                <a:solidFill>
                  <a:schemeClr val="bg2">
                    <a:lumMod val="25000"/>
                  </a:schemeClr>
                </a:solidFill>
              </a:rPr>
              <a:t>khó</a:t>
            </a:r>
            <a:r>
              <a:rPr lang="en-US" sz="2800" i="1" dirty="0" smtClean="0">
                <a:solidFill>
                  <a:schemeClr val="bg2">
                    <a:lumMod val="25000"/>
                  </a:schemeClr>
                </a:solidFill>
              </a:rPr>
              <a:t> </a:t>
            </a:r>
            <a:r>
              <a:rPr lang="en-US" sz="2800" i="1" dirty="0" err="1" smtClean="0">
                <a:solidFill>
                  <a:schemeClr val="bg2">
                    <a:lumMod val="25000"/>
                  </a:schemeClr>
                </a:solidFill>
              </a:rPr>
              <a:t>như</a:t>
            </a:r>
            <a:r>
              <a:rPr lang="en-US" sz="2800" i="1" dirty="0" smtClean="0">
                <a:solidFill>
                  <a:schemeClr val="bg2">
                    <a:lumMod val="25000"/>
                  </a:schemeClr>
                </a:solidFill>
              </a:rPr>
              <a:t> </a:t>
            </a:r>
            <a:r>
              <a:rPr lang="en-US" sz="2800" i="1" dirty="0" err="1" smtClean="0">
                <a:solidFill>
                  <a:schemeClr val="bg2">
                    <a:lumMod val="25000"/>
                  </a:schemeClr>
                </a:solidFill>
              </a:rPr>
              <a:t>thế</a:t>
            </a:r>
            <a:r>
              <a:rPr lang="en-US" sz="2800" i="1" dirty="0" smtClean="0">
                <a:solidFill>
                  <a:schemeClr val="bg2">
                    <a:lumMod val="25000"/>
                  </a:schemeClr>
                </a:solidFill>
              </a:rPr>
              <a:t> </a:t>
            </a:r>
            <a:r>
              <a:rPr lang="en-US" sz="2800" i="1" dirty="0" err="1" smtClean="0">
                <a:solidFill>
                  <a:schemeClr val="bg2">
                    <a:lumMod val="25000"/>
                  </a:schemeClr>
                </a:solidFill>
              </a:rPr>
              <a:t>nào</a:t>
            </a:r>
            <a:r>
              <a:rPr lang="en-US" sz="2800" i="1" dirty="0" smtClean="0">
                <a:solidFill>
                  <a:schemeClr val="bg2">
                    <a:lumMod val="25000"/>
                  </a:schemeClr>
                </a:solidFill>
              </a:rPr>
              <a:t>?</a:t>
            </a:r>
            <a:endParaRPr lang="en-US" sz="2800" i="1" dirty="0">
              <a:solidFill>
                <a:schemeClr val="bg2">
                  <a:lumMod val="25000"/>
                </a:schemeClr>
              </a:solidFill>
            </a:endParaRPr>
          </a:p>
        </p:txBody>
      </p:sp>
    </p:spTree>
    <p:extLst>
      <p:ext uri="{BB962C8B-B14F-4D97-AF65-F5344CB8AC3E}">
        <p14:creationId xmlns:p14="http://schemas.microsoft.com/office/powerpoint/2010/main" val="4214819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00">
        <p15:prstTrans prst="wind"/>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a:xfrm>
            <a:off x="860612" y="1332131"/>
            <a:ext cx="10408023" cy="3276600"/>
          </a:xfrm>
          <a:prstGeom prst="rect">
            <a:avLst/>
          </a:prstGeom>
        </p:spPr>
        <p:txBody>
          <a:bodyPr>
            <a:noAutofit/>
          </a:bodyPr>
          <a:lstStyle/>
          <a:p>
            <a:pPr>
              <a:lnSpc>
                <a:spcPct val="120000"/>
              </a:lnSpc>
            </a:pPr>
            <a:r>
              <a:rPr lang="vi-VN" sz="1600" dirty="0">
                <a:latin typeface="Arial" panose="020B0604020202020204" pitchFamily="34" charset="0"/>
                <a:cs typeface="Arial" panose="020B0604020202020204" pitchFamily="34" charset="0"/>
              </a:rPr>
              <a:t>   Bạch Thái Bưởi mở công ti vận tải đường thủy vào lúc những con tàu của người Hoa đã độc chiếm các đường sông miền Bắc. Ông cho  người đến các bến tàu diễn thuyết. Trên mỗi chiếc tàu, ông dán dòng chữ "Người ta thì đi tàu ta" và treo một cái ống để khách nào đồng tình với ông thì vui lòng bỏ ống tiếp sức cho chủ tàu. Khi bổ ống, tiền đồng rất nhiều, tiền hào, tiền xu thì vô kể. Khách đi tàu của ông ngày một đông. Nhiều chủ tàu người Hoa, người Pháp phải bán lại tàu cho ông. Rồi ông mua xưởng sửa chữa tàu, thuê kĩ sư giỏi trông nom. Lúc thịnh vượng nhất, công ti của Bạch Thái Bưởi có tới ba mươi chiếc tàu lớn nhỏ mang những cái tên lịch sử: Hồng Bàng, Lạc Long, Trưng Trắc, Trưng Nhị,...</a:t>
            </a:r>
          </a:p>
          <a:p>
            <a:pPr>
              <a:lnSpc>
                <a:spcPct val="120000"/>
              </a:lnSpc>
            </a:pPr>
            <a:r>
              <a:rPr lang="vi-VN" sz="1600" dirty="0">
                <a:latin typeface="Arial" panose="020B0604020202020204" pitchFamily="34" charset="0"/>
                <a:cs typeface="Arial" panose="020B0604020202020204" pitchFamily="34" charset="0"/>
              </a:rPr>
              <a:t>   Chỉ trong mười năm, Bạch Thái Bưởi đã trở thành "một bậc anh hùng kinh tế" như đánh giá của người cùng thời.</a:t>
            </a:r>
          </a:p>
          <a:p>
            <a:pPr>
              <a:lnSpc>
                <a:spcPct val="120000"/>
              </a:lnSpc>
            </a:pPr>
            <a:r>
              <a:rPr lang="vi-VN" sz="1600" dirty="0">
                <a:latin typeface="Arial" panose="020B0604020202020204" pitchFamily="34" charset="0"/>
                <a:cs typeface="Arial" panose="020B0604020202020204" pitchFamily="34" charset="0"/>
              </a:rPr>
              <a:t/>
            </a:r>
            <a:br>
              <a:rPr lang="vi-VN" sz="1600" dirty="0">
                <a:latin typeface="Arial" panose="020B0604020202020204" pitchFamily="34" charset="0"/>
                <a:cs typeface="Arial" panose="020B0604020202020204" pitchFamily="34" charset="0"/>
              </a:rPr>
            </a:br>
            <a:r>
              <a:rPr lang="vi-VN" sz="1600" dirty="0">
                <a:latin typeface="Arial" panose="020B0604020202020204" pitchFamily="34" charset="0"/>
                <a:cs typeface="Arial" panose="020B0604020202020204" pitchFamily="34" charset="0"/>
              </a:rPr>
              <a:t/>
            </a:r>
            <a:br>
              <a:rPr lang="vi-VN" sz="1600" dirty="0">
                <a:latin typeface="Arial" panose="020B0604020202020204" pitchFamily="34" charset="0"/>
                <a:cs typeface="Arial" panose="020B0604020202020204" pitchFamily="34" charset="0"/>
              </a:rPr>
            </a:br>
            <a:endParaRPr lang="vi-VN" b="1" dirty="0">
              <a:solidFill>
                <a:schemeClr val="tx2">
                  <a:lumMod val="75000"/>
                </a:schemeClr>
              </a:solidFill>
              <a:latin typeface="Arial" panose="020B0604020202020204" pitchFamily="34" charset="0"/>
              <a:cs typeface="Arial" panose="020B0604020202020204" pitchFamily="34" charset="0"/>
            </a:endParaRPr>
          </a:p>
        </p:txBody>
      </p:sp>
      <p:sp>
        <p:nvSpPr>
          <p:cNvPr id="13" name="TextBox 10"/>
          <p:cNvSpPr txBox="1">
            <a:spLocks noChangeArrowheads="1"/>
          </p:cNvSpPr>
          <p:nvPr/>
        </p:nvSpPr>
        <p:spPr bwMode="auto">
          <a:xfrm>
            <a:off x="1770344" y="685800"/>
            <a:ext cx="8971417" cy="646331"/>
          </a:xfrm>
          <a:prstGeom prst="rect">
            <a:avLst/>
          </a:prstGeom>
          <a:solidFill>
            <a:schemeClr val="accent2">
              <a:lumMod val="40000"/>
              <a:lumOff val="60000"/>
            </a:schemeClr>
          </a:solidFill>
          <a:ln w="38100">
            <a:noFill/>
            <a:prstDash val="dash"/>
          </a:ln>
          <a:effectLst>
            <a:softEdge rad="127000"/>
          </a:effectLst>
          <a:extLst/>
        </p:spPr>
        <p:txBody>
          <a:bodyPr wrap="square">
            <a:spAutoFit/>
          </a:bodyPr>
          <a:lstStyle>
            <a:lvl1pPr eaLnBrk="0" hangingPunct="0">
              <a:defRPr sz="4800">
                <a:solidFill>
                  <a:schemeClr val="tx1"/>
                </a:solidFill>
                <a:latin typeface="Arial" panose="020B0604020202020204" pitchFamily="34" charset="0"/>
              </a:defRPr>
            </a:lvl1pPr>
            <a:lvl2pPr marL="742950" indent="-285750" eaLnBrk="0" hangingPunct="0">
              <a:defRPr sz="4800">
                <a:solidFill>
                  <a:schemeClr val="tx1"/>
                </a:solidFill>
                <a:latin typeface="Arial" panose="020B0604020202020204" pitchFamily="34" charset="0"/>
              </a:defRPr>
            </a:lvl2pPr>
            <a:lvl3pPr marL="1143000" indent="-228600" eaLnBrk="0" hangingPunct="0">
              <a:defRPr sz="4800">
                <a:solidFill>
                  <a:schemeClr val="tx1"/>
                </a:solidFill>
                <a:latin typeface="Arial" panose="020B0604020202020204" pitchFamily="34" charset="0"/>
              </a:defRPr>
            </a:lvl3pPr>
            <a:lvl4pPr marL="1600200" indent="-228600" eaLnBrk="0" hangingPunct="0">
              <a:defRPr sz="4800">
                <a:solidFill>
                  <a:schemeClr val="tx1"/>
                </a:solidFill>
                <a:latin typeface="Arial" panose="020B0604020202020204" pitchFamily="34" charset="0"/>
              </a:defRPr>
            </a:lvl4pPr>
            <a:lvl5pPr marL="2057400" indent="-228600" eaLnBrk="0" hangingPunct="0">
              <a:defRPr sz="4800">
                <a:solidFill>
                  <a:schemeClr val="tx1"/>
                </a:solidFill>
                <a:latin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Arial" panose="020B0604020202020204" pitchFamily="34" charset="0"/>
              </a:defRPr>
            </a:lvl9pPr>
          </a:lstStyle>
          <a:p>
            <a:pPr eaLnBrk="1" fontAlgn="base" hangingPunct="1">
              <a:spcBef>
                <a:spcPct val="0"/>
              </a:spcBef>
              <a:spcAft>
                <a:spcPct val="0"/>
              </a:spcAft>
            </a:pPr>
            <a:r>
              <a:rPr lang="en-US" altLang="en-US" sz="3600" dirty="0">
                <a:solidFill>
                  <a:schemeClr val="bg2">
                    <a:lumMod val="25000"/>
                  </a:schemeClr>
                </a:solidFill>
                <a:latin typeface="UTM Mother" panose="02040603050506020204" pitchFamily="18" charset="0"/>
                <a:cs typeface="Arial" panose="020B0604020202020204" pitchFamily="34" charset="0"/>
              </a:rPr>
              <a:t>“</a:t>
            </a:r>
            <a:r>
              <a:rPr lang="en-US" altLang="en-US" sz="3600" dirty="0" err="1">
                <a:solidFill>
                  <a:schemeClr val="bg2">
                    <a:lumMod val="25000"/>
                  </a:schemeClr>
                </a:solidFill>
                <a:latin typeface="UTM Mother" panose="02040603050506020204" pitchFamily="18" charset="0"/>
                <a:cs typeface="Arial" panose="020B0604020202020204" pitchFamily="34" charset="0"/>
              </a:rPr>
              <a:t>Vua</a:t>
            </a:r>
            <a:r>
              <a:rPr lang="en-US" altLang="en-US" sz="3600" dirty="0">
                <a:solidFill>
                  <a:schemeClr val="bg2">
                    <a:lumMod val="25000"/>
                  </a:schemeClr>
                </a:solidFill>
                <a:latin typeface="UTM Mother" panose="02040603050506020204" pitchFamily="18" charset="0"/>
                <a:cs typeface="Arial" panose="020B0604020202020204" pitchFamily="34" charset="0"/>
              </a:rPr>
              <a:t> </a:t>
            </a:r>
            <a:r>
              <a:rPr lang="en-US" altLang="en-US" sz="3600" dirty="0" err="1">
                <a:solidFill>
                  <a:schemeClr val="bg2">
                    <a:lumMod val="25000"/>
                  </a:schemeClr>
                </a:solidFill>
                <a:latin typeface="UTM Mother" panose="02040603050506020204" pitchFamily="18" charset="0"/>
                <a:cs typeface="Arial" panose="020B0604020202020204" pitchFamily="34" charset="0"/>
              </a:rPr>
              <a:t>tàu</a:t>
            </a:r>
            <a:r>
              <a:rPr lang="en-US" altLang="en-US" sz="3600" dirty="0">
                <a:solidFill>
                  <a:schemeClr val="bg2">
                    <a:lumMod val="25000"/>
                  </a:schemeClr>
                </a:solidFill>
                <a:latin typeface="UTM Mother" panose="02040603050506020204" pitchFamily="18" charset="0"/>
                <a:cs typeface="Arial" panose="020B0604020202020204" pitchFamily="34" charset="0"/>
              </a:rPr>
              <a:t> </a:t>
            </a:r>
            <a:r>
              <a:rPr lang="en-US" altLang="en-US" sz="3600" dirty="0" err="1">
                <a:solidFill>
                  <a:schemeClr val="bg2">
                    <a:lumMod val="25000"/>
                  </a:schemeClr>
                </a:solidFill>
                <a:latin typeface="UTM Mother" panose="02040603050506020204" pitchFamily="18" charset="0"/>
                <a:cs typeface="Arial" panose="020B0604020202020204" pitchFamily="34" charset="0"/>
              </a:rPr>
              <a:t>thuỷ</a:t>
            </a:r>
            <a:r>
              <a:rPr lang="en-US" altLang="en-US" sz="3600" dirty="0">
                <a:solidFill>
                  <a:schemeClr val="bg2">
                    <a:lumMod val="25000"/>
                  </a:schemeClr>
                </a:solidFill>
                <a:latin typeface="UTM Mother" panose="02040603050506020204" pitchFamily="18" charset="0"/>
                <a:cs typeface="Arial" panose="020B0604020202020204" pitchFamily="34" charset="0"/>
              </a:rPr>
              <a:t>” </a:t>
            </a:r>
            <a:r>
              <a:rPr lang="en-US" altLang="en-US" sz="3600" dirty="0" err="1">
                <a:solidFill>
                  <a:schemeClr val="bg2">
                    <a:lumMod val="25000"/>
                  </a:schemeClr>
                </a:solidFill>
                <a:latin typeface="UTM Mother" panose="02040603050506020204" pitchFamily="18" charset="0"/>
                <a:cs typeface="Arial" panose="020B0604020202020204" pitchFamily="34" charset="0"/>
              </a:rPr>
              <a:t>Bạch</a:t>
            </a:r>
            <a:r>
              <a:rPr lang="en-US" altLang="en-US" sz="3600" dirty="0">
                <a:solidFill>
                  <a:schemeClr val="bg2">
                    <a:lumMod val="25000"/>
                  </a:schemeClr>
                </a:solidFill>
                <a:latin typeface="UTM Mother" panose="02040603050506020204" pitchFamily="18" charset="0"/>
                <a:cs typeface="Arial" panose="020B0604020202020204" pitchFamily="34" charset="0"/>
              </a:rPr>
              <a:t> </a:t>
            </a:r>
            <a:r>
              <a:rPr lang="en-US" altLang="en-US" sz="3600" dirty="0" err="1">
                <a:solidFill>
                  <a:schemeClr val="bg2">
                    <a:lumMod val="25000"/>
                  </a:schemeClr>
                </a:solidFill>
                <a:latin typeface="UTM Mother" panose="02040603050506020204" pitchFamily="18" charset="0"/>
                <a:cs typeface="Arial" panose="020B0604020202020204" pitchFamily="34" charset="0"/>
              </a:rPr>
              <a:t>Thái</a:t>
            </a:r>
            <a:r>
              <a:rPr lang="en-US" altLang="en-US" sz="3600" dirty="0">
                <a:solidFill>
                  <a:schemeClr val="bg2">
                    <a:lumMod val="25000"/>
                  </a:schemeClr>
                </a:solidFill>
                <a:latin typeface="UTM Mother" panose="02040603050506020204" pitchFamily="18" charset="0"/>
                <a:cs typeface="Arial" panose="020B0604020202020204" pitchFamily="34" charset="0"/>
              </a:rPr>
              <a:t> </a:t>
            </a:r>
            <a:r>
              <a:rPr lang="en-US" altLang="en-US" sz="3600" dirty="0" err="1">
                <a:solidFill>
                  <a:schemeClr val="bg2">
                    <a:lumMod val="25000"/>
                  </a:schemeClr>
                </a:solidFill>
                <a:latin typeface="UTM Mother" panose="02040603050506020204" pitchFamily="18" charset="0"/>
                <a:cs typeface="Arial" panose="020B0604020202020204" pitchFamily="34" charset="0"/>
              </a:rPr>
              <a:t>Bưởi</a:t>
            </a:r>
            <a:endParaRPr lang="en-US" altLang="en-US" sz="3600" dirty="0">
              <a:solidFill>
                <a:schemeClr val="bg2">
                  <a:lumMod val="25000"/>
                </a:schemeClr>
              </a:solidFill>
              <a:latin typeface="UTM Mother" panose="02040603050506020204" pitchFamily="18" charset="0"/>
              <a:cs typeface="Arial" panose="020B0604020202020204" pitchFamily="34" charset="0"/>
            </a:endParaRPr>
          </a:p>
        </p:txBody>
      </p:sp>
      <p:pic>
        <p:nvPicPr>
          <p:cNvPr id="6" name="图片 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291522" y="3970978"/>
            <a:ext cx="2900478" cy="2900478"/>
          </a:xfrm>
          <a:prstGeom prst="rect">
            <a:avLst/>
          </a:prstGeom>
        </p:spPr>
      </p:pic>
      <p:sp>
        <p:nvSpPr>
          <p:cNvPr id="7" name="TextBox 6"/>
          <p:cNvSpPr txBox="1"/>
          <p:nvPr/>
        </p:nvSpPr>
        <p:spPr>
          <a:xfrm>
            <a:off x="981637" y="4445147"/>
            <a:ext cx="8180292" cy="1384995"/>
          </a:xfrm>
          <a:prstGeom prst="rect">
            <a:avLst/>
          </a:prstGeom>
          <a:solidFill>
            <a:schemeClr val="accent2">
              <a:lumMod val="40000"/>
              <a:lumOff val="60000"/>
            </a:schemeClr>
          </a:solidFill>
          <a:ln w="38100">
            <a:solidFill>
              <a:schemeClr val="accent2">
                <a:lumMod val="20000"/>
                <a:lumOff val="80000"/>
              </a:schemeClr>
            </a:solidFill>
            <a:prstDash val="sysDash"/>
          </a:ln>
        </p:spPr>
        <p:txBody>
          <a:bodyPr wrap="square" rtlCol="0">
            <a:spAutoFit/>
          </a:bodyPr>
          <a:lstStyle/>
          <a:p>
            <a:pPr algn="ctr"/>
            <a:r>
              <a:rPr lang="en-US" sz="2800" i="1" dirty="0" err="1" smtClean="0">
                <a:solidFill>
                  <a:schemeClr val="bg2">
                    <a:lumMod val="25000"/>
                  </a:schemeClr>
                </a:solidFill>
              </a:rPr>
              <a:t>Bạch</a:t>
            </a:r>
            <a:r>
              <a:rPr lang="en-US" sz="2800" i="1" dirty="0" smtClean="0">
                <a:solidFill>
                  <a:schemeClr val="bg2">
                    <a:lumMod val="25000"/>
                  </a:schemeClr>
                </a:solidFill>
              </a:rPr>
              <a:t> </a:t>
            </a:r>
            <a:r>
              <a:rPr lang="en-US" sz="2800" i="1" dirty="0" err="1" smtClean="0">
                <a:solidFill>
                  <a:schemeClr val="bg2">
                    <a:lumMod val="25000"/>
                  </a:schemeClr>
                </a:solidFill>
              </a:rPr>
              <a:t>Thái</a:t>
            </a:r>
            <a:r>
              <a:rPr lang="en-US" sz="2800" i="1" dirty="0" smtClean="0">
                <a:solidFill>
                  <a:schemeClr val="bg2">
                    <a:lumMod val="25000"/>
                  </a:schemeClr>
                </a:solidFill>
              </a:rPr>
              <a:t> </a:t>
            </a:r>
            <a:r>
              <a:rPr lang="en-US" sz="2800" i="1" dirty="0" err="1" smtClean="0">
                <a:solidFill>
                  <a:schemeClr val="bg2">
                    <a:lumMod val="25000"/>
                  </a:schemeClr>
                </a:solidFill>
              </a:rPr>
              <a:t>Bưởi</a:t>
            </a:r>
            <a:r>
              <a:rPr lang="en-US" sz="2800" i="1" dirty="0" smtClean="0">
                <a:solidFill>
                  <a:schemeClr val="bg2">
                    <a:lumMod val="25000"/>
                  </a:schemeClr>
                </a:solidFill>
              </a:rPr>
              <a:t> </a:t>
            </a:r>
            <a:r>
              <a:rPr lang="en-US" sz="2800" i="1" dirty="0" err="1" smtClean="0">
                <a:solidFill>
                  <a:schemeClr val="bg2">
                    <a:lumMod val="25000"/>
                  </a:schemeClr>
                </a:solidFill>
              </a:rPr>
              <a:t>đã</a:t>
            </a:r>
            <a:r>
              <a:rPr lang="en-US" sz="2800" i="1" dirty="0" smtClean="0">
                <a:solidFill>
                  <a:schemeClr val="bg2">
                    <a:lumMod val="25000"/>
                  </a:schemeClr>
                </a:solidFill>
              </a:rPr>
              <a:t> </a:t>
            </a:r>
            <a:r>
              <a:rPr lang="en-US" sz="2800" i="1" dirty="0" err="1" smtClean="0">
                <a:solidFill>
                  <a:schemeClr val="bg2">
                    <a:lumMod val="25000"/>
                  </a:schemeClr>
                </a:solidFill>
              </a:rPr>
              <a:t>làm</a:t>
            </a:r>
            <a:r>
              <a:rPr lang="en-US" sz="2800" i="1" dirty="0" smtClean="0">
                <a:solidFill>
                  <a:schemeClr val="bg2">
                    <a:lumMod val="25000"/>
                  </a:schemeClr>
                </a:solidFill>
              </a:rPr>
              <a:t> </a:t>
            </a:r>
            <a:r>
              <a:rPr lang="en-US" sz="2800" i="1" dirty="0" err="1" smtClean="0">
                <a:solidFill>
                  <a:schemeClr val="bg2">
                    <a:lumMod val="25000"/>
                  </a:schemeClr>
                </a:solidFill>
              </a:rPr>
              <a:t>gì</a:t>
            </a:r>
            <a:r>
              <a:rPr lang="en-US" sz="2800" i="1" dirty="0" smtClean="0">
                <a:solidFill>
                  <a:schemeClr val="bg2">
                    <a:lumMod val="25000"/>
                  </a:schemeClr>
                </a:solidFill>
              </a:rPr>
              <a:t> </a:t>
            </a:r>
            <a:r>
              <a:rPr lang="en-US" sz="2800" i="1" dirty="0" err="1" smtClean="0">
                <a:solidFill>
                  <a:schemeClr val="bg2">
                    <a:lumMod val="25000"/>
                  </a:schemeClr>
                </a:solidFill>
              </a:rPr>
              <a:t>để</a:t>
            </a:r>
            <a:r>
              <a:rPr lang="en-US" sz="2800" i="1" dirty="0" smtClean="0">
                <a:solidFill>
                  <a:schemeClr val="bg2">
                    <a:lumMod val="25000"/>
                  </a:schemeClr>
                </a:solidFill>
              </a:rPr>
              <a:t> </a:t>
            </a:r>
            <a:r>
              <a:rPr lang="en-US" sz="2800" i="1" dirty="0" err="1" smtClean="0">
                <a:solidFill>
                  <a:schemeClr val="bg2">
                    <a:lumMod val="25000"/>
                  </a:schemeClr>
                </a:solidFill>
              </a:rPr>
              <a:t>thắng</a:t>
            </a:r>
            <a:r>
              <a:rPr lang="en-US" sz="2800" i="1" dirty="0" smtClean="0">
                <a:solidFill>
                  <a:schemeClr val="bg2">
                    <a:lumMod val="25000"/>
                  </a:schemeClr>
                </a:solidFill>
              </a:rPr>
              <a:t> </a:t>
            </a:r>
            <a:r>
              <a:rPr lang="en-US" sz="2800" i="1" dirty="0" err="1" smtClean="0">
                <a:solidFill>
                  <a:schemeClr val="bg2">
                    <a:lumMod val="25000"/>
                  </a:schemeClr>
                </a:solidFill>
              </a:rPr>
              <a:t>trong</a:t>
            </a:r>
            <a:r>
              <a:rPr lang="en-US" sz="2800" i="1" dirty="0" smtClean="0">
                <a:solidFill>
                  <a:schemeClr val="bg2">
                    <a:lumMod val="25000"/>
                  </a:schemeClr>
                </a:solidFill>
              </a:rPr>
              <a:t> </a:t>
            </a:r>
            <a:r>
              <a:rPr lang="en-US" sz="2800" i="1" dirty="0" err="1" smtClean="0">
                <a:solidFill>
                  <a:schemeClr val="bg2">
                    <a:lumMod val="25000"/>
                  </a:schemeClr>
                </a:solidFill>
              </a:rPr>
              <a:t>cuộc</a:t>
            </a:r>
            <a:r>
              <a:rPr lang="en-US" sz="2800" i="1" dirty="0" smtClean="0">
                <a:solidFill>
                  <a:schemeClr val="bg2">
                    <a:lumMod val="25000"/>
                  </a:schemeClr>
                </a:solidFill>
              </a:rPr>
              <a:t> </a:t>
            </a:r>
            <a:r>
              <a:rPr lang="en-US" sz="2800" i="1" dirty="0" err="1" smtClean="0">
                <a:solidFill>
                  <a:schemeClr val="bg2">
                    <a:lumMod val="25000"/>
                  </a:schemeClr>
                </a:solidFill>
              </a:rPr>
              <a:t>cạnh</a:t>
            </a:r>
            <a:r>
              <a:rPr lang="en-US" sz="2800" i="1" dirty="0" smtClean="0">
                <a:solidFill>
                  <a:schemeClr val="bg2">
                    <a:lumMod val="25000"/>
                  </a:schemeClr>
                </a:solidFill>
              </a:rPr>
              <a:t> </a:t>
            </a:r>
            <a:r>
              <a:rPr lang="en-US" sz="2800" i="1" dirty="0" err="1" smtClean="0">
                <a:solidFill>
                  <a:schemeClr val="bg2">
                    <a:lumMod val="25000"/>
                  </a:schemeClr>
                </a:solidFill>
              </a:rPr>
              <a:t>tranh</a:t>
            </a:r>
            <a:r>
              <a:rPr lang="en-US" sz="2800" i="1" dirty="0" smtClean="0">
                <a:solidFill>
                  <a:schemeClr val="bg2">
                    <a:lumMod val="25000"/>
                  </a:schemeClr>
                </a:solidFill>
              </a:rPr>
              <a:t> </a:t>
            </a:r>
            <a:r>
              <a:rPr lang="en-US" sz="2800" i="1" dirty="0" err="1" smtClean="0">
                <a:solidFill>
                  <a:schemeClr val="bg2">
                    <a:lumMod val="25000"/>
                  </a:schemeClr>
                </a:solidFill>
              </a:rPr>
              <a:t>không</a:t>
            </a:r>
            <a:r>
              <a:rPr lang="en-US" sz="2800" i="1" dirty="0" smtClean="0">
                <a:solidFill>
                  <a:schemeClr val="bg2">
                    <a:lumMod val="25000"/>
                  </a:schemeClr>
                </a:solidFill>
              </a:rPr>
              <a:t> </a:t>
            </a:r>
            <a:r>
              <a:rPr lang="en-US" sz="2800" i="1" dirty="0" err="1" smtClean="0">
                <a:solidFill>
                  <a:schemeClr val="bg2">
                    <a:lumMod val="25000"/>
                  </a:schemeClr>
                </a:solidFill>
              </a:rPr>
              <a:t>ngang</a:t>
            </a:r>
            <a:r>
              <a:rPr lang="en-US" sz="2800" i="1" dirty="0" smtClean="0">
                <a:solidFill>
                  <a:schemeClr val="bg2">
                    <a:lumMod val="25000"/>
                  </a:schemeClr>
                </a:solidFill>
              </a:rPr>
              <a:t> </a:t>
            </a:r>
            <a:r>
              <a:rPr lang="en-US" sz="2800" i="1" dirty="0" err="1" smtClean="0">
                <a:solidFill>
                  <a:schemeClr val="bg2">
                    <a:lumMod val="25000"/>
                  </a:schemeClr>
                </a:solidFill>
              </a:rPr>
              <a:t>sức</a:t>
            </a:r>
            <a:r>
              <a:rPr lang="en-US" sz="2800" i="1" dirty="0" smtClean="0">
                <a:solidFill>
                  <a:schemeClr val="bg2">
                    <a:lumMod val="25000"/>
                  </a:schemeClr>
                </a:solidFill>
              </a:rPr>
              <a:t> </a:t>
            </a:r>
            <a:r>
              <a:rPr lang="en-US" sz="2800" i="1" dirty="0" err="1" smtClean="0">
                <a:solidFill>
                  <a:schemeClr val="bg2">
                    <a:lumMod val="25000"/>
                  </a:schemeClr>
                </a:solidFill>
              </a:rPr>
              <a:t>với</a:t>
            </a:r>
            <a:r>
              <a:rPr lang="en-US" sz="2800" i="1" dirty="0" smtClean="0">
                <a:solidFill>
                  <a:schemeClr val="bg2">
                    <a:lumMod val="25000"/>
                  </a:schemeClr>
                </a:solidFill>
              </a:rPr>
              <a:t> </a:t>
            </a:r>
            <a:r>
              <a:rPr lang="en-US" sz="2800" i="1" dirty="0" err="1" smtClean="0">
                <a:solidFill>
                  <a:schemeClr val="bg2">
                    <a:lumMod val="25000"/>
                  </a:schemeClr>
                </a:solidFill>
              </a:rPr>
              <a:t>các</a:t>
            </a:r>
            <a:r>
              <a:rPr lang="en-US" sz="2800" i="1" dirty="0" smtClean="0">
                <a:solidFill>
                  <a:schemeClr val="bg2">
                    <a:lumMod val="25000"/>
                  </a:schemeClr>
                </a:solidFill>
              </a:rPr>
              <a:t> </a:t>
            </a:r>
            <a:r>
              <a:rPr lang="en-US" sz="2800" i="1" dirty="0" err="1" smtClean="0">
                <a:solidFill>
                  <a:schemeClr val="bg2">
                    <a:lumMod val="25000"/>
                  </a:schemeClr>
                </a:solidFill>
              </a:rPr>
              <a:t>chủ</a:t>
            </a:r>
            <a:r>
              <a:rPr lang="en-US" sz="2800" i="1" dirty="0" smtClean="0">
                <a:solidFill>
                  <a:schemeClr val="bg2">
                    <a:lumMod val="25000"/>
                  </a:schemeClr>
                </a:solidFill>
              </a:rPr>
              <a:t> </a:t>
            </a:r>
            <a:r>
              <a:rPr lang="en-US" sz="2800" i="1" dirty="0" err="1" smtClean="0">
                <a:solidFill>
                  <a:schemeClr val="bg2">
                    <a:lumMod val="25000"/>
                  </a:schemeClr>
                </a:solidFill>
              </a:rPr>
              <a:t>tàu</a:t>
            </a:r>
            <a:r>
              <a:rPr lang="en-US" sz="2800" i="1" dirty="0" smtClean="0">
                <a:solidFill>
                  <a:schemeClr val="bg2">
                    <a:lumMod val="25000"/>
                  </a:schemeClr>
                </a:solidFill>
              </a:rPr>
              <a:t> </a:t>
            </a:r>
            <a:r>
              <a:rPr lang="en-US" sz="2800" i="1" dirty="0" err="1" smtClean="0">
                <a:solidFill>
                  <a:schemeClr val="bg2">
                    <a:lumMod val="25000"/>
                  </a:schemeClr>
                </a:solidFill>
              </a:rPr>
              <a:t>người</a:t>
            </a:r>
            <a:r>
              <a:rPr lang="en-US" sz="2800" i="1" dirty="0" smtClean="0">
                <a:solidFill>
                  <a:schemeClr val="bg2">
                    <a:lumMod val="25000"/>
                  </a:schemeClr>
                </a:solidFill>
              </a:rPr>
              <a:t> </a:t>
            </a:r>
            <a:r>
              <a:rPr lang="en-US" sz="2800" i="1" dirty="0" err="1" smtClean="0">
                <a:solidFill>
                  <a:schemeClr val="bg2">
                    <a:lumMod val="25000"/>
                  </a:schemeClr>
                </a:solidFill>
              </a:rPr>
              <a:t>nước</a:t>
            </a:r>
            <a:r>
              <a:rPr lang="en-US" sz="2800" i="1" dirty="0" smtClean="0">
                <a:solidFill>
                  <a:schemeClr val="bg2">
                    <a:lumMod val="25000"/>
                  </a:schemeClr>
                </a:solidFill>
              </a:rPr>
              <a:t> </a:t>
            </a:r>
            <a:r>
              <a:rPr lang="en-US" sz="2800" i="1" dirty="0" err="1" smtClean="0">
                <a:solidFill>
                  <a:schemeClr val="bg2">
                    <a:lumMod val="25000"/>
                  </a:schemeClr>
                </a:solidFill>
              </a:rPr>
              <a:t>ngoài</a:t>
            </a:r>
            <a:r>
              <a:rPr lang="en-US" sz="2800" i="1" dirty="0" smtClean="0">
                <a:solidFill>
                  <a:schemeClr val="bg2">
                    <a:lumMod val="25000"/>
                  </a:schemeClr>
                </a:solidFill>
              </a:rPr>
              <a:t>?</a:t>
            </a:r>
            <a:endParaRPr lang="en-US" sz="2800" i="1" dirty="0">
              <a:solidFill>
                <a:schemeClr val="bg2">
                  <a:lumMod val="25000"/>
                </a:schemeClr>
              </a:solidFill>
            </a:endParaRPr>
          </a:p>
        </p:txBody>
      </p:sp>
    </p:spTree>
    <p:extLst>
      <p:ext uri="{BB962C8B-B14F-4D97-AF65-F5344CB8AC3E}">
        <p14:creationId xmlns:p14="http://schemas.microsoft.com/office/powerpoint/2010/main" val="4232001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00">
        <p15:prstTrans prst="wind"/>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a:xfrm>
            <a:off x="977153" y="1332131"/>
            <a:ext cx="9977717" cy="3276600"/>
          </a:xfrm>
          <a:prstGeom prst="rect">
            <a:avLst/>
          </a:prstGeom>
        </p:spPr>
        <p:txBody>
          <a:bodyPr>
            <a:noAutofit/>
          </a:bodyPr>
          <a:lstStyle/>
          <a:p>
            <a:r>
              <a:rPr lang="en-US" sz="2000" dirty="0">
                <a:latin typeface="UTM Avo" panose="02040603050506020204" pitchFamily="18" charset="0"/>
              </a:rPr>
              <a:t> </a:t>
            </a:r>
            <a:r>
              <a:rPr lang="en-US" sz="2000" dirty="0" smtClean="0">
                <a:latin typeface="UTM Avo" panose="02040603050506020204" pitchFamily="18" charset="0"/>
              </a:rPr>
              <a:t>  </a:t>
            </a:r>
            <a:r>
              <a:rPr lang="en-US" sz="2000" dirty="0" err="1" smtClean="0">
                <a:solidFill>
                  <a:srgbClr val="023467"/>
                </a:solidFill>
                <a:latin typeface="UTM Avo" panose="02040603050506020204" pitchFamily="18" charset="0"/>
              </a:rPr>
              <a:t>Từ</a:t>
            </a:r>
            <a:r>
              <a:rPr lang="en-US" sz="2000" dirty="0" smtClean="0">
                <a:solidFill>
                  <a:srgbClr val="023467"/>
                </a:solidFill>
                <a:latin typeface="UTM Avo" panose="02040603050506020204" pitchFamily="18" charset="0"/>
              </a:rPr>
              <a:t> </a:t>
            </a:r>
            <a:r>
              <a:rPr lang="en-US" sz="2000" dirty="0" err="1">
                <a:solidFill>
                  <a:srgbClr val="023467"/>
                </a:solidFill>
                <a:latin typeface="UTM Avo" panose="02040603050506020204" pitchFamily="18" charset="0"/>
              </a:rPr>
              <a:t>nhỏ</a:t>
            </a:r>
            <a:r>
              <a:rPr lang="en-US" sz="2000" dirty="0">
                <a:solidFill>
                  <a:srgbClr val="023467"/>
                </a:solidFill>
                <a:latin typeface="UTM Avo" panose="02040603050506020204" pitchFamily="18" charset="0"/>
              </a:rPr>
              <a:t>,</a:t>
            </a:r>
            <a:r>
              <a:rPr lang="vi-VN" sz="2000" dirty="0">
                <a:solidFill>
                  <a:srgbClr val="023467"/>
                </a:solidFill>
                <a:latin typeface="UTM Avo" panose="02040603050506020204" pitchFamily="18" charset="0"/>
              </a:rPr>
              <a:t>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r>
              <a:rPr lang="en-US" sz="2000" dirty="0">
                <a:solidFill>
                  <a:srgbClr val="023467"/>
                </a:solidFill>
                <a:latin typeface="UTM Avo" panose="02040603050506020204" pitchFamily="18" charset="0"/>
              </a:rPr>
              <a:t> </a:t>
            </a:r>
            <a:r>
              <a:rPr lang="vi-VN" sz="2000" dirty="0">
                <a:solidFill>
                  <a:srgbClr val="023467"/>
                </a:solidFill>
                <a:latin typeface="UTM Avo" panose="02040603050506020204" pitchFamily="18" charset="0"/>
              </a:rPr>
              <a:t> </a:t>
            </a:r>
            <a:endParaRPr lang="en-US" sz="2000" dirty="0">
              <a:solidFill>
                <a:srgbClr val="023467"/>
              </a:solidFill>
              <a:latin typeface="UTM Avo" panose="02040603050506020204" pitchFamily="18" charset="0"/>
            </a:endParaRPr>
          </a:p>
          <a:p>
            <a:r>
              <a:rPr lang="en-US" sz="2000" dirty="0">
                <a:solidFill>
                  <a:srgbClr val="023467"/>
                </a:solidFill>
                <a:latin typeface="UTM Avo" panose="02040603050506020204" pitchFamily="18" charset="0"/>
              </a:rPr>
              <a:t>    </a:t>
            </a:r>
            <a:r>
              <a:rPr lang="vi-VN" sz="2000" dirty="0">
                <a:solidFill>
                  <a:srgbClr val="023467"/>
                </a:solidFill>
                <a:latin typeface="UTM Avo" panose="02040603050506020204" pitchFamily="18" charset="0"/>
              </a:rPr>
              <a:t>Để tìm điều bí mật đó, Xi-ôn-cốp-xki đọc không biết bao nhiêu là sách. Nghĩ ra điều gì, ông lại hì hục làm thí nghiệm, có khi đến hàng trăm lần.</a:t>
            </a:r>
          </a:p>
          <a:p>
            <a:r>
              <a:rPr lang="vi-VN" sz="2000" dirty="0">
                <a:solidFill>
                  <a:srgbClr val="023467"/>
                </a:solidFill>
                <a:latin typeface="UTM Avo" panose="02040603050506020204" pitchFamily="18" charset="0"/>
              </a:rPr>
              <a:t>    Có người bạn hỏi:</a:t>
            </a:r>
          </a:p>
          <a:p>
            <a:r>
              <a:rPr lang="vi-VN" sz="2000" dirty="0">
                <a:solidFill>
                  <a:srgbClr val="023467"/>
                </a:solidFill>
                <a:latin typeface="UTM Avo" panose="02040603050506020204" pitchFamily="18" charset="0"/>
              </a:rPr>
              <a:t>- Cậu làm thế nào mà mua được nhiều sách và dụng cụ thí nghiệm như thế?</a:t>
            </a:r>
          </a:p>
          <a:p>
            <a:r>
              <a:rPr lang="vi-VN" sz="2000" dirty="0">
                <a:solidFill>
                  <a:srgbClr val="023467"/>
                </a:solidFill>
                <a:latin typeface="UTM Avo" panose="02040603050506020204" pitchFamily="18" charset="0"/>
              </a:rPr>
              <a:t>    Xi-ôn-cốp-xki cười:</a:t>
            </a:r>
          </a:p>
          <a:p>
            <a:r>
              <a:rPr lang="vi-VN" sz="2000" dirty="0">
                <a:solidFill>
                  <a:srgbClr val="023467"/>
                </a:solidFill>
                <a:latin typeface="UTM Avo" panose="02040603050506020204" pitchFamily="18" charset="0"/>
              </a:rPr>
              <a:t>- Có gì đâu, mình chỉ tiết kiệm thôi.</a:t>
            </a:r>
            <a:endParaRPr lang="en-US" sz="2000" dirty="0">
              <a:solidFill>
                <a:schemeClr val="tx2">
                  <a:lumMod val="75000"/>
                </a:schemeClr>
              </a:solidFill>
              <a:latin typeface="Arial" panose="020B0604020202020204" pitchFamily="34" charset="0"/>
              <a:cs typeface="Arial" panose="020B0604020202020204" pitchFamily="34" charset="0"/>
            </a:endParaRPr>
          </a:p>
          <a:p>
            <a:pPr marL="514350" indent="-514350" fontAlgn="base">
              <a:lnSpc>
                <a:spcPct val="90000"/>
              </a:lnSpc>
              <a:spcBef>
                <a:spcPct val="20000"/>
              </a:spcBef>
              <a:spcAft>
                <a:spcPct val="0"/>
              </a:spcAft>
              <a:buFont typeface="+mj-lt"/>
              <a:buAutoNum type="arabicPeriod"/>
              <a:defRPr/>
            </a:pPr>
            <a:endParaRPr lang="en-US" sz="2000" dirty="0">
              <a:solidFill>
                <a:schemeClr val="tx2">
                  <a:lumMod val="75000"/>
                </a:schemeClr>
              </a:solidFill>
              <a:latin typeface="Arial" panose="020B0604020202020204" pitchFamily="34" charset="0"/>
              <a:cs typeface="Arial" panose="020B0604020202020204" pitchFamily="34" charset="0"/>
            </a:endParaRPr>
          </a:p>
          <a:p>
            <a:pPr marL="514350" indent="-514350" fontAlgn="base">
              <a:lnSpc>
                <a:spcPct val="90000"/>
              </a:lnSpc>
              <a:spcBef>
                <a:spcPct val="20000"/>
              </a:spcBef>
              <a:spcAft>
                <a:spcPct val="0"/>
              </a:spcAft>
              <a:buFont typeface="+mj-lt"/>
              <a:buAutoNum type="arabicPeriod"/>
              <a:defRPr/>
            </a:pPr>
            <a:endParaRPr lang="vi-VN" sz="2000" dirty="0">
              <a:solidFill>
                <a:schemeClr val="tx2">
                  <a:lumMod val="75000"/>
                </a:schemeClr>
              </a:solidFill>
              <a:latin typeface="Arial" panose="020B0604020202020204" pitchFamily="34" charset="0"/>
              <a:cs typeface="Arial" panose="020B0604020202020204" pitchFamily="34" charset="0"/>
            </a:endParaRPr>
          </a:p>
        </p:txBody>
      </p:sp>
      <p:sp>
        <p:nvSpPr>
          <p:cNvPr id="13" name="TextBox 10"/>
          <p:cNvSpPr txBox="1">
            <a:spLocks noChangeArrowheads="1"/>
          </p:cNvSpPr>
          <p:nvPr/>
        </p:nvSpPr>
        <p:spPr bwMode="auto">
          <a:xfrm>
            <a:off x="1770344" y="685800"/>
            <a:ext cx="8971417" cy="646331"/>
          </a:xfrm>
          <a:prstGeom prst="rect">
            <a:avLst/>
          </a:prstGeom>
          <a:solidFill>
            <a:schemeClr val="accent2">
              <a:lumMod val="40000"/>
              <a:lumOff val="60000"/>
            </a:schemeClr>
          </a:solidFill>
          <a:ln w="38100">
            <a:noFill/>
            <a:prstDash val="dash"/>
          </a:ln>
          <a:effectLst>
            <a:softEdge rad="127000"/>
          </a:effectLst>
          <a:extLst/>
        </p:spPr>
        <p:txBody>
          <a:bodyPr wrap="square">
            <a:spAutoFit/>
          </a:bodyPr>
          <a:lstStyle>
            <a:lvl1pPr eaLnBrk="0" hangingPunct="0">
              <a:defRPr sz="4800">
                <a:solidFill>
                  <a:schemeClr val="tx1"/>
                </a:solidFill>
                <a:latin typeface="Arial" panose="020B0604020202020204" pitchFamily="34" charset="0"/>
              </a:defRPr>
            </a:lvl1pPr>
            <a:lvl2pPr marL="742950" indent="-285750" eaLnBrk="0" hangingPunct="0">
              <a:defRPr sz="4800">
                <a:solidFill>
                  <a:schemeClr val="tx1"/>
                </a:solidFill>
                <a:latin typeface="Arial" panose="020B0604020202020204" pitchFamily="34" charset="0"/>
              </a:defRPr>
            </a:lvl2pPr>
            <a:lvl3pPr marL="1143000" indent="-228600" eaLnBrk="0" hangingPunct="0">
              <a:defRPr sz="4800">
                <a:solidFill>
                  <a:schemeClr val="tx1"/>
                </a:solidFill>
                <a:latin typeface="Arial" panose="020B0604020202020204" pitchFamily="34" charset="0"/>
              </a:defRPr>
            </a:lvl3pPr>
            <a:lvl4pPr marL="1600200" indent="-228600" eaLnBrk="0" hangingPunct="0">
              <a:defRPr sz="4800">
                <a:solidFill>
                  <a:schemeClr val="tx1"/>
                </a:solidFill>
                <a:latin typeface="Arial" panose="020B0604020202020204" pitchFamily="34" charset="0"/>
              </a:defRPr>
            </a:lvl4pPr>
            <a:lvl5pPr marL="2057400" indent="-228600" eaLnBrk="0" hangingPunct="0">
              <a:defRPr sz="4800">
                <a:solidFill>
                  <a:schemeClr val="tx1"/>
                </a:solidFill>
                <a:latin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Arial" panose="020B0604020202020204" pitchFamily="34" charset="0"/>
              </a:defRPr>
            </a:lvl9pPr>
          </a:lstStyle>
          <a:p>
            <a:pPr eaLnBrk="1" fontAlgn="base" hangingPunct="1">
              <a:spcBef>
                <a:spcPct val="0"/>
              </a:spcBef>
              <a:spcAft>
                <a:spcPct val="0"/>
              </a:spcAft>
            </a:pPr>
            <a:r>
              <a:rPr lang="en-US" altLang="en-US" sz="3600" dirty="0" err="1" smtClean="0">
                <a:solidFill>
                  <a:schemeClr val="bg2">
                    <a:lumMod val="25000"/>
                  </a:schemeClr>
                </a:solidFill>
                <a:latin typeface="UTM Mother" panose="02040603050506020204" pitchFamily="18" charset="0"/>
                <a:cs typeface="Arial" panose="020B0604020202020204" pitchFamily="34" charset="0"/>
              </a:rPr>
              <a:t>Người</a:t>
            </a:r>
            <a:r>
              <a:rPr lang="en-US" altLang="en-US" sz="3600" dirty="0" smtClean="0">
                <a:solidFill>
                  <a:schemeClr val="bg2">
                    <a:lumMod val="25000"/>
                  </a:schemeClr>
                </a:solidFill>
                <a:latin typeface="UTM Mother" panose="02040603050506020204" pitchFamily="18" charset="0"/>
                <a:cs typeface="Arial" panose="020B0604020202020204" pitchFamily="34" charset="0"/>
              </a:rPr>
              <a:t> </a:t>
            </a:r>
            <a:r>
              <a:rPr lang="en-US" altLang="en-US" sz="3600" dirty="0" err="1" smtClean="0">
                <a:solidFill>
                  <a:schemeClr val="bg2">
                    <a:lumMod val="25000"/>
                  </a:schemeClr>
                </a:solidFill>
                <a:latin typeface="UTM Mother" panose="02040603050506020204" pitchFamily="18" charset="0"/>
                <a:cs typeface="Arial" panose="020B0604020202020204" pitchFamily="34" charset="0"/>
              </a:rPr>
              <a:t>tìm</a:t>
            </a:r>
            <a:r>
              <a:rPr lang="en-US" altLang="en-US" sz="3600" dirty="0" smtClean="0">
                <a:solidFill>
                  <a:schemeClr val="bg2">
                    <a:lumMod val="25000"/>
                  </a:schemeClr>
                </a:solidFill>
                <a:latin typeface="UTM Mother" panose="02040603050506020204" pitchFamily="18" charset="0"/>
                <a:cs typeface="Arial" panose="020B0604020202020204" pitchFamily="34" charset="0"/>
              </a:rPr>
              <a:t> </a:t>
            </a:r>
            <a:r>
              <a:rPr lang="en-US" altLang="en-US" sz="3600" dirty="0" err="1" smtClean="0">
                <a:solidFill>
                  <a:schemeClr val="bg2">
                    <a:lumMod val="25000"/>
                  </a:schemeClr>
                </a:solidFill>
                <a:latin typeface="UTM Mother" panose="02040603050506020204" pitchFamily="18" charset="0"/>
                <a:cs typeface="Arial" panose="020B0604020202020204" pitchFamily="34" charset="0"/>
              </a:rPr>
              <a:t>đường</a:t>
            </a:r>
            <a:r>
              <a:rPr lang="en-US" altLang="en-US" sz="3600" dirty="0" smtClean="0">
                <a:solidFill>
                  <a:schemeClr val="bg2">
                    <a:lumMod val="25000"/>
                  </a:schemeClr>
                </a:solidFill>
                <a:latin typeface="UTM Mother" panose="02040603050506020204" pitchFamily="18" charset="0"/>
                <a:cs typeface="Arial" panose="020B0604020202020204" pitchFamily="34" charset="0"/>
              </a:rPr>
              <a:t> </a:t>
            </a:r>
            <a:r>
              <a:rPr lang="en-US" altLang="en-US" sz="3600" dirty="0" err="1" smtClean="0">
                <a:solidFill>
                  <a:schemeClr val="bg2">
                    <a:lumMod val="25000"/>
                  </a:schemeClr>
                </a:solidFill>
                <a:latin typeface="UTM Mother" panose="02040603050506020204" pitchFamily="18" charset="0"/>
                <a:cs typeface="Arial" panose="020B0604020202020204" pitchFamily="34" charset="0"/>
              </a:rPr>
              <a:t>lên</a:t>
            </a:r>
            <a:r>
              <a:rPr lang="en-US" altLang="en-US" sz="3600" dirty="0" smtClean="0">
                <a:solidFill>
                  <a:schemeClr val="bg2">
                    <a:lumMod val="25000"/>
                  </a:schemeClr>
                </a:solidFill>
                <a:latin typeface="UTM Mother" panose="02040603050506020204" pitchFamily="18" charset="0"/>
                <a:cs typeface="Arial" panose="020B0604020202020204" pitchFamily="34" charset="0"/>
              </a:rPr>
              <a:t> </a:t>
            </a:r>
            <a:r>
              <a:rPr lang="en-US" altLang="en-US" sz="3600" dirty="0" err="1" smtClean="0">
                <a:solidFill>
                  <a:schemeClr val="bg2">
                    <a:lumMod val="25000"/>
                  </a:schemeClr>
                </a:solidFill>
                <a:latin typeface="UTM Mother" panose="02040603050506020204" pitchFamily="18" charset="0"/>
                <a:cs typeface="Arial" panose="020B0604020202020204" pitchFamily="34" charset="0"/>
              </a:rPr>
              <a:t>các</a:t>
            </a:r>
            <a:r>
              <a:rPr lang="en-US" altLang="en-US" sz="3600" dirty="0" smtClean="0">
                <a:solidFill>
                  <a:schemeClr val="bg2">
                    <a:lumMod val="25000"/>
                  </a:schemeClr>
                </a:solidFill>
                <a:latin typeface="UTM Mother" panose="02040603050506020204" pitchFamily="18" charset="0"/>
                <a:cs typeface="Arial" panose="020B0604020202020204" pitchFamily="34" charset="0"/>
              </a:rPr>
              <a:t> </a:t>
            </a:r>
            <a:r>
              <a:rPr lang="en-US" altLang="en-US" sz="3600" dirty="0" err="1" smtClean="0">
                <a:solidFill>
                  <a:schemeClr val="bg2">
                    <a:lumMod val="25000"/>
                  </a:schemeClr>
                </a:solidFill>
                <a:latin typeface="UTM Mother" panose="02040603050506020204" pitchFamily="18" charset="0"/>
                <a:cs typeface="Arial" panose="020B0604020202020204" pitchFamily="34" charset="0"/>
              </a:rPr>
              <a:t>vì</a:t>
            </a:r>
            <a:r>
              <a:rPr lang="en-US" altLang="en-US" sz="3600" dirty="0" smtClean="0">
                <a:solidFill>
                  <a:schemeClr val="bg2">
                    <a:lumMod val="25000"/>
                  </a:schemeClr>
                </a:solidFill>
                <a:latin typeface="UTM Mother" panose="02040603050506020204" pitchFamily="18" charset="0"/>
                <a:cs typeface="Arial" panose="020B0604020202020204" pitchFamily="34" charset="0"/>
              </a:rPr>
              <a:t> </a:t>
            </a:r>
            <a:r>
              <a:rPr lang="en-US" altLang="en-US" sz="3600" dirty="0" err="1" smtClean="0">
                <a:solidFill>
                  <a:schemeClr val="bg2">
                    <a:lumMod val="25000"/>
                  </a:schemeClr>
                </a:solidFill>
                <a:latin typeface="UTM Mother" panose="02040603050506020204" pitchFamily="18" charset="0"/>
                <a:cs typeface="Arial" panose="020B0604020202020204" pitchFamily="34" charset="0"/>
              </a:rPr>
              <a:t>sao</a:t>
            </a:r>
            <a:endParaRPr lang="en-US" altLang="en-US" sz="3600" dirty="0">
              <a:solidFill>
                <a:schemeClr val="bg2">
                  <a:lumMod val="25000"/>
                </a:schemeClr>
              </a:solidFill>
              <a:latin typeface="UTM Mother" panose="02040603050506020204" pitchFamily="18" charset="0"/>
              <a:cs typeface="Arial" panose="020B0604020202020204" pitchFamily="34" charset="0"/>
            </a:endParaRPr>
          </a:p>
        </p:txBody>
      </p:sp>
      <p:pic>
        <p:nvPicPr>
          <p:cNvPr id="6" name="图片 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291522" y="3970978"/>
            <a:ext cx="2900478" cy="2900478"/>
          </a:xfrm>
          <a:prstGeom prst="rect">
            <a:avLst/>
          </a:prstGeom>
        </p:spPr>
      </p:pic>
      <p:sp>
        <p:nvSpPr>
          <p:cNvPr id="8" name="TextBox 7"/>
          <p:cNvSpPr txBox="1"/>
          <p:nvPr/>
        </p:nvSpPr>
        <p:spPr>
          <a:xfrm>
            <a:off x="1111624" y="4947170"/>
            <a:ext cx="7781364" cy="954107"/>
          </a:xfrm>
          <a:prstGeom prst="rect">
            <a:avLst/>
          </a:prstGeom>
          <a:solidFill>
            <a:schemeClr val="accent2">
              <a:lumMod val="40000"/>
              <a:lumOff val="60000"/>
            </a:schemeClr>
          </a:solidFill>
          <a:ln w="38100">
            <a:solidFill>
              <a:schemeClr val="accent2">
                <a:lumMod val="20000"/>
                <a:lumOff val="80000"/>
              </a:schemeClr>
            </a:solidFill>
            <a:prstDash val="sysDash"/>
          </a:ln>
        </p:spPr>
        <p:txBody>
          <a:bodyPr wrap="square" rtlCol="0">
            <a:spAutoFit/>
          </a:bodyPr>
          <a:lstStyle/>
          <a:p>
            <a:r>
              <a:rPr lang="en-US" sz="2800" i="1" dirty="0" smtClean="0">
                <a:solidFill>
                  <a:srgbClr val="002060"/>
                </a:solidFill>
              </a:rPr>
              <a:t>Xi-</a:t>
            </a:r>
            <a:r>
              <a:rPr lang="en-US" sz="2800" i="1" dirty="0" err="1" smtClean="0">
                <a:solidFill>
                  <a:srgbClr val="002060"/>
                </a:solidFill>
              </a:rPr>
              <a:t>ôn</a:t>
            </a:r>
            <a:r>
              <a:rPr lang="en-US" sz="2800" i="1" dirty="0" smtClean="0">
                <a:solidFill>
                  <a:srgbClr val="002060"/>
                </a:solidFill>
              </a:rPr>
              <a:t>-</a:t>
            </a:r>
            <a:r>
              <a:rPr lang="en-US" sz="2800" i="1" dirty="0" err="1" smtClean="0">
                <a:solidFill>
                  <a:srgbClr val="002060"/>
                </a:solidFill>
              </a:rPr>
              <a:t>cốp-xki</a:t>
            </a:r>
            <a:r>
              <a:rPr lang="en-US" sz="2800" i="1" dirty="0" smtClean="0">
                <a:solidFill>
                  <a:srgbClr val="002060"/>
                </a:solidFill>
              </a:rPr>
              <a:t> </a:t>
            </a:r>
            <a:r>
              <a:rPr lang="en-US" sz="2800" i="1" dirty="0" err="1" smtClean="0">
                <a:solidFill>
                  <a:srgbClr val="002060"/>
                </a:solidFill>
              </a:rPr>
              <a:t>mơ</a:t>
            </a:r>
            <a:r>
              <a:rPr lang="en-US" sz="2800" i="1" dirty="0" smtClean="0">
                <a:solidFill>
                  <a:srgbClr val="002060"/>
                </a:solidFill>
              </a:rPr>
              <a:t> </a:t>
            </a:r>
            <a:r>
              <a:rPr lang="en-US" sz="2800" i="1" dirty="0" err="1" smtClean="0">
                <a:solidFill>
                  <a:srgbClr val="002060"/>
                </a:solidFill>
              </a:rPr>
              <a:t>ước</a:t>
            </a:r>
            <a:r>
              <a:rPr lang="en-US" sz="2800" i="1" dirty="0" smtClean="0">
                <a:solidFill>
                  <a:srgbClr val="002060"/>
                </a:solidFill>
              </a:rPr>
              <a:t> </a:t>
            </a:r>
            <a:r>
              <a:rPr lang="en-US" sz="2800" i="1" dirty="0" err="1" smtClean="0">
                <a:solidFill>
                  <a:srgbClr val="002060"/>
                </a:solidFill>
              </a:rPr>
              <a:t>điều</a:t>
            </a:r>
            <a:r>
              <a:rPr lang="en-US" sz="2800" i="1" dirty="0" smtClean="0">
                <a:solidFill>
                  <a:srgbClr val="002060"/>
                </a:solidFill>
              </a:rPr>
              <a:t> </a:t>
            </a:r>
            <a:r>
              <a:rPr lang="en-US" sz="2800" i="1" dirty="0" err="1" smtClean="0">
                <a:solidFill>
                  <a:srgbClr val="002060"/>
                </a:solidFill>
              </a:rPr>
              <a:t>gì</a:t>
            </a:r>
            <a:r>
              <a:rPr lang="en-US" sz="2800" i="1" dirty="0" smtClean="0">
                <a:solidFill>
                  <a:srgbClr val="002060"/>
                </a:solidFill>
              </a:rPr>
              <a:t>? </a:t>
            </a:r>
            <a:r>
              <a:rPr lang="en-US" sz="2800" i="1" dirty="0" err="1" smtClean="0">
                <a:solidFill>
                  <a:srgbClr val="002060"/>
                </a:solidFill>
              </a:rPr>
              <a:t>Ông</a:t>
            </a:r>
            <a:r>
              <a:rPr lang="en-US" sz="2800" i="1" dirty="0" smtClean="0">
                <a:solidFill>
                  <a:srgbClr val="002060"/>
                </a:solidFill>
              </a:rPr>
              <a:t> </a:t>
            </a:r>
            <a:r>
              <a:rPr lang="en-US" sz="2800" i="1" dirty="0" err="1" smtClean="0">
                <a:solidFill>
                  <a:srgbClr val="002060"/>
                </a:solidFill>
              </a:rPr>
              <a:t>đã</a:t>
            </a:r>
            <a:r>
              <a:rPr lang="en-US" sz="2800" i="1" dirty="0" smtClean="0">
                <a:solidFill>
                  <a:srgbClr val="002060"/>
                </a:solidFill>
              </a:rPr>
              <a:t> </a:t>
            </a:r>
            <a:r>
              <a:rPr lang="en-US" sz="2800" i="1" dirty="0" err="1" smtClean="0">
                <a:solidFill>
                  <a:srgbClr val="002060"/>
                </a:solidFill>
              </a:rPr>
              <a:t>làm</a:t>
            </a:r>
            <a:r>
              <a:rPr lang="en-US" sz="2800" i="1" dirty="0" smtClean="0">
                <a:solidFill>
                  <a:srgbClr val="002060"/>
                </a:solidFill>
              </a:rPr>
              <a:t> </a:t>
            </a:r>
            <a:r>
              <a:rPr lang="en-US" sz="2800" i="1" dirty="0" err="1" smtClean="0">
                <a:solidFill>
                  <a:srgbClr val="002060"/>
                </a:solidFill>
              </a:rPr>
              <a:t>gì</a:t>
            </a:r>
            <a:r>
              <a:rPr lang="en-US" sz="2800" i="1" dirty="0" smtClean="0">
                <a:solidFill>
                  <a:srgbClr val="002060"/>
                </a:solidFill>
              </a:rPr>
              <a:t> </a:t>
            </a:r>
            <a:r>
              <a:rPr lang="en-US" sz="2800" i="1" dirty="0" err="1" smtClean="0">
                <a:solidFill>
                  <a:srgbClr val="002060"/>
                </a:solidFill>
              </a:rPr>
              <a:t>để</a:t>
            </a:r>
            <a:r>
              <a:rPr lang="en-US" sz="2800" i="1" dirty="0" smtClean="0">
                <a:solidFill>
                  <a:srgbClr val="002060"/>
                </a:solidFill>
              </a:rPr>
              <a:t> </a:t>
            </a:r>
            <a:r>
              <a:rPr lang="en-US" sz="2800" i="1" dirty="0" err="1" smtClean="0">
                <a:solidFill>
                  <a:srgbClr val="002060"/>
                </a:solidFill>
              </a:rPr>
              <a:t>thực</a:t>
            </a:r>
            <a:r>
              <a:rPr lang="en-US" sz="2800" i="1" dirty="0" smtClean="0">
                <a:solidFill>
                  <a:srgbClr val="002060"/>
                </a:solidFill>
              </a:rPr>
              <a:t> </a:t>
            </a:r>
            <a:r>
              <a:rPr lang="en-US" sz="2800" i="1" dirty="0" err="1" smtClean="0">
                <a:solidFill>
                  <a:srgbClr val="002060"/>
                </a:solidFill>
              </a:rPr>
              <a:t>hiện</a:t>
            </a:r>
            <a:r>
              <a:rPr lang="en-US" sz="2800" i="1" dirty="0" smtClean="0">
                <a:solidFill>
                  <a:srgbClr val="002060"/>
                </a:solidFill>
              </a:rPr>
              <a:t> </a:t>
            </a:r>
            <a:r>
              <a:rPr lang="en-US" sz="2800" i="1" dirty="0" err="1" smtClean="0">
                <a:solidFill>
                  <a:srgbClr val="002060"/>
                </a:solidFill>
              </a:rPr>
              <a:t>ước</a:t>
            </a:r>
            <a:r>
              <a:rPr lang="en-US" sz="2800" i="1" dirty="0" smtClean="0">
                <a:solidFill>
                  <a:srgbClr val="002060"/>
                </a:solidFill>
              </a:rPr>
              <a:t> </a:t>
            </a:r>
            <a:r>
              <a:rPr lang="en-US" sz="2800" i="1" dirty="0" err="1" smtClean="0">
                <a:solidFill>
                  <a:srgbClr val="002060"/>
                </a:solidFill>
              </a:rPr>
              <a:t>mơ</a:t>
            </a:r>
            <a:r>
              <a:rPr lang="en-US" sz="2800" i="1" dirty="0" smtClean="0">
                <a:solidFill>
                  <a:srgbClr val="002060"/>
                </a:solidFill>
              </a:rPr>
              <a:t> </a:t>
            </a:r>
            <a:r>
              <a:rPr lang="en-US" sz="2800" i="1" dirty="0" err="1" smtClean="0">
                <a:solidFill>
                  <a:srgbClr val="002060"/>
                </a:solidFill>
              </a:rPr>
              <a:t>của</a:t>
            </a:r>
            <a:r>
              <a:rPr lang="en-US" sz="2800" i="1" dirty="0" smtClean="0">
                <a:solidFill>
                  <a:srgbClr val="002060"/>
                </a:solidFill>
              </a:rPr>
              <a:t> </a:t>
            </a:r>
            <a:r>
              <a:rPr lang="en-US" sz="2800" i="1" dirty="0" err="1" smtClean="0">
                <a:solidFill>
                  <a:srgbClr val="002060"/>
                </a:solidFill>
              </a:rPr>
              <a:t>mình</a:t>
            </a:r>
            <a:r>
              <a:rPr lang="en-US" sz="2800" i="1" dirty="0" smtClean="0">
                <a:solidFill>
                  <a:srgbClr val="002060"/>
                </a:solidFill>
              </a:rPr>
              <a:t>?</a:t>
            </a:r>
            <a:endParaRPr lang="en-US" sz="2800" i="1" dirty="0">
              <a:solidFill>
                <a:srgbClr val="002060"/>
              </a:solidFill>
            </a:endParaRPr>
          </a:p>
        </p:txBody>
      </p:sp>
    </p:spTree>
    <p:extLst>
      <p:ext uri="{BB962C8B-B14F-4D97-AF65-F5344CB8AC3E}">
        <p14:creationId xmlns:p14="http://schemas.microsoft.com/office/powerpoint/2010/main" val="4219942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00">
        <p15:prstTrans prst="wind"/>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a:xfrm>
            <a:off x="853799" y="1332131"/>
            <a:ext cx="10558271" cy="3276600"/>
          </a:xfrm>
          <a:prstGeom prst="rect">
            <a:avLst/>
          </a:prstGeom>
        </p:spPr>
        <p:txBody>
          <a:bodyPr>
            <a:normAutofit lnSpcReduction="10000"/>
          </a:bodyPr>
          <a:lstStyle/>
          <a:p>
            <a:pPr algn="just"/>
            <a:r>
              <a:rPr lang="en-US" sz="2000" dirty="0">
                <a:solidFill>
                  <a:srgbClr val="000000"/>
                </a:solidFill>
              </a:rPr>
              <a:t> </a:t>
            </a:r>
            <a:r>
              <a:rPr lang="en-US" sz="2000" dirty="0" smtClean="0">
                <a:solidFill>
                  <a:srgbClr val="000000"/>
                </a:solidFill>
              </a:rPr>
              <a:t>  </a:t>
            </a:r>
            <a:r>
              <a:rPr lang="vi-VN" sz="2000" dirty="0" smtClean="0">
                <a:solidFill>
                  <a:srgbClr val="000000"/>
                </a:solidFill>
              </a:rPr>
              <a:t>Thuở </a:t>
            </a:r>
            <a:r>
              <a:rPr lang="vi-VN" sz="2000" dirty="0">
                <a:solidFill>
                  <a:srgbClr val="000000"/>
                </a:solidFill>
              </a:rPr>
              <a:t>đi học, Cao Bá Quát viết chữ rất xấu nên nhiều bài văn dù hay vẫn bị thầy cho điểm kém.</a:t>
            </a:r>
          </a:p>
          <a:p>
            <a:r>
              <a:rPr lang="vi-VN" sz="2000" dirty="0">
                <a:solidFill>
                  <a:srgbClr val="000000"/>
                </a:solidFill>
              </a:rPr>
              <a:t>   Một hôm, có bà cụ hàng xóm sang khẩn khoản:</a:t>
            </a:r>
          </a:p>
          <a:p>
            <a:r>
              <a:rPr lang="vi-VN" sz="2000" dirty="0">
                <a:solidFill>
                  <a:srgbClr val="000000"/>
                </a:solidFill>
              </a:rPr>
              <a:t>- Gia đình già có một việc oan uổng muốn kêu quan, nhờ cậu viết giúp cho lá đơn, có được không?</a:t>
            </a:r>
          </a:p>
          <a:p>
            <a:r>
              <a:rPr lang="vi-VN" sz="2000" dirty="0">
                <a:solidFill>
                  <a:srgbClr val="000000"/>
                </a:solidFill>
              </a:rPr>
              <a:t>   Cao Bá Quát vui vẻ trả lời:</a:t>
            </a:r>
          </a:p>
          <a:p>
            <a:r>
              <a:rPr lang="vi-VN" sz="2000" dirty="0">
                <a:solidFill>
                  <a:srgbClr val="000000"/>
                </a:solidFill>
              </a:rPr>
              <a:t>- Tưởng việc gì khó, chứ việc ấy cháu xin sẵn lòng.</a:t>
            </a:r>
          </a:p>
          <a:p>
            <a:pPr algn="just"/>
            <a:r>
              <a:rPr lang="vi-VN" sz="2000" dirty="0">
                <a:solidFill>
                  <a:srgbClr val="000000"/>
                </a:solidFill>
              </a:rPr>
              <a:t>   Lá đơn viết lí lẽ rõ ràng, Cao Bá Quát yên trí quan sẽ xét nỗi oan cho bà cụ. Nào ngờ, chữ ông xấu quá, quan đọc không được nên thét lính đuổi bà ra khỏi huyện đường. Về nhà, bà kể lại câu chuyện khiến Cao Bá Quát vô cùng ân hận. Ông biết dù văn hay đến đâu mà chữ không ra chữ cũng chẳng ích gì. Từ đó, ông dốc hết sức luyện viết chữ sao cho đẹp.</a:t>
            </a:r>
          </a:p>
        </p:txBody>
      </p:sp>
      <p:sp>
        <p:nvSpPr>
          <p:cNvPr id="13" name="TextBox 10"/>
          <p:cNvSpPr txBox="1">
            <a:spLocks noChangeArrowheads="1"/>
          </p:cNvSpPr>
          <p:nvPr/>
        </p:nvSpPr>
        <p:spPr bwMode="auto">
          <a:xfrm>
            <a:off x="1770344" y="685800"/>
            <a:ext cx="8971417" cy="646331"/>
          </a:xfrm>
          <a:prstGeom prst="rect">
            <a:avLst/>
          </a:prstGeom>
          <a:solidFill>
            <a:schemeClr val="accent2">
              <a:lumMod val="40000"/>
              <a:lumOff val="60000"/>
            </a:schemeClr>
          </a:solidFill>
          <a:ln w="38100">
            <a:noFill/>
            <a:prstDash val="dash"/>
          </a:ln>
          <a:effectLst>
            <a:softEdge rad="127000"/>
          </a:effectLst>
          <a:extLst/>
        </p:spPr>
        <p:txBody>
          <a:bodyPr wrap="square">
            <a:spAutoFit/>
          </a:bodyPr>
          <a:lstStyle>
            <a:lvl1pPr eaLnBrk="0" hangingPunct="0">
              <a:defRPr sz="4800">
                <a:solidFill>
                  <a:schemeClr val="tx1"/>
                </a:solidFill>
                <a:latin typeface="Arial" panose="020B0604020202020204" pitchFamily="34" charset="0"/>
              </a:defRPr>
            </a:lvl1pPr>
            <a:lvl2pPr marL="742950" indent="-285750" eaLnBrk="0" hangingPunct="0">
              <a:defRPr sz="4800">
                <a:solidFill>
                  <a:schemeClr val="tx1"/>
                </a:solidFill>
                <a:latin typeface="Arial" panose="020B0604020202020204" pitchFamily="34" charset="0"/>
              </a:defRPr>
            </a:lvl2pPr>
            <a:lvl3pPr marL="1143000" indent="-228600" eaLnBrk="0" hangingPunct="0">
              <a:defRPr sz="4800">
                <a:solidFill>
                  <a:schemeClr val="tx1"/>
                </a:solidFill>
                <a:latin typeface="Arial" panose="020B0604020202020204" pitchFamily="34" charset="0"/>
              </a:defRPr>
            </a:lvl3pPr>
            <a:lvl4pPr marL="1600200" indent="-228600" eaLnBrk="0" hangingPunct="0">
              <a:defRPr sz="4800">
                <a:solidFill>
                  <a:schemeClr val="tx1"/>
                </a:solidFill>
                <a:latin typeface="Arial" panose="020B0604020202020204" pitchFamily="34" charset="0"/>
              </a:defRPr>
            </a:lvl4pPr>
            <a:lvl5pPr marL="2057400" indent="-228600" eaLnBrk="0" hangingPunct="0">
              <a:defRPr sz="4800">
                <a:solidFill>
                  <a:schemeClr val="tx1"/>
                </a:solidFill>
                <a:latin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3600" dirty="0" err="1" smtClean="0">
                <a:solidFill>
                  <a:schemeClr val="bg2">
                    <a:lumMod val="25000"/>
                  </a:schemeClr>
                </a:solidFill>
                <a:latin typeface="UTM Mother" panose="02040603050506020204" pitchFamily="18" charset="0"/>
                <a:cs typeface="Arial" panose="020B0604020202020204" pitchFamily="34" charset="0"/>
              </a:rPr>
              <a:t>Văn</a:t>
            </a:r>
            <a:r>
              <a:rPr lang="en-US" altLang="en-US" sz="3600" dirty="0" smtClean="0">
                <a:solidFill>
                  <a:schemeClr val="bg2">
                    <a:lumMod val="25000"/>
                  </a:schemeClr>
                </a:solidFill>
                <a:latin typeface="UTM Mother" panose="02040603050506020204" pitchFamily="18" charset="0"/>
                <a:cs typeface="Arial" panose="020B0604020202020204" pitchFamily="34" charset="0"/>
              </a:rPr>
              <a:t> hay </a:t>
            </a:r>
            <a:r>
              <a:rPr lang="en-US" altLang="en-US" sz="3600" dirty="0" err="1" smtClean="0">
                <a:solidFill>
                  <a:schemeClr val="bg2">
                    <a:lumMod val="25000"/>
                  </a:schemeClr>
                </a:solidFill>
                <a:latin typeface="UTM Mother" panose="02040603050506020204" pitchFamily="18" charset="0"/>
                <a:cs typeface="Arial" panose="020B0604020202020204" pitchFamily="34" charset="0"/>
              </a:rPr>
              <a:t>chữ</a:t>
            </a:r>
            <a:r>
              <a:rPr lang="en-US" altLang="en-US" sz="3600" dirty="0" smtClean="0">
                <a:solidFill>
                  <a:schemeClr val="bg2">
                    <a:lumMod val="25000"/>
                  </a:schemeClr>
                </a:solidFill>
                <a:latin typeface="UTM Mother" panose="02040603050506020204" pitchFamily="18" charset="0"/>
                <a:cs typeface="Arial" panose="020B0604020202020204" pitchFamily="34" charset="0"/>
              </a:rPr>
              <a:t> </a:t>
            </a:r>
            <a:r>
              <a:rPr lang="en-US" altLang="en-US" sz="3600" dirty="0" err="1" smtClean="0">
                <a:solidFill>
                  <a:schemeClr val="bg2">
                    <a:lumMod val="25000"/>
                  </a:schemeClr>
                </a:solidFill>
                <a:latin typeface="UTM Mother" panose="02040603050506020204" pitchFamily="18" charset="0"/>
                <a:cs typeface="Arial" panose="020B0604020202020204" pitchFamily="34" charset="0"/>
              </a:rPr>
              <a:t>tốt</a:t>
            </a:r>
            <a:endParaRPr lang="en-US" altLang="en-US" sz="3600" dirty="0">
              <a:solidFill>
                <a:schemeClr val="bg2">
                  <a:lumMod val="25000"/>
                </a:schemeClr>
              </a:solidFill>
              <a:latin typeface="UTM Mother" panose="02040603050506020204" pitchFamily="18" charset="0"/>
              <a:cs typeface="Arial" panose="020B0604020202020204" pitchFamily="34" charset="0"/>
            </a:endParaRPr>
          </a:p>
        </p:txBody>
      </p:sp>
      <p:pic>
        <p:nvPicPr>
          <p:cNvPr id="6" name="图片 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695320" y="4374776"/>
            <a:ext cx="2496680" cy="2496680"/>
          </a:xfrm>
          <a:prstGeom prst="rect">
            <a:avLst/>
          </a:prstGeom>
        </p:spPr>
      </p:pic>
      <p:sp>
        <p:nvSpPr>
          <p:cNvPr id="2" name="TextBox 1"/>
          <p:cNvSpPr txBox="1"/>
          <p:nvPr/>
        </p:nvSpPr>
        <p:spPr>
          <a:xfrm>
            <a:off x="1111624" y="4947170"/>
            <a:ext cx="7781364" cy="523220"/>
          </a:xfrm>
          <a:prstGeom prst="rect">
            <a:avLst/>
          </a:prstGeom>
          <a:solidFill>
            <a:schemeClr val="accent2">
              <a:lumMod val="40000"/>
              <a:lumOff val="60000"/>
            </a:schemeClr>
          </a:solidFill>
          <a:ln w="38100">
            <a:solidFill>
              <a:schemeClr val="accent2">
                <a:lumMod val="20000"/>
                <a:lumOff val="80000"/>
              </a:schemeClr>
            </a:solidFill>
            <a:prstDash val="sysDash"/>
          </a:ln>
        </p:spPr>
        <p:txBody>
          <a:bodyPr wrap="square" rtlCol="0">
            <a:spAutoFit/>
          </a:bodyPr>
          <a:lstStyle/>
          <a:p>
            <a:r>
              <a:rPr lang="en-US" sz="2800" i="1" dirty="0" err="1" smtClean="0">
                <a:solidFill>
                  <a:srgbClr val="002060"/>
                </a:solidFill>
              </a:rPr>
              <a:t>Vì</a:t>
            </a:r>
            <a:r>
              <a:rPr lang="en-US" sz="2800" i="1" dirty="0" smtClean="0">
                <a:solidFill>
                  <a:srgbClr val="002060"/>
                </a:solidFill>
              </a:rPr>
              <a:t> </a:t>
            </a:r>
            <a:r>
              <a:rPr lang="en-US" sz="2800" i="1" dirty="0" err="1" smtClean="0">
                <a:solidFill>
                  <a:srgbClr val="002060"/>
                </a:solidFill>
              </a:rPr>
              <a:t>sao</a:t>
            </a:r>
            <a:r>
              <a:rPr lang="en-US" sz="2800" i="1" dirty="0" smtClean="0">
                <a:solidFill>
                  <a:srgbClr val="002060"/>
                </a:solidFill>
              </a:rPr>
              <a:t> </a:t>
            </a:r>
            <a:r>
              <a:rPr lang="en-US" sz="2800" i="1" dirty="0" err="1" smtClean="0">
                <a:solidFill>
                  <a:srgbClr val="002060"/>
                </a:solidFill>
              </a:rPr>
              <a:t>cụ</a:t>
            </a:r>
            <a:r>
              <a:rPr lang="en-US" sz="2800" i="1" dirty="0" smtClean="0">
                <a:solidFill>
                  <a:srgbClr val="002060"/>
                </a:solidFill>
              </a:rPr>
              <a:t> </a:t>
            </a:r>
            <a:r>
              <a:rPr lang="en-US" sz="2800" i="1" dirty="0" err="1" smtClean="0">
                <a:solidFill>
                  <a:srgbClr val="002060"/>
                </a:solidFill>
              </a:rPr>
              <a:t>bà</a:t>
            </a:r>
            <a:r>
              <a:rPr lang="en-US" sz="2800" i="1" dirty="0" smtClean="0">
                <a:solidFill>
                  <a:srgbClr val="002060"/>
                </a:solidFill>
              </a:rPr>
              <a:t> </a:t>
            </a:r>
            <a:r>
              <a:rPr lang="en-US" sz="2800" i="1" dirty="0" err="1" smtClean="0">
                <a:solidFill>
                  <a:srgbClr val="002060"/>
                </a:solidFill>
              </a:rPr>
              <a:t>bị</a:t>
            </a:r>
            <a:r>
              <a:rPr lang="en-US" sz="2800" i="1" dirty="0" smtClean="0">
                <a:solidFill>
                  <a:srgbClr val="002060"/>
                </a:solidFill>
              </a:rPr>
              <a:t> </a:t>
            </a:r>
            <a:r>
              <a:rPr lang="en-US" sz="2800" i="1" dirty="0" err="1" smtClean="0">
                <a:solidFill>
                  <a:srgbClr val="002060"/>
                </a:solidFill>
              </a:rPr>
              <a:t>lính</a:t>
            </a:r>
            <a:r>
              <a:rPr lang="en-US" sz="2800" i="1" dirty="0" smtClean="0">
                <a:solidFill>
                  <a:srgbClr val="002060"/>
                </a:solidFill>
              </a:rPr>
              <a:t> </a:t>
            </a:r>
            <a:r>
              <a:rPr lang="en-US" sz="2800" i="1" dirty="0" err="1" smtClean="0">
                <a:solidFill>
                  <a:srgbClr val="002060"/>
                </a:solidFill>
              </a:rPr>
              <a:t>đuổi</a:t>
            </a:r>
            <a:r>
              <a:rPr lang="en-US" sz="2800" i="1" dirty="0" smtClean="0">
                <a:solidFill>
                  <a:srgbClr val="002060"/>
                </a:solidFill>
              </a:rPr>
              <a:t> </a:t>
            </a:r>
            <a:r>
              <a:rPr lang="en-US" sz="2800" i="1" dirty="0" err="1" smtClean="0">
                <a:solidFill>
                  <a:srgbClr val="002060"/>
                </a:solidFill>
              </a:rPr>
              <a:t>ra</a:t>
            </a:r>
            <a:r>
              <a:rPr lang="en-US" sz="2800" i="1" dirty="0" smtClean="0">
                <a:solidFill>
                  <a:srgbClr val="002060"/>
                </a:solidFill>
              </a:rPr>
              <a:t> </a:t>
            </a:r>
            <a:r>
              <a:rPr lang="en-US" sz="2800" i="1" dirty="0" err="1" smtClean="0">
                <a:solidFill>
                  <a:srgbClr val="002060"/>
                </a:solidFill>
              </a:rPr>
              <a:t>khỏi</a:t>
            </a:r>
            <a:r>
              <a:rPr lang="en-US" sz="2800" i="1" dirty="0" smtClean="0">
                <a:solidFill>
                  <a:srgbClr val="002060"/>
                </a:solidFill>
              </a:rPr>
              <a:t> </a:t>
            </a:r>
            <a:r>
              <a:rPr lang="en-US" sz="2800" i="1" dirty="0" err="1" smtClean="0">
                <a:solidFill>
                  <a:srgbClr val="002060"/>
                </a:solidFill>
              </a:rPr>
              <a:t>huyện</a:t>
            </a:r>
            <a:r>
              <a:rPr lang="en-US" sz="2800" i="1" dirty="0" smtClean="0">
                <a:solidFill>
                  <a:srgbClr val="002060"/>
                </a:solidFill>
              </a:rPr>
              <a:t> </a:t>
            </a:r>
            <a:r>
              <a:rPr lang="en-US" sz="2800" i="1" dirty="0" err="1" smtClean="0">
                <a:solidFill>
                  <a:srgbClr val="002060"/>
                </a:solidFill>
              </a:rPr>
              <a:t>đường</a:t>
            </a:r>
            <a:r>
              <a:rPr lang="en-US" sz="2800" i="1" dirty="0" smtClean="0">
                <a:solidFill>
                  <a:srgbClr val="002060"/>
                </a:solidFill>
              </a:rPr>
              <a:t>?</a:t>
            </a:r>
            <a:endParaRPr lang="en-US" sz="2800" i="1" dirty="0">
              <a:solidFill>
                <a:srgbClr val="002060"/>
              </a:solidFill>
            </a:endParaRPr>
          </a:p>
        </p:txBody>
      </p:sp>
    </p:spTree>
    <p:extLst>
      <p:ext uri="{BB962C8B-B14F-4D97-AF65-F5344CB8AC3E}">
        <p14:creationId xmlns:p14="http://schemas.microsoft.com/office/powerpoint/2010/main" val="2762476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00">
        <p15:prstTrans prst="wind"/>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descr="图片包含 图示&#10;&#10;描述已自动生成">
            <a:extLst>
              <a:ext uri="{FF2B5EF4-FFF2-40B4-BE49-F238E27FC236}">
                <a16:creationId xmlns:a16="http://schemas.microsoft.com/office/drawing/2014/main" id="{9E2ACB86-FC05-48E6-AA73-D71E1CD4E065}"/>
              </a:ext>
            </a:extLst>
          </p:cNvPr>
          <p:cNvPicPr>
            <a:picLocks noChangeAspect="1"/>
          </p:cNvPicPr>
          <p:nvPr/>
        </p:nvPicPr>
        <p:blipFill>
          <a:blip r:embed="rId3"/>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pic>
        <p:nvPicPr>
          <p:cNvPr id="21" name="图片 20" descr="图片包含 圆圈&#10;&#10;描述已自动生成">
            <a:extLst>
              <a:ext uri="{FF2B5EF4-FFF2-40B4-BE49-F238E27FC236}">
                <a16:creationId xmlns:a16="http://schemas.microsoft.com/office/drawing/2014/main" id="{65DC2425-7BCA-41D0-9380-DC6B0176E248}"/>
              </a:ext>
            </a:extLst>
          </p:cNvPr>
          <p:cNvPicPr>
            <a:picLocks noChangeAspect="1"/>
          </p:cNvPicPr>
          <p:nvPr/>
        </p:nvPicPr>
        <p:blipFill rotWithShape="1">
          <a:blip r:embed="rId4"/>
          <a:srcRect l="14237" r="8220"/>
          <a:stretch/>
        </p:blipFill>
        <p:spPr>
          <a:xfrm>
            <a:off x="1550439" y="343694"/>
            <a:ext cx="9453966" cy="6300062"/>
          </a:xfrm>
          <a:prstGeom prst="rect">
            <a:avLst/>
          </a:prstGeom>
        </p:spPr>
      </p:pic>
      <p:pic>
        <p:nvPicPr>
          <p:cNvPr id="23" name="图片 22" descr="卡通人物&#10;&#10;低可信度描述已自动生成">
            <a:extLst>
              <a:ext uri="{FF2B5EF4-FFF2-40B4-BE49-F238E27FC236}">
                <a16:creationId xmlns:a16="http://schemas.microsoft.com/office/drawing/2014/main" id="{75D57CDB-9CBE-4D1D-B391-2D489B8E7BE0}"/>
              </a:ext>
            </a:extLst>
          </p:cNvPr>
          <p:cNvPicPr>
            <a:picLocks noChangeAspect="1"/>
          </p:cNvPicPr>
          <p:nvPr/>
        </p:nvPicPr>
        <p:blipFill rotWithShape="1">
          <a:blip r:embed="rId5"/>
          <a:srcRect l="32161" t="55019" r="23983"/>
          <a:stretch/>
        </p:blipFill>
        <p:spPr>
          <a:xfrm>
            <a:off x="5036949" y="4718355"/>
            <a:ext cx="4602997" cy="2248131"/>
          </a:xfrm>
          <a:prstGeom prst="rect">
            <a:avLst/>
          </a:prstGeom>
        </p:spPr>
      </p:pic>
      <p:pic>
        <p:nvPicPr>
          <p:cNvPr id="32" name="图片 31">
            <a:extLst>
              <a:ext uri="{FF2B5EF4-FFF2-40B4-BE49-F238E27FC236}">
                <a16:creationId xmlns:a16="http://schemas.microsoft.com/office/drawing/2014/main" id="{BDD14B93-27E3-4384-9D96-DA7A47DBB54E}"/>
              </a:ext>
            </a:extLst>
          </p:cNvPr>
          <p:cNvPicPr>
            <a:picLocks noChangeAspect="1"/>
          </p:cNvPicPr>
          <p:nvPr/>
        </p:nvPicPr>
        <p:blipFill rotWithShape="1">
          <a:blip r:embed="rId6"/>
          <a:srcRect l="8803" t="29933" r="12655"/>
          <a:stretch/>
        </p:blipFill>
        <p:spPr>
          <a:xfrm>
            <a:off x="978977" y="3340458"/>
            <a:ext cx="2484894" cy="2216796"/>
          </a:xfrm>
          <a:prstGeom prst="rect">
            <a:avLst/>
          </a:prstGeom>
        </p:spPr>
      </p:pic>
      <p:sp>
        <p:nvSpPr>
          <p:cNvPr id="11" name="文本框2">
            <a:extLst>
              <a:ext uri="{FF2B5EF4-FFF2-40B4-BE49-F238E27FC236}">
                <a16:creationId xmlns:a16="http://schemas.microsoft.com/office/drawing/2014/main" id="{9E7B1DAC-E429-4C00-B6C3-2DA76EC89553}"/>
              </a:ext>
            </a:extLst>
          </p:cNvPr>
          <p:cNvSpPr txBox="1">
            <a:spLocks noChangeArrowheads="1"/>
          </p:cNvSpPr>
          <p:nvPr/>
        </p:nvSpPr>
        <p:spPr bwMode="auto">
          <a:xfrm>
            <a:off x="3240514" y="1233765"/>
            <a:ext cx="6073816" cy="37856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lvl1pPr>
              <a:buClr>
                <a:schemeClr val="tx1"/>
              </a:buClr>
              <a:defRPr>
                <a:solidFill>
                  <a:schemeClr val="tx1"/>
                </a:solidFill>
                <a:latin typeface="Arial" charset="0"/>
              </a:defRPr>
            </a:lvl1pPr>
            <a:lvl2pPr marL="742950" indent="-285750">
              <a:buClr>
                <a:schemeClr val="tx1"/>
              </a:buClr>
              <a:defRPr>
                <a:solidFill>
                  <a:schemeClr val="tx1"/>
                </a:solidFill>
                <a:latin typeface="Arial" charset="0"/>
              </a:defRPr>
            </a:lvl2pPr>
            <a:lvl3pPr marL="1143000" indent="-228600">
              <a:buClr>
                <a:schemeClr val="tx1"/>
              </a:buClr>
              <a:defRPr>
                <a:solidFill>
                  <a:schemeClr val="tx1"/>
                </a:solidFill>
                <a:latin typeface="Arial" charset="0"/>
              </a:defRPr>
            </a:lvl3pPr>
            <a:lvl4pPr marL="1600200" indent="-228600">
              <a:buClr>
                <a:schemeClr val="tx1"/>
              </a:buClr>
              <a:defRPr>
                <a:solidFill>
                  <a:schemeClr val="tx1"/>
                </a:solidFill>
                <a:latin typeface="Arial" charset="0"/>
              </a:defRPr>
            </a:lvl4pPr>
            <a:lvl5pPr marL="2057400" indent="-228600">
              <a:buClr>
                <a:schemeClr val="tx1"/>
              </a:buClr>
              <a:defRPr>
                <a:solidFill>
                  <a:schemeClr val="tx1"/>
                </a:solidFill>
                <a:latin typeface="Arial" charset="0"/>
              </a:defRPr>
            </a:lvl5pPr>
            <a:lvl6pPr marL="2514600" indent="-228600" eaLnBrk="0" fontAlgn="base" hangingPunct="0">
              <a:spcBef>
                <a:spcPct val="0"/>
              </a:spcBef>
              <a:spcAft>
                <a:spcPct val="0"/>
              </a:spcAft>
              <a:buClr>
                <a:schemeClr val="tx1"/>
              </a:buClr>
              <a:defRPr>
                <a:solidFill>
                  <a:schemeClr val="tx1"/>
                </a:solidFill>
                <a:latin typeface="Arial" charset="0"/>
              </a:defRPr>
            </a:lvl6pPr>
            <a:lvl7pPr marL="2971800" indent="-228600" eaLnBrk="0" fontAlgn="base" hangingPunct="0">
              <a:spcBef>
                <a:spcPct val="0"/>
              </a:spcBef>
              <a:spcAft>
                <a:spcPct val="0"/>
              </a:spcAft>
              <a:buClr>
                <a:schemeClr val="tx1"/>
              </a:buClr>
              <a:defRPr>
                <a:solidFill>
                  <a:schemeClr val="tx1"/>
                </a:solidFill>
                <a:latin typeface="Arial" charset="0"/>
              </a:defRPr>
            </a:lvl7pPr>
            <a:lvl8pPr marL="3429000" indent="-228600" eaLnBrk="0" fontAlgn="base" hangingPunct="0">
              <a:spcBef>
                <a:spcPct val="0"/>
              </a:spcBef>
              <a:spcAft>
                <a:spcPct val="0"/>
              </a:spcAft>
              <a:buClr>
                <a:schemeClr val="tx1"/>
              </a:buClr>
              <a:defRPr>
                <a:solidFill>
                  <a:schemeClr val="tx1"/>
                </a:solidFill>
                <a:latin typeface="Arial" charset="0"/>
              </a:defRPr>
            </a:lvl8pPr>
            <a:lvl9pPr marL="3886200" indent="-228600" eaLnBrk="0" fontAlgn="base" hangingPunct="0">
              <a:spcBef>
                <a:spcPct val="0"/>
              </a:spcBef>
              <a:spcAft>
                <a:spcPct val="0"/>
              </a:spcAft>
              <a:buClr>
                <a:schemeClr val="tx1"/>
              </a:buClr>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altLang="zh-CN" sz="8000" b="1" i="0" u="none" strike="noStrike" kern="1200" cap="none" spc="0" normalizeH="0" baseline="0" noProof="0" dirty="0" smtClean="0">
                <a:ln>
                  <a:noFill/>
                </a:ln>
                <a:solidFill>
                  <a:srgbClr val="8CCC39">
                    <a:lumMod val="75000"/>
                  </a:srgbClr>
                </a:solidFill>
                <a:effectLst/>
                <a:uLnTx/>
                <a:uFillTx/>
                <a:latin typeface="UTM Tam Le" panose="02040603050506020204" pitchFamily="18" charset="0"/>
                <a:ea typeface="字魂106号-萌趣露珠体" panose="00000500000000000000" pitchFamily="2" charset="-122"/>
                <a:cs typeface="DFPShaoNvW5-GB" charset="-122"/>
                <a:sym typeface="Arial" panose="020B0604020202020204" pitchFamily="34" charset="0"/>
              </a:rPr>
              <a:t>.2.</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altLang="zh-CN" sz="8000" b="1" i="0" u="none" strike="noStrike" kern="1200" cap="none" spc="0" normalizeH="0" baseline="0" noProof="0" dirty="0" err="1" smtClean="0">
                <a:ln>
                  <a:noFill/>
                </a:ln>
                <a:solidFill>
                  <a:srgbClr val="FC4607">
                    <a:lumMod val="75000"/>
                  </a:srgbClr>
                </a:solidFill>
                <a:effectLst/>
                <a:uLnTx/>
                <a:uFillTx/>
                <a:latin typeface="UTM Tam Le" panose="02040603050506020204" pitchFamily="18" charset="0"/>
                <a:ea typeface="字魂106号-萌趣露珠体" panose="00000500000000000000" pitchFamily="2" charset="-122"/>
                <a:cs typeface="DFPShaoNvW5-GB" charset="-122"/>
                <a:sym typeface="Arial" panose="020B0604020202020204" pitchFamily="34" charset="0"/>
              </a:rPr>
              <a:t>Nghe</a:t>
            </a:r>
            <a:r>
              <a:rPr kumimoji="0" lang="en-US" altLang="zh-CN" sz="8000" b="1" i="0" u="none" strike="noStrike" kern="1200" cap="none" spc="0" normalizeH="0" baseline="0" noProof="0" dirty="0" smtClean="0">
                <a:ln>
                  <a:noFill/>
                </a:ln>
                <a:solidFill>
                  <a:srgbClr val="FC4607">
                    <a:lumMod val="75000"/>
                  </a:srgbClr>
                </a:solidFill>
                <a:effectLst/>
                <a:uLnTx/>
                <a:uFillTx/>
                <a:latin typeface="UTM Tam Le" panose="02040603050506020204" pitchFamily="18" charset="0"/>
                <a:ea typeface="字魂106号-萌趣露珠体" panose="00000500000000000000" pitchFamily="2" charset="-122"/>
                <a:cs typeface="DFPShaoNvW5-GB" charset="-122"/>
                <a:sym typeface="Arial" panose="020B0604020202020204" pitchFamily="34" charset="0"/>
              </a:rPr>
              <a:t> – </a:t>
            </a:r>
            <a:r>
              <a:rPr kumimoji="0" lang="en-US" altLang="zh-CN" sz="8000" b="1" i="0" u="none" strike="noStrike" kern="1200" cap="none" spc="0" normalizeH="0" baseline="0" noProof="0" dirty="0" err="1" smtClean="0">
                <a:ln>
                  <a:noFill/>
                </a:ln>
                <a:solidFill>
                  <a:srgbClr val="FC4607">
                    <a:lumMod val="75000"/>
                  </a:srgbClr>
                </a:solidFill>
                <a:effectLst/>
                <a:uLnTx/>
                <a:uFillTx/>
                <a:latin typeface="UTM Tam Le" panose="02040603050506020204" pitchFamily="18" charset="0"/>
                <a:ea typeface="字魂106号-萌趣露珠体" panose="00000500000000000000" pitchFamily="2" charset="-122"/>
                <a:cs typeface="DFPShaoNvW5-GB" charset="-122"/>
                <a:sym typeface="Arial" panose="020B0604020202020204" pitchFamily="34" charset="0"/>
              </a:rPr>
              <a:t>viết</a:t>
            </a:r>
            <a:r>
              <a:rPr kumimoji="0" lang="en-US" altLang="zh-CN" sz="8000" b="1" i="0" u="none" strike="noStrike" kern="1200" cap="none" spc="0" normalizeH="0" baseline="0" noProof="0" dirty="0" smtClean="0">
                <a:ln>
                  <a:noFill/>
                </a:ln>
                <a:solidFill>
                  <a:srgbClr val="FC4607">
                    <a:lumMod val="75000"/>
                  </a:srgbClr>
                </a:solidFill>
                <a:effectLst/>
                <a:uLnTx/>
                <a:uFillTx/>
                <a:latin typeface="UTM Tam Le" panose="02040603050506020204" pitchFamily="18" charset="0"/>
                <a:ea typeface="字魂106号-萌趣露珠体" panose="00000500000000000000" pitchFamily="2" charset="-122"/>
                <a:cs typeface="DFPShaoNvW5-GB" charset="-122"/>
                <a:sym typeface="Arial" panose="020B0604020202020204" pitchFamily="34" charset="0"/>
              </a:rPr>
              <a:t> </a:t>
            </a:r>
            <a:r>
              <a:rPr kumimoji="0" lang="en-US" altLang="zh-CN" sz="8000" b="1" i="0" u="none" strike="noStrike" kern="1200" cap="none" spc="0" normalizeH="0" baseline="0" noProof="0" dirty="0" err="1" smtClean="0">
                <a:ln>
                  <a:noFill/>
                </a:ln>
                <a:solidFill>
                  <a:srgbClr val="FC4607">
                    <a:lumMod val="75000"/>
                  </a:srgbClr>
                </a:solidFill>
                <a:effectLst/>
                <a:uLnTx/>
                <a:uFillTx/>
                <a:latin typeface="UTM Tam Le" panose="02040603050506020204" pitchFamily="18" charset="0"/>
                <a:ea typeface="字魂106号-萌趣露珠体" panose="00000500000000000000" pitchFamily="2" charset="-122"/>
                <a:cs typeface="DFPShaoNvW5-GB" charset="-122"/>
                <a:sym typeface="Arial" panose="020B0604020202020204" pitchFamily="34" charset="0"/>
              </a:rPr>
              <a:t>Chính</a:t>
            </a:r>
            <a:r>
              <a:rPr kumimoji="0" lang="en-US" altLang="zh-CN" sz="8000" b="1" i="0" u="none" strike="noStrike" kern="1200" cap="none" spc="0" normalizeH="0" baseline="0" noProof="0" dirty="0" smtClean="0">
                <a:ln>
                  <a:noFill/>
                </a:ln>
                <a:solidFill>
                  <a:srgbClr val="FC4607">
                    <a:lumMod val="75000"/>
                  </a:srgbClr>
                </a:solidFill>
                <a:effectLst/>
                <a:uLnTx/>
                <a:uFillTx/>
                <a:latin typeface="UTM Tam Le" panose="02040603050506020204" pitchFamily="18" charset="0"/>
                <a:ea typeface="字魂106号-萌趣露珠体" panose="00000500000000000000" pitchFamily="2" charset="-122"/>
                <a:cs typeface="DFPShaoNvW5-GB" charset="-122"/>
                <a:sym typeface="Arial" panose="020B0604020202020204" pitchFamily="34" charset="0"/>
              </a:rPr>
              <a:t> </a:t>
            </a:r>
            <a:r>
              <a:rPr kumimoji="0" lang="en-US" altLang="zh-CN" sz="8000" b="1" i="0" u="none" strike="noStrike" kern="1200" cap="none" spc="0" normalizeH="0" baseline="0" noProof="0" dirty="0" err="1" smtClean="0">
                <a:ln>
                  <a:noFill/>
                </a:ln>
                <a:solidFill>
                  <a:srgbClr val="FC4607">
                    <a:lumMod val="75000"/>
                  </a:srgbClr>
                </a:solidFill>
                <a:effectLst/>
                <a:uLnTx/>
                <a:uFillTx/>
                <a:latin typeface="UTM Tam Le" panose="02040603050506020204" pitchFamily="18" charset="0"/>
                <a:ea typeface="字魂106号-萌趣露珠体" panose="00000500000000000000" pitchFamily="2" charset="-122"/>
                <a:cs typeface="DFPShaoNvW5-GB" charset="-122"/>
                <a:sym typeface="Arial" panose="020B0604020202020204" pitchFamily="34" charset="0"/>
              </a:rPr>
              <a:t>tả</a:t>
            </a:r>
            <a:endParaRPr kumimoji="0" lang="zh-CN" altLang="en-US" sz="8000" b="1" i="0" u="none" strike="noStrike" kern="1200" cap="none" spc="0" normalizeH="0" baseline="0" noProof="0" dirty="0">
              <a:ln>
                <a:noFill/>
              </a:ln>
              <a:solidFill>
                <a:srgbClr val="FC4607">
                  <a:lumMod val="75000"/>
                </a:srgbClr>
              </a:solidFill>
              <a:effectLst/>
              <a:uLnTx/>
              <a:uFillTx/>
              <a:latin typeface="UTM Tam Le" panose="02040603050506020204" pitchFamily="18" charset="0"/>
              <a:ea typeface="字魂106号-萌趣露珠体" panose="00000500000000000000" pitchFamily="2" charset="-122"/>
              <a:cs typeface="DFPShaoNvW5-GB" charset="-122"/>
              <a:sym typeface="Arial" panose="020B0604020202020204" pitchFamily="34" charset="0"/>
            </a:endParaRPr>
          </a:p>
        </p:txBody>
      </p:sp>
    </p:spTree>
    <p:extLst>
      <p:ext uri="{BB962C8B-B14F-4D97-AF65-F5344CB8AC3E}">
        <p14:creationId xmlns:p14="http://schemas.microsoft.com/office/powerpoint/2010/main" val="3565787634"/>
      </p:ext>
    </p:extLst>
  </p:cSld>
  <p:clrMapOvr>
    <a:masterClrMapping/>
  </p:clrMapOvr>
  <mc:AlternateContent xmlns:mc="http://schemas.openxmlformats.org/markup-compatibility/2006" xmlns:p14="http://schemas.microsoft.com/office/powerpoint/2010/main">
    <mc:Choice Requires="p14">
      <p:transition spd="slow" p14:dur="1400" advTm="5000">
        <p14:ripple/>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9320372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482">
      <a:dk1>
        <a:srgbClr val="000000"/>
      </a:dk1>
      <a:lt1>
        <a:srgbClr val="FFFFFF"/>
      </a:lt1>
      <a:dk2>
        <a:srgbClr val="44546A"/>
      </a:dk2>
      <a:lt2>
        <a:srgbClr val="E7E6E6"/>
      </a:lt2>
      <a:accent1>
        <a:srgbClr val="8CCC39"/>
      </a:accent1>
      <a:accent2>
        <a:srgbClr val="FC4607"/>
      </a:accent2>
      <a:accent3>
        <a:srgbClr val="53C5D8"/>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482">
      <a:dk1>
        <a:srgbClr val="000000"/>
      </a:dk1>
      <a:lt1>
        <a:srgbClr val="FFFFFF"/>
      </a:lt1>
      <a:dk2>
        <a:srgbClr val="44546A"/>
      </a:dk2>
      <a:lt2>
        <a:srgbClr val="E7E6E6"/>
      </a:lt2>
      <a:accent1>
        <a:srgbClr val="8CCC39"/>
      </a:accent1>
      <a:accent2>
        <a:srgbClr val="FC4607"/>
      </a:accent2>
      <a:accent3>
        <a:srgbClr val="53C5D8"/>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482">
      <a:dk1>
        <a:srgbClr val="000000"/>
      </a:dk1>
      <a:lt1>
        <a:srgbClr val="FFFFFF"/>
      </a:lt1>
      <a:dk2>
        <a:srgbClr val="44546A"/>
      </a:dk2>
      <a:lt2>
        <a:srgbClr val="E7E6E6"/>
      </a:lt2>
      <a:accent1>
        <a:srgbClr val="8CCC39"/>
      </a:accent1>
      <a:accent2>
        <a:srgbClr val="FC4607"/>
      </a:accent2>
      <a:accent3>
        <a:srgbClr val="53C5D8"/>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1065</Words>
  <Application>Microsoft Office PowerPoint</Application>
  <PresentationFormat>Widescreen</PresentationFormat>
  <Paragraphs>166</Paragraphs>
  <Slides>17</Slides>
  <Notes>12</Notes>
  <HiddenSlides>0</HiddenSlides>
  <MMClips>0</MMClips>
  <ScaleCrop>false</ScaleCrop>
  <HeadingPairs>
    <vt:vector size="6" baseType="variant">
      <vt:variant>
        <vt:lpstr>Fonts Used</vt:lpstr>
      </vt:variant>
      <vt:variant>
        <vt:i4>23</vt:i4>
      </vt:variant>
      <vt:variant>
        <vt:lpstr>Theme</vt:lpstr>
      </vt:variant>
      <vt:variant>
        <vt:i4>5</vt:i4>
      </vt:variant>
      <vt:variant>
        <vt:lpstr>Slide Titles</vt:lpstr>
      </vt:variant>
      <vt:variant>
        <vt:i4>17</vt:i4>
      </vt:variant>
    </vt:vector>
  </HeadingPairs>
  <TitlesOfParts>
    <vt:vector size="45" baseType="lpstr">
      <vt:lpstr>等线</vt:lpstr>
      <vt:lpstr>等线</vt:lpstr>
      <vt:lpstr>-apple-system</vt:lpstr>
      <vt:lpstr>Arabia</vt:lpstr>
      <vt:lpstr>Arial</vt:lpstr>
      <vt:lpstr>Arial-Rounded</vt:lpstr>
      <vt:lpstr>Calibri</vt:lpstr>
      <vt:lpstr>Calibri Light</vt:lpstr>
      <vt:lpstr>DFPShaoNvW5-GB</vt:lpstr>
      <vt:lpstr>FZKaTong-M19S</vt:lpstr>
      <vt:lpstr>Times New Roman</vt:lpstr>
      <vt:lpstr>UTM A&amp;S Heartbeat</vt:lpstr>
      <vt:lpstr>UTM Avo</vt:lpstr>
      <vt:lpstr>UTM Cookies</vt:lpstr>
      <vt:lpstr>UTM Mother</vt:lpstr>
      <vt:lpstr>UTM Showcard</vt:lpstr>
      <vt:lpstr>UTM Tam Le</vt:lpstr>
      <vt:lpstr>UTM Windsor BT</vt:lpstr>
      <vt:lpstr>字魂106号-萌趣露珠体</vt:lpstr>
      <vt:lpstr>思源黑体</vt:lpstr>
      <vt:lpstr>思源黑体 CN Bold</vt:lpstr>
      <vt:lpstr>思源黑体 CN Medium</vt:lpstr>
      <vt:lpstr>思源黑体 CN Normal</vt:lpstr>
      <vt:lpstr>Office Theme</vt:lpstr>
      <vt:lpstr>Office 主题</vt:lpstr>
      <vt:lpstr>1_Office 主题</vt:lpstr>
      <vt:lpstr>2_Office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quà tặng tiếp theo sẽ được MĂNG NON cập nhật tại nhóm Măng Non – Tài liệu Tiểu học sau: https://www.facebook.com/groups/629898828017053  Mời thầy cô tham gia nhóm để chủ động cập nhật bài giảng điện tử lớp 4 và quà tặng hằng tuần  mới nhất nhé!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Hi</cp:lastModifiedBy>
  <cp:revision>14</cp:revision>
  <dcterms:created xsi:type="dcterms:W3CDTF">2021-12-23T06:49:15Z</dcterms:created>
  <dcterms:modified xsi:type="dcterms:W3CDTF">2021-12-26T03:24:56Z</dcterms:modified>
</cp:coreProperties>
</file>