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306" r:id="rId2"/>
    <p:sldId id="257" r:id="rId3"/>
    <p:sldId id="258" r:id="rId4"/>
    <p:sldId id="259" r:id="rId5"/>
    <p:sldId id="263" r:id="rId6"/>
    <p:sldId id="262" r:id="rId7"/>
    <p:sldId id="307" r:id="rId8"/>
    <p:sldId id="309" r:id="rId9"/>
    <p:sldId id="308" r:id="rId10"/>
    <p:sldId id="310" r:id="rId11"/>
    <p:sldId id="264" r:id="rId12"/>
    <p:sldId id="265" r:id="rId13"/>
    <p:sldId id="312" r:id="rId14"/>
    <p:sldId id="311" r:id="rId15"/>
    <p:sldId id="313" r:id="rId16"/>
    <p:sldId id="266" r:id="rId17"/>
    <p:sldId id="269" r:id="rId18"/>
    <p:sldId id="268" r:id="rId19"/>
    <p:sldId id="338" r:id="rId20"/>
    <p:sldId id="336" r:id="rId21"/>
    <p:sldId id="314" r:id="rId22"/>
    <p:sldId id="267" r:id="rId23"/>
    <p:sldId id="275" r:id="rId24"/>
    <p:sldId id="335" r:id="rId25"/>
    <p:sldId id="324" r:id="rId26"/>
  </p:sldIdLst>
  <p:sldSz cx="12192000" cy="6858000"/>
  <p:notesSz cx="6858000" cy="9144000"/>
  <p:embeddedFontLst>
    <p:embeddedFont>
      <p:font typeface="#9Slide05 Fourth Medium" panose="00000600000000000000" pitchFamily="2" charset="0"/>
      <p:bold r:id="rId28"/>
    </p:embeddedFont>
    <p:embeddedFont>
      <p:font typeface="#9Slide05 Garris" pitchFamily="2" charset="0"/>
      <p:regular r:id="rId29"/>
    </p:embeddedFont>
    <p:embeddedFont>
      <p:font typeface="#9Slide05 MetroScript" panose="03060702040507070403" pitchFamily="66" charset="0"/>
      <p:regular r:id="rId30"/>
    </p:embeddedFont>
    <p:embeddedFont>
      <p:font typeface="#9Slide07 Crocante" panose="02000000000000000000" pitchFamily="2" charset="0"/>
      <p:regular r:id="rId31"/>
    </p:embeddedFont>
    <p:embeddedFont>
      <p:font typeface="#9Slide07 HoneyCream" pitchFamily="2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  <p:embeddedFont>
      <p:font typeface="DengXian" panose="02010600030101010101" pitchFamily="2" charset="-122"/>
      <p:regular r:id="rId38"/>
      <p:bold r:id="rId39"/>
    </p:embeddedFont>
    <p:embeddedFont>
      <p:font typeface="DengXian Light" panose="02010600030101010101" pitchFamily="2" charset="-122"/>
      <p:regular r:id="rId40"/>
    </p:embeddedFont>
    <p:embeddedFont>
      <p:font typeface="Unkempt" panose="020B0604020202020204" charset="0"/>
      <p:regular r:id="rId41"/>
      <p:bold r:id="rId42"/>
    </p:embeddedFont>
    <p:embeddedFont>
      <p:font typeface="UTM Alberta Heavy" panose="02040603050506020204" pitchFamily="18" charset="0"/>
      <p:regular r:id="rId43"/>
    </p:embeddedFont>
    <p:embeddedFont>
      <p:font typeface="UTM Cookies" panose="02040603050506020204" pitchFamily="18" charset="0"/>
      <p:regular r:id="rId44"/>
    </p:embeddedFont>
    <p:embeddedFont>
      <p:font typeface="UTM Khuccamta" panose="02040603050506020204" pitchFamily="18" charset="0"/>
      <p:regular r:id="rId45"/>
    </p:embeddedFont>
    <p:embeddedFont>
      <p:font typeface="UTM Showcard" panose="02040603050506020204" pitchFamily="18" charset="0"/>
      <p:regular r:id="rId46"/>
    </p:embeddedFont>
  </p:embeddedFontLst>
  <p:custDataLst>
    <p:tags r:id="rId4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2D66"/>
    <a:srgbClr val="FFFFFF"/>
    <a:srgbClr val="F7ACB0"/>
    <a:srgbClr val="F5A9AD"/>
    <a:srgbClr val="E58284"/>
    <a:srgbClr val="F7D2D5"/>
    <a:srgbClr val="FBD0D3"/>
    <a:srgbClr val="F4C2BE"/>
    <a:srgbClr val="F2C7BD"/>
    <a:srgbClr val="EDB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55" autoAdjust="0"/>
    <p:restoredTop sz="94660"/>
  </p:normalViewPr>
  <p:slideViewPr>
    <p:cSldViewPr snapToGrid="0">
      <p:cViewPr>
        <p:scale>
          <a:sx n="66" d="100"/>
          <a:sy n="66" d="100"/>
        </p:scale>
        <p:origin x="928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89F03-B01E-44BD-825C-D0C6D2EC59B1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1D8C7-D55E-4707-A392-C2B14F1E2C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989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441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678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076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915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853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043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286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395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5603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144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517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6733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304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767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495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24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742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36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C56B05-B9C7-4A38-B071-819DA0A4F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C829217-FBC6-4EBA-8005-96B49A462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8FC0A0-765B-4087-A6FF-43FB239070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1D53AD-1901-4E31-810F-4F720FC4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4EB5D0-5971-446E-A3E9-3CE0DF6A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32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18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01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7A708EB-1C1E-47A4-A16B-A554F173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8747E1-9788-4F25-8401-7252A65C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63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8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7A708EB-1C1E-47A4-A16B-A554F173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8747E1-9788-4F25-8401-7252A65C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30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7A708EB-1C1E-47A4-A16B-A554F173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8747E1-9788-4F25-8401-7252A65C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99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7A708EB-1C1E-47A4-A16B-A554F173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8747E1-9788-4F25-8401-7252A65C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68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08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42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7A708EB-1C1E-47A4-A16B-A554F173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8747E1-9788-4F25-8401-7252A65C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04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4AD8EC-9BA1-44F7-89A3-38F4C0E58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8C7AFC-2348-44F6-86AB-B8E640078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1D8A88-946D-4219-B3A3-2D8BB424AC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F209E1-FA89-4836-9A10-0E804BDD5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8A8BDE-4DAD-4718-B09E-357B33624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29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7A708EB-1C1E-47A4-A16B-A554F173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8747E1-9788-4F25-8401-7252A65C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80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7A708EB-1C1E-47A4-A16B-A554F173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8747E1-9788-4F25-8401-7252A65C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5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3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63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7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77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38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19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41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87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E5FCE-A266-4B69-9FC7-E28ABB18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515368D-523A-457C-8046-F2A0048E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D0195B-37F6-47C9-90D3-4199D1715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16A26E-41E1-464F-902B-8FA80E43A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A3F2DA-2F53-4688-8B2D-C41EAF0E6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23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E7E0DD-29EB-439A-9EE8-2FCCD6FE8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5B7DE9-78CF-4459-AA3B-75AA9B0D7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9050E88-8984-47DC-9109-AFEAF999D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DDA5CCF-AD73-4E5A-B4F3-218968CE5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8A9438-64EE-4194-834D-4893C2FC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753EDF-AA5E-4FFE-B0D6-DC0851AE7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42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F423C5-8BA8-485B-948B-8EE9F1DE7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6FDD2B5-4D15-4844-8783-55D183743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A2C3A4-8216-44E2-B3EE-EF2EC9F71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D8DB0B-DD48-44B7-9948-38BFD1F0F7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A71228-32E4-428D-92A2-88943EEC5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02F668-7069-4472-B9D5-870629FD0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46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F87E21-02B4-416C-8883-6C968A150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27B5CFE-B263-4C5E-8416-875F8E44A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CA433D-56C7-4488-8972-EC89A4307D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77C37A-A0CB-44F1-B670-EC808D1A3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6FBEB-3E69-45F6-AFEF-5DF21735A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76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729FBE8-2F89-4B0C-96EF-194DF328DC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2E6AF8F-C1CB-4D62-BF70-005A83C86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A0642A-1028-4B74-A439-CAA8C2718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83C280-7862-44B2-811B-D66F694B5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A7308D-B9FC-44B6-A6FB-D8B2F2134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479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E36E50-BAEE-4DA5-BC02-440E32B4F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E206C6B-0705-484B-97B2-4864A86ECB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93900"/>
            <a:ext cx="105156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1256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9C331F-DCA9-4319-B82D-0167B6336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AFF0C5-4E6E-459A-975B-74CF167018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F81EFBC-0FFD-4C71-97F0-8CE5054F9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7AF36D-08FF-4F8D-BECA-13BC02EAA2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E8C24A3-0FE6-47D0-A611-A0D52CB32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4DD002-8AA3-4648-B5C6-3535B581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17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ED8F8-EE6D-490D-A0DF-2B3145FDF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A9C633-0629-4D02-8C45-63A999981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0F8D8AB-E2B1-462A-A85B-444897C10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E606600-B657-472E-B110-269B9E5250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BA947C8-3A1B-47A0-999B-D3CD896708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7523949-D4A1-4AA5-83FF-1100973417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6726FD3-07F1-4679-A719-CCC271086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368B81D-D969-4A84-AB4E-E893F4DDD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86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E2DA17-D766-4127-B37B-39262AB24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C226E6C-9BF8-43BD-863F-3207D805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8FB5BA3-3A34-4FDF-B4D0-1E0171823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7281D35-393F-4473-B358-E34807470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36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7A708EB-1C1E-47A4-A16B-A554F173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8747E1-9788-4F25-8401-7252A65C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96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83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7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88DC33C-E054-41A0-976E-580C7EA7D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5F0DB1-9388-4D2F-AF20-36D72DA5E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C40403-A308-4EC7-90D3-4B4CA9B7F1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662792F-5671-4B5E-AEF8-7E53B8BCCA71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1937943-7462-4CEF-AB40-B08BD2F5D25D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532" y="-3699364"/>
            <a:ext cx="2186247" cy="37177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1A15231-7199-47CB-9710-D7632796BCFA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101" y="7107977"/>
            <a:ext cx="1404152" cy="2387785"/>
          </a:xfrm>
          <a:prstGeom prst="rect">
            <a:avLst/>
          </a:prstGeom>
        </p:spPr>
      </p:pic>
      <p:sp>
        <p:nvSpPr>
          <p:cNvPr id="21" name="TextBox 3">
            <a:extLst>
              <a:ext uri="{FF2B5EF4-FFF2-40B4-BE49-F238E27FC236}">
                <a16:creationId xmlns:a16="http://schemas.microsoft.com/office/drawing/2014/main" id="{0D64B431-AE9C-41AE-BB6B-BE837371FB78}"/>
              </a:ext>
            </a:extLst>
          </p:cNvPr>
          <p:cNvSpPr txBox="1"/>
          <p:nvPr userDrawn="1"/>
        </p:nvSpPr>
        <p:spPr>
          <a:xfrm>
            <a:off x="3415720" y="8497123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F77A9A">
                    <a:lumMod val="50000"/>
                  </a:srgb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algn="ctr">
              <a:defRPr/>
            </a:pPr>
            <a:r>
              <a:rPr lang="en-US" b="1">
                <a:solidFill>
                  <a:srgbClr val="F77A9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solidFill>
                  <a:srgbClr val="F77A9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solidFill>
                  <a:srgbClr val="F77A9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77A9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solidFill>
                  <a:srgbClr val="F77A9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77A9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dirty="0">
              <a:solidFill>
                <a:srgbClr val="F77A9A">
                  <a:lumMod val="50000"/>
                </a:srgbClr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F77A9A">
                    <a:lumMod val="50000"/>
                  </a:srgb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b="1" u="sng" dirty="0">
                <a:solidFill>
                  <a:srgbClr val="F77A9A">
                    <a:lumMod val="50000"/>
                  </a:srgbClr>
                </a:solidFill>
                <a:latin typeface="SVN-Newton" panose="02040603050506020204" pitchFamily="18" charset="0"/>
              </a:rPr>
              <a:t>0382348780</a:t>
            </a:r>
            <a:r>
              <a:rPr lang="en-US" b="1" dirty="0">
                <a:solidFill>
                  <a:srgbClr val="F77A9A">
                    <a:lumMod val="50000"/>
                  </a:srgbClr>
                </a:solidFill>
                <a:latin typeface="SVN-Newton" panose="02040603050506020204" pitchFamily="18" charset="0"/>
              </a:rPr>
              <a:t> - </a:t>
            </a:r>
            <a:r>
              <a:rPr lang="en-US" b="1" u="sng" dirty="0">
                <a:solidFill>
                  <a:srgbClr val="F77A9A">
                    <a:lumMod val="50000"/>
                  </a:srgbClr>
                </a:solidFill>
                <a:latin typeface="SVN-Newton" panose="02040603050506020204" pitchFamily="18" charset="0"/>
              </a:rPr>
              <a:t>0984848929</a:t>
            </a:r>
            <a:endParaRPr lang="en-US" b="1" dirty="0">
              <a:solidFill>
                <a:srgbClr val="F77A9A">
                  <a:lumMod val="50000"/>
                </a:srgbClr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77E75C8-26B1-44A8-844C-BB7BB7EB8EEB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91868" y="-28388164"/>
            <a:ext cx="2186247" cy="37177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F37C707-21C8-40AC-9185-8B343D962DD4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132" y="-28921565"/>
            <a:ext cx="2186247" cy="37177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63EB4C7-53DC-4078-A327-D0802757C9F6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91869" y="29981034"/>
            <a:ext cx="2186247" cy="37177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FCE86C8-E856-4CEA-A681-760C120CA684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132" y="29981035"/>
            <a:ext cx="2186247" cy="3717751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6A2AF19F-A62F-44B2-805F-27958B081056}"/>
              </a:ext>
            </a:extLst>
          </p:cNvPr>
          <p:cNvSpPr txBox="1">
            <a:spLocks/>
          </p:cNvSpPr>
          <p:nvPr userDrawn="1"/>
        </p:nvSpPr>
        <p:spPr>
          <a:xfrm>
            <a:off x="962341" y="927795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69A12B"/>
                </a:solidFill>
                <a:latin typeface="#9Slide07 HoneyCream" pitchFamily="2" charset="0"/>
              </a:rPr>
              <a:t>Măng Non</a:t>
            </a:r>
            <a:endParaRPr lang="en-US" sz="3200" dirty="0">
              <a:solidFill>
                <a:srgbClr val="69A12B"/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67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2" r:id="rId8"/>
    <p:sldLayoutId id="2147483681" r:id="rId9"/>
    <p:sldLayoutId id="2147483680" r:id="rId10"/>
    <p:sldLayoutId id="2147483679" r:id="rId11"/>
    <p:sldLayoutId id="2147483678" r:id="rId12"/>
    <p:sldLayoutId id="2147483677" r:id="rId13"/>
    <p:sldLayoutId id="2147483676" r:id="rId14"/>
    <p:sldLayoutId id="2147483675" r:id="rId15"/>
    <p:sldLayoutId id="2147483674" r:id="rId16"/>
    <p:sldLayoutId id="2147483673" r:id="rId17"/>
    <p:sldLayoutId id="2147483672" r:id="rId18"/>
    <p:sldLayoutId id="2147483671" r:id="rId19"/>
    <p:sldLayoutId id="2147483670" r:id="rId20"/>
    <p:sldLayoutId id="2147483669" r:id="rId21"/>
    <p:sldLayoutId id="2147483668" r:id="rId22"/>
    <p:sldLayoutId id="2147483667" r:id="rId23"/>
    <p:sldLayoutId id="2147483666" r:id="rId24"/>
    <p:sldLayoutId id="2147483665" r:id="rId25"/>
    <p:sldLayoutId id="2147483664" r:id="rId26"/>
    <p:sldLayoutId id="2147483663" r:id="rId27"/>
    <p:sldLayoutId id="2147483662" r:id="rId28"/>
    <p:sldLayoutId id="2147483661" r:id="rId29"/>
    <p:sldLayoutId id="2147483656" r:id="rId30"/>
    <p:sldLayoutId id="2147483657" r:id="rId31"/>
    <p:sldLayoutId id="2147483658" r:id="rId32"/>
    <p:sldLayoutId id="2147483659" r:id="rId33"/>
    <p:sldLayoutId id="2147483660" r:id="rId3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My%20Documents\Bai%202.doc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file:///C:\My%20Documents\Bai%202.doc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">
            <a:extLst>
              <a:ext uri="{FF2B5EF4-FFF2-40B4-BE49-F238E27FC236}">
                <a16:creationId xmlns:a16="http://schemas.microsoft.com/office/drawing/2014/main" id="{CD890562-E54D-42CA-889E-73487B8CC2F1}"/>
              </a:ext>
            </a:extLst>
          </p:cNvPr>
          <p:cNvSpPr/>
          <p:nvPr/>
        </p:nvSpPr>
        <p:spPr>
          <a:xfrm>
            <a:off x="-373492" y="-15177"/>
            <a:ext cx="320621" cy="6888354"/>
          </a:xfrm>
          <a:prstGeom prst="rect">
            <a:avLst/>
          </a:prstGeom>
          <a:solidFill>
            <a:srgbClr val="F5A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-20958" y="15177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10">
            <a:extLst>
              <a:ext uri="{FF2B5EF4-FFF2-40B4-BE49-F238E27FC236}">
                <a16:creationId xmlns:a16="http://schemas.microsoft.com/office/drawing/2014/main" id="{04A50CB7-5F18-4BB9-B1FE-05958FB010A0}"/>
              </a:ext>
            </a:extLst>
          </p:cNvPr>
          <p:cNvSpPr/>
          <p:nvPr/>
        </p:nvSpPr>
        <p:spPr>
          <a:xfrm>
            <a:off x="3028950" y="192405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0" name="任意多边形 27">
            <a:extLst>
              <a:ext uri="{FF2B5EF4-FFF2-40B4-BE49-F238E27FC236}">
                <a16:creationId xmlns:a16="http://schemas.microsoft.com/office/drawing/2014/main" id="{8229216B-B510-4C4A-A145-8278E0B524C0}"/>
              </a:ext>
            </a:extLst>
          </p:cNvPr>
          <p:cNvSpPr/>
          <p:nvPr/>
        </p:nvSpPr>
        <p:spPr>
          <a:xfrm>
            <a:off x="569595" y="364490"/>
            <a:ext cx="1308735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1" name="任意多边形 10">
            <a:extLst>
              <a:ext uri="{FF2B5EF4-FFF2-40B4-BE49-F238E27FC236}">
                <a16:creationId xmlns:a16="http://schemas.microsoft.com/office/drawing/2014/main" id="{BEEBE440-689F-4564-8CB9-84E83B7B11CE}"/>
              </a:ext>
            </a:extLst>
          </p:cNvPr>
          <p:cNvSpPr/>
          <p:nvPr/>
        </p:nvSpPr>
        <p:spPr>
          <a:xfrm>
            <a:off x="1927861" y="1169035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4" name="任意多边形 27">
            <a:extLst>
              <a:ext uri="{FF2B5EF4-FFF2-40B4-BE49-F238E27FC236}">
                <a16:creationId xmlns:a16="http://schemas.microsoft.com/office/drawing/2014/main" id="{BB5C801E-FF33-4556-9A85-BFAB4EB5B817}"/>
              </a:ext>
            </a:extLst>
          </p:cNvPr>
          <p:cNvSpPr/>
          <p:nvPr/>
        </p:nvSpPr>
        <p:spPr>
          <a:xfrm>
            <a:off x="7559359" y="-636"/>
            <a:ext cx="1308735" cy="65614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5" name="任意多边形 27">
            <a:extLst>
              <a:ext uri="{FF2B5EF4-FFF2-40B4-BE49-F238E27FC236}">
                <a16:creationId xmlns:a16="http://schemas.microsoft.com/office/drawing/2014/main" id="{16906701-42D3-4F8C-B7C3-642A3686FE72}"/>
              </a:ext>
            </a:extLst>
          </p:cNvPr>
          <p:cNvSpPr/>
          <p:nvPr/>
        </p:nvSpPr>
        <p:spPr>
          <a:xfrm>
            <a:off x="8739092" y="192404"/>
            <a:ext cx="2411746" cy="119280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7" name="任意多边形 10">
            <a:extLst>
              <a:ext uri="{FF2B5EF4-FFF2-40B4-BE49-F238E27FC236}">
                <a16:creationId xmlns:a16="http://schemas.microsoft.com/office/drawing/2014/main" id="{B0CD911D-4DA1-4C67-AC6F-7AF15C4B5E12}"/>
              </a:ext>
            </a:extLst>
          </p:cNvPr>
          <p:cNvSpPr/>
          <p:nvPr/>
        </p:nvSpPr>
        <p:spPr>
          <a:xfrm>
            <a:off x="11211560" y="30036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49" name="图片 48" descr="云2副本">
            <a:extLst>
              <a:ext uri="{FF2B5EF4-FFF2-40B4-BE49-F238E27FC236}">
                <a16:creationId xmlns:a16="http://schemas.microsoft.com/office/drawing/2014/main" id="{CD41F39F-3E43-4AEB-80F7-0CBE14E56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972" y="1626688"/>
            <a:ext cx="12192000" cy="3237865"/>
          </a:xfrm>
          <a:prstGeom prst="rect">
            <a:avLst/>
          </a:prstGeom>
        </p:spPr>
      </p:pic>
      <p:pic>
        <p:nvPicPr>
          <p:cNvPr id="51" name="图片 50" descr="云22副本">
            <a:extLst>
              <a:ext uri="{FF2B5EF4-FFF2-40B4-BE49-F238E27FC236}">
                <a16:creationId xmlns:a16="http://schemas.microsoft.com/office/drawing/2014/main" id="{9E351AD7-8EA2-4FE6-9EDF-CFCBC39D7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" y="2836681"/>
            <a:ext cx="12192635" cy="2466839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:a16="http://schemas.microsoft.com/office/drawing/2014/main" id="{80237FCD-64C5-4122-BBBC-F653A818744C}"/>
              </a:ext>
            </a:extLst>
          </p:cNvPr>
          <p:cNvGrpSpPr/>
          <p:nvPr/>
        </p:nvGrpSpPr>
        <p:grpSpPr>
          <a:xfrm>
            <a:off x="0" y="3406167"/>
            <a:ext cx="12191999" cy="3451833"/>
            <a:chOff x="0" y="3665"/>
            <a:chExt cx="19198" cy="7135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EEFA4BB8-91A6-46DD-B3EE-830FA43DDCEF}"/>
                </a:ext>
              </a:extLst>
            </p:cNvPr>
            <p:cNvSpPr/>
            <p:nvPr/>
          </p:nvSpPr>
          <p:spPr>
            <a:xfrm>
              <a:off x="0" y="9348"/>
              <a:ext cx="19176" cy="14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pic>
          <p:nvPicPr>
            <p:cNvPr id="54" name="图片 53" descr="云12副本">
              <a:extLst>
                <a:ext uri="{FF2B5EF4-FFF2-40B4-BE49-F238E27FC236}">
                  <a16:creationId xmlns:a16="http://schemas.microsoft.com/office/drawing/2014/main" id="{B770C144-48C3-40DF-989A-4402BB293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3665"/>
              <a:ext cx="19199" cy="6343"/>
            </a:xfrm>
            <a:prstGeom prst="rect">
              <a:avLst/>
            </a:prstGeom>
          </p:spPr>
        </p:pic>
      </p:grpSp>
      <p:pic>
        <p:nvPicPr>
          <p:cNvPr id="61" name="图片 60">
            <a:extLst>
              <a:ext uri="{FF2B5EF4-FFF2-40B4-BE49-F238E27FC236}">
                <a16:creationId xmlns:a16="http://schemas.microsoft.com/office/drawing/2014/main" id="{014B8FF2-731A-497D-9D1E-E05391D578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7479">
            <a:off x="1676408" y="2122503"/>
            <a:ext cx="5918109" cy="4265382"/>
          </a:xfrm>
          <a:prstGeom prst="rect">
            <a:avLst/>
          </a:prstGeom>
        </p:spPr>
      </p:pic>
      <p:sp>
        <p:nvSpPr>
          <p:cNvPr id="20" name="Google Shape;901;p30">
            <a:extLst>
              <a:ext uri="{FF2B5EF4-FFF2-40B4-BE49-F238E27FC236}">
                <a16:creationId xmlns:a16="http://schemas.microsoft.com/office/drawing/2014/main" id="{B9F63008-B354-407D-99D4-DF55D60E8A7B}"/>
              </a:ext>
            </a:extLst>
          </p:cNvPr>
          <p:cNvSpPr txBox="1">
            <a:spLocks/>
          </p:cNvSpPr>
          <p:nvPr/>
        </p:nvSpPr>
        <p:spPr>
          <a:xfrm>
            <a:off x="-1327312" y="115506"/>
            <a:ext cx="9153331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6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latin typeface="#9Slide05 MetroScript" panose="03060702040507070403" pitchFamily="66" charset="0"/>
              </a:rPr>
              <a:t>Tìm</a:t>
            </a:r>
            <a:r>
              <a:rPr lang="en-US" sz="9600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#9Slide05 MetroScript" panose="03060702040507070403" pitchFamily="66" charset="0"/>
              </a:rPr>
              <a:t> </a:t>
            </a:r>
            <a:r>
              <a:rPr lang="en-US" sz="96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latin typeface="#9Slide05 MetroScript" panose="03060702040507070403" pitchFamily="66" charset="0"/>
              </a:rPr>
              <a:t>hai</a:t>
            </a:r>
            <a:r>
              <a:rPr lang="en-US" sz="9600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#9Slide05 MetroScript" panose="03060702040507070403" pitchFamily="66" charset="0"/>
              </a:rPr>
              <a:t> </a:t>
            </a:r>
            <a:r>
              <a:rPr lang="en-US" sz="96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latin typeface="#9Slide05 MetroScript" panose="03060702040507070403" pitchFamily="66" charset="0"/>
              </a:rPr>
              <a:t>số</a:t>
            </a:r>
            <a:r>
              <a:rPr lang="en-US" sz="9600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#9Slide05 MetroScript" panose="03060702040507070403" pitchFamily="66" charset="0"/>
              </a:rPr>
              <a:t> </a:t>
            </a:r>
            <a:r>
              <a:rPr lang="en-US" sz="96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latin typeface="#9Slide05 MetroScript" panose="03060702040507070403" pitchFamily="66" charset="0"/>
              </a:rPr>
              <a:t>khi</a:t>
            </a:r>
            <a:r>
              <a:rPr lang="en-US" sz="9600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#9Slide05 MetroScript" panose="03060702040507070403" pitchFamily="66" charset="0"/>
              </a:rPr>
              <a:t> biết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#9Slide05 MetroScript" panose="03060702040507070403" pitchFamily="66" charset="0"/>
              </a:rPr>
              <a:t>                      của </a:t>
            </a:r>
            <a:r>
              <a:rPr lang="en-US" sz="96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latin typeface="#9Slide05 MetroScript" panose="03060702040507070403" pitchFamily="66" charset="0"/>
              </a:rPr>
              <a:t>hai</a:t>
            </a:r>
            <a:r>
              <a:rPr lang="en-US" sz="9600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#9Slide05 MetroScript" panose="03060702040507070403" pitchFamily="66" charset="0"/>
              </a:rPr>
              <a:t> </a:t>
            </a:r>
            <a:r>
              <a:rPr lang="en-US" sz="96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latin typeface="#9Slide05 MetroScript" panose="03060702040507070403" pitchFamily="66" charset="0"/>
              </a:rPr>
              <a:t>số</a:t>
            </a:r>
            <a:r>
              <a:rPr lang="en-US" sz="9600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#9Slide05 MetroScript" panose="03060702040507070403" pitchFamily="66" charset="0"/>
              </a:rPr>
              <a:t> </a:t>
            </a:r>
            <a:r>
              <a:rPr lang="en-US" sz="96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latin typeface="#9Slide05 MetroScript" panose="03060702040507070403" pitchFamily="66" charset="0"/>
              </a:rPr>
              <a:t>đó</a:t>
            </a:r>
            <a:endParaRPr lang="en-US" sz="9600" dirty="0">
              <a:ln>
                <a:solidFill>
                  <a:schemeClr val="accent4">
                    <a:lumMod val="50000"/>
                  </a:schemeClr>
                </a:solidFill>
              </a:ln>
              <a:latin typeface="#9Slide05 MetroScript" panose="03060702040507070403" pitchFamily="66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A220DE-2FC4-4007-BE9A-81AA746DFFBF}"/>
              </a:ext>
            </a:extLst>
          </p:cNvPr>
          <p:cNvGrpSpPr/>
          <p:nvPr/>
        </p:nvGrpSpPr>
        <p:grpSpPr>
          <a:xfrm>
            <a:off x="4655909" y="1575022"/>
            <a:ext cx="10017494" cy="2311146"/>
            <a:chOff x="4710576" y="1997483"/>
            <a:chExt cx="10017494" cy="231114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EFB5B9-2E0A-438E-9102-7C45266356BC}"/>
                </a:ext>
              </a:extLst>
            </p:cNvPr>
            <p:cNvSpPr txBox="1"/>
            <p:nvPr/>
          </p:nvSpPr>
          <p:spPr>
            <a:xfrm>
              <a:off x="4710576" y="2009923"/>
              <a:ext cx="8578542" cy="1143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6600" b="1" i="1" dirty="0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glow rad="139700">
                      <a:schemeClr val="bg1">
                        <a:alpha val="40000"/>
                      </a:scheme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#9Slide07 Crocante" panose="020000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HIỆU VÀ TỈ SỐ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B35B630-76F4-4573-B3AF-DBAF5C4D874D}"/>
                </a:ext>
              </a:extLst>
            </p:cNvPr>
            <p:cNvSpPr txBox="1"/>
            <p:nvPr/>
          </p:nvSpPr>
          <p:spPr>
            <a:xfrm>
              <a:off x="5836737" y="1997483"/>
              <a:ext cx="8891333" cy="23111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6600" b="1" i="1" dirty="0">
                  <a:solidFill>
                    <a:srgbClr val="E58183"/>
                  </a:solidFill>
                  <a:effectLst>
                    <a:glow rad="12700">
                      <a:schemeClr val="bg1">
                        <a:alpha val="98000"/>
                      </a:schemeClr>
                    </a:glow>
                  </a:effectLst>
                  <a:latin typeface="#9Slide07 Crocante" panose="020000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HIỆU VÀ TỈ SỐ 						 </a:t>
              </a:r>
            </a:p>
          </p:txBody>
        </p:sp>
      </p:grpSp>
      <p:pic>
        <p:nvPicPr>
          <p:cNvPr id="24" name="图片 94">
            <a:extLst>
              <a:ext uri="{FF2B5EF4-FFF2-40B4-BE49-F238E27FC236}">
                <a16:creationId xmlns:a16="http://schemas.microsoft.com/office/drawing/2014/main" id="{7388E264-BD5E-4A54-BBF4-4A98FA33AE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789">
            <a:off x="10308859" y="-5288"/>
            <a:ext cx="1701282" cy="1701282"/>
          </a:xfrm>
          <a:prstGeom prst="rect">
            <a:avLst/>
          </a:prstGeom>
        </p:spPr>
      </p:pic>
      <p:pic>
        <p:nvPicPr>
          <p:cNvPr id="32" name="图片 12">
            <a:extLst>
              <a:ext uri="{FF2B5EF4-FFF2-40B4-BE49-F238E27FC236}">
                <a16:creationId xmlns:a16="http://schemas.microsoft.com/office/drawing/2014/main" id="{E7D9A233-A962-4C45-97E1-74802AB430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45432" y="2309360"/>
            <a:ext cx="2871470" cy="2871470"/>
          </a:xfrm>
          <a:prstGeom prst="rect">
            <a:avLst/>
          </a:prstGeom>
        </p:spPr>
      </p:pic>
      <p:pic>
        <p:nvPicPr>
          <p:cNvPr id="26" name="图片 50" descr="背景页">
            <a:extLst>
              <a:ext uri="{FF2B5EF4-FFF2-40B4-BE49-F238E27FC236}">
                <a16:creationId xmlns:a16="http://schemas.microsoft.com/office/drawing/2014/main" id="{788E4801-CBCA-4BBC-95AE-5EEDD22EA3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73492" y="2336973"/>
            <a:ext cx="12579466" cy="4542677"/>
          </a:xfrm>
          <a:prstGeom prst="rect">
            <a:avLst/>
          </a:prstGeom>
        </p:spPr>
      </p:pic>
      <p:pic>
        <p:nvPicPr>
          <p:cNvPr id="27" name="图片 9">
            <a:extLst>
              <a:ext uri="{FF2B5EF4-FFF2-40B4-BE49-F238E27FC236}">
                <a16:creationId xmlns:a16="http://schemas.microsoft.com/office/drawing/2014/main" id="{0F0ABD9A-1B11-422B-BEC3-50160E1B6C0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092" y="5169716"/>
            <a:ext cx="1373933" cy="1373933"/>
          </a:xfrm>
          <a:prstGeom prst="rect">
            <a:avLst/>
          </a:prstGeom>
        </p:spPr>
      </p:pic>
      <p:pic>
        <p:nvPicPr>
          <p:cNvPr id="28" name="图片 10">
            <a:extLst>
              <a:ext uri="{FF2B5EF4-FFF2-40B4-BE49-F238E27FC236}">
                <a16:creationId xmlns:a16="http://schemas.microsoft.com/office/drawing/2014/main" id="{9BABACDB-45FD-4B32-94BC-05457287AD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891" y="4202551"/>
            <a:ext cx="2097071" cy="2097071"/>
          </a:xfrm>
          <a:prstGeom prst="rect">
            <a:avLst/>
          </a:prstGeom>
        </p:spPr>
      </p:pic>
      <p:sp>
        <p:nvSpPr>
          <p:cNvPr id="40" name="Google Shape;486;p15">
            <a:extLst>
              <a:ext uri="{FF2B5EF4-FFF2-40B4-BE49-F238E27FC236}">
                <a16:creationId xmlns:a16="http://schemas.microsoft.com/office/drawing/2014/main" id="{F2649512-1B7C-4D1D-899B-233AF4730586}"/>
              </a:ext>
            </a:extLst>
          </p:cNvPr>
          <p:cNvSpPr txBox="1">
            <a:spLocks/>
          </p:cNvSpPr>
          <p:nvPr/>
        </p:nvSpPr>
        <p:spPr>
          <a:xfrm>
            <a:off x="8779839" y="173987"/>
            <a:ext cx="3303871" cy="133011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9pPr>
          </a:lstStyle>
          <a:p>
            <a:r>
              <a:rPr lang="en-US" sz="6600" dirty="0" err="1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B2"/>
                </a:solidFill>
                <a:latin typeface="SVN-Billo" panose="00000400000000000000" pitchFamily="2" charset="0"/>
              </a:rPr>
              <a:t>Toán</a:t>
            </a:r>
            <a:endParaRPr lang="en-US" sz="6600" dirty="0">
              <a:ln w="28575">
                <a:solidFill>
                  <a:schemeClr val="accent2">
                    <a:lumMod val="75000"/>
                  </a:schemeClr>
                </a:solidFill>
              </a:ln>
              <a:solidFill>
                <a:srgbClr val="FFC0B2"/>
              </a:solidFill>
              <a:latin typeface="SVN-Billo" panose="00000400000000000000" pitchFamily="2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8CD22B7-8563-4F7C-8144-3EDA20F000C8}"/>
              </a:ext>
            </a:extLst>
          </p:cNvPr>
          <p:cNvSpPr txBox="1">
            <a:spLocks/>
          </p:cNvSpPr>
          <p:nvPr/>
        </p:nvSpPr>
        <p:spPr>
          <a:xfrm>
            <a:off x="10608656" y="60456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rgbClr val="CD2D66"/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rgbClr val="CD2D66"/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224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4" grpId="0" bldLvl="0" animBg="1"/>
      <p:bldP spid="35" grpId="0" bldLvl="0" animBg="1"/>
      <p:bldP spid="20" grpId="0"/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D5263C0-1477-47DD-B187-855B058BFF1F}"/>
              </a:ext>
            </a:extLst>
          </p:cNvPr>
          <p:cNvSpPr/>
          <p:nvPr/>
        </p:nvSpPr>
        <p:spPr>
          <a:xfrm>
            <a:off x="-2540" y="-78173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3F4134-430D-4C12-9C0B-26C62D270B28}"/>
              </a:ext>
            </a:extLst>
          </p:cNvPr>
          <p:cNvSpPr/>
          <p:nvPr/>
        </p:nvSpPr>
        <p:spPr>
          <a:xfrm>
            <a:off x="353986" y="209550"/>
            <a:ext cx="11116639" cy="71244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5828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1" descr="背景页">
            <a:extLst>
              <a:ext uri="{FF2B5EF4-FFF2-40B4-BE49-F238E27FC236}">
                <a16:creationId xmlns:a16="http://schemas.microsoft.com/office/drawing/2014/main" id="{4E185F9B-7EF6-4808-97CF-10A726FF5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028" y="1616393"/>
            <a:ext cx="12192000" cy="642092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D0A68BF-8C5E-487A-A87A-D47725347C1B}"/>
              </a:ext>
            </a:extLst>
          </p:cNvPr>
          <p:cNvSpPr/>
          <p:nvPr/>
        </p:nvSpPr>
        <p:spPr>
          <a:xfrm>
            <a:off x="1373542" y="316510"/>
            <a:ext cx="9439835" cy="1299883"/>
          </a:xfrm>
          <a:prstGeom prst="roundRect">
            <a:avLst/>
          </a:prstGeom>
          <a:solidFill>
            <a:srgbClr val="E5828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Cách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giải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bài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toán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hai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khi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biết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hiệu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và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tỉ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của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hai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đó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:</a:t>
            </a:r>
          </a:p>
        </p:txBody>
      </p:sp>
      <p:grpSp>
        <p:nvGrpSpPr>
          <p:cNvPr id="6" name="组合 8">
            <a:extLst>
              <a:ext uri="{FF2B5EF4-FFF2-40B4-BE49-F238E27FC236}">
                <a16:creationId xmlns:a16="http://schemas.microsoft.com/office/drawing/2014/main" id="{539E63FC-1823-46C7-BA39-66E2C20E6464}"/>
              </a:ext>
            </a:extLst>
          </p:cNvPr>
          <p:cNvGrpSpPr/>
          <p:nvPr/>
        </p:nvGrpSpPr>
        <p:grpSpPr>
          <a:xfrm>
            <a:off x="1792300" y="1772577"/>
            <a:ext cx="8690445" cy="992558"/>
            <a:chOff x="1997" y="3062"/>
            <a:chExt cx="9175" cy="1258"/>
          </a:xfrm>
        </p:grpSpPr>
        <p:sp>
          <p:nvSpPr>
            <p:cNvPr id="7" name="燕尾形 13">
              <a:extLst>
                <a:ext uri="{FF2B5EF4-FFF2-40B4-BE49-F238E27FC236}">
                  <a16:creationId xmlns:a16="http://schemas.microsoft.com/office/drawing/2014/main" id="{ACEC0749-055F-4B30-8D6A-8AB98657E1B9}"/>
                </a:ext>
              </a:extLst>
            </p:cNvPr>
            <p:cNvSpPr/>
            <p:nvPr/>
          </p:nvSpPr>
          <p:spPr>
            <a:xfrm>
              <a:off x="4156" y="3062"/>
              <a:ext cx="7016" cy="1258"/>
            </a:xfrm>
            <a:prstGeom prst="chevron">
              <a:avLst/>
            </a:prstGeom>
            <a:solidFill>
              <a:srgbClr val="FBD0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  <p:sp>
          <p:nvSpPr>
            <p:cNvPr id="9" name="五边形 14">
              <a:extLst>
                <a:ext uri="{FF2B5EF4-FFF2-40B4-BE49-F238E27FC236}">
                  <a16:creationId xmlns:a16="http://schemas.microsoft.com/office/drawing/2014/main" id="{30A0795A-D26A-4CBF-8FB3-E363C017E4A8}"/>
                </a:ext>
              </a:extLst>
            </p:cNvPr>
            <p:cNvSpPr/>
            <p:nvPr/>
          </p:nvSpPr>
          <p:spPr>
            <a:xfrm>
              <a:off x="1997" y="3062"/>
              <a:ext cx="2359" cy="1258"/>
            </a:xfrm>
            <a:prstGeom prst="homePlate">
              <a:avLst/>
            </a:prstGeom>
            <a:solidFill>
              <a:srgbClr val="E582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E6A7361-0E59-4686-9CBB-F547B3869751}"/>
              </a:ext>
            </a:extLst>
          </p:cNvPr>
          <p:cNvSpPr txBox="1"/>
          <p:nvPr/>
        </p:nvSpPr>
        <p:spPr>
          <a:xfrm>
            <a:off x="3897548" y="1921974"/>
            <a:ext cx="59878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Vẽ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sơ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đồ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(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dựa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vào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tỉ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5E9740-94AB-471F-898C-48035F43E0CD}"/>
              </a:ext>
            </a:extLst>
          </p:cNvPr>
          <p:cNvSpPr txBox="1"/>
          <p:nvPr/>
        </p:nvSpPr>
        <p:spPr>
          <a:xfrm>
            <a:off x="1658694" y="1914565"/>
            <a:ext cx="21052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FFFF"/>
                </a:solidFill>
                <a:latin typeface="UTM Alberta Heavy" panose="02040603050506020204" pitchFamily="18" charset="0"/>
              </a:rPr>
              <a:t>Bước</a:t>
            </a:r>
            <a:r>
              <a:rPr lang="en-US" altLang="en-US" sz="3600" b="1" dirty="0">
                <a:solidFill>
                  <a:srgbClr val="FFFFFF"/>
                </a:solidFill>
                <a:latin typeface="UTM Alberta Heavy" panose="02040603050506020204" pitchFamily="18" charset="0"/>
              </a:rPr>
              <a:t> 1</a:t>
            </a:r>
          </a:p>
        </p:txBody>
      </p:sp>
      <p:grpSp>
        <p:nvGrpSpPr>
          <p:cNvPr id="13" name="组合 8">
            <a:extLst>
              <a:ext uri="{FF2B5EF4-FFF2-40B4-BE49-F238E27FC236}">
                <a16:creationId xmlns:a16="http://schemas.microsoft.com/office/drawing/2014/main" id="{37DCFB6F-0AED-4A31-A87D-CE2BCBA9AB33}"/>
              </a:ext>
            </a:extLst>
          </p:cNvPr>
          <p:cNvGrpSpPr/>
          <p:nvPr/>
        </p:nvGrpSpPr>
        <p:grpSpPr>
          <a:xfrm>
            <a:off x="1792300" y="2881448"/>
            <a:ext cx="8690445" cy="1040887"/>
            <a:chOff x="1997" y="3062"/>
            <a:chExt cx="9175" cy="1258"/>
          </a:xfrm>
        </p:grpSpPr>
        <p:sp>
          <p:nvSpPr>
            <p:cNvPr id="14" name="燕尾形 13">
              <a:extLst>
                <a:ext uri="{FF2B5EF4-FFF2-40B4-BE49-F238E27FC236}">
                  <a16:creationId xmlns:a16="http://schemas.microsoft.com/office/drawing/2014/main" id="{69DAE1E4-F720-4948-94C0-83E1F745CBEA}"/>
                </a:ext>
              </a:extLst>
            </p:cNvPr>
            <p:cNvSpPr/>
            <p:nvPr/>
          </p:nvSpPr>
          <p:spPr>
            <a:xfrm>
              <a:off x="4156" y="3062"/>
              <a:ext cx="7016" cy="1258"/>
            </a:xfrm>
            <a:prstGeom prst="chevron">
              <a:avLst/>
            </a:prstGeom>
            <a:solidFill>
              <a:srgbClr val="FBD0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  <p:sp>
          <p:nvSpPr>
            <p:cNvPr id="15" name="五边形 14">
              <a:extLst>
                <a:ext uri="{FF2B5EF4-FFF2-40B4-BE49-F238E27FC236}">
                  <a16:creationId xmlns:a16="http://schemas.microsoft.com/office/drawing/2014/main" id="{5BC2951A-B2AE-4BBB-8D89-AD688080C3EB}"/>
                </a:ext>
              </a:extLst>
            </p:cNvPr>
            <p:cNvSpPr/>
            <p:nvPr/>
          </p:nvSpPr>
          <p:spPr>
            <a:xfrm>
              <a:off x="1997" y="3062"/>
              <a:ext cx="2359" cy="1258"/>
            </a:xfrm>
            <a:prstGeom prst="homePlate">
              <a:avLst/>
            </a:prstGeom>
            <a:solidFill>
              <a:srgbClr val="E582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1F93EBE-D44E-4659-892F-07842B642207}"/>
              </a:ext>
            </a:extLst>
          </p:cNvPr>
          <p:cNvSpPr txBox="1"/>
          <p:nvPr/>
        </p:nvSpPr>
        <p:spPr>
          <a:xfrm>
            <a:off x="4100051" y="3045339"/>
            <a:ext cx="63537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hiệu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phần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bằng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nhau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9386C1-CD2C-4DF1-B984-EAFEBFFF0DB5}"/>
              </a:ext>
            </a:extLst>
          </p:cNvPr>
          <p:cNvSpPr txBox="1"/>
          <p:nvPr/>
        </p:nvSpPr>
        <p:spPr>
          <a:xfrm>
            <a:off x="1658694" y="3006738"/>
            <a:ext cx="21052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FFFF"/>
                </a:solidFill>
                <a:latin typeface="UTM Alberta Heavy" panose="02040603050506020204" pitchFamily="18" charset="0"/>
              </a:rPr>
              <a:t>Bước</a:t>
            </a:r>
            <a:r>
              <a:rPr lang="en-US" altLang="en-US" sz="3600" b="1" dirty="0">
                <a:solidFill>
                  <a:srgbClr val="FFFFFF"/>
                </a:solidFill>
                <a:latin typeface="UTM Alberta Heavy" panose="02040603050506020204" pitchFamily="18" charset="0"/>
              </a:rPr>
              <a:t> 2</a:t>
            </a:r>
          </a:p>
        </p:txBody>
      </p:sp>
      <p:grpSp>
        <p:nvGrpSpPr>
          <p:cNvPr id="18" name="组合 8">
            <a:extLst>
              <a:ext uri="{FF2B5EF4-FFF2-40B4-BE49-F238E27FC236}">
                <a16:creationId xmlns:a16="http://schemas.microsoft.com/office/drawing/2014/main" id="{6E086CDE-4AFD-48CE-8AB1-071ABAD5F93B}"/>
              </a:ext>
            </a:extLst>
          </p:cNvPr>
          <p:cNvGrpSpPr/>
          <p:nvPr/>
        </p:nvGrpSpPr>
        <p:grpSpPr>
          <a:xfrm>
            <a:off x="1792300" y="4080086"/>
            <a:ext cx="8690445" cy="976739"/>
            <a:chOff x="1997" y="3062"/>
            <a:chExt cx="9175" cy="1258"/>
          </a:xfrm>
        </p:grpSpPr>
        <p:sp>
          <p:nvSpPr>
            <p:cNvPr id="19" name="燕尾形 13">
              <a:extLst>
                <a:ext uri="{FF2B5EF4-FFF2-40B4-BE49-F238E27FC236}">
                  <a16:creationId xmlns:a16="http://schemas.microsoft.com/office/drawing/2014/main" id="{D67D1BA3-7652-4F39-8EA9-E3D4DE316CFF}"/>
                </a:ext>
              </a:extLst>
            </p:cNvPr>
            <p:cNvSpPr/>
            <p:nvPr/>
          </p:nvSpPr>
          <p:spPr>
            <a:xfrm>
              <a:off x="4156" y="3062"/>
              <a:ext cx="7016" cy="1258"/>
            </a:xfrm>
            <a:prstGeom prst="chevron">
              <a:avLst/>
            </a:prstGeom>
            <a:solidFill>
              <a:srgbClr val="FBD0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  <p:sp>
          <p:nvSpPr>
            <p:cNvPr id="20" name="五边形 14">
              <a:extLst>
                <a:ext uri="{FF2B5EF4-FFF2-40B4-BE49-F238E27FC236}">
                  <a16:creationId xmlns:a16="http://schemas.microsoft.com/office/drawing/2014/main" id="{44FA7886-DE0C-4F62-A73B-505D0952C259}"/>
                </a:ext>
              </a:extLst>
            </p:cNvPr>
            <p:cNvSpPr/>
            <p:nvPr/>
          </p:nvSpPr>
          <p:spPr>
            <a:xfrm>
              <a:off x="1997" y="3062"/>
              <a:ext cx="2359" cy="1258"/>
            </a:xfrm>
            <a:prstGeom prst="homePlate">
              <a:avLst/>
            </a:prstGeom>
            <a:solidFill>
              <a:srgbClr val="E582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8CEA950-004F-47AA-9C66-DB8D4B575EBC}"/>
              </a:ext>
            </a:extLst>
          </p:cNvPr>
          <p:cNvSpPr txBox="1"/>
          <p:nvPr/>
        </p:nvSpPr>
        <p:spPr>
          <a:xfrm>
            <a:off x="2494132" y="4167055"/>
            <a:ext cx="59878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bé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1F9226-B39B-47C2-9EDB-EFFFC4F36852}"/>
              </a:ext>
            </a:extLst>
          </p:cNvPr>
          <p:cNvSpPr txBox="1"/>
          <p:nvPr/>
        </p:nvSpPr>
        <p:spPr>
          <a:xfrm>
            <a:off x="1627360" y="4225494"/>
            <a:ext cx="21052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FFFF"/>
                </a:solidFill>
                <a:latin typeface="UTM Alberta Heavy" panose="02040603050506020204" pitchFamily="18" charset="0"/>
              </a:rPr>
              <a:t>Bước</a:t>
            </a:r>
            <a:r>
              <a:rPr lang="en-US" altLang="en-US" sz="3600" b="1" dirty="0">
                <a:solidFill>
                  <a:srgbClr val="FFFFFF"/>
                </a:solidFill>
                <a:latin typeface="UTM Alberta Heavy" panose="02040603050506020204" pitchFamily="18" charset="0"/>
              </a:rPr>
              <a:t> 3</a:t>
            </a:r>
          </a:p>
        </p:txBody>
      </p:sp>
      <p:grpSp>
        <p:nvGrpSpPr>
          <p:cNvPr id="23" name="组合 8">
            <a:extLst>
              <a:ext uri="{FF2B5EF4-FFF2-40B4-BE49-F238E27FC236}">
                <a16:creationId xmlns:a16="http://schemas.microsoft.com/office/drawing/2014/main" id="{0925EF9D-6E82-4E4A-A570-1AE8FBE5758A}"/>
              </a:ext>
            </a:extLst>
          </p:cNvPr>
          <p:cNvGrpSpPr/>
          <p:nvPr/>
        </p:nvGrpSpPr>
        <p:grpSpPr>
          <a:xfrm>
            <a:off x="1823634" y="5206766"/>
            <a:ext cx="8690445" cy="976739"/>
            <a:chOff x="1997" y="3062"/>
            <a:chExt cx="9175" cy="1258"/>
          </a:xfrm>
        </p:grpSpPr>
        <p:sp>
          <p:nvSpPr>
            <p:cNvPr id="24" name="燕尾形 13">
              <a:extLst>
                <a:ext uri="{FF2B5EF4-FFF2-40B4-BE49-F238E27FC236}">
                  <a16:creationId xmlns:a16="http://schemas.microsoft.com/office/drawing/2014/main" id="{5ECD34BB-EF50-4EDC-98BB-C4F211BB72A0}"/>
                </a:ext>
              </a:extLst>
            </p:cNvPr>
            <p:cNvSpPr/>
            <p:nvPr/>
          </p:nvSpPr>
          <p:spPr>
            <a:xfrm>
              <a:off x="4156" y="3062"/>
              <a:ext cx="7016" cy="1258"/>
            </a:xfrm>
            <a:prstGeom prst="chevron">
              <a:avLst/>
            </a:prstGeom>
            <a:solidFill>
              <a:srgbClr val="FBD0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  <p:sp>
          <p:nvSpPr>
            <p:cNvPr id="25" name="五边形 14">
              <a:extLst>
                <a:ext uri="{FF2B5EF4-FFF2-40B4-BE49-F238E27FC236}">
                  <a16:creationId xmlns:a16="http://schemas.microsoft.com/office/drawing/2014/main" id="{BC3920AC-BA3D-49A8-9649-C45A9832B27C}"/>
                </a:ext>
              </a:extLst>
            </p:cNvPr>
            <p:cNvSpPr/>
            <p:nvPr/>
          </p:nvSpPr>
          <p:spPr>
            <a:xfrm>
              <a:off x="1997" y="3062"/>
              <a:ext cx="2359" cy="1258"/>
            </a:xfrm>
            <a:prstGeom prst="homePlate">
              <a:avLst/>
            </a:prstGeom>
            <a:solidFill>
              <a:srgbClr val="E582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87B0071-634D-4DE3-99A2-52C4995EB4A8}"/>
              </a:ext>
            </a:extLst>
          </p:cNvPr>
          <p:cNvSpPr txBox="1"/>
          <p:nvPr/>
        </p:nvSpPr>
        <p:spPr>
          <a:xfrm>
            <a:off x="2525466" y="5293735"/>
            <a:ext cx="59878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lớn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189A5B-BD40-4112-BBD4-0642FA63EEFE}"/>
              </a:ext>
            </a:extLst>
          </p:cNvPr>
          <p:cNvSpPr txBox="1"/>
          <p:nvPr/>
        </p:nvSpPr>
        <p:spPr>
          <a:xfrm>
            <a:off x="1658694" y="5352174"/>
            <a:ext cx="21052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FFFF"/>
                </a:solidFill>
                <a:latin typeface="UTM Alberta Heavy" panose="02040603050506020204" pitchFamily="18" charset="0"/>
              </a:rPr>
              <a:t>Bước</a:t>
            </a:r>
            <a:r>
              <a:rPr lang="en-US" altLang="en-US" sz="3600" b="1" dirty="0">
                <a:solidFill>
                  <a:srgbClr val="FFFFFF"/>
                </a:solidFill>
                <a:latin typeface="UTM Alberta Heavy" panose="02040603050506020204" pitchFamily="18" charset="0"/>
              </a:rPr>
              <a:t> 4</a:t>
            </a:r>
          </a:p>
        </p:txBody>
      </p:sp>
      <p:pic>
        <p:nvPicPr>
          <p:cNvPr id="31" name="图片 8">
            <a:extLst>
              <a:ext uri="{FF2B5EF4-FFF2-40B4-BE49-F238E27FC236}">
                <a16:creationId xmlns:a16="http://schemas.microsoft.com/office/drawing/2014/main" id="{9ECB12AE-B649-45AA-A6EF-85612E2DD7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55848" y="2519494"/>
            <a:ext cx="4875091" cy="487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1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  <p:bldP spid="21" grpId="0"/>
      <p:bldP spid="22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" name="图片 50" descr="背景页">
            <a:extLst>
              <a:ext uri="{FF2B5EF4-FFF2-40B4-BE49-F238E27FC236}">
                <a16:creationId xmlns:a16="http://schemas.microsoft.com/office/drawing/2014/main" id="{02107E99-FE24-40C5-B942-6B840D360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1322542"/>
            <a:ext cx="12192000" cy="55335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5162941-ED41-4757-9204-ABD7B88AC4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72" y="5276005"/>
            <a:ext cx="1373933" cy="1373933"/>
          </a:xfrm>
          <a:prstGeom prst="rect">
            <a:avLst/>
          </a:prstGeom>
        </p:spPr>
      </p:pic>
      <p:sp>
        <p:nvSpPr>
          <p:cNvPr id="91" name="任意多边形 27">
            <a:extLst>
              <a:ext uri="{FF2B5EF4-FFF2-40B4-BE49-F238E27FC236}">
                <a16:creationId xmlns:a16="http://schemas.microsoft.com/office/drawing/2014/main" id="{CC0495B2-286D-4E20-8E5A-F741514087C2}"/>
              </a:ext>
            </a:extLst>
          </p:cNvPr>
          <p:cNvSpPr/>
          <p:nvPr/>
        </p:nvSpPr>
        <p:spPr>
          <a:xfrm>
            <a:off x="2667647" y="269160"/>
            <a:ext cx="640502" cy="422029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2" name="任意多边形 10">
            <a:extLst>
              <a:ext uri="{FF2B5EF4-FFF2-40B4-BE49-F238E27FC236}">
                <a16:creationId xmlns:a16="http://schemas.microsoft.com/office/drawing/2014/main" id="{2101CC3A-3BE7-4B8B-96AB-174E38447908}"/>
              </a:ext>
            </a:extLst>
          </p:cNvPr>
          <p:cNvSpPr/>
          <p:nvPr/>
        </p:nvSpPr>
        <p:spPr>
          <a:xfrm>
            <a:off x="2038573" y="928300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3" name="任意多边形 27">
            <a:extLst>
              <a:ext uri="{FF2B5EF4-FFF2-40B4-BE49-F238E27FC236}">
                <a16:creationId xmlns:a16="http://schemas.microsoft.com/office/drawing/2014/main" id="{F9DABD06-A78B-48EC-993A-5B03D520B5F6}"/>
              </a:ext>
            </a:extLst>
          </p:cNvPr>
          <p:cNvSpPr/>
          <p:nvPr/>
        </p:nvSpPr>
        <p:spPr>
          <a:xfrm>
            <a:off x="9561097" y="631353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4" name="任意多边形 10">
            <a:extLst>
              <a:ext uri="{FF2B5EF4-FFF2-40B4-BE49-F238E27FC236}">
                <a16:creationId xmlns:a16="http://schemas.microsoft.com/office/drawing/2014/main" id="{F686E58C-FC60-433E-86D4-D5731BFD9F3E}"/>
              </a:ext>
            </a:extLst>
          </p:cNvPr>
          <p:cNvSpPr/>
          <p:nvPr/>
        </p:nvSpPr>
        <p:spPr>
          <a:xfrm>
            <a:off x="11220549" y="65714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95" name="图片 94">
            <a:extLst>
              <a:ext uri="{FF2B5EF4-FFF2-40B4-BE49-F238E27FC236}">
                <a16:creationId xmlns:a16="http://schemas.microsoft.com/office/drawing/2014/main" id="{5623725F-CC3B-4692-A052-6ED4B01132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789">
            <a:off x="10442753" y="374232"/>
            <a:ext cx="1701282" cy="1701282"/>
          </a:xfrm>
          <a:prstGeom prst="rect">
            <a:avLst/>
          </a:prstGeom>
        </p:spPr>
      </p:pic>
      <p:sp>
        <p:nvSpPr>
          <p:cNvPr id="96" name="任意多边形 27">
            <a:extLst>
              <a:ext uri="{FF2B5EF4-FFF2-40B4-BE49-F238E27FC236}">
                <a16:creationId xmlns:a16="http://schemas.microsoft.com/office/drawing/2014/main" id="{A490F365-A44B-4046-A8AE-41FBE36CEFB5}"/>
              </a:ext>
            </a:extLst>
          </p:cNvPr>
          <p:cNvSpPr/>
          <p:nvPr/>
        </p:nvSpPr>
        <p:spPr>
          <a:xfrm>
            <a:off x="569595" y="364490"/>
            <a:ext cx="1308735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96DF383-FE3D-4209-9869-5C987CFB41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80" y="4917336"/>
            <a:ext cx="1158875" cy="11588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06E9674-AC3E-4D96-A0B3-03A9070E7F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448" flipH="1">
            <a:off x="-340296" y="1689604"/>
            <a:ext cx="5177101" cy="517710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5A76B9D-DFE7-442A-A52B-328B4BB3B704}"/>
              </a:ext>
            </a:extLst>
          </p:cNvPr>
          <p:cNvSpPr txBox="1"/>
          <p:nvPr/>
        </p:nvSpPr>
        <p:spPr>
          <a:xfrm>
            <a:off x="3319289" y="1975287"/>
            <a:ext cx="7974105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0" dirty="0">
                <a:solidFill>
                  <a:srgbClr val="CD2D66"/>
                </a:solidFill>
                <a:latin typeface="UTM Cookies" panose="02040603050506020204" pitchFamily="18" charset="0"/>
              </a:rPr>
              <a:t>LUYỆN TẬP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392518F-2EB8-41E8-A393-CABB23A74278}"/>
              </a:ext>
            </a:extLst>
          </p:cNvPr>
          <p:cNvSpPr txBox="1">
            <a:spLocks/>
          </p:cNvSpPr>
          <p:nvPr/>
        </p:nvSpPr>
        <p:spPr>
          <a:xfrm>
            <a:off x="-586762" y="-45052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rgbClr val="CD2D66"/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rgbClr val="CD2D66"/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91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ldLvl="0" animBg="1"/>
      <p:bldP spid="93" grpId="0" bldLvl="0" animBg="1"/>
      <p:bldP spid="96" grpId="0" bldLvl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29DD26D-B37D-45E6-ADC4-18D331175A1D}"/>
              </a:ext>
            </a:extLst>
          </p:cNvPr>
          <p:cNvSpPr/>
          <p:nvPr/>
        </p:nvSpPr>
        <p:spPr>
          <a:xfrm>
            <a:off x="0" y="0"/>
            <a:ext cx="3081867" cy="6858000"/>
          </a:xfrm>
          <a:prstGeom prst="rect">
            <a:avLst/>
          </a:prstGeom>
          <a:solidFill>
            <a:srgbClr val="F5A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D70474AA-0FDF-4CB6-8446-0B540C97831A}"/>
              </a:ext>
            </a:extLst>
          </p:cNvPr>
          <p:cNvSpPr/>
          <p:nvPr/>
        </p:nvSpPr>
        <p:spPr>
          <a:xfrm>
            <a:off x="162084" y="889118"/>
            <a:ext cx="11763215" cy="1583780"/>
          </a:xfrm>
          <a:prstGeom prst="round2Diag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E5828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CA4EC02-AC5F-4477-ADC6-5F70E2A2871B}"/>
              </a:ext>
            </a:extLst>
          </p:cNvPr>
          <p:cNvGrpSpPr/>
          <p:nvPr/>
        </p:nvGrpSpPr>
        <p:grpSpPr>
          <a:xfrm>
            <a:off x="0" y="4556125"/>
            <a:ext cx="12192000" cy="2301875"/>
            <a:chOff x="0" y="7151"/>
            <a:chExt cx="19200" cy="3625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6" name="图片 5" descr="云3副本副本">
              <a:extLst>
                <a:ext uri="{FF2B5EF4-FFF2-40B4-BE49-F238E27FC236}">
                  <a16:creationId xmlns:a16="http://schemas.microsoft.com/office/drawing/2014/main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pic>
        <p:nvPicPr>
          <p:cNvPr id="16" name="图片 10">
            <a:extLst>
              <a:ext uri="{FF2B5EF4-FFF2-40B4-BE49-F238E27FC236}">
                <a16:creationId xmlns:a16="http://schemas.microsoft.com/office/drawing/2014/main" id="{CD378CE9-6FC6-4188-8172-02D8607D64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54" y="-44263"/>
            <a:ext cx="933381" cy="9333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EE0CD8D-2065-4714-A252-84472D8EFEEA}"/>
              </a:ext>
            </a:extLst>
          </p:cNvPr>
          <p:cNvSpPr txBox="1"/>
          <p:nvPr/>
        </p:nvSpPr>
        <p:spPr>
          <a:xfrm>
            <a:off x="373136" y="188291"/>
            <a:ext cx="30818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LUYỆN TẬP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84D894-1FCD-44D5-998B-71AD7BB57A5E}"/>
              </a:ext>
            </a:extLst>
          </p:cNvPr>
          <p:cNvSpPr txBox="1"/>
          <p:nvPr/>
        </p:nvSpPr>
        <p:spPr>
          <a:xfrm>
            <a:off x="1430197" y="851972"/>
            <a:ext cx="57419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thứ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nhất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kém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thứ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hai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5DBFE7-2F6B-4FA0-995D-0CB1E1CDF056}"/>
              </a:ext>
            </a:extLst>
          </p:cNvPr>
          <p:cNvSpPr txBox="1"/>
          <p:nvPr/>
        </p:nvSpPr>
        <p:spPr>
          <a:xfrm>
            <a:off x="7057346" y="855545"/>
            <a:ext cx="7244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là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F163E88-CD68-4060-B7D5-203722E17E3C}"/>
              </a:ext>
            </a:extLst>
          </p:cNvPr>
          <p:cNvSpPr txBox="1"/>
          <p:nvPr/>
        </p:nvSpPr>
        <p:spPr>
          <a:xfrm>
            <a:off x="7455418" y="848399"/>
            <a:ext cx="1460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123.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8F45EB-55FD-4AEB-995D-9619DE41BBE1}"/>
              </a:ext>
            </a:extLst>
          </p:cNvPr>
          <p:cNvSpPr txBox="1"/>
          <p:nvPr/>
        </p:nvSpPr>
        <p:spPr>
          <a:xfrm>
            <a:off x="8484853" y="834622"/>
            <a:ext cx="1250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Tỉ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136AF09-3970-4572-B064-7B35848297D6}"/>
              </a:ext>
            </a:extLst>
          </p:cNvPr>
          <p:cNvSpPr txBox="1"/>
          <p:nvPr/>
        </p:nvSpPr>
        <p:spPr>
          <a:xfrm>
            <a:off x="9535902" y="841510"/>
            <a:ext cx="26194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của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hai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3EAE27F-456D-42E4-9619-CD90D1A323AC}"/>
                  </a:ext>
                </a:extLst>
              </p:cNvPr>
              <p:cNvSpPr txBox="1"/>
              <p:nvPr/>
            </p:nvSpPr>
            <p:spPr>
              <a:xfrm>
                <a:off x="1464331" y="1402540"/>
                <a:ext cx="565934" cy="1070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4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4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4400" b="1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. </a:t>
                </a:r>
                <a:endParaRPr lang="en-US" sz="4400" dirty="0">
                  <a:latin typeface="UTM Alberta Heavy" panose="0204060305050602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3EAE27F-456D-42E4-9619-CD90D1A32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331" y="1402540"/>
                <a:ext cx="565934" cy="1070358"/>
              </a:xfrm>
              <a:prstGeom prst="rect">
                <a:avLst/>
              </a:prstGeom>
              <a:blipFill>
                <a:blip r:embed="rId6"/>
                <a:stretch>
                  <a:fillRect r="-72043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11921AE8-B53A-4D5A-8CF9-2FBFC7B01DE9}"/>
              </a:ext>
            </a:extLst>
          </p:cNvPr>
          <p:cNvSpPr txBox="1"/>
          <p:nvPr/>
        </p:nvSpPr>
        <p:spPr>
          <a:xfrm>
            <a:off x="2239039" y="1614554"/>
            <a:ext cx="777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hai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đó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.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2DBE054-9671-4920-A753-4C5C4E948ECD}"/>
              </a:ext>
            </a:extLst>
          </p:cNvPr>
          <p:cNvSpPr txBox="1"/>
          <p:nvPr/>
        </p:nvSpPr>
        <p:spPr>
          <a:xfrm>
            <a:off x="162085" y="848399"/>
            <a:ext cx="28085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u="sng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Bài 1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. </a:t>
            </a:r>
            <a:endParaRPr lang="en-US" sz="36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2A95349-5AA8-4D5A-9609-E0823FD2EA0D}"/>
              </a:ext>
            </a:extLst>
          </p:cNvPr>
          <p:cNvSpPr txBox="1"/>
          <p:nvPr/>
        </p:nvSpPr>
        <p:spPr>
          <a:xfrm>
            <a:off x="162085" y="1614554"/>
            <a:ext cx="15025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đó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là </a:t>
            </a:r>
            <a:endParaRPr lang="en-US" sz="3600" dirty="0"/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3A1B8CBF-EB23-4802-9FB2-E5C52FA1C42A}"/>
              </a:ext>
            </a:extLst>
          </p:cNvPr>
          <p:cNvSpPr/>
          <p:nvPr/>
        </p:nvSpPr>
        <p:spPr>
          <a:xfrm>
            <a:off x="6461032" y="2610292"/>
            <a:ext cx="5444438" cy="947379"/>
          </a:xfrm>
          <a:prstGeom prst="round2DiagRect">
            <a:avLst/>
          </a:prstGeom>
          <a:solidFill>
            <a:srgbClr val="F5A9AD"/>
          </a:solidFill>
          <a:ln>
            <a:solidFill>
              <a:srgbClr val="E582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Vẽ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sơ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đồ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(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dựa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vào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tỉ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)</a:t>
            </a:r>
          </a:p>
        </p:txBody>
      </p:sp>
      <p:sp>
        <p:nvSpPr>
          <p:cNvPr id="73" name="Rectangle: Diagonal Corners Rounded 72">
            <a:extLst>
              <a:ext uri="{FF2B5EF4-FFF2-40B4-BE49-F238E27FC236}">
                <a16:creationId xmlns:a16="http://schemas.microsoft.com/office/drawing/2014/main" id="{FF0C746F-8ED6-4401-918A-2F6A83D998D3}"/>
              </a:ext>
            </a:extLst>
          </p:cNvPr>
          <p:cNvSpPr/>
          <p:nvPr/>
        </p:nvSpPr>
        <p:spPr>
          <a:xfrm>
            <a:off x="3175421" y="3659499"/>
            <a:ext cx="6679629" cy="947379"/>
          </a:xfrm>
          <a:prstGeom prst="round2DiagRect">
            <a:avLst/>
          </a:prstGeom>
          <a:solidFill>
            <a:srgbClr val="F5A9AD"/>
          </a:solidFill>
          <a:ln>
            <a:solidFill>
              <a:srgbClr val="E582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hiệu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phần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bằng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nhau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.</a:t>
            </a:r>
          </a:p>
        </p:txBody>
      </p:sp>
      <p:sp>
        <p:nvSpPr>
          <p:cNvPr id="74" name="Rectangle: Diagonal Corners Rounded 73">
            <a:extLst>
              <a:ext uri="{FF2B5EF4-FFF2-40B4-BE49-F238E27FC236}">
                <a16:creationId xmlns:a16="http://schemas.microsoft.com/office/drawing/2014/main" id="{B9368E91-49F9-440F-82E5-303BFF4FBE13}"/>
              </a:ext>
            </a:extLst>
          </p:cNvPr>
          <p:cNvSpPr/>
          <p:nvPr/>
        </p:nvSpPr>
        <p:spPr>
          <a:xfrm>
            <a:off x="7267862" y="4656489"/>
            <a:ext cx="3281912" cy="947379"/>
          </a:xfrm>
          <a:prstGeom prst="round2DiagRect">
            <a:avLst/>
          </a:prstGeom>
          <a:solidFill>
            <a:srgbClr val="F5A9AD"/>
          </a:solidFill>
          <a:ln>
            <a:solidFill>
              <a:srgbClr val="E582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bé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.</a:t>
            </a:r>
          </a:p>
        </p:txBody>
      </p:sp>
      <p:sp>
        <p:nvSpPr>
          <p:cNvPr id="75" name="Rectangle: Diagonal Corners Rounded 74">
            <a:extLst>
              <a:ext uri="{FF2B5EF4-FFF2-40B4-BE49-F238E27FC236}">
                <a16:creationId xmlns:a16="http://schemas.microsoft.com/office/drawing/2014/main" id="{9E24DAA2-385C-4764-9F8A-23B2FA5B9F1B}"/>
              </a:ext>
            </a:extLst>
          </p:cNvPr>
          <p:cNvSpPr/>
          <p:nvPr/>
        </p:nvSpPr>
        <p:spPr>
          <a:xfrm>
            <a:off x="3890241" y="4990129"/>
            <a:ext cx="3281912" cy="947379"/>
          </a:xfrm>
          <a:prstGeom prst="round2DiagRect">
            <a:avLst/>
          </a:prstGeom>
          <a:solidFill>
            <a:srgbClr val="F5A9AD"/>
          </a:solidFill>
          <a:ln>
            <a:solidFill>
              <a:srgbClr val="E582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lớn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0597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55A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55A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5" grpId="0"/>
      <p:bldP spid="36" grpId="0" build="allAtOnce"/>
      <p:bldP spid="37" grpId="0" build="allAtOnce"/>
      <p:bldP spid="38" grpId="0"/>
      <p:bldP spid="39" grpId="0"/>
      <p:bldP spid="39" grpId="1"/>
      <p:bldP spid="40" grpId="0"/>
      <p:bldP spid="40" grpId="1"/>
      <p:bldP spid="41" grpId="0"/>
      <p:bldP spid="42" grpId="0"/>
      <p:bldP spid="9" grpId="0" animBg="1"/>
      <p:bldP spid="73" grpId="0" animBg="1"/>
      <p:bldP spid="74" grpId="0" animBg="1"/>
      <p:bldP spid="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29DD26D-B37D-45E6-ADC4-18D331175A1D}"/>
              </a:ext>
            </a:extLst>
          </p:cNvPr>
          <p:cNvSpPr/>
          <p:nvPr/>
        </p:nvSpPr>
        <p:spPr>
          <a:xfrm>
            <a:off x="0" y="0"/>
            <a:ext cx="3081867" cy="6858000"/>
          </a:xfrm>
          <a:prstGeom prst="rect">
            <a:avLst/>
          </a:prstGeom>
          <a:solidFill>
            <a:srgbClr val="F5A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D70474AA-0FDF-4CB6-8446-0B540C97831A}"/>
              </a:ext>
            </a:extLst>
          </p:cNvPr>
          <p:cNvSpPr/>
          <p:nvPr/>
        </p:nvSpPr>
        <p:spPr>
          <a:xfrm>
            <a:off x="162084" y="889118"/>
            <a:ext cx="11763215" cy="1583780"/>
          </a:xfrm>
          <a:prstGeom prst="round2Diag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E5828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CA4EC02-AC5F-4477-ADC6-5F70E2A2871B}"/>
              </a:ext>
            </a:extLst>
          </p:cNvPr>
          <p:cNvGrpSpPr/>
          <p:nvPr/>
        </p:nvGrpSpPr>
        <p:grpSpPr>
          <a:xfrm>
            <a:off x="0" y="4556125"/>
            <a:ext cx="12192000" cy="2301875"/>
            <a:chOff x="0" y="7151"/>
            <a:chExt cx="19200" cy="3625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6" name="图片 5" descr="云3副本副本">
              <a:extLst>
                <a:ext uri="{FF2B5EF4-FFF2-40B4-BE49-F238E27FC236}">
                  <a16:creationId xmlns:a16="http://schemas.microsoft.com/office/drawing/2014/main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pic>
        <p:nvPicPr>
          <p:cNvPr id="16" name="图片 10">
            <a:extLst>
              <a:ext uri="{FF2B5EF4-FFF2-40B4-BE49-F238E27FC236}">
                <a16:creationId xmlns:a16="http://schemas.microsoft.com/office/drawing/2014/main" id="{CD378CE9-6FC6-4188-8172-02D8607D64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54" y="-44263"/>
            <a:ext cx="933381" cy="9333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EE0CD8D-2065-4714-A252-84472D8EFEEA}"/>
              </a:ext>
            </a:extLst>
          </p:cNvPr>
          <p:cNvSpPr txBox="1"/>
          <p:nvPr/>
        </p:nvSpPr>
        <p:spPr>
          <a:xfrm>
            <a:off x="373136" y="188291"/>
            <a:ext cx="30818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LUYỆN TẬP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84D894-1FCD-44D5-998B-71AD7BB57A5E}"/>
              </a:ext>
            </a:extLst>
          </p:cNvPr>
          <p:cNvSpPr txBox="1"/>
          <p:nvPr/>
        </p:nvSpPr>
        <p:spPr>
          <a:xfrm>
            <a:off x="1430197" y="851972"/>
            <a:ext cx="57419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thứ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nhất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kém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thứ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hai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5DBFE7-2F6B-4FA0-995D-0CB1E1CDF056}"/>
              </a:ext>
            </a:extLst>
          </p:cNvPr>
          <p:cNvSpPr txBox="1"/>
          <p:nvPr/>
        </p:nvSpPr>
        <p:spPr>
          <a:xfrm>
            <a:off x="7057346" y="855545"/>
            <a:ext cx="7244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là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F163E88-CD68-4060-B7D5-203722E17E3C}"/>
              </a:ext>
            </a:extLst>
          </p:cNvPr>
          <p:cNvSpPr txBox="1"/>
          <p:nvPr/>
        </p:nvSpPr>
        <p:spPr>
          <a:xfrm>
            <a:off x="7455418" y="848399"/>
            <a:ext cx="1460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123.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8F45EB-55FD-4AEB-995D-9619DE41BBE1}"/>
              </a:ext>
            </a:extLst>
          </p:cNvPr>
          <p:cNvSpPr txBox="1"/>
          <p:nvPr/>
        </p:nvSpPr>
        <p:spPr>
          <a:xfrm>
            <a:off x="8484853" y="834622"/>
            <a:ext cx="1250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Tỉ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136AF09-3970-4572-B064-7B35848297D6}"/>
              </a:ext>
            </a:extLst>
          </p:cNvPr>
          <p:cNvSpPr txBox="1"/>
          <p:nvPr/>
        </p:nvSpPr>
        <p:spPr>
          <a:xfrm>
            <a:off x="9535902" y="841510"/>
            <a:ext cx="26194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của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hai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3EAE27F-456D-42E4-9619-CD90D1A323AC}"/>
                  </a:ext>
                </a:extLst>
              </p:cNvPr>
              <p:cNvSpPr txBox="1"/>
              <p:nvPr/>
            </p:nvSpPr>
            <p:spPr>
              <a:xfrm>
                <a:off x="1464331" y="1402540"/>
                <a:ext cx="565934" cy="1070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4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4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4400" b="1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. </a:t>
                </a:r>
                <a:endParaRPr lang="en-US" sz="4400" dirty="0">
                  <a:latin typeface="UTM Alberta Heavy" panose="0204060305050602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3EAE27F-456D-42E4-9619-CD90D1A32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331" y="1402540"/>
                <a:ext cx="565934" cy="1070358"/>
              </a:xfrm>
              <a:prstGeom prst="rect">
                <a:avLst/>
              </a:prstGeom>
              <a:blipFill>
                <a:blip r:embed="rId6"/>
                <a:stretch>
                  <a:fillRect r="-72043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11921AE8-B53A-4D5A-8CF9-2FBFC7B01DE9}"/>
              </a:ext>
            </a:extLst>
          </p:cNvPr>
          <p:cNvSpPr txBox="1"/>
          <p:nvPr/>
        </p:nvSpPr>
        <p:spPr>
          <a:xfrm>
            <a:off x="2239039" y="1614554"/>
            <a:ext cx="777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hai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đó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.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2DBE054-9671-4920-A753-4C5C4E948ECD}"/>
              </a:ext>
            </a:extLst>
          </p:cNvPr>
          <p:cNvSpPr txBox="1"/>
          <p:nvPr/>
        </p:nvSpPr>
        <p:spPr>
          <a:xfrm>
            <a:off x="162085" y="848399"/>
            <a:ext cx="28085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u="sng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Bài 1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. </a:t>
            </a:r>
            <a:endParaRPr lang="en-US" sz="36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2A95349-5AA8-4D5A-9609-E0823FD2EA0D}"/>
              </a:ext>
            </a:extLst>
          </p:cNvPr>
          <p:cNvSpPr txBox="1"/>
          <p:nvPr/>
        </p:nvSpPr>
        <p:spPr>
          <a:xfrm>
            <a:off x="162085" y="1614554"/>
            <a:ext cx="15025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đó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là </a:t>
            </a:r>
            <a:endParaRPr lang="en-US" sz="3600" dirty="0"/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3A1B8CBF-EB23-4802-9FB2-E5C52FA1C42A}"/>
              </a:ext>
            </a:extLst>
          </p:cNvPr>
          <p:cNvSpPr/>
          <p:nvPr/>
        </p:nvSpPr>
        <p:spPr>
          <a:xfrm>
            <a:off x="6461032" y="2610292"/>
            <a:ext cx="5444438" cy="947379"/>
          </a:xfrm>
          <a:prstGeom prst="round2DiagRect">
            <a:avLst/>
          </a:prstGeom>
          <a:solidFill>
            <a:srgbClr val="F5A9AD"/>
          </a:solidFill>
          <a:ln>
            <a:solidFill>
              <a:srgbClr val="E582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b="1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Vẽ</a:t>
            </a:r>
            <a:r>
              <a:rPr lang="en-US" altLang="en-US" sz="3600" b="1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sơ</a:t>
            </a:r>
            <a:r>
              <a:rPr lang="en-US" altLang="en-US" sz="3600" b="1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đồ</a:t>
            </a:r>
            <a:r>
              <a:rPr lang="en-US" altLang="en-US" sz="3600" b="1" dirty="0">
                <a:solidFill>
                  <a:srgbClr val="CD2D66"/>
                </a:solidFill>
                <a:latin typeface="UTM Alberta Heavy" panose="02040603050506020204" pitchFamily="18" charset="0"/>
              </a:rPr>
              <a:t> (</a:t>
            </a:r>
            <a:r>
              <a:rPr lang="en-US" altLang="en-US" sz="3600" b="1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dựa</a:t>
            </a:r>
            <a:r>
              <a:rPr lang="en-US" altLang="en-US" sz="3600" b="1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vào</a:t>
            </a:r>
            <a:r>
              <a:rPr lang="en-US" altLang="en-US" sz="3600" b="1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tỉ</a:t>
            </a:r>
            <a:r>
              <a:rPr lang="en-US" altLang="en-US" sz="3600" b="1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rgbClr val="CD2D66"/>
                </a:solidFill>
                <a:latin typeface="UTM Alberta Heavy" panose="02040603050506020204" pitchFamily="18" charset="0"/>
              </a:rPr>
              <a:t>)</a:t>
            </a:r>
          </a:p>
        </p:txBody>
      </p:sp>
      <p:sp>
        <p:nvSpPr>
          <p:cNvPr id="22" name="Text Box 60">
            <a:extLst>
              <a:ext uri="{FF2B5EF4-FFF2-40B4-BE49-F238E27FC236}">
                <a16:creationId xmlns:a16="http://schemas.microsoft.com/office/drawing/2014/main" id="{DEB882BB-D3AD-44F0-993F-D264129E8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835" y="4134795"/>
            <a:ext cx="25290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thứ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nhất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:</a:t>
            </a:r>
          </a:p>
        </p:txBody>
      </p:sp>
      <p:sp>
        <p:nvSpPr>
          <p:cNvPr id="23" name="Text Box 61">
            <a:extLst>
              <a:ext uri="{FF2B5EF4-FFF2-40B4-BE49-F238E27FC236}">
                <a16:creationId xmlns:a16="http://schemas.microsoft.com/office/drawing/2014/main" id="{DAF7839B-DA0C-4591-B08C-7136E1D4C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52" y="4672608"/>
            <a:ext cx="26066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thứ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hai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:</a:t>
            </a:r>
          </a:p>
        </p:txBody>
      </p:sp>
      <p:sp>
        <p:nvSpPr>
          <p:cNvPr id="24" name="Text Box 65">
            <a:extLst>
              <a:ext uri="{FF2B5EF4-FFF2-40B4-BE49-F238E27FC236}">
                <a16:creationId xmlns:a16="http://schemas.microsoft.com/office/drawing/2014/main" id="{AE426539-D19E-4E6C-B4F7-E25A643BF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79" y="3259339"/>
            <a:ext cx="24352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Ta có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sơ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đồ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:</a:t>
            </a:r>
          </a:p>
        </p:txBody>
      </p:sp>
      <p:grpSp>
        <p:nvGrpSpPr>
          <p:cNvPr id="25" name="Group 77">
            <a:extLst>
              <a:ext uri="{FF2B5EF4-FFF2-40B4-BE49-F238E27FC236}">
                <a16:creationId xmlns:a16="http://schemas.microsoft.com/office/drawing/2014/main" id="{432E1482-8CD5-434A-890A-1462E78B4DBB}"/>
              </a:ext>
            </a:extLst>
          </p:cNvPr>
          <p:cNvGrpSpPr>
            <a:grpSpLocks/>
          </p:cNvGrpSpPr>
          <p:nvPr/>
        </p:nvGrpSpPr>
        <p:grpSpPr bwMode="auto">
          <a:xfrm>
            <a:off x="3208402" y="3525135"/>
            <a:ext cx="2362199" cy="833438"/>
            <a:chOff x="1152" y="2021"/>
            <a:chExt cx="2208" cy="525"/>
          </a:xfrm>
        </p:grpSpPr>
        <p:sp>
          <p:nvSpPr>
            <p:cNvPr id="26" name="Rectangle 47">
              <a:extLst>
                <a:ext uri="{FF2B5EF4-FFF2-40B4-BE49-F238E27FC236}">
                  <a16:creationId xmlns:a16="http://schemas.microsoft.com/office/drawing/2014/main" id="{E181C3C5-C2CE-401C-80F7-B03571241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6" y="2021"/>
              <a:ext cx="23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chemeClr val="accent1">
                      <a:lumMod val="75000"/>
                    </a:schemeClr>
                  </a:solidFill>
                  <a:latin typeface="UTM Alberta Heavy" panose="02040603050506020204" pitchFamily="18" charset="0"/>
                </a:rPr>
                <a:t>?</a:t>
              </a:r>
            </a:p>
          </p:txBody>
        </p:sp>
        <p:sp>
          <p:nvSpPr>
            <p:cNvPr id="27" name="AutoShape 48">
              <a:extLst>
                <a:ext uri="{FF2B5EF4-FFF2-40B4-BE49-F238E27FC236}">
                  <a16:creationId xmlns:a16="http://schemas.microsoft.com/office/drawing/2014/main" id="{BD35E0A0-4960-44AB-A16F-F62D9772AD6B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159" y="1345"/>
              <a:ext cx="194" cy="2208"/>
            </a:xfrm>
            <a:prstGeom prst="rightBrace">
              <a:avLst>
                <a:gd name="adj1" fmla="val 94845"/>
                <a:gd name="adj2" fmla="val 50000"/>
              </a:avLst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endParaRPr>
            </a:p>
          </p:txBody>
        </p:sp>
      </p:grpSp>
      <p:grpSp>
        <p:nvGrpSpPr>
          <p:cNvPr id="28" name="Group 79">
            <a:extLst>
              <a:ext uri="{FF2B5EF4-FFF2-40B4-BE49-F238E27FC236}">
                <a16:creationId xmlns:a16="http://schemas.microsoft.com/office/drawing/2014/main" id="{719D30B7-83E0-4770-AE75-75F182D88A86}"/>
              </a:ext>
            </a:extLst>
          </p:cNvPr>
          <p:cNvGrpSpPr>
            <a:grpSpLocks/>
          </p:cNvGrpSpPr>
          <p:nvPr/>
        </p:nvGrpSpPr>
        <p:grpSpPr bwMode="auto">
          <a:xfrm>
            <a:off x="3195702" y="5180901"/>
            <a:ext cx="5791200" cy="977901"/>
            <a:chOff x="1144" y="3064"/>
            <a:chExt cx="3648" cy="616"/>
          </a:xfrm>
        </p:grpSpPr>
        <p:sp>
          <p:nvSpPr>
            <p:cNvPr id="29" name="AutoShape 50">
              <a:extLst>
                <a:ext uri="{FF2B5EF4-FFF2-40B4-BE49-F238E27FC236}">
                  <a16:creationId xmlns:a16="http://schemas.microsoft.com/office/drawing/2014/main" id="{E43CDD25-DC4A-4B87-8A9B-BAEF3C35397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848" y="1360"/>
              <a:ext cx="240" cy="3648"/>
            </a:xfrm>
            <a:prstGeom prst="rightBrace">
              <a:avLst>
                <a:gd name="adj1" fmla="val 126667"/>
                <a:gd name="adj2" fmla="val 50000"/>
              </a:avLst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endParaRPr>
            </a:p>
          </p:txBody>
        </p:sp>
        <p:sp>
          <p:nvSpPr>
            <p:cNvPr id="30" name="Rectangle 58">
              <a:extLst>
                <a:ext uri="{FF2B5EF4-FFF2-40B4-BE49-F238E27FC236}">
                  <a16:creationId xmlns:a16="http://schemas.microsoft.com/office/drawing/2014/main" id="{70795EE7-7949-40F3-9E6B-3191A1890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3312"/>
              <a:ext cx="23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chemeClr val="accent1">
                      <a:lumMod val="75000"/>
                    </a:schemeClr>
                  </a:solidFill>
                  <a:latin typeface="UTM Alberta Heavy" panose="02040603050506020204" pitchFamily="18" charset="0"/>
                </a:rPr>
                <a:t>?</a:t>
              </a:r>
            </a:p>
          </p:txBody>
        </p:sp>
      </p:grpSp>
      <p:grpSp>
        <p:nvGrpSpPr>
          <p:cNvPr id="31" name="Group 78">
            <a:extLst>
              <a:ext uri="{FF2B5EF4-FFF2-40B4-BE49-F238E27FC236}">
                <a16:creationId xmlns:a16="http://schemas.microsoft.com/office/drawing/2014/main" id="{FDD6CE32-787E-4CC5-AF72-D091575267E0}"/>
              </a:ext>
            </a:extLst>
          </p:cNvPr>
          <p:cNvGrpSpPr>
            <a:grpSpLocks/>
          </p:cNvGrpSpPr>
          <p:nvPr/>
        </p:nvGrpSpPr>
        <p:grpSpPr bwMode="auto">
          <a:xfrm>
            <a:off x="5553848" y="4291896"/>
            <a:ext cx="3445754" cy="749300"/>
            <a:chOff x="3456" y="2496"/>
            <a:chExt cx="1344" cy="480"/>
          </a:xfrm>
        </p:grpSpPr>
        <p:sp>
          <p:nvSpPr>
            <p:cNvPr id="32" name="AutoShape 57">
              <a:extLst>
                <a:ext uri="{FF2B5EF4-FFF2-40B4-BE49-F238E27FC236}">
                  <a16:creationId xmlns:a16="http://schemas.microsoft.com/office/drawing/2014/main" id="{ED6ABEA2-A70D-4AD6-9784-2E5A0225D8E4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056" y="2232"/>
              <a:ext cx="144" cy="1344"/>
            </a:xfrm>
            <a:prstGeom prst="rightBrace">
              <a:avLst>
                <a:gd name="adj1" fmla="val 206241"/>
                <a:gd name="adj2" fmla="val 50963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endParaRPr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54FFF91C-DB71-4D93-8FF3-3A4C034FA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" y="2496"/>
              <a:ext cx="370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chemeClr val="accent1">
                      <a:lumMod val="75000"/>
                    </a:schemeClr>
                  </a:solidFill>
                  <a:latin typeface="UTM Alberta Heavy" panose="02040603050506020204" pitchFamily="18" charset="0"/>
                </a:rPr>
                <a:t>123</a:t>
              </a:r>
            </a:p>
          </p:txBody>
        </p:sp>
      </p:grpSp>
      <p:grpSp>
        <p:nvGrpSpPr>
          <p:cNvPr id="43" name="Group 81">
            <a:extLst>
              <a:ext uri="{FF2B5EF4-FFF2-40B4-BE49-F238E27FC236}">
                <a16:creationId xmlns:a16="http://schemas.microsoft.com/office/drawing/2014/main" id="{C418A4A4-594B-42F1-89CD-DAF0755AD7D9}"/>
              </a:ext>
            </a:extLst>
          </p:cNvPr>
          <p:cNvGrpSpPr>
            <a:grpSpLocks/>
          </p:cNvGrpSpPr>
          <p:nvPr/>
        </p:nvGrpSpPr>
        <p:grpSpPr bwMode="auto">
          <a:xfrm>
            <a:off x="3208403" y="4391551"/>
            <a:ext cx="2362198" cy="169252"/>
            <a:chOff x="1152" y="2541"/>
            <a:chExt cx="2256" cy="99"/>
          </a:xfrm>
        </p:grpSpPr>
        <p:sp>
          <p:nvSpPr>
            <p:cNvPr id="44" name="Line 42">
              <a:extLst>
                <a:ext uri="{FF2B5EF4-FFF2-40B4-BE49-F238E27FC236}">
                  <a16:creationId xmlns:a16="http://schemas.microsoft.com/office/drawing/2014/main" id="{9A79456B-D932-4B27-8BBB-ABDA81C670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592"/>
              <a:ext cx="2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45" name="Line 43">
              <a:extLst>
                <a:ext uri="{FF2B5EF4-FFF2-40B4-BE49-F238E27FC236}">
                  <a16:creationId xmlns:a16="http://schemas.microsoft.com/office/drawing/2014/main" id="{765AC9EC-CD82-4506-9F99-CFEA661B41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3" y="2541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46" name="Line 44">
              <a:extLst>
                <a:ext uri="{FF2B5EF4-FFF2-40B4-BE49-F238E27FC236}">
                  <a16:creationId xmlns:a16="http://schemas.microsoft.com/office/drawing/2014/main" id="{32278E2A-F5A7-4133-9DAA-F0849B6202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5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48" name="Line 46">
              <a:extLst>
                <a:ext uri="{FF2B5EF4-FFF2-40B4-BE49-F238E27FC236}">
                  <a16:creationId xmlns:a16="http://schemas.microsoft.com/office/drawing/2014/main" id="{88FAF9EF-1B73-47C6-AB51-3D0C8765AD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5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</p:grpSp>
      <p:grpSp>
        <p:nvGrpSpPr>
          <p:cNvPr id="49" name="Group 80">
            <a:extLst>
              <a:ext uri="{FF2B5EF4-FFF2-40B4-BE49-F238E27FC236}">
                <a16:creationId xmlns:a16="http://schemas.microsoft.com/office/drawing/2014/main" id="{10E408A3-5FC1-4E4B-942B-AB7F141E24E4}"/>
              </a:ext>
            </a:extLst>
          </p:cNvPr>
          <p:cNvGrpSpPr>
            <a:grpSpLocks/>
          </p:cNvGrpSpPr>
          <p:nvPr/>
        </p:nvGrpSpPr>
        <p:grpSpPr bwMode="auto">
          <a:xfrm>
            <a:off x="3208402" y="5003096"/>
            <a:ext cx="5816600" cy="177800"/>
            <a:chOff x="1152" y="2928"/>
            <a:chExt cx="3664" cy="112"/>
          </a:xfrm>
        </p:grpSpPr>
        <p:sp>
          <p:nvSpPr>
            <p:cNvPr id="50" name="Line 49">
              <a:extLst>
                <a:ext uri="{FF2B5EF4-FFF2-40B4-BE49-F238E27FC236}">
                  <a16:creationId xmlns:a16="http://schemas.microsoft.com/office/drawing/2014/main" id="{016168FF-13BD-4248-93C1-B665481714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976"/>
              <a:ext cx="36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51" name="Line 51">
              <a:extLst>
                <a:ext uri="{FF2B5EF4-FFF2-40B4-BE49-F238E27FC236}">
                  <a16:creationId xmlns:a16="http://schemas.microsoft.com/office/drawing/2014/main" id="{9B23BB9A-1C87-45D9-B2C3-8D1452C614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52" name="Line 52">
              <a:extLst>
                <a:ext uri="{FF2B5EF4-FFF2-40B4-BE49-F238E27FC236}">
                  <a16:creationId xmlns:a16="http://schemas.microsoft.com/office/drawing/2014/main" id="{C185AC8B-5A08-46C1-85F6-296B93E519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53" name="Line 53">
              <a:extLst>
                <a:ext uri="{FF2B5EF4-FFF2-40B4-BE49-F238E27FC236}">
                  <a16:creationId xmlns:a16="http://schemas.microsoft.com/office/drawing/2014/main" id="{03ACF4A4-3013-44AC-BE6A-9B5C085161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54" name="Line 54">
              <a:extLst>
                <a:ext uri="{FF2B5EF4-FFF2-40B4-BE49-F238E27FC236}">
                  <a16:creationId xmlns:a16="http://schemas.microsoft.com/office/drawing/2014/main" id="{5323D767-9E42-494D-BBDD-BAF0DD364D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55" name="Line 55">
              <a:extLst>
                <a:ext uri="{FF2B5EF4-FFF2-40B4-BE49-F238E27FC236}">
                  <a16:creationId xmlns:a16="http://schemas.microsoft.com/office/drawing/2014/main" id="{81FE6D70-6066-4C30-A6E2-ED8046A2B0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9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56" name="Line 56">
              <a:extLst>
                <a:ext uri="{FF2B5EF4-FFF2-40B4-BE49-F238E27FC236}">
                  <a16:creationId xmlns:a16="http://schemas.microsoft.com/office/drawing/2014/main" id="{5297CDC7-B85E-440B-B246-ED6394335B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6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</p:grpSp>
      <p:sp>
        <p:nvSpPr>
          <p:cNvPr id="57" name="Line 85">
            <a:extLst>
              <a:ext uri="{FF2B5EF4-FFF2-40B4-BE49-F238E27FC236}">
                <a16:creationId xmlns:a16="http://schemas.microsoft.com/office/drawing/2014/main" id="{22380E89-5B09-4484-AB19-87E7A971B5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8402" y="4507796"/>
            <a:ext cx="0" cy="457200"/>
          </a:xfrm>
          <a:prstGeom prst="line">
            <a:avLst/>
          </a:prstGeom>
          <a:noFill/>
          <a:ln w="28575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E58284"/>
              </a:solidFill>
            </a:endParaRPr>
          </a:p>
        </p:txBody>
      </p:sp>
      <p:sp>
        <p:nvSpPr>
          <p:cNvPr id="58" name="Line 86">
            <a:extLst>
              <a:ext uri="{FF2B5EF4-FFF2-40B4-BE49-F238E27FC236}">
                <a16:creationId xmlns:a16="http://schemas.microsoft.com/office/drawing/2014/main" id="{FB8926F2-E6E9-4670-B3CA-1D1CC7533A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5163" y="4529662"/>
            <a:ext cx="0" cy="457200"/>
          </a:xfrm>
          <a:prstGeom prst="line">
            <a:avLst/>
          </a:prstGeom>
          <a:noFill/>
          <a:ln w="28575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E582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09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29DD26D-B37D-45E6-ADC4-18D331175A1D}"/>
              </a:ext>
            </a:extLst>
          </p:cNvPr>
          <p:cNvSpPr/>
          <p:nvPr/>
        </p:nvSpPr>
        <p:spPr>
          <a:xfrm>
            <a:off x="-2540" y="0"/>
            <a:ext cx="12192000" cy="6858000"/>
          </a:xfrm>
          <a:prstGeom prst="rect">
            <a:avLst/>
          </a:prstGeom>
          <a:solidFill>
            <a:srgbClr val="F5A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CA4EC02-AC5F-4477-ADC6-5F70E2A2871B}"/>
              </a:ext>
            </a:extLst>
          </p:cNvPr>
          <p:cNvGrpSpPr/>
          <p:nvPr/>
        </p:nvGrpSpPr>
        <p:grpSpPr>
          <a:xfrm>
            <a:off x="0" y="4216097"/>
            <a:ext cx="12192000" cy="2641903"/>
            <a:chOff x="0" y="7151"/>
            <a:chExt cx="19200" cy="3625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6" name="图片 5" descr="云3副本副本">
              <a:extLst>
                <a:ext uri="{FF2B5EF4-FFF2-40B4-BE49-F238E27FC236}">
                  <a16:creationId xmlns:a16="http://schemas.microsoft.com/office/drawing/2014/main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sp>
        <p:nvSpPr>
          <p:cNvPr id="72" name="Text Box 60">
            <a:extLst>
              <a:ext uri="{FF2B5EF4-FFF2-40B4-BE49-F238E27FC236}">
                <a16:creationId xmlns:a16="http://schemas.microsoft.com/office/drawing/2014/main" id="{48F10A18-F864-472A-8B28-6DA21F316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22" y="1269559"/>
            <a:ext cx="25290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thứ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nhất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:</a:t>
            </a:r>
          </a:p>
        </p:txBody>
      </p:sp>
      <p:sp>
        <p:nvSpPr>
          <p:cNvPr id="73" name="Text Box 61">
            <a:extLst>
              <a:ext uri="{FF2B5EF4-FFF2-40B4-BE49-F238E27FC236}">
                <a16:creationId xmlns:a16="http://schemas.microsoft.com/office/drawing/2014/main" id="{668E63E6-2E52-46EA-A1EF-D720D13EF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39" y="1807372"/>
            <a:ext cx="26066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thứ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hai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:</a:t>
            </a:r>
          </a:p>
        </p:txBody>
      </p:sp>
      <p:sp>
        <p:nvSpPr>
          <p:cNvPr id="74" name="Text Box 65">
            <a:extLst>
              <a:ext uri="{FF2B5EF4-FFF2-40B4-BE49-F238E27FC236}">
                <a16:creationId xmlns:a16="http://schemas.microsoft.com/office/drawing/2014/main" id="{F1990118-C74B-4EFB-A105-3E0EDB935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57" y="706910"/>
            <a:ext cx="21201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Ta có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sơ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đồ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:</a:t>
            </a:r>
          </a:p>
        </p:txBody>
      </p:sp>
      <p:grpSp>
        <p:nvGrpSpPr>
          <p:cNvPr id="75" name="Group 77">
            <a:extLst>
              <a:ext uri="{FF2B5EF4-FFF2-40B4-BE49-F238E27FC236}">
                <a16:creationId xmlns:a16="http://schemas.microsoft.com/office/drawing/2014/main" id="{EF9B4B24-6386-4E51-8285-641A213453C2}"/>
              </a:ext>
            </a:extLst>
          </p:cNvPr>
          <p:cNvGrpSpPr>
            <a:grpSpLocks/>
          </p:cNvGrpSpPr>
          <p:nvPr/>
        </p:nvGrpSpPr>
        <p:grpSpPr bwMode="auto">
          <a:xfrm>
            <a:off x="2613866" y="664529"/>
            <a:ext cx="1736150" cy="833438"/>
            <a:chOff x="1152" y="2021"/>
            <a:chExt cx="2208" cy="525"/>
          </a:xfrm>
        </p:grpSpPr>
        <p:sp>
          <p:nvSpPr>
            <p:cNvPr id="76" name="Rectangle 47">
              <a:extLst>
                <a:ext uri="{FF2B5EF4-FFF2-40B4-BE49-F238E27FC236}">
                  <a16:creationId xmlns:a16="http://schemas.microsoft.com/office/drawing/2014/main" id="{418EA14B-5E25-453C-BFC3-BD315B126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6" y="2021"/>
              <a:ext cx="43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accent1">
                      <a:lumMod val="75000"/>
                    </a:schemeClr>
                  </a:solidFill>
                  <a:latin typeface="UTM Alberta Heavy" panose="02040603050506020204" pitchFamily="18" charset="0"/>
                </a:rPr>
                <a:t>?</a:t>
              </a:r>
            </a:p>
          </p:txBody>
        </p:sp>
        <p:sp>
          <p:nvSpPr>
            <p:cNvPr id="77" name="AutoShape 48">
              <a:extLst>
                <a:ext uri="{FF2B5EF4-FFF2-40B4-BE49-F238E27FC236}">
                  <a16:creationId xmlns:a16="http://schemas.microsoft.com/office/drawing/2014/main" id="{2576CB1D-5917-4542-91CE-4F1BE8D895E6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159" y="1345"/>
              <a:ext cx="194" cy="2208"/>
            </a:xfrm>
            <a:prstGeom prst="rightBrace">
              <a:avLst>
                <a:gd name="adj1" fmla="val 94845"/>
                <a:gd name="adj2" fmla="val 50000"/>
              </a:avLst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endParaRPr>
            </a:p>
          </p:txBody>
        </p:sp>
      </p:grpSp>
      <p:grpSp>
        <p:nvGrpSpPr>
          <p:cNvPr id="78" name="Group 79">
            <a:extLst>
              <a:ext uri="{FF2B5EF4-FFF2-40B4-BE49-F238E27FC236}">
                <a16:creationId xmlns:a16="http://schemas.microsoft.com/office/drawing/2014/main" id="{EC54A4DD-C83A-4644-8F9F-A2D9633D101E}"/>
              </a:ext>
            </a:extLst>
          </p:cNvPr>
          <p:cNvGrpSpPr>
            <a:grpSpLocks/>
          </p:cNvGrpSpPr>
          <p:nvPr/>
        </p:nvGrpSpPr>
        <p:grpSpPr bwMode="auto">
          <a:xfrm>
            <a:off x="2613865" y="2227643"/>
            <a:ext cx="4286777" cy="917576"/>
            <a:chOff x="1144" y="3064"/>
            <a:chExt cx="3648" cy="578"/>
          </a:xfrm>
        </p:grpSpPr>
        <p:sp>
          <p:nvSpPr>
            <p:cNvPr id="79" name="AutoShape 50">
              <a:extLst>
                <a:ext uri="{FF2B5EF4-FFF2-40B4-BE49-F238E27FC236}">
                  <a16:creationId xmlns:a16="http://schemas.microsoft.com/office/drawing/2014/main" id="{1FEDBC77-E8FE-4BF2-8947-2D1F996E75D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848" y="1360"/>
              <a:ext cx="240" cy="3648"/>
            </a:xfrm>
            <a:prstGeom prst="rightBrace">
              <a:avLst>
                <a:gd name="adj1" fmla="val 126667"/>
                <a:gd name="adj2" fmla="val 50000"/>
              </a:avLst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endParaRPr>
            </a:p>
          </p:txBody>
        </p:sp>
        <p:sp>
          <p:nvSpPr>
            <p:cNvPr id="80" name="Rectangle 58">
              <a:extLst>
                <a:ext uri="{FF2B5EF4-FFF2-40B4-BE49-F238E27FC236}">
                  <a16:creationId xmlns:a16="http://schemas.microsoft.com/office/drawing/2014/main" id="{607BD2C8-D9EB-46A8-A5FA-646E9875B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3312"/>
              <a:ext cx="16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accent1">
                      <a:lumMod val="75000"/>
                    </a:schemeClr>
                  </a:solidFill>
                  <a:latin typeface="UTM Alberta Heavy" panose="02040603050506020204" pitchFamily="18" charset="0"/>
                </a:rPr>
                <a:t>?</a:t>
              </a:r>
            </a:p>
          </p:txBody>
        </p:sp>
      </p:grpSp>
      <p:grpSp>
        <p:nvGrpSpPr>
          <p:cNvPr id="81" name="Group 78">
            <a:extLst>
              <a:ext uri="{FF2B5EF4-FFF2-40B4-BE49-F238E27FC236}">
                <a16:creationId xmlns:a16="http://schemas.microsoft.com/office/drawing/2014/main" id="{B16A4926-6181-4F93-A204-B31CCEBC8774}"/>
              </a:ext>
            </a:extLst>
          </p:cNvPr>
          <p:cNvGrpSpPr>
            <a:grpSpLocks/>
          </p:cNvGrpSpPr>
          <p:nvPr/>
        </p:nvGrpSpPr>
        <p:grpSpPr bwMode="auto">
          <a:xfrm>
            <a:off x="4362417" y="1289448"/>
            <a:ext cx="2557027" cy="749300"/>
            <a:chOff x="3456" y="2496"/>
            <a:chExt cx="1344" cy="480"/>
          </a:xfrm>
        </p:grpSpPr>
        <p:sp>
          <p:nvSpPr>
            <p:cNvPr id="82" name="AutoShape 57">
              <a:extLst>
                <a:ext uri="{FF2B5EF4-FFF2-40B4-BE49-F238E27FC236}">
                  <a16:creationId xmlns:a16="http://schemas.microsoft.com/office/drawing/2014/main" id="{41DF5DDF-1A17-41C1-AB93-AAE4E5D71C9F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056" y="2232"/>
              <a:ext cx="144" cy="1344"/>
            </a:xfrm>
            <a:prstGeom prst="rightBrace">
              <a:avLst>
                <a:gd name="adj1" fmla="val 206241"/>
                <a:gd name="adj2" fmla="val 50963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endParaRPr>
            </a:p>
          </p:txBody>
        </p:sp>
        <p:sp>
          <p:nvSpPr>
            <p:cNvPr id="83" name="Rectangle 59">
              <a:extLst>
                <a:ext uri="{FF2B5EF4-FFF2-40B4-BE49-F238E27FC236}">
                  <a16:creationId xmlns:a16="http://schemas.microsoft.com/office/drawing/2014/main" id="{7C2DB823-8B87-4D60-B779-25B638E2A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" y="2496"/>
              <a:ext cx="448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accent1">
                      <a:lumMod val="75000"/>
                    </a:schemeClr>
                  </a:solidFill>
                  <a:latin typeface="UTM Alberta Heavy" panose="02040603050506020204" pitchFamily="18" charset="0"/>
                </a:rPr>
                <a:t>123</a:t>
              </a:r>
            </a:p>
          </p:txBody>
        </p:sp>
      </p:grpSp>
      <p:grpSp>
        <p:nvGrpSpPr>
          <p:cNvPr id="84" name="Group 81">
            <a:extLst>
              <a:ext uri="{FF2B5EF4-FFF2-40B4-BE49-F238E27FC236}">
                <a16:creationId xmlns:a16="http://schemas.microsoft.com/office/drawing/2014/main" id="{FC9683B0-D4EB-4E27-89AE-B7140E3D1544}"/>
              </a:ext>
            </a:extLst>
          </p:cNvPr>
          <p:cNvGrpSpPr>
            <a:grpSpLocks/>
          </p:cNvGrpSpPr>
          <p:nvPr/>
        </p:nvGrpSpPr>
        <p:grpSpPr bwMode="auto">
          <a:xfrm>
            <a:off x="2613866" y="1530944"/>
            <a:ext cx="1748551" cy="200521"/>
            <a:chOff x="1152" y="2541"/>
            <a:chExt cx="2256" cy="99"/>
          </a:xfrm>
        </p:grpSpPr>
        <p:sp>
          <p:nvSpPr>
            <p:cNvPr id="85" name="Line 42">
              <a:extLst>
                <a:ext uri="{FF2B5EF4-FFF2-40B4-BE49-F238E27FC236}">
                  <a16:creationId xmlns:a16="http://schemas.microsoft.com/office/drawing/2014/main" id="{85E99B74-C23F-41A7-93BD-C567D2761A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592"/>
              <a:ext cx="2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86" name="Line 43">
              <a:extLst>
                <a:ext uri="{FF2B5EF4-FFF2-40B4-BE49-F238E27FC236}">
                  <a16:creationId xmlns:a16="http://schemas.microsoft.com/office/drawing/2014/main" id="{A6AC2F29-177C-492A-965D-B88DA33975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3" y="2541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87" name="Line 44">
              <a:extLst>
                <a:ext uri="{FF2B5EF4-FFF2-40B4-BE49-F238E27FC236}">
                  <a16:creationId xmlns:a16="http://schemas.microsoft.com/office/drawing/2014/main" id="{B39397A3-ED91-457B-9361-0DC1B6E301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5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88" name="Line 46">
              <a:extLst>
                <a:ext uri="{FF2B5EF4-FFF2-40B4-BE49-F238E27FC236}">
                  <a16:creationId xmlns:a16="http://schemas.microsoft.com/office/drawing/2014/main" id="{86F97651-A791-4ADB-8A82-42B0FD6563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5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</p:grpSp>
      <p:grpSp>
        <p:nvGrpSpPr>
          <p:cNvPr id="89" name="Group 80">
            <a:extLst>
              <a:ext uri="{FF2B5EF4-FFF2-40B4-BE49-F238E27FC236}">
                <a16:creationId xmlns:a16="http://schemas.microsoft.com/office/drawing/2014/main" id="{119741AB-F765-4A22-B51C-512E69E984F2}"/>
              </a:ext>
            </a:extLst>
          </p:cNvPr>
          <p:cNvGrpSpPr>
            <a:grpSpLocks/>
          </p:cNvGrpSpPr>
          <p:nvPr/>
        </p:nvGrpSpPr>
        <p:grpSpPr bwMode="auto">
          <a:xfrm>
            <a:off x="2613865" y="2045103"/>
            <a:ext cx="4305579" cy="197473"/>
            <a:chOff x="1152" y="2928"/>
            <a:chExt cx="3664" cy="112"/>
          </a:xfrm>
        </p:grpSpPr>
        <p:sp>
          <p:nvSpPr>
            <p:cNvPr id="90" name="Line 49">
              <a:extLst>
                <a:ext uri="{FF2B5EF4-FFF2-40B4-BE49-F238E27FC236}">
                  <a16:creationId xmlns:a16="http://schemas.microsoft.com/office/drawing/2014/main" id="{E359C56C-946B-420C-869E-ED2FE2B135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976"/>
              <a:ext cx="36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91" name="Line 51">
              <a:extLst>
                <a:ext uri="{FF2B5EF4-FFF2-40B4-BE49-F238E27FC236}">
                  <a16:creationId xmlns:a16="http://schemas.microsoft.com/office/drawing/2014/main" id="{878949EF-661D-4F82-AE43-06F5FCF570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92" name="Line 52">
              <a:extLst>
                <a:ext uri="{FF2B5EF4-FFF2-40B4-BE49-F238E27FC236}">
                  <a16:creationId xmlns:a16="http://schemas.microsoft.com/office/drawing/2014/main" id="{64986A4B-DC73-4C88-925C-C78451D73D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93" name="Line 53">
              <a:extLst>
                <a:ext uri="{FF2B5EF4-FFF2-40B4-BE49-F238E27FC236}">
                  <a16:creationId xmlns:a16="http://schemas.microsoft.com/office/drawing/2014/main" id="{16201240-632F-4BD7-825E-B9159F9AB7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94" name="Line 54">
              <a:extLst>
                <a:ext uri="{FF2B5EF4-FFF2-40B4-BE49-F238E27FC236}">
                  <a16:creationId xmlns:a16="http://schemas.microsoft.com/office/drawing/2014/main" id="{52ABC212-A136-493D-A2FE-D678789BB0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95" name="Line 55">
              <a:extLst>
                <a:ext uri="{FF2B5EF4-FFF2-40B4-BE49-F238E27FC236}">
                  <a16:creationId xmlns:a16="http://schemas.microsoft.com/office/drawing/2014/main" id="{FB8ED6BA-69D4-4B92-AB1E-13B0D552AD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9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96" name="Line 56">
              <a:extLst>
                <a:ext uri="{FF2B5EF4-FFF2-40B4-BE49-F238E27FC236}">
                  <a16:creationId xmlns:a16="http://schemas.microsoft.com/office/drawing/2014/main" id="{6E2F20D2-BD98-40E1-99CD-D902EB4EBC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6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</p:grpSp>
      <p:sp>
        <p:nvSpPr>
          <p:cNvPr id="97" name="Line 85">
            <a:extLst>
              <a:ext uri="{FF2B5EF4-FFF2-40B4-BE49-F238E27FC236}">
                <a16:creationId xmlns:a16="http://schemas.microsoft.com/office/drawing/2014/main" id="{BD02F2E6-E5FD-4115-AB15-1D6FCA32B1E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3864" y="1672534"/>
            <a:ext cx="0" cy="457200"/>
          </a:xfrm>
          <a:prstGeom prst="line">
            <a:avLst/>
          </a:prstGeom>
          <a:noFill/>
          <a:ln w="28575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E58284"/>
              </a:solidFill>
            </a:endParaRPr>
          </a:p>
        </p:txBody>
      </p:sp>
      <p:sp>
        <p:nvSpPr>
          <p:cNvPr id="98" name="Line 86">
            <a:extLst>
              <a:ext uri="{FF2B5EF4-FFF2-40B4-BE49-F238E27FC236}">
                <a16:creationId xmlns:a16="http://schemas.microsoft.com/office/drawing/2014/main" id="{83321A6C-6278-4B5B-9122-8EC730B32B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0954" y="1616113"/>
            <a:ext cx="0" cy="457200"/>
          </a:xfrm>
          <a:prstGeom prst="line">
            <a:avLst/>
          </a:prstGeom>
          <a:noFill/>
          <a:ln w="28575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E58284"/>
              </a:solidFill>
            </a:endParaRPr>
          </a:p>
        </p:txBody>
      </p:sp>
      <p:sp>
        <p:nvSpPr>
          <p:cNvPr id="99" name="Text Box 35">
            <a:extLst>
              <a:ext uri="{FF2B5EF4-FFF2-40B4-BE49-F238E27FC236}">
                <a16:creationId xmlns:a16="http://schemas.microsoft.com/office/drawing/2014/main" id="{084BC0EC-031E-4AFF-9431-50130408F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85" y="4896422"/>
            <a:ext cx="111082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là:   82 + 123 = 205</a:t>
            </a:r>
            <a:endParaRPr lang="en-US" altLang="en-US" sz="3600" dirty="0">
              <a:solidFill>
                <a:schemeClr val="accent1">
                  <a:lumMod val="50000"/>
                </a:schemeClr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 Box 37">
            <a:extLst>
              <a:ext uri="{FF2B5EF4-FFF2-40B4-BE49-F238E27FC236}">
                <a16:creationId xmlns:a16="http://schemas.microsoft.com/office/drawing/2014/main" id="{05FA6A79-A8F5-41FC-90F3-6499A54E8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85" y="3027693"/>
            <a:ext cx="111082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là:</a:t>
            </a:r>
            <a:endParaRPr lang="en-US" altLang="en-US" sz="3600" dirty="0">
              <a:solidFill>
                <a:schemeClr val="accent1">
                  <a:lumMod val="50000"/>
                </a:schemeClr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 Box 38">
            <a:extLst>
              <a:ext uri="{FF2B5EF4-FFF2-40B4-BE49-F238E27FC236}">
                <a16:creationId xmlns:a16="http://schemas.microsoft.com/office/drawing/2014/main" id="{1E76AC29-CCA2-4306-B1C6-2CFDF4C8F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693" y="5485531"/>
            <a:ext cx="54615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u="sng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: 82</a:t>
            </a:r>
            <a:b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: 205</a:t>
            </a:r>
            <a:endParaRPr lang="en-US" altLang="en-US" sz="3600" dirty="0">
              <a:solidFill>
                <a:schemeClr val="accent1">
                  <a:lumMod val="50000"/>
                </a:schemeClr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 Box 35">
            <a:extLst>
              <a:ext uri="{FF2B5EF4-FFF2-40B4-BE49-F238E27FC236}">
                <a16:creationId xmlns:a16="http://schemas.microsoft.com/office/drawing/2014/main" id="{060889C1-E0E2-4FD0-87C2-B95746D89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85" y="4254931"/>
            <a:ext cx="111082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là:   123 : 3 x 2 = 82</a:t>
            </a:r>
            <a:endParaRPr lang="en-US" altLang="en-US" sz="3600" dirty="0">
              <a:solidFill>
                <a:schemeClr val="accent1">
                  <a:lumMod val="50000"/>
                </a:schemeClr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37">
            <a:extLst>
              <a:ext uri="{FF2B5EF4-FFF2-40B4-BE49-F238E27FC236}">
                <a16:creationId xmlns:a16="http://schemas.microsoft.com/office/drawing/2014/main" id="{C7DC08C0-5394-4051-A4B3-BB1B99EEC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9078" y="3636497"/>
            <a:ext cx="38530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5 – 2 = 3 (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)</a:t>
            </a:r>
            <a:endParaRPr lang="en-US" sz="3600" dirty="0"/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9478C42E-56BA-4818-A4CC-D5036ABA7AA8}"/>
              </a:ext>
            </a:extLst>
          </p:cNvPr>
          <p:cNvSpPr/>
          <p:nvPr/>
        </p:nvSpPr>
        <p:spPr>
          <a:xfrm>
            <a:off x="4232567" y="188015"/>
            <a:ext cx="2299253" cy="6088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5828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BDA19AC-0D58-474C-8303-14AE45D487F9}"/>
              </a:ext>
            </a:extLst>
          </p:cNvPr>
          <p:cNvSpPr txBox="1"/>
          <p:nvPr/>
        </p:nvSpPr>
        <p:spPr>
          <a:xfrm>
            <a:off x="4593695" y="129258"/>
            <a:ext cx="229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C00000"/>
                </a:solidFill>
                <a:latin typeface="UTM Alberta Heavy" panose="02040603050506020204" pitchFamily="18" charset="0"/>
              </a:rPr>
              <a:t>Bài </a:t>
            </a:r>
            <a:r>
              <a:rPr lang="en-US" sz="3600" u="sng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giải</a:t>
            </a:r>
            <a:endParaRPr lang="en-US" sz="3600" u="sng" dirty="0">
              <a:solidFill>
                <a:srgbClr val="C00000"/>
              </a:solidFill>
              <a:latin typeface="UTM Alberta Heavy" panose="02040603050506020204" pitchFamily="18" charset="0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13474193-1555-472F-AD2E-5A2E999B971C}"/>
              </a:ext>
            </a:extLst>
          </p:cNvPr>
          <p:cNvSpPr txBox="1">
            <a:spLocks/>
          </p:cNvSpPr>
          <p:nvPr/>
        </p:nvSpPr>
        <p:spPr>
          <a:xfrm>
            <a:off x="-586762" y="-45052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rgbClr val="CD2D66"/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rgbClr val="CD2D66"/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391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1" grpId="0"/>
      <p:bldP spid="102" grpId="0"/>
      <p:bldP spid="103" grpId="0"/>
      <p:bldP spid="106" grpId="0"/>
      <p:bldP spid="107" grpId="0" animBg="1"/>
      <p:bldP spid="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D5263C0-1477-47DD-B187-855B058BFF1F}"/>
              </a:ext>
            </a:extLst>
          </p:cNvPr>
          <p:cNvSpPr/>
          <p:nvPr/>
        </p:nvSpPr>
        <p:spPr>
          <a:xfrm>
            <a:off x="-2540" y="-78173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3F4134-430D-4C12-9C0B-26C62D270B28}"/>
              </a:ext>
            </a:extLst>
          </p:cNvPr>
          <p:cNvSpPr/>
          <p:nvPr/>
        </p:nvSpPr>
        <p:spPr>
          <a:xfrm>
            <a:off x="205740" y="188508"/>
            <a:ext cx="11772900" cy="6623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5828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lberta Heavy" panose="02040603050506020204" pitchFamily="18" charset="0"/>
            </a:endParaRPr>
          </a:p>
        </p:txBody>
      </p:sp>
      <p:pic>
        <p:nvPicPr>
          <p:cNvPr id="3" name="图片 1" descr="背景页">
            <a:extLst>
              <a:ext uri="{FF2B5EF4-FFF2-40B4-BE49-F238E27FC236}">
                <a16:creationId xmlns:a16="http://schemas.microsoft.com/office/drawing/2014/main" id="{4E185F9B-7EF6-4808-97CF-10A726FF5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280" y="460503"/>
            <a:ext cx="12192000" cy="64209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>
                <a:extLst>
                  <a:ext uri="{FF2B5EF4-FFF2-40B4-BE49-F238E27FC236}">
                    <a16:creationId xmlns:a16="http://schemas.microsoft.com/office/drawing/2014/main" id="{768A600B-2C35-4E46-8514-F14D64D812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67797" y="203205"/>
                <a:ext cx="9532495" cy="533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3600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  <a:cs typeface="Arial" panose="020B0604020202020204" pitchFamily="34" charset="0"/>
                  </a:rPr>
                  <a:t>Mẹ </a:t>
                </a:r>
                <a:r>
                  <a:rPr lang="en-US" altLang="en-US" sz="3600" dirty="0" err="1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  <a:cs typeface="Arial" panose="020B0604020202020204" pitchFamily="34" charset="0"/>
                  </a:rPr>
                  <a:t>hơn</a:t>
                </a:r>
                <a:r>
                  <a:rPr lang="en-US" altLang="en-US" sz="3600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  <a:cs typeface="Arial" panose="020B0604020202020204" pitchFamily="34" charset="0"/>
                  </a:rPr>
                  <a:t> con 25 </a:t>
                </a:r>
                <a:r>
                  <a:rPr lang="en-US" altLang="en-US" sz="3600" dirty="0" err="1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  <a:cs typeface="Arial" panose="020B0604020202020204" pitchFamily="34" charset="0"/>
                  </a:rPr>
                  <a:t>tuổi</a:t>
                </a:r>
                <a:r>
                  <a:rPr lang="en-US" altLang="en-US" sz="3600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altLang="en-US" sz="3600" dirty="0" err="1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  <a:cs typeface="Arial" panose="020B0604020202020204" pitchFamily="34" charset="0"/>
                  </a:rPr>
                  <a:t>tuổi</a:t>
                </a:r>
                <a:r>
                  <a:rPr lang="en-US" altLang="en-US" sz="3600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  <a:cs typeface="Arial" panose="020B0604020202020204" pitchFamily="34" charset="0"/>
                  </a:rPr>
                  <a:t> con </a:t>
                </a:r>
                <a:r>
                  <a:rPr lang="en-US" altLang="en-US" sz="3600" dirty="0" err="1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altLang="en-US" sz="3600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altLang="en-US" sz="4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altLang="en-US" sz="3600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  <a:cs typeface="Arial" panose="020B0604020202020204" pitchFamily="34" charset="0"/>
                  </a:rPr>
                  <a:t> tuổi mẹ . </a:t>
                </a:r>
                <a:endParaRPr lang="en-US" altLang="en-US" sz="3600" b="1" dirty="0">
                  <a:solidFill>
                    <a:schemeClr val="accent1">
                      <a:lumMod val="75000"/>
                    </a:schemeClr>
                  </a:solidFill>
                  <a:latin typeface="UTM Alberta Heavy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angle 3">
                <a:extLst>
                  <a:ext uri="{FF2B5EF4-FFF2-40B4-BE49-F238E27FC236}">
                    <a16:creationId xmlns:a16="http://schemas.microsoft.com/office/drawing/2014/main" id="{768A600B-2C35-4E46-8514-F14D64D81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797" y="203205"/>
                <a:ext cx="9532495" cy="533400"/>
              </a:xfrm>
              <a:prstGeom prst="rect">
                <a:avLst/>
              </a:prstGeom>
              <a:blipFill>
                <a:blip r:embed="rId3"/>
                <a:stretch>
                  <a:fillRect l="-1982" t="-1136" r="-1407" b="-196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43">
            <a:extLst>
              <a:ext uri="{FF2B5EF4-FFF2-40B4-BE49-F238E27FC236}">
                <a16:creationId xmlns:a16="http://schemas.microsoft.com/office/drawing/2014/main" id="{F66EE5F7-DE8A-4D87-ABCE-79DE1F273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165" y="930364"/>
            <a:ext cx="9220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Tính</a:t>
            </a:r>
            <a:r>
              <a:rPr lang="en-US" altLang="en-US" sz="3600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tuổi</a:t>
            </a:r>
            <a:r>
              <a:rPr lang="en-US" altLang="en-US" sz="3600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của </a:t>
            </a:r>
            <a:r>
              <a:rPr lang="en-US" altLang="en-US" sz="3600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mỗi</a:t>
            </a:r>
            <a:r>
              <a:rPr lang="en-US" altLang="en-US" sz="3600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người</a:t>
            </a:r>
            <a:r>
              <a:rPr lang="en-US" altLang="en-US" sz="3600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. </a:t>
            </a:r>
            <a:endParaRPr lang="en-US" altLang="en-US" sz="3600" b="1" dirty="0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150A0391-1949-43BE-A7C1-39060BD0650C}"/>
              </a:ext>
            </a:extLst>
          </p:cNvPr>
          <p:cNvSpPr txBox="1">
            <a:spLocks/>
          </p:cNvSpPr>
          <p:nvPr/>
        </p:nvSpPr>
        <p:spPr>
          <a:xfrm>
            <a:off x="721375" y="404454"/>
            <a:ext cx="155713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3600" u="sng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Bài 2:</a:t>
            </a:r>
            <a:endParaRPr lang="en-US" altLang="en-US" sz="3600" b="1" u="sng" dirty="0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2" name="Text Box 6">
            <a:hlinkClick r:id="rId4" action="ppaction://hlinkfile"/>
            <a:extLst>
              <a:ext uri="{FF2B5EF4-FFF2-40B4-BE49-F238E27FC236}">
                <a16:creationId xmlns:a16="http://schemas.microsoft.com/office/drawing/2014/main" id="{C1538DEB-A846-4E29-9174-A44B88C2D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355" y="1539961"/>
            <a:ext cx="251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>
                <a:solidFill>
                  <a:srgbClr val="CC0000"/>
                </a:solidFill>
                <a:latin typeface="UTM Alberta Heavy" panose="02040603050506020204" pitchFamily="18" charset="0"/>
              </a:rPr>
              <a:t>Bài </a:t>
            </a:r>
            <a:r>
              <a:rPr lang="en-US" altLang="en-US" b="1" u="sng" dirty="0" err="1">
                <a:solidFill>
                  <a:srgbClr val="CC0000"/>
                </a:solidFill>
                <a:latin typeface="UTM Alberta Heavy" panose="02040603050506020204" pitchFamily="18" charset="0"/>
              </a:rPr>
              <a:t>giải</a:t>
            </a:r>
            <a:endParaRPr lang="en-US" altLang="en-US" b="1" u="sng" dirty="0">
              <a:solidFill>
                <a:srgbClr val="CC0000"/>
              </a:solidFill>
              <a:latin typeface="UTM Alberta Heavy" panose="02040603050506020204" pitchFamily="18" charset="0"/>
            </a:endParaRPr>
          </a:p>
        </p:txBody>
      </p:sp>
      <p:sp>
        <p:nvSpPr>
          <p:cNvPr id="33" name="Text Box 8">
            <a:extLst>
              <a:ext uri="{FF2B5EF4-FFF2-40B4-BE49-F238E27FC236}">
                <a16:creationId xmlns:a16="http://schemas.microsoft.com/office/drawing/2014/main" id="{27A3B639-0EA1-45DB-97C9-5C2AF6EB3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13" y="2525212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Ta có </a:t>
            </a:r>
            <a:r>
              <a:rPr lang="en-US" altLang="en-US" sz="2800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sơ</a:t>
            </a: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đồ</a:t>
            </a: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:</a:t>
            </a:r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3085E017-8B42-4815-9FA0-85B0C131D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63" y="3158226"/>
            <a:ext cx="182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hlink"/>
              </a:solidFill>
              <a:latin typeface="UTM Alberta Heavy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5" name="Rectangle 10">
            <a:extLst>
              <a:ext uri="{FF2B5EF4-FFF2-40B4-BE49-F238E27FC236}">
                <a16:creationId xmlns:a16="http://schemas.microsoft.com/office/drawing/2014/main" id="{31C06748-731F-42C3-97AF-07E4F1C5A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55" y="3690007"/>
            <a:ext cx="198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Tuổi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 mẹ:</a:t>
            </a:r>
          </a:p>
        </p:txBody>
      </p:sp>
      <p:sp>
        <p:nvSpPr>
          <p:cNvPr id="36" name="Freeform 11">
            <a:extLst>
              <a:ext uri="{FF2B5EF4-FFF2-40B4-BE49-F238E27FC236}">
                <a16:creationId xmlns:a16="http://schemas.microsoft.com/office/drawing/2014/main" id="{9DFB230B-6323-4177-B07F-18EB54706564}"/>
              </a:ext>
            </a:extLst>
          </p:cNvPr>
          <p:cNvSpPr>
            <a:spLocks/>
          </p:cNvSpPr>
          <p:nvPr/>
        </p:nvSpPr>
        <p:spPr bwMode="auto">
          <a:xfrm rot="21456844">
            <a:off x="1995312" y="3182528"/>
            <a:ext cx="1131499" cy="239653"/>
          </a:xfrm>
          <a:custGeom>
            <a:avLst/>
            <a:gdLst>
              <a:gd name="T0" fmla="*/ 0 w 1248"/>
              <a:gd name="T1" fmla="*/ 2147483646 h 144"/>
              <a:gd name="T2" fmla="*/ 2147483646 w 1248"/>
              <a:gd name="T3" fmla="*/ 0 h 144"/>
              <a:gd name="T4" fmla="*/ 2147483646 w 1248"/>
              <a:gd name="T5" fmla="*/ 2147483646 h 144"/>
              <a:gd name="T6" fmla="*/ 0 60000 65536"/>
              <a:gd name="T7" fmla="*/ 0 60000 65536"/>
              <a:gd name="T8" fmla="*/ 0 60000 65536"/>
              <a:gd name="T9" fmla="*/ 0 w 1248"/>
              <a:gd name="T10" fmla="*/ 0 h 144"/>
              <a:gd name="T11" fmla="*/ 1248 w 1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144">
                <a:moveTo>
                  <a:pt x="0" y="144"/>
                </a:moveTo>
                <a:cubicBezTo>
                  <a:pt x="208" y="72"/>
                  <a:pt x="416" y="0"/>
                  <a:pt x="624" y="0"/>
                </a:cubicBezTo>
                <a:cubicBezTo>
                  <a:pt x="832" y="0"/>
                  <a:pt x="1040" y="72"/>
                  <a:pt x="1248" y="144"/>
                </a:cubicBez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latin typeface="UTM Alberta Heavy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DC8EDF53-D0D9-4296-B087-AA3C13FD1F3C}"/>
              </a:ext>
            </a:extLst>
          </p:cNvPr>
          <p:cNvGrpSpPr>
            <a:grpSpLocks/>
          </p:cNvGrpSpPr>
          <p:nvPr/>
        </p:nvGrpSpPr>
        <p:grpSpPr bwMode="auto">
          <a:xfrm>
            <a:off x="2006488" y="3920226"/>
            <a:ext cx="3940525" cy="131275"/>
            <a:chOff x="1593" y="1885"/>
            <a:chExt cx="3377" cy="152"/>
          </a:xfrm>
        </p:grpSpPr>
        <p:sp>
          <p:nvSpPr>
            <p:cNvPr id="38" name="Line 13">
              <a:extLst>
                <a:ext uri="{FF2B5EF4-FFF2-40B4-BE49-F238E27FC236}">
                  <a16:creationId xmlns:a16="http://schemas.microsoft.com/office/drawing/2014/main" id="{8328A166-5FD8-41F6-9A0C-F9F0E9662C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3" y="1959"/>
              <a:ext cx="4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9" name="Line 14">
              <a:extLst>
                <a:ext uri="{FF2B5EF4-FFF2-40B4-BE49-F238E27FC236}">
                  <a16:creationId xmlns:a16="http://schemas.microsoft.com/office/drawing/2014/main" id="{71441CEB-FF14-4B2D-A7B6-E8265314FC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3" y="188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0" name="Line 15">
              <a:extLst>
                <a:ext uri="{FF2B5EF4-FFF2-40B4-BE49-F238E27FC236}">
                  <a16:creationId xmlns:a16="http://schemas.microsoft.com/office/drawing/2014/main" id="{FAD8D4B4-E666-442D-B563-F87F65FEDF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3" y="1959"/>
              <a:ext cx="4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1" name="Line 16">
              <a:extLst>
                <a:ext uri="{FF2B5EF4-FFF2-40B4-BE49-F238E27FC236}">
                  <a16:creationId xmlns:a16="http://schemas.microsoft.com/office/drawing/2014/main" id="{4AE93CFA-847F-475B-AC94-5AEF90ADD1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3" y="188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2" name="Line 17">
              <a:extLst>
                <a:ext uri="{FF2B5EF4-FFF2-40B4-BE49-F238E27FC236}">
                  <a16:creationId xmlns:a16="http://schemas.microsoft.com/office/drawing/2014/main" id="{57FA5C29-4075-4FCC-90FB-3E2E1949D0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3" y="1959"/>
              <a:ext cx="4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3" name="Line 18">
              <a:extLst>
                <a:ext uri="{FF2B5EF4-FFF2-40B4-BE49-F238E27FC236}">
                  <a16:creationId xmlns:a16="http://schemas.microsoft.com/office/drawing/2014/main" id="{4DEEA968-2630-4000-937A-841F4843D9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3" y="188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" name="Line 19">
              <a:extLst>
                <a:ext uri="{FF2B5EF4-FFF2-40B4-BE49-F238E27FC236}">
                  <a16:creationId xmlns:a16="http://schemas.microsoft.com/office/drawing/2014/main" id="{9974110C-373C-4F11-8B52-F5505B1B71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3" y="1959"/>
              <a:ext cx="4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5" name="Line 20">
              <a:extLst>
                <a:ext uri="{FF2B5EF4-FFF2-40B4-BE49-F238E27FC236}">
                  <a16:creationId xmlns:a16="http://schemas.microsoft.com/office/drawing/2014/main" id="{62A7ED51-4C25-483B-A0A8-0BB4DE419A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3" y="188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" name="Line 21">
              <a:extLst>
                <a:ext uri="{FF2B5EF4-FFF2-40B4-BE49-F238E27FC236}">
                  <a16:creationId xmlns:a16="http://schemas.microsoft.com/office/drawing/2014/main" id="{D5C9B4C4-870E-48E5-8CBA-DB494BDC88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3" y="1959"/>
              <a:ext cx="4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7" name="Line 22">
              <a:extLst>
                <a:ext uri="{FF2B5EF4-FFF2-40B4-BE49-F238E27FC236}">
                  <a16:creationId xmlns:a16="http://schemas.microsoft.com/office/drawing/2014/main" id="{ABF1B38B-E81D-403D-B8C2-5E2C240581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3" y="188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8" name="Line 23">
              <a:extLst>
                <a:ext uri="{FF2B5EF4-FFF2-40B4-BE49-F238E27FC236}">
                  <a16:creationId xmlns:a16="http://schemas.microsoft.com/office/drawing/2014/main" id="{5BEE37CE-E770-468A-8AC6-F77B32B0CE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3" y="1959"/>
              <a:ext cx="4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9" name="Line 24">
              <a:extLst>
                <a:ext uri="{FF2B5EF4-FFF2-40B4-BE49-F238E27FC236}">
                  <a16:creationId xmlns:a16="http://schemas.microsoft.com/office/drawing/2014/main" id="{47611132-4D32-41A7-9AB1-7F1E21CECA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3" y="188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50" name="Group 25">
              <a:extLst>
                <a:ext uri="{FF2B5EF4-FFF2-40B4-BE49-F238E27FC236}">
                  <a16:creationId xmlns:a16="http://schemas.microsoft.com/office/drawing/2014/main" id="{9F3FA771-E03A-4F46-A240-6FB098B64B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3" y="1889"/>
              <a:ext cx="497" cy="148"/>
              <a:chOff x="3840" y="1580"/>
              <a:chExt cx="497" cy="148"/>
            </a:xfrm>
          </p:grpSpPr>
          <p:sp>
            <p:nvSpPr>
              <p:cNvPr id="51" name="Line 26">
                <a:extLst>
                  <a:ext uri="{FF2B5EF4-FFF2-40B4-BE49-F238E27FC236}">
                    <a16:creationId xmlns:a16="http://schemas.microsoft.com/office/drawing/2014/main" id="{AED234C5-F412-42A7-A33F-97C3366997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7" y="158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>
                  <a:latin typeface="UTM Alberta Heavy" panose="0204060305050602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Line 27">
                <a:extLst>
                  <a:ext uri="{FF2B5EF4-FFF2-40B4-BE49-F238E27FC236}">
                    <a16:creationId xmlns:a16="http://schemas.microsoft.com/office/drawing/2014/main" id="{35942FDB-EAB7-4543-AA71-3751B8EB8C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1654"/>
                <a:ext cx="48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>
                  <a:latin typeface="UTM Alberta Heavy" panose="0204060305050602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Line 28">
                <a:extLst>
                  <a:ext uri="{FF2B5EF4-FFF2-40B4-BE49-F238E27FC236}">
                    <a16:creationId xmlns:a16="http://schemas.microsoft.com/office/drawing/2014/main" id="{ACF7B190-E0C7-4FE4-84A2-AAD7C09971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158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>
                  <a:latin typeface="UTM Alberta Heavy" panose="02040603050506020204" pitchFamily="18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4" name="Freeform 29">
            <a:extLst>
              <a:ext uri="{FF2B5EF4-FFF2-40B4-BE49-F238E27FC236}">
                <a16:creationId xmlns:a16="http://schemas.microsoft.com/office/drawing/2014/main" id="{B2102E20-1424-4AF4-890D-352CAF91A8F5}"/>
              </a:ext>
            </a:extLst>
          </p:cNvPr>
          <p:cNvSpPr>
            <a:spLocks/>
          </p:cNvSpPr>
          <p:nvPr/>
        </p:nvSpPr>
        <p:spPr bwMode="auto">
          <a:xfrm rot="10800000">
            <a:off x="2015109" y="4060457"/>
            <a:ext cx="3799378" cy="228063"/>
          </a:xfrm>
          <a:custGeom>
            <a:avLst/>
            <a:gdLst>
              <a:gd name="T0" fmla="*/ 0 w 1248"/>
              <a:gd name="T1" fmla="*/ 2147483646 h 144"/>
              <a:gd name="T2" fmla="*/ 2147483646 w 1248"/>
              <a:gd name="T3" fmla="*/ 0 h 144"/>
              <a:gd name="T4" fmla="*/ 2147483646 w 1248"/>
              <a:gd name="T5" fmla="*/ 2147483646 h 144"/>
              <a:gd name="T6" fmla="*/ 0 60000 65536"/>
              <a:gd name="T7" fmla="*/ 0 60000 65536"/>
              <a:gd name="T8" fmla="*/ 0 60000 65536"/>
              <a:gd name="T9" fmla="*/ 0 w 1248"/>
              <a:gd name="T10" fmla="*/ 0 h 144"/>
              <a:gd name="T11" fmla="*/ 1248 w 1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144">
                <a:moveTo>
                  <a:pt x="0" y="144"/>
                </a:moveTo>
                <a:cubicBezTo>
                  <a:pt x="208" y="72"/>
                  <a:pt x="416" y="0"/>
                  <a:pt x="624" y="0"/>
                </a:cubicBezTo>
                <a:cubicBezTo>
                  <a:pt x="832" y="0"/>
                  <a:pt x="1040" y="72"/>
                  <a:pt x="1248" y="144"/>
                </a:cubicBez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latin typeface="UTM Alberta Heavy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5" name="Freeform 30">
            <a:extLst>
              <a:ext uri="{FF2B5EF4-FFF2-40B4-BE49-F238E27FC236}">
                <a16:creationId xmlns:a16="http://schemas.microsoft.com/office/drawing/2014/main" id="{1744EBF1-D646-4D74-A100-CC3CA0623EEE}"/>
              </a:ext>
            </a:extLst>
          </p:cNvPr>
          <p:cNvSpPr>
            <a:spLocks/>
          </p:cNvSpPr>
          <p:nvPr/>
        </p:nvSpPr>
        <p:spPr bwMode="auto">
          <a:xfrm>
            <a:off x="3187280" y="3655252"/>
            <a:ext cx="2759732" cy="279365"/>
          </a:xfrm>
          <a:custGeom>
            <a:avLst/>
            <a:gdLst>
              <a:gd name="T0" fmla="*/ 0 w 1248"/>
              <a:gd name="T1" fmla="*/ 2147483646 h 144"/>
              <a:gd name="T2" fmla="*/ 2147483646 w 1248"/>
              <a:gd name="T3" fmla="*/ 0 h 144"/>
              <a:gd name="T4" fmla="*/ 2147483646 w 1248"/>
              <a:gd name="T5" fmla="*/ 2147483646 h 144"/>
              <a:gd name="T6" fmla="*/ 0 60000 65536"/>
              <a:gd name="T7" fmla="*/ 0 60000 65536"/>
              <a:gd name="T8" fmla="*/ 0 60000 65536"/>
              <a:gd name="T9" fmla="*/ 0 w 1248"/>
              <a:gd name="T10" fmla="*/ 0 h 144"/>
              <a:gd name="T11" fmla="*/ 1248 w 1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144">
                <a:moveTo>
                  <a:pt x="0" y="144"/>
                </a:moveTo>
                <a:cubicBezTo>
                  <a:pt x="208" y="72"/>
                  <a:pt x="416" y="0"/>
                  <a:pt x="624" y="0"/>
                </a:cubicBezTo>
                <a:cubicBezTo>
                  <a:pt x="832" y="0"/>
                  <a:pt x="1040" y="72"/>
                  <a:pt x="1248" y="144"/>
                </a:cubicBezTo>
              </a:path>
            </a:pathLst>
          </a:custGeom>
          <a:noFill/>
          <a:ln w="9525">
            <a:solidFill>
              <a:srgbClr val="FF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latin typeface="UTM Alberta Heavy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79453AF-1F8A-46C1-B695-010A8096B617}"/>
              </a:ext>
            </a:extLst>
          </p:cNvPr>
          <p:cNvGrpSpPr/>
          <p:nvPr/>
        </p:nvGrpSpPr>
        <p:grpSpPr>
          <a:xfrm>
            <a:off x="2006488" y="3386826"/>
            <a:ext cx="1144310" cy="160825"/>
            <a:chOff x="2155473" y="2881193"/>
            <a:chExt cx="1524000" cy="228600"/>
          </a:xfrm>
        </p:grpSpPr>
        <p:sp>
          <p:nvSpPr>
            <p:cNvPr id="56" name="Line 31">
              <a:extLst>
                <a:ext uri="{FF2B5EF4-FFF2-40B4-BE49-F238E27FC236}">
                  <a16:creationId xmlns:a16="http://schemas.microsoft.com/office/drawing/2014/main" id="{DBC27894-4319-4ACF-A505-16A8CFEEB5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473" y="3033593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7" name="Line 32">
              <a:extLst>
                <a:ext uri="{FF2B5EF4-FFF2-40B4-BE49-F238E27FC236}">
                  <a16:creationId xmlns:a16="http://schemas.microsoft.com/office/drawing/2014/main" id="{44B3A296-C64E-4699-8BAE-BA23807583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9473" y="2881193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8" name="Line 33">
              <a:extLst>
                <a:ext uri="{FF2B5EF4-FFF2-40B4-BE49-F238E27FC236}">
                  <a16:creationId xmlns:a16="http://schemas.microsoft.com/office/drawing/2014/main" id="{F8877C94-D74A-41D6-A4CF-6E118C5D18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5473" y="3033593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9" name="Line 34">
              <a:extLst>
                <a:ext uri="{FF2B5EF4-FFF2-40B4-BE49-F238E27FC236}">
                  <a16:creationId xmlns:a16="http://schemas.microsoft.com/office/drawing/2014/main" id="{E7B6F511-2AC0-4587-8D7B-40CF054A9A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473" y="2881193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0" name="Line 35">
              <a:extLst>
                <a:ext uri="{FF2B5EF4-FFF2-40B4-BE49-F238E27FC236}">
                  <a16:creationId xmlns:a16="http://schemas.microsoft.com/office/drawing/2014/main" id="{8B32B45F-64C4-4A19-8920-93537692F1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5473" y="2881193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Text Box 36">
            <a:extLst>
              <a:ext uri="{FF2B5EF4-FFF2-40B4-BE49-F238E27FC236}">
                <a16:creationId xmlns:a16="http://schemas.microsoft.com/office/drawing/2014/main" id="{360B09BD-8D65-4173-8EEC-C3D1ECAAF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564" y="2748696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?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tuổi</a:t>
            </a:r>
            <a:endParaRPr lang="en-US" altLang="en-US" sz="2400" dirty="0">
              <a:solidFill>
                <a:schemeClr val="accent1">
                  <a:lumMod val="50000"/>
                </a:schemeClr>
              </a:solidFill>
              <a:latin typeface="UTM Alberta Heavy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2" name="Text Box 37">
            <a:extLst>
              <a:ext uri="{FF2B5EF4-FFF2-40B4-BE49-F238E27FC236}">
                <a16:creationId xmlns:a16="http://schemas.microsoft.com/office/drawing/2014/main" id="{17AE7F1C-A62D-4AE5-87F6-90F3E4D27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800" y="4300473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?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tuổi</a:t>
            </a:r>
            <a:endParaRPr lang="en-US" altLang="en-US" sz="2400" dirty="0">
              <a:solidFill>
                <a:schemeClr val="accent1">
                  <a:lumMod val="50000"/>
                </a:schemeClr>
              </a:solidFill>
              <a:latin typeface="UTM Alberta Heavy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3" name="Text Box 38">
            <a:extLst>
              <a:ext uri="{FF2B5EF4-FFF2-40B4-BE49-F238E27FC236}">
                <a16:creationId xmlns:a16="http://schemas.microsoft.com/office/drawing/2014/main" id="{251BE9FC-C5E4-4C42-8840-9B4B9D352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026" y="3171948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25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tuổi</a:t>
            </a:r>
            <a:endParaRPr lang="en-US" altLang="en-US" sz="2400" dirty="0">
              <a:solidFill>
                <a:schemeClr val="accent1">
                  <a:lumMod val="50000"/>
                </a:schemeClr>
              </a:solidFill>
              <a:latin typeface="UTM Alberta Heavy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0" name="Rectangle 10">
            <a:extLst>
              <a:ext uri="{FF2B5EF4-FFF2-40B4-BE49-F238E27FC236}">
                <a16:creationId xmlns:a16="http://schemas.microsoft.com/office/drawing/2014/main" id="{89769482-81B4-48AB-95E1-6A85B4C02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106" y="3164577"/>
            <a:ext cx="198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Tuổi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 con:</a:t>
            </a:r>
          </a:p>
        </p:txBody>
      </p:sp>
      <p:sp>
        <p:nvSpPr>
          <p:cNvPr id="71" name="Text Box 42">
            <a:extLst>
              <a:ext uri="{FF2B5EF4-FFF2-40B4-BE49-F238E27FC236}">
                <a16:creationId xmlns:a16="http://schemas.microsoft.com/office/drawing/2014/main" id="{E2E0C38D-E6B5-49EA-8097-2A58077AF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207" y="2163921"/>
            <a:ext cx="93054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Theo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sơ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đồ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,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hiệu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phần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bằng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nhau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là:</a:t>
            </a:r>
          </a:p>
        </p:txBody>
      </p:sp>
      <p:sp>
        <p:nvSpPr>
          <p:cNvPr id="72" name="Text Box 43">
            <a:extLst>
              <a:ext uri="{FF2B5EF4-FFF2-40B4-BE49-F238E27FC236}">
                <a16:creationId xmlns:a16="http://schemas.microsoft.com/office/drawing/2014/main" id="{D4C7B231-1D25-45A1-98F8-1A04B449B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0826" y="2753277"/>
            <a:ext cx="3581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7 – 2 = 5 (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phần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)</a:t>
            </a:r>
          </a:p>
        </p:txBody>
      </p:sp>
      <p:sp>
        <p:nvSpPr>
          <p:cNvPr id="74" name="Text Box 46">
            <a:extLst>
              <a:ext uri="{FF2B5EF4-FFF2-40B4-BE49-F238E27FC236}">
                <a16:creationId xmlns:a16="http://schemas.microsoft.com/office/drawing/2014/main" id="{7501C91A-7ADE-4AF5-869E-C7B2DD094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4053" y="5662246"/>
            <a:ext cx="56463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Đáp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: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Tuổi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con : 10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tuổi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UTM Alberta Heavy" panose="02040603050506020204" pitchFamily="18" charset="0"/>
            </a:endParaRPr>
          </a:p>
        </p:txBody>
      </p:sp>
      <p:sp>
        <p:nvSpPr>
          <p:cNvPr id="75" name="Text Box 47">
            <a:extLst>
              <a:ext uri="{FF2B5EF4-FFF2-40B4-BE49-F238E27FC236}">
                <a16:creationId xmlns:a16="http://schemas.microsoft.com/office/drawing/2014/main" id="{D30DF0C9-B94C-4ACB-924B-1E0B5B114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5918" y="6232701"/>
            <a:ext cx="36655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Tuổi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mẹ  :  35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tuổi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UTM Alberta Heavy" panose="020406030505060202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3A03634-4A45-46D8-94B8-5371DE5D4AA4}"/>
              </a:ext>
            </a:extLst>
          </p:cNvPr>
          <p:cNvSpPr txBox="1"/>
          <p:nvPr/>
        </p:nvSpPr>
        <p:spPr>
          <a:xfrm>
            <a:off x="6662689" y="3329724"/>
            <a:ext cx="29613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Tuổi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con là:    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DD04262-E098-4F35-9C3A-37DFD4368421}"/>
              </a:ext>
            </a:extLst>
          </p:cNvPr>
          <p:cNvSpPr txBox="1"/>
          <p:nvPr/>
        </p:nvSpPr>
        <p:spPr>
          <a:xfrm>
            <a:off x="6727699" y="3922241"/>
            <a:ext cx="44103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25 : 5 x 2  = 10 (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tuổi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)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5FFEE35-CB3B-4642-BAC7-A552CC401622}"/>
              </a:ext>
            </a:extLst>
          </p:cNvPr>
          <p:cNvSpPr txBox="1"/>
          <p:nvPr/>
        </p:nvSpPr>
        <p:spPr>
          <a:xfrm>
            <a:off x="6734204" y="4498227"/>
            <a:ext cx="29613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Tuổi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mẹ là:    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5117B80-67D2-438C-A955-64E3863FABC2}"/>
              </a:ext>
            </a:extLst>
          </p:cNvPr>
          <p:cNvSpPr txBox="1"/>
          <p:nvPr/>
        </p:nvSpPr>
        <p:spPr>
          <a:xfrm>
            <a:off x="6738924" y="5077471"/>
            <a:ext cx="39688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10 + 25  = 35 (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tuổi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67329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29" grpId="0" build="p"/>
      <p:bldP spid="30" grpId="0" build="p"/>
      <p:bldP spid="32" grpId="0"/>
      <p:bldP spid="33" grpId="0"/>
      <p:bldP spid="34" grpId="0"/>
      <p:bldP spid="35" grpId="0"/>
      <p:bldP spid="36" grpId="0" animBg="1"/>
      <p:bldP spid="54" grpId="0" animBg="1"/>
      <p:bldP spid="55" grpId="0" animBg="1"/>
      <p:bldP spid="61" grpId="0"/>
      <p:bldP spid="62" grpId="0"/>
      <p:bldP spid="63" grpId="0"/>
      <p:bldP spid="70" grpId="0"/>
      <p:bldP spid="71" grpId="0"/>
      <p:bldP spid="72" grpId="0"/>
      <p:bldP spid="74" grpId="0"/>
      <p:bldP spid="75" grpId="0"/>
      <p:bldP spid="76" grpId="0"/>
      <p:bldP spid="79" grpId="0"/>
      <p:bldP spid="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3">
            <a:extLst>
              <a:ext uri="{FF2B5EF4-FFF2-40B4-BE49-F238E27FC236}">
                <a16:creationId xmlns:a16="http://schemas.microsoft.com/office/drawing/2014/main" id="{19087392-0F2A-43F0-833C-FDB0BE555AD1}"/>
              </a:ext>
            </a:extLst>
          </p:cNvPr>
          <p:cNvSpPr/>
          <p:nvPr/>
        </p:nvSpPr>
        <p:spPr>
          <a:xfrm>
            <a:off x="-2540" y="-78173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</a:schemeClr>
              </a:solidFill>
              <a:latin typeface="UTM Alberta Heavy" panose="02040603050506020204" pitchFamily="18" charset="0"/>
            </a:endParaRPr>
          </a:p>
        </p:txBody>
      </p:sp>
      <p:sp>
        <p:nvSpPr>
          <p:cNvPr id="19" name="矩形 1">
            <a:extLst>
              <a:ext uri="{FF2B5EF4-FFF2-40B4-BE49-F238E27FC236}">
                <a16:creationId xmlns:a16="http://schemas.microsoft.com/office/drawing/2014/main" id="{3A988BB0-2148-49DD-A7AF-B277EBE630AD}"/>
              </a:ext>
            </a:extLst>
          </p:cNvPr>
          <p:cNvSpPr/>
          <p:nvPr/>
        </p:nvSpPr>
        <p:spPr>
          <a:xfrm>
            <a:off x="-5080" y="-48366"/>
            <a:ext cx="12189460" cy="1474470"/>
          </a:xfrm>
          <a:prstGeom prst="rect">
            <a:avLst/>
          </a:prstGeom>
          <a:solidFill>
            <a:srgbClr val="F5A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dirty="0">
              <a:latin typeface="UTM Alberta Heavy" panose="02040603050506020204" pitchFamily="18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CA4EC02-AC5F-4477-ADC6-5F70E2A2871B}"/>
              </a:ext>
            </a:extLst>
          </p:cNvPr>
          <p:cNvGrpSpPr/>
          <p:nvPr/>
        </p:nvGrpSpPr>
        <p:grpSpPr>
          <a:xfrm>
            <a:off x="0" y="4556125"/>
            <a:ext cx="12192000" cy="2301875"/>
            <a:chOff x="0" y="7151"/>
            <a:chExt cx="19200" cy="3625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6" name="图片 5" descr="云3副本副本">
              <a:extLst>
                <a:ext uri="{FF2B5EF4-FFF2-40B4-BE49-F238E27FC236}">
                  <a16:creationId xmlns:a16="http://schemas.microsoft.com/office/drawing/2014/main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A033DD53-1C8D-4F98-9434-4E00B44830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36882"/>
            <a:ext cx="944642" cy="94464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CACB40E-88D2-4FD9-B90F-D41FC50809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32" y="4457981"/>
            <a:ext cx="4906298" cy="490629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5F7ABEC-E1E3-4A13-AFA5-33278A9416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26" y="4478897"/>
            <a:ext cx="4906298" cy="49062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3831759-36B2-498F-956B-FA5ACD9C8383}"/>
                  </a:ext>
                </a:extLst>
              </p:cNvPr>
              <p:cNvSpPr txBox="1"/>
              <p:nvPr/>
            </p:nvSpPr>
            <p:spPr>
              <a:xfrm>
                <a:off x="731520" y="-49636"/>
                <a:ext cx="11201400" cy="15206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3600" u="sng" dirty="0">
                    <a:latin typeface="UTM Alberta Heavy" panose="02040603050506020204" pitchFamily="18" charset="0"/>
                  </a:rPr>
                  <a:t>Bài 3: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Hiệu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 của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hai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số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bằng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số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bé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nhất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 có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ba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 chữ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số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.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Tỉ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số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 của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hai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số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đó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40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4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zh-CN" altLang="en-US" sz="4000" b="1" dirty="0">
                    <a:latin typeface="UTM Alberta Heavy" panose="02040603050506020204" pitchFamily="18" charset="0"/>
                  </a:rPr>
                  <a:t> 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.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Tìm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hai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số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đó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.</a:t>
                </a:r>
                <a:endParaRPr lang="zh-CN" altLang="en-US" sz="3600" dirty="0">
                  <a:latin typeface="UTM Alberta Heavy" panose="0204060305050602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3831759-36B2-498F-956B-FA5ACD9C8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" y="-49636"/>
                <a:ext cx="11201400" cy="1520673"/>
              </a:xfrm>
              <a:prstGeom prst="rect">
                <a:avLst/>
              </a:prstGeom>
              <a:blipFill>
                <a:blip r:embed="rId7"/>
                <a:stretch>
                  <a:fillRect t="-6426" r="-1088" b="-7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6">
            <a:hlinkClick r:id="rId8" action="ppaction://hlinkfile"/>
            <a:extLst>
              <a:ext uri="{FF2B5EF4-FFF2-40B4-BE49-F238E27FC236}">
                <a16:creationId xmlns:a16="http://schemas.microsoft.com/office/drawing/2014/main" id="{1DD21DD8-F854-4FE1-8D93-0E445E930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778" y="1426104"/>
            <a:ext cx="251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>
                <a:solidFill>
                  <a:srgbClr val="CC0000"/>
                </a:solidFill>
                <a:latin typeface="UTM Alberta Heavy" panose="02040603050506020204" pitchFamily="18" charset="0"/>
              </a:rPr>
              <a:t>Bài </a:t>
            </a:r>
            <a:r>
              <a:rPr lang="en-US" altLang="en-US" b="1" u="sng" dirty="0" err="1">
                <a:solidFill>
                  <a:srgbClr val="CC0000"/>
                </a:solidFill>
                <a:latin typeface="UTM Alberta Heavy" panose="02040603050506020204" pitchFamily="18" charset="0"/>
              </a:rPr>
              <a:t>giải</a:t>
            </a:r>
            <a:endParaRPr lang="en-US" altLang="en-US" b="1" u="sng" dirty="0">
              <a:solidFill>
                <a:srgbClr val="CC0000"/>
              </a:solidFill>
              <a:latin typeface="UTM Alberta Heavy" panose="02040603050506020204" pitchFamily="18" charset="0"/>
            </a:endParaRPr>
          </a:p>
        </p:txBody>
      </p:sp>
      <p:sp>
        <p:nvSpPr>
          <p:cNvPr id="25" name="Text Box 8">
            <a:extLst>
              <a:ext uri="{FF2B5EF4-FFF2-40B4-BE49-F238E27FC236}">
                <a16:creationId xmlns:a16="http://schemas.microsoft.com/office/drawing/2014/main" id="{5410B0BB-0E46-44F7-85F9-0EAC2A283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" y="1882933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Ta có </a:t>
            </a:r>
            <a:r>
              <a:rPr lang="en-US" altLang="en-US" sz="2800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sơ</a:t>
            </a: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đồ</a:t>
            </a: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:</a:t>
            </a:r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BDBA81AB-1E51-4AF0-A0FA-F451274C5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" y="2515947"/>
            <a:ext cx="182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UTM Alberta Heavy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C10DC492-7DDC-4706-A9D1-54A28BF59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618" y="3047728"/>
            <a:ext cx="198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lớn</a:t>
            </a:r>
            <a:endParaRPr lang="en-US" altLang="en-US" sz="2800" b="1" dirty="0">
              <a:solidFill>
                <a:schemeClr val="accent1">
                  <a:lumMod val="50000"/>
                </a:schemeClr>
              </a:solidFill>
              <a:latin typeface="UTM Alberta Heavy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29" name="Group 12">
            <a:extLst>
              <a:ext uri="{FF2B5EF4-FFF2-40B4-BE49-F238E27FC236}">
                <a16:creationId xmlns:a16="http://schemas.microsoft.com/office/drawing/2014/main" id="{FB72BF56-84FD-4E74-92E7-F82DDFFBE7E9}"/>
              </a:ext>
            </a:extLst>
          </p:cNvPr>
          <p:cNvGrpSpPr>
            <a:grpSpLocks/>
          </p:cNvGrpSpPr>
          <p:nvPr/>
        </p:nvGrpSpPr>
        <p:grpSpPr bwMode="auto">
          <a:xfrm>
            <a:off x="1834515" y="3277947"/>
            <a:ext cx="3940525" cy="131275"/>
            <a:chOff x="1593" y="1885"/>
            <a:chExt cx="3377" cy="152"/>
          </a:xfrm>
        </p:grpSpPr>
        <p:sp>
          <p:nvSpPr>
            <p:cNvPr id="30" name="Line 13">
              <a:extLst>
                <a:ext uri="{FF2B5EF4-FFF2-40B4-BE49-F238E27FC236}">
                  <a16:creationId xmlns:a16="http://schemas.microsoft.com/office/drawing/2014/main" id="{DFA68C2E-40D4-4AB8-A6CB-9D530630F3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3" y="1959"/>
              <a:ext cx="4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" name="Line 14">
              <a:extLst>
                <a:ext uri="{FF2B5EF4-FFF2-40B4-BE49-F238E27FC236}">
                  <a16:creationId xmlns:a16="http://schemas.microsoft.com/office/drawing/2014/main" id="{B9063D74-3C0C-4012-8ED0-8F769642C2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3" y="188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2" name="Line 15">
              <a:extLst>
                <a:ext uri="{FF2B5EF4-FFF2-40B4-BE49-F238E27FC236}">
                  <a16:creationId xmlns:a16="http://schemas.microsoft.com/office/drawing/2014/main" id="{8CF80320-2B0F-427F-8809-3CC3392855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3" y="1959"/>
              <a:ext cx="4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3" name="Line 16">
              <a:extLst>
                <a:ext uri="{FF2B5EF4-FFF2-40B4-BE49-F238E27FC236}">
                  <a16:creationId xmlns:a16="http://schemas.microsoft.com/office/drawing/2014/main" id="{87D834B0-7EAC-4F5F-9598-3637C9E8F6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3" y="188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" name="Line 17">
              <a:extLst>
                <a:ext uri="{FF2B5EF4-FFF2-40B4-BE49-F238E27FC236}">
                  <a16:creationId xmlns:a16="http://schemas.microsoft.com/office/drawing/2014/main" id="{BFFEFD96-CA00-40FB-A988-CB82DF8473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3" y="1959"/>
              <a:ext cx="4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" name="Line 18">
              <a:extLst>
                <a:ext uri="{FF2B5EF4-FFF2-40B4-BE49-F238E27FC236}">
                  <a16:creationId xmlns:a16="http://schemas.microsoft.com/office/drawing/2014/main" id="{8FD01D5F-DF99-487B-8183-E1E79FCCC7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3" y="188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6" name="Line 19">
              <a:extLst>
                <a:ext uri="{FF2B5EF4-FFF2-40B4-BE49-F238E27FC236}">
                  <a16:creationId xmlns:a16="http://schemas.microsoft.com/office/drawing/2014/main" id="{6FFF21BF-CBA3-4283-B3B0-4F890EB143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3" y="1959"/>
              <a:ext cx="4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7" name="Line 20">
              <a:extLst>
                <a:ext uri="{FF2B5EF4-FFF2-40B4-BE49-F238E27FC236}">
                  <a16:creationId xmlns:a16="http://schemas.microsoft.com/office/drawing/2014/main" id="{E29922EA-A0A9-4C12-B08D-01CFA20ACF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3" y="188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8" name="Line 21">
              <a:extLst>
                <a:ext uri="{FF2B5EF4-FFF2-40B4-BE49-F238E27FC236}">
                  <a16:creationId xmlns:a16="http://schemas.microsoft.com/office/drawing/2014/main" id="{00728918-4A7A-4C0F-A260-604B97D4A8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3" y="1959"/>
              <a:ext cx="4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9" name="Line 22">
              <a:extLst>
                <a:ext uri="{FF2B5EF4-FFF2-40B4-BE49-F238E27FC236}">
                  <a16:creationId xmlns:a16="http://schemas.microsoft.com/office/drawing/2014/main" id="{1A88A056-C515-433C-AD76-9FE6A5BAA4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3" y="188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0" name="Line 23">
              <a:extLst>
                <a:ext uri="{FF2B5EF4-FFF2-40B4-BE49-F238E27FC236}">
                  <a16:creationId xmlns:a16="http://schemas.microsoft.com/office/drawing/2014/main" id="{1DD4C6C4-A3E1-4416-9ACF-17A900A1BE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3" y="1959"/>
              <a:ext cx="4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1" name="Line 24">
              <a:extLst>
                <a:ext uri="{FF2B5EF4-FFF2-40B4-BE49-F238E27FC236}">
                  <a16:creationId xmlns:a16="http://schemas.microsoft.com/office/drawing/2014/main" id="{57B61F0B-1CBC-486D-812A-B6C408CE1D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3" y="188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2" name="Group 25">
              <a:extLst>
                <a:ext uri="{FF2B5EF4-FFF2-40B4-BE49-F238E27FC236}">
                  <a16:creationId xmlns:a16="http://schemas.microsoft.com/office/drawing/2014/main" id="{C7491887-B544-4832-870F-B0202CEA9C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3" y="1889"/>
              <a:ext cx="497" cy="148"/>
              <a:chOff x="3840" y="1580"/>
              <a:chExt cx="497" cy="148"/>
            </a:xfrm>
          </p:grpSpPr>
          <p:sp>
            <p:nvSpPr>
              <p:cNvPr id="43" name="Line 26">
                <a:extLst>
                  <a:ext uri="{FF2B5EF4-FFF2-40B4-BE49-F238E27FC236}">
                    <a16:creationId xmlns:a16="http://schemas.microsoft.com/office/drawing/2014/main" id="{6256019A-699A-4859-9CE7-74170718D6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7" y="158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>
                  <a:solidFill>
                    <a:schemeClr val="accent1">
                      <a:lumMod val="50000"/>
                    </a:schemeClr>
                  </a:solidFill>
                  <a:latin typeface="UTM Alberta Heavy" panose="0204060305050602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Line 27">
                <a:extLst>
                  <a:ext uri="{FF2B5EF4-FFF2-40B4-BE49-F238E27FC236}">
                    <a16:creationId xmlns:a16="http://schemas.microsoft.com/office/drawing/2014/main" id="{24CACDA2-2CB9-4E23-ACC1-AC294C29E9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1654"/>
                <a:ext cx="48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>
                  <a:solidFill>
                    <a:schemeClr val="accent1">
                      <a:lumMod val="50000"/>
                    </a:schemeClr>
                  </a:solidFill>
                  <a:latin typeface="UTM Alberta Heavy" panose="0204060305050602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Line 28">
                <a:extLst>
                  <a:ext uri="{FF2B5EF4-FFF2-40B4-BE49-F238E27FC236}">
                    <a16:creationId xmlns:a16="http://schemas.microsoft.com/office/drawing/2014/main" id="{9C724A61-EDB7-4E55-81B8-F29FC46F53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158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>
                  <a:solidFill>
                    <a:schemeClr val="accent1">
                      <a:lumMod val="50000"/>
                    </a:schemeClr>
                  </a:solidFill>
                  <a:latin typeface="UTM Alberta Heavy" panose="02040603050506020204" pitchFamily="18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B313CA9-2BDF-46E7-8B21-9A92937991D9}"/>
              </a:ext>
            </a:extLst>
          </p:cNvPr>
          <p:cNvGrpSpPr/>
          <p:nvPr/>
        </p:nvGrpSpPr>
        <p:grpSpPr>
          <a:xfrm>
            <a:off x="1823085" y="2744547"/>
            <a:ext cx="1144310" cy="160825"/>
            <a:chOff x="2155473" y="2881193"/>
            <a:chExt cx="1524000" cy="228600"/>
          </a:xfrm>
        </p:grpSpPr>
        <p:sp>
          <p:nvSpPr>
            <p:cNvPr id="49" name="Line 31">
              <a:extLst>
                <a:ext uri="{FF2B5EF4-FFF2-40B4-BE49-F238E27FC236}">
                  <a16:creationId xmlns:a16="http://schemas.microsoft.com/office/drawing/2014/main" id="{66E29D0C-E7A0-4ADF-BF3D-C67C848CDA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473" y="3033593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0" name="Line 32">
              <a:extLst>
                <a:ext uri="{FF2B5EF4-FFF2-40B4-BE49-F238E27FC236}">
                  <a16:creationId xmlns:a16="http://schemas.microsoft.com/office/drawing/2014/main" id="{3823A63A-C5F1-4088-BA23-F700DA84E6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9473" y="2881193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1" name="Line 33">
              <a:extLst>
                <a:ext uri="{FF2B5EF4-FFF2-40B4-BE49-F238E27FC236}">
                  <a16:creationId xmlns:a16="http://schemas.microsoft.com/office/drawing/2014/main" id="{DCFFD745-986D-4A79-A5C1-795730AA0D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5473" y="3033593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2" name="Line 34">
              <a:extLst>
                <a:ext uri="{FF2B5EF4-FFF2-40B4-BE49-F238E27FC236}">
                  <a16:creationId xmlns:a16="http://schemas.microsoft.com/office/drawing/2014/main" id="{8C08A731-0C97-4B4F-B1AA-BAD48354FE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473" y="2881193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3" name="Line 35">
              <a:extLst>
                <a:ext uri="{FF2B5EF4-FFF2-40B4-BE49-F238E27FC236}">
                  <a16:creationId xmlns:a16="http://schemas.microsoft.com/office/drawing/2014/main" id="{030BCF98-28A3-4313-8ED7-DF9547A516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5473" y="2881193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57" name="Rectangle 10">
            <a:extLst>
              <a:ext uri="{FF2B5EF4-FFF2-40B4-BE49-F238E27FC236}">
                <a16:creationId xmlns:a16="http://schemas.microsoft.com/office/drawing/2014/main" id="{4941CF6E-4DDE-4834-95AD-5F676B428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67" y="2522298"/>
            <a:ext cx="198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bé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BAE06A8-1630-4943-A512-3CAD767BBA24}"/>
              </a:ext>
            </a:extLst>
          </p:cNvPr>
          <p:cNvGrpSpPr/>
          <p:nvPr/>
        </p:nvGrpSpPr>
        <p:grpSpPr>
          <a:xfrm>
            <a:off x="5770761" y="3241488"/>
            <a:ext cx="1144310" cy="160825"/>
            <a:chOff x="2155473" y="2881193"/>
            <a:chExt cx="1524000" cy="228600"/>
          </a:xfrm>
        </p:grpSpPr>
        <p:sp>
          <p:nvSpPr>
            <p:cNvPr id="59" name="Line 31">
              <a:extLst>
                <a:ext uri="{FF2B5EF4-FFF2-40B4-BE49-F238E27FC236}">
                  <a16:creationId xmlns:a16="http://schemas.microsoft.com/office/drawing/2014/main" id="{75CB0C83-F054-4CDD-A3D5-0E1F1C83F8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473" y="3033593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0" name="Line 32">
              <a:extLst>
                <a:ext uri="{FF2B5EF4-FFF2-40B4-BE49-F238E27FC236}">
                  <a16:creationId xmlns:a16="http://schemas.microsoft.com/office/drawing/2014/main" id="{CB49B654-E81E-4AEC-A54B-97977DC20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9473" y="2881193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1" name="Line 33">
              <a:extLst>
                <a:ext uri="{FF2B5EF4-FFF2-40B4-BE49-F238E27FC236}">
                  <a16:creationId xmlns:a16="http://schemas.microsoft.com/office/drawing/2014/main" id="{8BCDA33B-F371-4194-B2C5-82B6549027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5473" y="3033593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2" name="Line 34">
              <a:extLst>
                <a:ext uri="{FF2B5EF4-FFF2-40B4-BE49-F238E27FC236}">
                  <a16:creationId xmlns:a16="http://schemas.microsoft.com/office/drawing/2014/main" id="{05482861-A819-4EFE-8E31-B5CE512BFE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473" y="2881193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3" name="Line 35">
              <a:extLst>
                <a:ext uri="{FF2B5EF4-FFF2-40B4-BE49-F238E27FC236}">
                  <a16:creationId xmlns:a16="http://schemas.microsoft.com/office/drawing/2014/main" id="{52FE1606-F6F3-42A5-9BD3-E774509F75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5473" y="2881193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FC7684B-2280-444C-B117-635F699239C4}"/>
              </a:ext>
            </a:extLst>
          </p:cNvPr>
          <p:cNvGrpSpPr/>
          <p:nvPr/>
        </p:nvGrpSpPr>
        <p:grpSpPr>
          <a:xfrm>
            <a:off x="2986686" y="2780684"/>
            <a:ext cx="1088222" cy="104080"/>
            <a:chOff x="2155473" y="2881193"/>
            <a:chExt cx="1524000" cy="228600"/>
          </a:xfrm>
        </p:grpSpPr>
        <p:sp>
          <p:nvSpPr>
            <p:cNvPr id="65" name="Line 31">
              <a:extLst>
                <a:ext uri="{FF2B5EF4-FFF2-40B4-BE49-F238E27FC236}">
                  <a16:creationId xmlns:a16="http://schemas.microsoft.com/office/drawing/2014/main" id="{10B3E3E8-2430-4A3C-BC14-0A718F8735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473" y="3033593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6" name="Line 32">
              <a:extLst>
                <a:ext uri="{FF2B5EF4-FFF2-40B4-BE49-F238E27FC236}">
                  <a16:creationId xmlns:a16="http://schemas.microsoft.com/office/drawing/2014/main" id="{34A41D7D-01C0-40BC-8058-1846ED4772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9473" y="2881193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7" name="Line 33">
              <a:extLst>
                <a:ext uri="{FF2B5EF4-FFF2-40B4-BE49-F238E27FC236}">
                  <a16:creationId xmlns:a16="http://schemas.microsoft.com/office/drawing/2014/main" id="{1A57261E-E42F-42DE-B801-FA1FBA09D1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5473" y="3033593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8" name="Line 34">
              <a:extLst>
                <a:ext uri="{FF2B5EF4-FFF2-40B4-BE49-F238E27FC236}">
                  <a16:creationId xmlns:a16="http://schemas.microsoft.com/office/drawing/2014/main" id="{AF4CCB04-3B4A-4361-BCE9-B9F8C1B9CE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473" y="2881193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EA5F5BE-70CE-4B0B-898E-443081A19F19}"/>
              </a:ext>
            </a:extLst>
          </p:cNvPr>
          <p:cNvGrpSpPr/>
          <p:nvPr/>
        </p:nvGrpSpPr>
        <p:grpSpPr>
          <a:xfrm>
            <a:off x="4062852" y="2744323"/>
            <a:ext cx="572155" cy="160825"/>
            <a:chOff x="2155473" y="2881193"/>
            <a:chExt cx="762000" cy="228600"/>
          </a:xfrm>
        </p:grpSpPr>
        <p:sp>
          <p:nvSpPr>
            <p:cNvPr id="73" name="Line 33">
              <a:extLst>
                <a:ext uri="{FF2B5EF4-FFF2-40B4-BE49-F238E27FC236}">
                  <a16:creationId xmlns:a16="http://schemas.microsoft.com/office/drawing/2014/main" id="{DA8A6271-6B8E-4B3D-808B-63E9A440BB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5473" y="3033593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4" name="Line 34">
              <a:extLst>
                <a:ext uri="{FF2B5EF4-FFF2-40B4-BE49-F238E27FC236}">
                  <a16:creationId xmlns:a16="http://schemas.microsoft.com/office/drawing/2014/main" id="{118B52E5-6BE9-432D-8508-BA7D9BACC7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473" y="2881193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6" name="Group 77">
            <a:extLst>
              <a:ext uri="{FF2B5EF4-FFF2-40B4-BE49-F238E27FC236}">
                <a16:creationId xmlns:a16="http://schemas.microsoft.com/office/drawing/2014/main" id="{89957E49-E81C-4C4B-84DE-05CB5285E377}"/>
              </a:ext>
            </a:extLst>
          </p:cNvPr>
          <p:cNvGrpSpPr>
            <a:grpSpLocks/>
          </p:cNvGrpSpPr>
          <p:nvPr/>
        </p:nvGrpSpPr>
        <p:grpSpPr bwMode="auto">
          <a:xfrm>
            <a:off x="1847843" y="1925377"/>
            <a:ext cx="2797664" cy="833438"/>
            <a:chOff x="1152" y="2021"/>
            <a:chExt cx="2208" cy="525"/>
          </a:xfrm>
        </p:grpSpPr>
        <p:sp>
          <p:nvSpPr>
            <p:cNvPr id="77" name="Rectangle 47">
              <a:extLst>
                <a:ext uri="{FF2B5EF4-FFF2-40B4-BE49-F238E27FC236}">
                  <a16:creationId xmlns:a16="http://schemas.microsoft.com/office/drawing/2014/main" id="{7ACA1740-B431-4AB5-8678-B079E2D9D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6" y="2021"/>
              <a:ext cx="27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accent1">
                      <a:lumMod val="50000"/>
                    </a:schemeClr>
                  </a:solidFill>
                  <a:latin typeface="UTM Alberta Heavy" panose="02040603050506020204" pitchFamily="18" charset="0"/>
                </a:rPr>
                <a:t>?</a:t>
              </a:r>
            </a:p>
          </p:txBody>
        </p:sp>
        <p:sp>
          <p:nvSpPr>
            <p:cNvPr id="78" name="AutoShape 48">
              <a:extLst>
                <a:ext uri="{FF2B5EF4-FFF2-40B4-BE49-F238E27FC236}">
                  <a16:creationId xmlns:a16="http://schemas.microsoft.com/office/drawing/2014/main" id="{29DD671A-BDC5-4E62-AB8A-638502D0913A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159" y="1345"/>
              <a:ext cx="194" cy="2208"/>
            </a:xfrm>
            <a:prstGeom prst="rightBrace">
              <a:avLst>
                <a:gd name="adj1" fmla="val 94845"/>
                <a:gd name="adj2" fmla="val 50000"/>
              </a:avLst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endParaRPr>
            </a:p>
          </p:txBody>
        </p:sp>
      </p:grpSp>
      <p:grpSp>
        <p:nvGrpSpPr>
          <p:cNvPr id="79" name="Group 79">
            <a:extLst>
              <a:ext uri="{FF2B5EF4-FFF2-40B4-BE49-F238E27FC236}">
                <a16:creationId xmlns:a16="http://schemas.microsoft.com/office/drawing/2014/main" id="{045AF822-CC62-4E88-A1E1-20EB5BD65BC0}"/>
              </a:ext>
            </a:extLst>
          </p:cNvPr>
          <p:cNvGrpSpPr>
            <a:grpSpLocks/>
          </p:cNvGrpSpPr>
          <p:nvPr/>
        </p:nvGrpSpPr>
        <p:grpSpPr bwMode="auto">
          <a:xfrm>
            <a:off x="1837917" y="3394503"/>
            <a:ext cx="5074612" cy="917576"/>
            <a:chOff x="1144" y="3064"/>
            <a:chExt cx="3648" cy="578"/>
          </a:xfrm>
        </p:grpSpPr>
        <p:sp>
          <p:nvSpPr>
            <p:cNvPr id="80" name="AutoShape 50">
              <a:extLst>
                <a:ext uri="{FF2B5EF4-FFF2-40B4-BE49-F238E27FC236}">
                  <a16:creationId xmlns:a16="http://schemas.microsoft.com/office/drawing/2014/main" id="{57054234-89DD-42CB-8709-01E75B94C5D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848" y="1360"/>
              <a:ext cx="240" cy="3648"/>
            </a:xfrm>
            <a:prstGeom prst="rightBrace">
              <a:avLst>
                <a:gd name="adj1" fmla="val 126667"/>
                <a:gd name="adj2" fmla="val 50000"/>
              </a:avLst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endParaRPr>
            </a:p>
          </p:txBody>
        </p:sp>
        <p:sp>
          <p:nvSpPr>
            <p:cNvPr id="81" name="Rectangle 58">
              <a:extLst>
                <a:ext uri="{FF2B5EF4-FFF2-40B4-BE49-F238E27FC236}">
                  <a16:creationId xmlns:a16="http://schemas.microsoft.com/office/drawing/2014/main" id="{59897320-0673-4809-83DD-AADA26E28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3312"/>
              <a:ext cx="16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accent1">
                      <a:lumMod val="50000"/>
                    </a:schemeClr>
                  </a:solidFill>
                  <a:latin typeface="UTM Alberta Heavy" panose="02040603050506020204" pitchFamily="18" charset="0"/>
                </a:rPr>
                <a:t>?</a:t>
              </a:r>
            </a:p>
          </p:txBody>
        </p:sp>
      </p:grpSp>
      <p:sp>
        <p:nvSpPr>
          <p:cNvPr id="83" name="AutoShape 57">
            <a:extLst>
              <a:ext uri="{FF2B5EF4-FFF2-40B4-BE49-F238E27FC236}">
                <a16:creationId xmlns:a16="http://schemas.microsoft.com/office/drawing/2014/main" id="{CCCC86DD-C4BB-477D-80D6-ABB0885D3A38}"/>
              </a:ext>
            </a:extLst>
          </p:cNvPr>
          <p:cNvSpPr>
            <a:spLocks/>
          </p:cNvSpPr>
          <p:nvPr/>
        </p:nvSpPr>
        <p:spPr bwMode="auto">
          <a:xfrm rot="16200000">
            <a:off x="5666538" y="1983442"/>
            <a:ext cx="224790" cy="2287843"/>
          </a:xfrm>
          <a:prstGeom prst="rightBrace">
            <a:avLst>
              <a:gd name="adj1" fmla="val 206241"/>
              <a:gd name="adj2" fmla="val 50963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accent1">
                  <a:lumMod val="50000"/>
                </a:schemeClr>
              </a:solidFill>
              <a:latin typeface="UTM Alberta Heavy" panose="02040603050506020204" pitchFamily="18" charset="0"/>
            </a:endParaRPr>
          </a:p>
        </p:txBody>
      </p:sp>
      <p:sp>
        <p:nvSpPr>
          <p:cNvPr id="84" name="Rectangle 59">
            <a:extLst>
              <a:ext uri="{FF2B5EF4-FFF2-40B4-BE49-F238E27FC236}">
                <a16:creationId xmlns:a16="http://schemas.microsoft.com/office/drawing/2014/main" id="{825F493B-3026-45F6-BD9C-826202AB5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5872" y="2477971"/>
            <a:ext cx="4197784" cy="52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bé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nhất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có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ba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chữ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?</a:t>
            </a:r>
          </a:p>
        </p:txBody>
      </p:sp>
      <p:sp>
        <p:nvSpPr>
          <p:cNvPr id="88" name="Rectangle 59">
            <a:extLst>
              <a:ext uri="{FF2B5EF4-FFF2-40B4-BE49-F238E27FC236}">
                <a16:creationId xmlns:a16="http://schemas.microsoft.com/office/drawing/2014/main" id="{542EF758-CC48-49F2-887B-1EB548071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7190" y="2550347"/>
            <a:ext cx="8531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100</a:t>
            </a:r>
          </a:p>
        </p:txBody>
      </p:sp>
      <p:sp>
        <p:nvSpPr>
          <p:cNvPr id="89" name="Text Box 42">
            <a:extLst>
              <a:ext uri="{FF2B5EF4-FFF2-40B4-BE49-F238E27FC236}">
                <a16:creationId xmlns:a16="http://schemas.microsoft.com/office/drawing/2014/main" id="{38D2965D-2FFB-4523-8050-5DD03CEF6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05" y="4280284"/>
            <a:ext cx="93054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Theo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sơ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đồ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,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hiệu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phần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bằng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nhau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là:</a:t>
            </a:r>
          </a:p>
        </p:txBody>
      </p:sp>
      <p:sp>
        <p:nvSpPr>
          <p:cNvPr id="90" name="Text Box 43">
            <a:extLst>
              <a:ext uri="{FF2B5EF4-FFF2-40B4-BE49-F238E27FC236}">
                <a16:creationId xmlns:a16="http://schemas.microsoft.com/office/drawing/2014/main" id="{50F06114-5F41-4436-A636-6B4A44E21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024" y="4869640"/>
            <a:ext cx="3581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9 – 5 = 4 (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phần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)</a:t>
            </a:r>
          </a:p>
        </p:txBody>
      </p:sp>
      <p:sp>
        <p:nvSpPr>
          <p:cNvPr id="91" name="Text Box 46">
            <a:extLst>
              <a:ext uri="{FF2B5EF4-FFF2-40B4-BE49-F238E27FC236}">
                <a16:creationId xmlns:a16="http://schemas.microsoft.com/office/drawing/2014/main" id="{6FD34EC3-21E7-40CB-9508-F7FCBB2FB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0913" y="4546652"/>
            <a:ext cx="56463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Đáp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: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bé:125</a:t>
            </a:r>
          </a:p>
        </p:txBody>
      </p:sp>
      <p:sp>
        <p:nvSpPr>
          <p:cNvPr id="92" name="Text Box 47">
            <a:extLst>
              <a:ext uri="{FF2B5EF4-FFF2-40B4-BE49-F238E27FC236}">
                <a16:creationId xmlns:a16="http://schemas.microsoft.com/office/drawing/2014/main" id="{3A49F324-DAD2-45D7-A7C9-A9F5C9DE1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1603" y="5073238"/>
            <a:ext cx="36655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lớn:225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4D1C795-FF8E-4782-8DC0-52D806F4BEF4}"/>
              </a:ext>
            </a:extLst>
          </p:cNvPr>
          <p:cNvSpPr txBox="1"/>
          <p:nvPr/>
        </p:nvSpPr>
        <p:spPr>
          <a:xfrm>
            <a:off x="8150441" y="2222539"/>
            <a:ext cx="29613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bé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là:    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39D61B-8855-4A5A-8A47-7880C299A050}"/>
              </a:ext>
            </a:extLst>
          </p:cNvPr>
          <p:cNvSpPr txBox="1"/>
          <p:nvPr/>
        </p:nvSpPr>
        <p:spPr>
          <a:xfrm>
            <a:off x="8215451" y="2815056"/>
            <a:ext cx="44103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100 : 4 x 5  = 125 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4F1DC0C-E105-43FB-BD00-AF60D0239AD7}"/>
              </a:ext>
            </a:extLst>
          </p:cNvPr>
          <p:cNvSpPr txBox="1"/>
          <p:nvPr/>
        </p:nvSpPr>
        <p:spPr>
          <a:xfrm>
            <a:off x="8130458" y="3312095"/>
            <a:ext cx="29613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lớn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là:    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4E5775B-630F-4C5B-B0E3-9D5378E94CA5}"/>
              </a:ext>
            </a:extLst>
          </p:cNvPr>
          <p:cNvSpPr txBox="1"/>
          <p:nvPr/>
        </p:nvSpPr>
        <p:spPr>
          <a:xfrm>
            <a:off x="8215451" y="3926417"/>
            <a:ext cx="39688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125 + 100  = 225</a:t>
            </a:r>
          </a:p>
        </p:txBody>
      </p:sp>
    </p:spTree>
    <p:extLst>
      <p:ext uri="{BB962C8B-B14F-4D97-AF65-F5344CB8AC3E}">
        <p14:creationId xmlns:p14="http://schemas.microsoft.com/office/powerpoint/2010/main" val="46963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57" grpId="0"/>
      <p:bldP spid="83" grpId="0" animBg="1"/>
      <p:bldP spid="84" grpId="0" build="allAtOnce"/>
      <p:bldP spid="88" grpId="0"/>
      <p:bldP spid="89" grpId="0"/>
      <p:bldP spid="90" grpId="0"/>
      <p:bldP spid="91" grpId="0"/>
      <p:bldP spid="92" grpId="0"/>
      <p:bldP spid="93" grpId="0"/>
      <p:bldP spid="95" grpId="0"/>
      <p:bldP spid="9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" name="图片 50" descr="背景页">
            <a:extLst>
              <a:ext uri="{FF2B5EF4-FFF2-40B4-BE49-F238E27FC236}">
                <a16:creationId xmlns:a16="http://schemas.microsoft.com/office/drawing/2014/main" id="{02107E99-FE24-40C5-B942-6B840D360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2477136"/>
            <a:ext cx="12192000" cy="437896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5162941-ED41-4757-9204-ABD7B88AC4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72" y="5276005"/>
            <a:ext cx="1373933" cy="1373933"/>
          </a:xfrm>
          <a:prstGeom prst="rect">
            <a:avLst/>
          </a:prstGeom>
        </p:spPr>
      </p:pic>
      <p:sp>
        <p:nvSpPr>
          <p:cNvPr id="91" name="任意多边形 27">
            <a:extLst>
              <a:ext uri="{FF2B5EF4-FFF2-40B4-BE49-F238E27FC236}">
                <a16:creationId xmlns:a16="http://schemas.microsoft.com/office/drawing/2014/main" id="{CC0495B2-286D-4E20-8E5A-F741514087C2}"/>
              </a:ext>
            </a:extLst>
          </p:cNvPr>
          <p:cNvSpPr/>
          <p:nvPr/>
        </p:nvSpPr>
        <p:spPr>
          <a:xfrm>
            <a:off x="2667647" y="269160"/>
            <a:ext cx="640502" cy="422029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2" name="任意多边形 10">
            <a:extLst>
              <a:ext uri="{FF2B5EF4-FFF2-40B4-BE49-F238E27FC236}">
                <a16:creationId xmlns:a16="http://schemas.microsoft.com/office/drawing/2014/main" id="{2101CC3A-3BE7-4B8B-96AB-174E38447908}"/>
              </a:ext>
            </a:extLst>
          </p:cNvPr>
          <p:cNvSpPr/>
          <p:nvPr/>
        </p:nvSpPr>
        <p:spPr>
          <a:xfrm>
            <a:off x="2038573" y="928300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3" name="任意多边形 27">
            <a:extLst>
              <a:ext uri="{FF2B5EF4-FFF2-40B4-BE49-F238E27FC236}">
                <a16:creationId xmlns:a16="http://schemas.microsoft.com/office/drawing/2014/main" id="{F9DABD06-A78B-48EC-993A-5B03D520B5F6}"/>
              </a:ext>
            </a:extLst>
          </p:cNvPr>
          <p:cNvSpPr/>
          <p:nvPr/>
        </p:nvSpPr>
        <p:spPr>
          <a:xfrm>
            <a:off x="9561097" y="631353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4" name="任意多边形 10">
            <a:extLst>
              <a:ext uri="{FF2B5EF4-FFF2-40B4-BE49-F238E27FC236}">
                <a16:creationId xmlns:a16="http://schemas.microsoft.com/office/drawing/2014/main" id="{F686E58C-FC60-433E-86D4-D5731BFD9F3E}"/>
              </a:ext>
            </a:extLst>
          </p:cNvPr>
          <p:cNvSpPr/>
          <p:nvPr/>
        </p:nvSpPr>
        <p:spPr>
          <a:xfrm>
            <a:off x="11220549" y="65714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95" name="图片 94">
            <a:extLst>
              <a:ext uri="{FF2B5EF4-FFF2-40B4-BE49-F238E27FC236}">
                <a16:creationId xmlns:a16="http://schemas.microsoft.com/office/drawing/2014/main" id="{5623725F-CC3B-4692-A052-6ED4B01132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789">
            <a:off x="10442753" y="374232"/>
            <a:ext cx="1701282" cy="1701282"/>
          </a:xfrm>
          <a:prstGeom prst="rect">
            <a:avLst/>
          </a:prstGeom>
        </p:spPr>
      </p:pic>
      <p:sp>
        <p:nvSpPr>
          <p:cNvPr id="96" name="任意多边形 27">
            <a:extLst>
              <a:ext uri="{FF2B5EF4-FFF2-40B4-BE49-F238E27FC236}">
                <a16:creationId xmlns:a16="http://schemas.microsoft.com/office/drawing/2014/main" id="{A490F365-A44B-4046-A8AE-41FBE36CEFB5}"/>
              </a:ext>
            </a:extLst>
          </p:cNvPr>
          <p:cNvSpPr/>
          <p:nvPr/>
        </p:nvSpPr>
        <p:spPr>
          <a:xfrm>
            <a:off x="569595" y="364490"/>
            <a:ext cx="1308735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96DF383-FE3D-4209-9869-5C987CFB41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80" y="4917336"/>
            <a:ext cx="1158875" cy="11588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06E9674-AC3E-4D96-A0B3-03A9070E7F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448" flipH="1">
            <a:off x="-340296" y="1689604"/>
            <a:ext cx="5177101" cy="517710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977EB59-BF44-41AC-BB61-EE224B582A80}"/>
              </a:ext>
            </a:extLst>
          </p:cNvPr>
          <p:cNvSpPr txBox="1"/>
          <p:nvPr/>
        </p:nvSpPr>
        <p:spPr>
          <a:xfrm>
            <a:off x="1739908" y="2062708"/>
            <a:ext cx="118247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rgbClr val="CD2D66"/>
                </a:solidFill>
                <a:latin typeface="UTM Cookies" panose="02040603050506020204" pitchFamily="18" charset="0"/>
              </a:rPr>
              <a:t>Ai </a:t>
            </a:r>
            <a:r>
              <a:rPr lang="en-US" sz="9600" dirty="0" err="1">
                <a:solidFill>
                  <a:srgbClr val="CD2D66"/>
                </a:solidFill>
                <a:latin typeface="UTM Cookies" panose="02040603050506020204" pitchFamily="18" charset="0"/>
              </a:rPr>
              <a:t>nhanh</a:t>
            </a:r>
            <a:r>
              <a:rPr lang="en-US" sz="9600" dirty="0">
                <a:solidFill>
                  <a:srgbClr val="CD2D66"/>
                </a:solidFill>
                <a:latin typeface="UTM Cookies" panose="02040603050506020204" pitchFamily="18" charset="0"/>
              </a:rPr>
              <a:t> </a:t>
            </a:r>
            <a:r>
              <a:rPr lang="en-US" sz="9600" dirty="0" err="1">
                <a:solidFill>
                  <a:srgbClr val="CD2D66"/>
                </a:solidFill>
                <a:latin typeface="UTM Cookies" panose="02040603050506020204" pitchFamily="18" charset="0"/>
              </a:rPr>
              <a:t>nhất</a:t>
            </a:r>
            <a:endParaRPr lang="en-US" sz="9600" dirty="0">
              <a:solidFill>
                <a:srgbClr val="CD2D66"/>
              </a:solidFill>
              <a:latin typeface="UTM Cookies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63A8392-7820-4851-8DAF-9832A7ED7352}"/>
              </a:ext>
            </a:extLst>
          </p:cNvPr>
          <p:cNvSpPr txBox="1">
            <a:spLocks/>
          </p:cNvSpPr>
          <p:nvPr/>
        </p:nvSpPr>
        <p:spPr>
          <a:xfrm>
            <a:off x="-586762" y="-45052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rgbClr val="CD2D66"/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rgbClr val="CD2D66"/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25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ldLvl="0" animBg="1"/>
      <p:bldP spid="93" grpId="0" bldLvl="0" animBg="1"/>
      <p:bldP spid="9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CA4EC02-AC5F-4477-ADC6-5F70E2A2871B}"/>
              </a:ext>
            </a:extLst>
          </p:cNvPr>
          <p:cNvGrpSpPr/>
          <p:nvPr/>
        </p:nvGrpSpPr>
        <p:grpSpPr>
          <a:xfrm>
            <a:off x="0" y="4556125"/>
            <a:ext cx="12192000" cy="2301875"/>
            <a:chOff x="0" y="7151"/>
            <a:chExt cx="19200" cy="3625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176D5153-4ECE-4E6B-A5DD-77B1D173BE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65108" y="3285820"/>
            <a:ext cx="3925228" cy="3925228"/>
          </a:xfrm>
          <a:prstGeom prst="rect">
            <a:avLst/>
          </a:prstGeom>
        </p:spPr>
      </p:pic>
      <p:grpSp>
        <p:nvGrpSpPr>
          <p:cNvPr id="16" name="组合 2">
            <a:extLst>
              <a:ext uri="{FF2B5EF4-FFF2-40B4-BE49-F238E27FC236}">
                <a16:creationId xmlns:a16="http://schemas.microsoft.com/office/drawing/2014/main" id="{A14963ED-A55E-4C87-A475-FDE6F5279789}"/>
              </a:ext>
            </a:extLst>
          </p:cNvPr>
          <p:cNvGrpSpPr/>
          <p:nvPr/>
        </p:nvGrpSpPr>
        <p:grpSpPr>
          <a:xfrm rot="14029421">
            <a:off x="4973637" y="-5020841"/>
            <a:ext cx="2242185" cy="12264390"/>
            <a:chOff x="14038" y="3541"/>
            <a:chExt cx="3531" cy="19314"/>
          </a:xfrm>
        </p:grpSpPr>
        <p:pic>
          <p:nvPicPr>
            <p:cNvPr id="17" name="图片 4">
              <a:extLst>
                <a:ext uri="{FF2B5EF4-FFF2-40B4-BE49-F238E27FC236}">
                  <a16:creationId xmlns:a16="http://schemas.microsoft.com/office/drawing/2014/main" id="{FB1FB871-E9D9-4482-B1DE-BC4B072E4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18370579">
              <a:off x="6126" y="11453"/>
              <a:ext cx="19200" cy="3375"/>
            </a:xfrm>
            <a:prstGeom prst="rect">
              <a:avLst/>
            </a:prstGeom>
          </p:spPr>
        </p:pic>
        <p:pic>
          <p:nvPicPr>
            <p:cNvPr id="18" name="图片 5">
              <a:extLst>
                <a:ext uri="{FF2B5EF4-FFF2-40B4-BE49-F238E27FC236}">
                  <a16:creationId xmlns:a16="http://schemas.microsoft.com/office/drawing/2014/main" id="{CA7FF6FB-39E7-432C-95C4-ECA0D50DD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370579">
              <a:off x="6284" y="11570"/>
              <a:ext cx="19196" cy="337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950D1E-236B-4FCF-9872-EED3491F9F84}"/>
                  </a:ext>
                </a:extLst>
              </p:cNvPr>
              <p:cNvSpPr txBox="1"/>
              <p:nvPr/>
            </p:nvSpPr>
            <p:spPr>
              <a:xfrm>
                <a:off x="438859" y="1049002"/>
                <a:ext cx="11310891" cy="17289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en-US" sz="4400" dirty="0">
                    <a:latin typeface="#9Slide05 Fourth Medium" panose="00000600000000000000" pitchFamily="2" charset="0"/>
                  </a:rPr>
                  <a:t>Hiệu của </a:t>
                </a:r>
                <a:r>
                  <a:rPr lang="en-US" altLang="en-US" sz="4400" dirty="0" err="1">
                    <a:latin typeface="#9Slide05 Fourth Medium" panose="00000600000000000000" pitchFamily="2" charset="0"/>
                  </a:rPr>
                  <a:t>hai</a:t>
                </a:r>
                <a:r>
                  <a:rPr lang="en-US" altLang="en-US" sz="4400" dirty="0">
                    <a:latin typeface="#9Slide05 Fourth Medium" panose="00000600000000000000" pitchFamily="2" charset="0"/>
                  </a:rPr>
                  <a:t> </a:t>
                </a:r>
                <a:r>
                  <a:rPr lang="en-US" altLang="en-US" sz="4400" dirty="0" err="1">
                    <a:latin typeface="#9Slide05 Fourth Medium" panose="00000600000000000000" pitchFamily="2" charset="0"/>
                  </a:rPr>
                  <a:t>số</a:t>
                </a:r>
                <a:r>
                  <a:rPr lang="en-US" altLang="en-US" sz="4400" dirty="0">
                    <a:latin typeface="#9Slide05 Fourth Medium" panose="00000600000000000000" pitchFamily="2" charset="0"/>
                  </a:rPr>
                  <a:t> là 10. </a:t>
                </a:r>
                <a:r>
                  <a:rPr lang="en-US" altLang="en-US" sz="4400" dirty="0" err="1">
                    <a:latin typeface="#9Slide05 Fourth Medium" panose="00000600000000000000" pitchFamily="2" charset="0"/>
                  </a:rPr>
                  <a:t>Tỉ</a:t>
                </a:r>
                <a:r>
                  <a:rPr lang="en-US" altLang="en-US" sz="4400" dirty="0">
                    <a:latin typeface="#9Slide05 Fourth Medium" panose="00000600000000000000" pitchFamily="2" charset="0"/>
                  </a:rPr>
                  <a:t> </a:t>
                </a:r>
                <a:r>
                  <a:rPr lang="en-US" altLang="en-US" sz="4400" dirty="0" err="1">
                    <a:latin typeface="#9Slide05 Fourth Medium" panose="00000600000000000000" pitchFamily="2" charset="0"/>
                  </a:rPr>
                  <a:t>số</a:t>
                </a:r>
                <a:r>
                  <a:rPr lang="en-US" altLang="en-US" sz="4400" dirty="0">
                    <a:latin typeface="#9Slide05 Fourth Medium" panose="00000600000000000000" pitchFamily="2" charset="0"/>
                  </a:rPr>
                  <a:t> của </a:t>
                </a:r>
                <a:r>
                  <a:rPr lang="en-US" altLang="en-US" sz="4400" dirty="0" err="1">
                    <a:latin typeface="#9Slide05 Fourth Medium" panose="00000600000000000000" pitchFamily="2" charset="0"/>
                  </a:rPr>
                  <a:t>hai</a:t>
                </a:r>
                <a:r>
                  <a:rPr lang="en-US" altLang="en-US" sz="4400" dirty="0">
                    <a:latin typeface="#9Slide05 Fourth Medium" panose="00000600000000000000" pitchFamily="2" charset="0"/>
                  </a:rPr>
                  <a:t> </a:t>
                </a:r>
                <a:r>
                  <a:rPr lang="en-US" altLang="en-US" sz="4400" dirty="0" err="1">
                    <a:latin typeface="#9Slide05 Fourth Medium" panose="00000600000000000000" pitchFamily="2" charset="0"/>
                  </a:rPr>
                  <a:t>số</a:t>
                </a:r>
                <a:r>
                  <a:rPr lang="en-US" altLang="en-US" sz="4400" dirty="0">
                    <a:latin typeface="#9Slide05 Fourth Medium" panose="00000600000000000000" pitchFamily="2" charset="0"/>
                  </a:rPr>
                  <a:t> </a:t>
                </a:r>
                <a:r>
                  <a:rPr lang="en-US" altLang="en-US" sz="4400" dirty="0" err="1">
                    <a:latin typeface="#9Slide05 Fourth Medium" panose="00000600000000000000" pitchFamily="2" charset="0"/>
                  </a:rPr>
                  <a:t>đó</a:t>
                </a:r>
                <a:r>
                  <a:rPr lang="en-US" altLang="en-US" sz="4400" dirty="0">
                    <a:latin typeface="#9Slide05 Fourth Medium" panose="00000600000000000000" pitchFamily="2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en-US" sz="4400" dirty="0">
                    <a:latin typeface="#9Slide05 Fourth Medium" panose="00000600000000000000" pitchFamily="2" charset="0"/>
                  </a:rPr>
                  <a:t> .</a:t>
                </a:r>
              </a:p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en-US" sz="4400" dirty="0" err="1">
                    <a:latin typeface="#9Slide05 Fourth Medium" panose="00000600000000000000" pitchFamily="2" charset="0"/>
                  </a:rPr>
                  <a:t>Tìm</a:t>
                </a:r>
                <a:r>
                  <a:rPr lang="en-US" altLang="en-US" sz="4400" dirty="0">
                    <a:latin typeface="#9Slide05 Fourth Medium" panose="00000600000000000000" pitchFamily="2" charset="0"/>
                  </a:rPr>
                  <a:t> </a:t>
                </a:r>
                <a:r>
                  <a:rPr lang="en-US" altLang="en-US" sz="4400" dirty="0" err="1">
                    <a:latin typeface="#9Slide05 Fourth Medium" panose="00000600000000000000" pitchFamily="2" charset="0"/>
                  </a:rPr>
                  <a:t>hai</a:t>
                </a:r>
                <a:r>
                  <a:rPr lang="en-US" altLang="en-US" sz="4400" dirty="0">
                    <a:latin typeface="#9Slide05 Fourth Medium" panose="00000600000000000000" pitchFamily="2" charset="0"/>
                  </a:rPr>
                  <a:t> </a:t>
                </a:r>
                <a:r>
                  <a:rPr lang="en-US" altLang="en-US" sz="4400" dirty="0" err="1">
                    <a:latin typeface="#9Slide05 Fourth Medium" panose="00000600000000000000" pitchFamily="2" charset="0"/>
                  </a:rPr>
                  <a:t>số</a:t>
                </a:r>
                <a:r>
                  <a:rPr lang="en-US" altLang="en-US" sz="4400" dirty="0">
                    <a:latin typeface="#9Slide05 Fourth Medium" panose="00000600000000000000" pitchFamily="2" charset="0"/>
                  </a:rPr>
                  <a:t> </a:t>
                </a:r>
                <a:r>
                  <a:rPr lang="en-US" altLang="en-US" sz="4400" dirty="0" err="1">
                    <a:latin typeface="#9Slide05 Fourth Medium" panose="00000600000000000000" pitchFamily="2" charset="0"/>
                  </a:rPr>
                  <a:t>đó</a:t>
                </a:r>
                <a:r>
                  <a:rPr lang="en-US" altLang="en-US" sz="4400" dirty="0">
                    <a:latin typeface="#9Slide05 Fourth Medium" panose="00000600000000000000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950D1E-236B-4FCF-9872-EED3491F9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59" y="1049002"/>
                <a:ext cx="11310891" cy="1728935"/>
              </a:xfrm>
              <a:prstGeom prst="rect">
                <a:avLst/>
              </a:prstGeom>
              <a:blipFill>
                <a:blip r:embed="rId7"/>
                <a:stretch>
                  <a:fillRect b="-15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1735DC5E-A6BF-44C9-BB7E-4E9AA0747EB3}"/>
              </a:ext>
            </a:extLst>
          </p:cNvPr>
          <p:cNvSpPr txBox="1"/>
          <p:nvPr/>
        </p:nvSpPr>
        <p:spPr>
          <a:xfrm>
            <a:off x="3357775" y="3018445"/>
            <a:ext cx="2847815" cy="707886"/>
          </a:xfrm>
          <a:prstGeom prst="rect">
            <a:avLst/>
          </a:prstGeom>
          <a:solidFill>
            <a:srgbClr val="FBD0D3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</a:rPr>
              <a:t>A. 10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</a:rPr>
              <a:t>và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</a:rPr>
              <a:t> 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FE4F4F-CE60-4B08-8CD5-A92DDC6CE211}"/>
              </a:ext>
            </a:extLst>
          </p:cNvPr>
          <p:cNvSpPr txBox="1"/>
          <p:nvPr/>
        </p:nvSpPr>
        <p:spPr>
          <a:xfrm>
            <a:off x="3357775" y="4065190"/>
            <a:ext cx="2847815" cy="707886"/>
          </a:xfrm>
          <a:prstGeom prst="rect">
            <a:avLst/>
          </a:prstGeom>
          <a:solidFill>
            <a:srgbClr val="FBD0D3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defTabSz="914217">
              <a:buClr>
                <a:srgbClr val="000000"/>
              </a:buClr>
            </a:pPr>
            <a:r>
              <a:rPr lang="en-US" sz="4000" b="1" kern="0" dirty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B. 15 </a:t>
            </a:r>
            <a:r>
              <a:rPr lang="en-US" sz="4000" b="1" kern="0" dirty="0" err="1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và</a:t>
            </a:r>
            <a:r>
              <a:rPr lang="en-US" sz="4000" b="1" kern="0" dirty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 10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UTM Khuccamta" panose="0204060305050602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AFAF77-1DDB-4813-BD9F-BF9B289EFA38}"/>
              </a:ext>
            </a:extLst>
          </p:cNvPr>
          <p:cNvSpPr txBox="1"/>
          <p:nvPr/>
        </p:nvSpPr>
        <p:spPr>
          <a:xfrm>
            <a:off x="3374428" y="5114062"/>
            <a:ext cx="2847815" cy="707886"/>
          </a:xfrm>
          <a:prstGeom prst="rect">
            <a:avLst/>
          </a:prstGeom>
          <a:solidFill>
            <a:srgbClr val="FBD0D3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defTabSz="914217">
              <a:buClr>
                <a:srgbClr val="000000"/>
              </a:buClr>
            </a:pPr>
            <a:r>
              <a:rPr lang="en-US" sz="4000" b="1" kern="0" dirty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C. 15 </a:t>
            </a:r>
            <a:r>
              <a:rPr lang="en-US" sz="4000" b="1" kern="0" dirty="0" err="1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và</a:t>
            </a:r>
            <a:r>
              <a:rPr lang="en-US" sz="4000" b="1" kern="0" dirty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 5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UTM Khuccamt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19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-0.00091 -0.2229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115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3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CA4EC02-AC5F-4477-ADC6-5F70E2A2871B}"/>
              </a:ext>
            </a:extLst>
          </p:cNvPr>
          <p:cNvGrpSpPr/>
          <p:nvPr/>
        </p:nvGrpSpPr>
        <p:grpSpPr>
          <a:xfrm>
            <a:off x="0" y="4556125"/>
            <a:ext cx="12192000" cy="2301875"/>
            <a:chOff x="0" y="7151"/>
            <a:chExt cx="19200" cy="3625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176D5153-4ECE-4E6B-A5DD-77B1D173BE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65108" y="3285820"/>
            <a:ext cx="3925228" cy="3925228"/>
          </a:xfrm>
          <a:prstGeom prst="rect">
            <a:avLst/>
          </a:prstGeom>
        </p:spPr>
      </p:pic>
      <p:grpSp>
        <p:nvGrpSpPr>
          <p:cNvPr id="16" name="组合 2">
            <a:extLst>
              <a:ext uri="{FF2B5EF4-FFF2-40B4-BE49-F238E27FC236}">
                <a16:creationId xmlns:a16="http://schemas.microsoft.com/office/drawing/2014/main" id="{A14963ED-A55E-4C87-A475-FDE6F5279789}"/>
              </a:ext>
            </a:extLst>
          </p:cNvPr>
          <p:cNvGrpSpPr/>
          <p:nvPr/>
        </p:nvGrpSpPr>
        <p:grpSpPr>
          <a:xfrm rot="14029421">
            <a:off x="4973637" y="-5020841"/>
            <a:ext cx="2242185" cy="12264390"/>
            <a:chOff x="14038" y="3541"/>
            <a:chExt cx="3531" cy="19314"/>
          </a:xfrm>
        </p:grpSpPr>
        <p:pic>
          <p:nvPicPr>
            <p:cNvPr id="17" name="图片 4">
              <a:extLst>
                <a:ext uri="{FF2B5EF4-FFF2-40B4-BE49-F238E27FC236}">
                  <a16:creationId xmlns:a16="http://schemas.microsoft.com/office/drawing/2014/main" id="{FB1FB871-E9D9-4482-B1DE-BC4B072E4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18370579">
              <a:off x="6126" y="11453"/>
              <a:ext cx="19200" cy="3375"/>
            </a:xfrm>
            <a:prstGeom prst="rect">
              <a:avLst/>
            </a:prstGeom>
          </p:spPr>
        </p:pic>
        <p:pic>
          <p:nvPicPr>
            <p:cNvPr id="18" name="图片 5">
              <a:extLst>
                <a:ext uri="{FF2B5EF4-FFF2-40B4-BE49-F238E27FC236}">
                  <a16:creationId xmlns:a16="http://schemas.microsoft.com/office/drawing/2014/main" id="{CA7FF6FB-39E7-432C-95C4-ECA0D50DD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370579">
              <a:off x="6284" y="11570"/>
              <a:ext cx="19196" cy="337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950D1E-236B-4FCF-9872-EED3491F9F84}"/>
                  </a:ext>
                </a:extLst>
              </p:cNvPr>
              <p:cNvSpPr txBox="1"/>
              <p:nvPr/>
            </p:nvSpPr>
            <p:spPr>
              <a:xfrm>
                <a:off x="165627" y="1203601"/>
                <a:ext cx="12113232" cy="1656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200" dirty="0">
                    <a:latin typeface="#9Slide05 Fourth Medium" panose="00000600000000000000" pitchFamily="2" charset="0"/>
                  </a:rPr>
                  <a:t>Năm nay tuổi con ít hơn tuổi bố 35 tuổi và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200" dirty="0">
                    <a:latin typeface="#9Slide05 Fourth Medium" panose="00000600000000000000" pitchFamily="2" charset="0"/>
                  </a:rPr>
                  <a:t> </a:t>
                </a:r>
                <a:r>
                  <a:rPr lang="vi-VN" sz="4200" dirty="0">
                    <a:latin typeface="#9Slide05 Fourth Medium" panose="00000600000000000000" pitchFamily="2" charset="0"/>
                  </a:rPr>
                  <a:t>tuổi bố. Hỏi năm nay con bao nhiêu tuổi?</a:t>
                </a:r>
                <a:endParaRPr lang="en-US" altLang="en-US" sz="4200" dirty="0">
                  <a:latin typeface="#9Slide05 Fourth Medium" panose="000006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950D1E-236B-4FCF-9872-EED3491F9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27" y="1203601"/>
                <a:ext cx="12113232" cy="1656094"/>
              </a:xfrm>
              <a:prstGeom prst="rect">
                <a:avLst/>
              </a:prstGeom>
              <a:blipFill>
                <a:blip r:embed="rId7"/>
                <a:stretch>
                  <a:fillRect l="-1912" r="-1510" b="-15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1735DC5E-A6BF-44C9-BB7E-4E9AA0747EB3}"/>
              </a:ext>
            </a:extLst>
          </p:cNvPr>
          <p:cNvSpPr txBox="1"/>
          <p:nvPr/>
        </p:nvSpPr>
        <p:spPr>
          <a:xfrm>
            <a:off x="3357775" y="3018445"/>
            <a:ext cx="2847815" cy="707886"/>
          </a:xfrm>
          <a:prstGeom prst="rect">
            <a:avLst/>
          </a:prstGeom>
          <a:solidFill>
            <a:srgbClr val="FBD0D3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</a:rPr>
              <a:t>A. 10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</a:rPr>
              <a:t>tuổi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UTM Khuccamta" panose="0204060305050602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FE4F4F-CE60-4B08-8CD5-A92DDC6CE211}"/>
              </a:ext>
            </a:extLst>
          </p:cNvPr>
          <p:cNvSpPr txBox="1"/>
          <p:nvPr/>
        </p:nvSpPr>
        <p:spPr>
          <a:xfrm>
            <a:off x="3357775" y="4065190"/>
            <a:ext cx="2847815" cy="707886"/>
          </a:xfrm>
          <a:prstGeom prst="rect">
            <a:avLst/>
          </a:prstGeom>
          <a:solidFill>
            <a:srgbClr val="FBD0D3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defTabSz="914217">
              <a:buClr>
                <a:srgbClr val="000000"/>
              </a:buClr>
            </a:pPr>
            <a:r>
              <a:rPr lang="en-US" sz="4000" b="1" kern="0" dirty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B. 15 </a:t>
            </a:r>
            <a:r>
              <a:rPr lang="en-US" sz="4000" b="1" kern="0" dirty="0" err="1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tuổi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UTM Khuccamta" panose="0204060305050602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AFAF77-1DDB-4813-BD9F-BF9B289EFA38}"/>
              </a:ext>
            </a:extLst>
          </p:cNvPr>
          <p:cNvSpPr txBox="1"/>
          <p:nvPr/>
        </p:nvSpPr>
        <p:spPr>
          <a:xfrm>
            <a:off x="3374428" y="5114062"/>
            <a:ext cx="2847815" cy="707886"/>
          </a:xfrm>
          <a:prstGeom prst="rect">
            <a:avLst/>
          </a:prstGeom>
          <a:solidFill>
            <a:srgbClr val="FBD0D3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defTabSz="914217">
              <a:buClr>
                <a:srgbClr val="000000"/>
              </a:buClr>
            </a:pPr>
            <a:r>
              <a:rPr lang="en-US" sz="4000" b="1" kern="0" dirty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C. 20 </a:t>
            </a:r>
            <a:r>
              <a:rPr lang="en-US" sz="4000" b="1" kern="0" dirty="0" err="1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tuổi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UTM Khuccamta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2B024A6-7BF3-4317-8C8A-98814258B5A0}"/>
              </a:ext>
            </a:extLst>
          </p:cNvPr>
          <p:cNvSpPr txBox="1">
            <a:spLocks/>
          </p:cNvSpPr>
          <p:nvPr/>
        </p:nvSpPr>
        <p:spPr>
          <a:xfrm>
            <a:off x="-586762" y="-45052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rgbClr val="CD2D66"/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rgbClr val="CD2D66"/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05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00209 0.1726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863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1" grpId="0" animBg="1"/>
      <p:bldP spid="21" grpId="1" animBg="1"/>
      <p:bldP spid="23" grpId="0" animBg="1"/>
      <p:bldP spid="2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D237007-7730-433C-A4AD-55C69BF11D0B}"/>
              </a:ext>
            </a:extLst>
          </p:cNvPr>
          <p:cNvSpPr/>
          <p:nvPr/>
        </p:nvSpPr>
        <p:spPr>
          <a:xfrm>
            <a:off x="-15051" y="-34424"/>
            <a:ext cx="12200989" cy="7274103"/>
          </a:xfrm>
          <a:prstGeom prst="rect">
            <a:avLst/>
          </a:prstGeom>
          <a:solidFill>
            <a:srgbClr val="F5A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-17977" y="-34424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AE12E2A-36F5-4958-B559-7A31ABA52216}"/>
              </a:ext>
            </a:extLst>
          </p:cNvPr>
          <p:cNvSpPr/>
          <p:nvPr/>
        </p:nvSpPr>
        <p:spPr>
          <a:xfrm>
            <a:off x="353986" y="1333324"/>
            <a:ext cx="11116639" cy="600069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5828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1" descr="背景页">
            <a:extLst>
              <a:ext uri="{FF2B5EF4-FFF2-40B4-BE49-F238E27FC236}">
                <a16:creationId xmlns:a16="http://schemas.microsoft.com/office/drawing/2014/main" id="{03D439C8-E1EC-4399-BC16-6D02A6AA9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028" y="1616393"/>
            <a:ext cx="12192000" cy="6420927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2B941A8C-32C3-421A-B6CE-79F20C9CAE72}"/>
              </a:ext>
            </a:extLst>
          </p:cNvPr>
          <p:cNvGrpSpPr/>
          <p:nvPr/>
        </p:nvGrpSpPr>
        <p:grpSpPr>
          <a:xfrm>
            <a:off x="488024" y="2032837"/>
            <a:ext cx="3496310" cy="578485"/>
            <a:chOff x="6266" y="1166"/>
            <a:chExt cx="5506" cy="911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EF333005-7BB8-4E2C-83FA-D40CCF93A333}"/>
                </a:ext>
              </a:extLst>
            </p:cNvPr>
            <p:cNvGrpSpPr/>
            <p:nvPr/>
          </p:nvGrpSpPr>
          <p:grpSpPr>
            <a:xfrm>
              <a:off x="6266" y="1166"/>
              <a:ext cx="5506" cy="911"/>
              <a:chOff x="7950" y="1805"/>
              <a:chExt cx="7729" cy="1279"/>
            </a:xfrm>
          </p:grpSpPr>
          <p:sp>
            <p:nvSpPr>
              <p:cNvPr id="29" name="圆角矩形 11">
                <a:extLst>
                  <a:ext uri="{FF2B5EF4-FFF2-40B4-BE49-F238E27FC236}">
                    <a16:creationId xmlns:a16="http://schemas.microsoft.com/office/drawing/2014/main" id="{58A80496-C689-480B-819D-77B4C4BC2857}"/>
                  </a:ext>
                </a:extLst>
              </p:cNvPr>
              <p:cNvSpPr/>
              <p:nvPr/>
            </p:nvSpPr>
            <p:spPr>
              <a:xfrm>
                <a:off x="8737" y="1903"/>
                <a:ext cx="6942" cy="1084"/>
              </a:xfrm>
              <a:prstGeom prst="roundRect">
                <a:avLst/>
              </a:prstGeom>
              <a:solidFill>
                <a:srgbClr val="F5A9AD"/>
              </a:solidFill>
              <a:ln>
                <a:solidFill>
                  <a:srgbClr val="E582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UTM Alberta Heavy" panose="02040603050506020204" pitchFamily="18" charset="0"/>
                  <a:ea typeface="字魂107号-萌趣欢乐体" panose="00000500000000000000" pitchFamily="2" charset="-122"/>
                </a:endParaRPr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DE357464-21E4-4C88-871D-55B2ECC85CD3}"/>
                  </a:ext>
                </a:extLst>
              </p:cNvPr>
              <p:cNvSpPr/>
              <p:nvPr/>
            </p:nvSpPr>
            <p:spPr>
              <a:xfrm>
                <a:off x="7950" y="1805"/>
                <a:ext cx="1279" cy="1279"/>
              </a:xfrm>
              <a:prstGeom prst="ellipse">
                <a:avLst/>
              </a:prstGeom>
              <a:solidFill>
                <a:srgbClr val="E58284"/>
              </a:solidFill>
              <a:ln w="57150">
                <a:solidFill>
                  <a:srgbClr val="FEDD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UTM Alberta Heavy" panose="02040603050506020204" pitchFamily="18" charset="0"/>
                  <a:ea typeface="字魂107号-萌趣欢乐体" panose="00000500000000000000" pitchFamily="2" charset="-122"/>
                </a:endParaRP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6D9CCC8B-875A-408D-879E-310631483559}"/>
                  </a:ext>
                </a:extLst>
              </p:cNvPr>
              <p:cNvSpPr txBox="1"/>
              <p:nvPr/>
            </p:nvSpPr>
            <p:spPr>
              <a:xfrm>
                <a:off x="8033" y="1896"/>
                <a:ext cx="1378" cy="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solidFill>
                      <a:schemeClr val="tx1"/>
                    </a:solidFill>
                    <a:latin typeface="UTM Alberta Heavy" panose="02040603050506020204" pitchFamily="18" charset="0"/>
                    <a:ea typeface="字魂107号-萌趣欢乐体" panose="00000500000000000000" pitchFamily="2" charset="-122"/>
                  </a:rPr>
                  <a:t>01</a:t>
                </a:r>
              </a:p>
            </p:txBody>
          </p:sp>
        </p:grp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FADDFD42-1D82-4D14-8337-DA2B19D1A4BB}"/>
                </a:ext>
              </a:extLst>
            </p:cNvPr>
            <p:cNvSpPr txBox="1"/>
            <p:nvPr/>
          </p:nvSpPr>
          <p:spPr>
            <a:xfrm>
              <a:off x="7329" y="1234"/>
              <a:ext cx="325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b="1" dirty="0" err="1">
                  <a:latin typeface="UTM Alberta Heavy" panose="02040603050506020204" pitchFamily="18" charset="0"/>
                  <a:ea typeface="字魂107号-萌趣欢乐体" panose="00000500000000000000" pitchFamily="2" charset="-122"/>
                </a:rPr>
                <a:t>Kiến</a:t>
              </a:r>
              <a:r>
                <a:rPr lang="en-US" altLang="zh-CN" sz="2800" b="1" dirty="0">
                  <a:latin typeface="UTM Alberta Heavy" panose="02040603050506020204" pitchFamily="18" charset="0"/>
                  <a:ea typeface="字魂107号-萌趣欢乐体" panose="00000500000000000000" pitchFamily="2" charset="-122"/>
                </a:rPr>
                <a:t> </a:t>
              </a:r>
              <a:r>
                <a:rPr lang="en-US" altLang="zh-CN" sz="2800" b="1" dirty="0" err="1">
                  <a:latin typeface="UTM Alberta Heavy" panose="02040603050506020204" pitchFamily="18" charset="0"/>
                  <a:ea typeface="字魂107号-萌趣欢乐体" panose="00000500000000000000" pitchFamily="2" charset="-122"/>
                </a:rPr>
                <a:t>thức</a:t>
              </a:r>
              <a:endParaRPr lang="zh-CN" altLang="en-US" sz="2800" b="1" dirty="0">
                <a:latin typeface="UTM Alberta Heavy" panose="02040603050506020204" pitchFamily="18" charset="0"/>
                <a:ea typeface="字魂107号-萌趣欢乐体" panose="00000500000000000000" pitchFamily="2" charset="-122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A5DF74FE-2085-489F-BAA1-48AECC45040F}"/>
              </a:ext>
            </a:extLst>
          </p:cNvPr>
          <p:cNvGrpSpPr/>
          <p:nvPr/>
        </p:nvGrpSpPr>
        <p:grpSpPr>
          <a:xfrm>
            <a:off x="1163029" y="3080626"/>
            <a:ext cx="3496310" cy="578485"/>
            <a:chOff x="6266" y="1166"/>
            <a:chExt cx="5506" cy="911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F9AD42E3-A18A-46FF-8D41-BD688D115557}"/>
                </a:ext>
              </a:extLst>
            </p:cNvPr>
            <p:cNvGrpSpPr/>
            <p:nvPr/>
          </p:nvGrpSpPr>
          <p:grpSpPr>
            <a:xfrm>
              <a:off x="6266" y="1166"/>
              <a:ext cx="5506" cy="911"/>
              <a:chOff x="7950" y="1805"/>
              <a:chExt cx="7729" cy="1279"/>
            </a:xfrm>
          </p:grpSpPr>
          <p:sp>
            <p:nvSpPr>
              <p:cNvPr id="39" name="圆角矩形 9">
                <a:extLst>
                  <a:ext uri="{FF2B5EF4-FFF2-40B4-BE49-F238E27FC236}">
                    <a16:creationId xmlns:a16="http://schemas.microsoft.com/office/drawing/2014/main" id="{6A97450B-8939-4742-A720-35C3848B079C}"/>
                  </a:ext>
                </a:extLst>
              </p:cNvPr>
              <p:cNvSpPr/>
              <p:nvPr/>
            </p:nvSpPr>
            <p:spPr>
              <a:xfrm>
                <a:off x="8737" y="1903"/>
                <a:ext cx="6942" cy="1084"/>
              </a:xfrm>
              <a:prstGeom prst="roundRect">
                <a:avLst/>
              </a:prstGeom>
              <a:solidFill>
                <a:srgbClr val="F5A9AD"/>
              </a:solidFill>
              <a:ln>
                <a:solidFill>
                  <a:srgbClr val="E582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UTM Alberta Heavy" panose="02040603050506020204" pitchFamily="18" charset="0"/>
                  <a:ea typeface="字魂107号-萌趣欢乐体" panose="00000500000000000000" pitchFamily="2" charset="-122"/>
                </a:endParaRPr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B1521824-43C1-4FF9-AF0A-E4D6443D2EAB}"/>
                  </a:ext>
                </a:extLst>
              </p:cNvPr>
              <p:cNvSpPr/>
              <p:nvPr/>
            </p:nvSpPr>
            <p:spPr>
              <a:xfrm>
                <a:off x="7950" y="1805"/>
                <a:ext cx="1279" cy="1279"/>
              </a:xfrm>
              <a:prstGeom prst="ellipse">
                <a:avLst/>
              </a:prstGeom>
              <a:solidFill>
                <a:srgbClr val="E58284"/>
              </a:solidFill>
              <a:ln w="57150">
                <a:solidFill>
                  <a:srgbClr val="FEDD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UTM Alberta Heavy" panose="02040603050506020204" pitchFamily="18" charset="0"/>
                  <a:ea typeface="字魂107号-萌趣欢乐体" panose="00000500000000000000" pitchFamily="2" charset="-122"/>
                </a:endParaRPr>
              </a:p>
            </p:txBody>
          </p:sp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49954F77-478C-4218-BE20-922AB04D083E}"/>
                  </a:ext>
                </a:extLst>
              </p:cNvPr>
              <p:cNvSpPr txBox="1"/>
              <p:nvPr/>
            </p:nvSpPr>
            <p:spPr>
              <a:xfrm>
                <a:off x="8033" y="1896"/>
                <a:ext cx="1378" cy="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solidFill>
                      <a:schemeClr val="tx1"/>
                    </a:solidFill>
                    <a:latin typeface="UTM Alberta Heavy" panose="02040603050506020204" pitchFamily="18" charset="0"/>
                    <a:ea typeface="字魂107号-萌趣欢乐体" panose="00000500000000000000" pitchFamily="2" charset="-122"/>
                  </a:rPr>
                  <a:t>02</a:t>
                </a:r>
              </a:p>
            </p:txBody>
          </p:sp>
        </p:grp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4C9E719E-1E6C-42DB-AE43-366A0B9F8820}"/>
                </a:ext>
              </a:extLst>
            </p:cNvPr>
            <p:cNvSpPr txBox="1"/>
            <p:nvPr/>
          </p:nvSpPr>
          <p:spPr>
            <a:xfrm>
              <a:off x="7411" y="1234"/>
              <a:ext cx="262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b="1" dirty="0" err="1">
                  <a:latin typeface="UTM Alberta Heavy" panose="02040603050506020204" pitchFamily="18" charset="0"/>
                  <a:ea typeface="字魂107号-萌趣欢乐体" panose="00000500000000000000" pitchFamily="2" charset="-122"/>
                </a:rPr>
                <a:t>Kĩ</a:t>
              </a:r>
              <a:r>
                <a:rPr lang="en-US" altLang="zh-CN" sz="2800" b="1" dirty="0">
                  <a:latin typeface="UTM Alberta Heavy" panose="02040603050506020204" pitchFamily="18" charset="0"/>
                  <a:ea typeface="字魂107号-萌趣欢乐体" panose="00000500000000000000" pitchFamily="2" charset="-122"/>
                </a:rPr>
                <a:t> </a:t>
              </a:r>
              <a:r>
                <a:rPr lang="en-US" altLang="zh-CN" sz="2800" b="1" dirty="0" err="1">
                  <a:latin typeface="UTM Alberta Heavy" panose="02040603050506020204" pitchFamily="18" charset="0"/>
                  <a:ea typeface="字魂107号-萌趣欢乐体" panose="00000500000000000000" pitchFamily="2" charset="-122"/>
                </a:rPr>
                <a:t>năng</a:t>
              </a:r>
              <a:endParaRPr lang="zh-CN" altLang="en-US" sz="2800" b="1" dirty="0">
                <a:latin typeface="UTM Alberta Heavy" panose="02040603050506020204" pitchFamily="18" charset="0"/>
                <a:ea typeface="字魂107号-萌趣欢乐体" panose="00000500000000000000" pitchFamily="2" charset="-122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038D8400-30E5-48C9-BEE4-97E1EE76CF86}"/>
              </a:ext>
            </a:extLst>
          </p:cNvPr>
          <p:cNvGrpSpPr/>
          <p:nvPr/>
        </p:nvGrpSpPr>
        <p:grpSpPr>
          <a:xfrm>
            <a:off x="2042209" y="4169838"/>
            <a:ext cx="3496310" cy="578485"/>
            <a:chOff x="6266" y="1166"/>
            <a:chExt cx="5506" cy="911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36B8C3ED-E7C5-4694-B401-2A3D572C0187}"/>
                </a:ext>
              </a:extLst>
            </p:cNvPr>
            <p:cNvGrpSpPr/>
            <p:nvPr/>
          </p:nvGrpSpPr>
          <p:grpSpPr>
            <a:xfrm>
              <a:off x="6266" y="1166"/>
              <a:ext cx="5506" cy="911"/>
              <a:chOff x="7950" y="1805"/>
              <a:chExt cx="7729" cy="1279"/>
            </a:xfrm>
          </p:grpSpPr>
          <p:sp>
            <p:nvSpPr>
              <p:cNvPr id="45" name="圆角矩形 33">
                <a:extLst>
                  <a:ext uri="{FF2B5EF4-FFF2-40B4-BE49-F238E27FC236}">
                    <a16:creationId xmlns:a16="http://schemas.microsoft.com/office/drawing/2014/main" id="{7BFF6AAD-9E5E-476E-B439-BB8BB602C597}"/>
                  </a:ext>
                </a:extLst>
              </p:cNvPr>
              <p:cNvSpPr/>
              <p:nvPr/>
            </p:nvSpPr>
            <p:spPr>
              <a:xfrm>
                <a:off x="8737" y="1903"/>
                <a:ext cx="6942" cy="1084"/>
              </a:xfrm>
              <a:prstGeom prst="roundRect">
                <a:avLst/>
              </a:prstGeom>
              <a:solidFill>
                <a:srgbClr val="F5A9AD"/>
              </a:solidFill>
              <a:ln>
                <a:solidFill>
                  <a:srgbClr val="E582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UTM Alberta Heavy" panose="02040603050506020204" pitchFamily="18" charset="0"/>
                  <a:ea typeface="字魂107号-萌趣欢乐体" panose="00000500000000000000" pitchFamily="2" charset="-122"/>
                </a:endParaRPr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BB1B13A8-6DA8-4F24-A969-267C8E38D921}"/>
                  </a:ext>
                </a:extLst>
              </p:cNvPr>
              <p:cNvSpPr/>
              <p:nvPr/>
            </p:nvSpPr>
            <p:spPr>
              <a:xfrm>
                <a:off x="7950" y="1805"/>
                <a:ext cx="1279" cy="1279"/>
              </a:xfrm>
              <a:prstGeom prst="ellipse">
                <a:avLst/>
              </a:prstGeom>
              <a:solidFill>
                <a:srgbClr val="E58284"/>
              </a:solidFill>
              <a:ln w="57150">
                <a:solidFill>
                  <a:srgbClr val="FEDD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UTM Alberta Heavy" panose="02040603050506020204" pitchFamily="18" charset="0"/>
                  <a:ea typeface="字魂107号-萌趣欢乐体" panose="00000500000000000000" pitchFamily="2" charset="-122"/>
                </a:endParaRPr>
              </a:p>
            </p:txBody>
          </p:sp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6A4A0E5F-5680-484A-ACDA-2F5CEA386F3B}"/>
                  </a:ext>
                </a:extLst>
              </p:cNvPr>
              <p:cNvSpPr txBox="1"/>
              <p:nvPr/>
            </p:nvSpPr>
            <p:spPr>
              <a:xfrm>
                <a:off x="8033" y="1896"/>
                <a:ext cx="1378" cy="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solidFill>
                      <a:schemeClr val="tx1"/>
                    </a:solidFill>
                    <a:latin typeface="UTM Alberta Heavy" panose="02040603050506020204" pitchFamily="18" charset="0"/>
                    <a:ea typeface="字魂107号-萌趣欢乐体" panose="00000500000000000000" pitchFamily="2" charset="-122"/>
                  </a:rPr>
                  <a:t>03</a:t>
                </a:r>
              </a:p>
            </p:txBody>
          </p:sp>
        </p:grp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BD5D09DB-DBBD-4096-98B5-E1BE1E581CC9}"/>
                </a:ext>
              </a:extLst>
            </p:cNvPr>
            <p:cNvSpPr txBox="1"/>
            <p:nvPr/>
          </p:nvSpPr>
          <p:spPr>
            <a:xfrm>
              <a:off x="7411" y="1234"/>
              <a:ext cx="262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b="1" dirty="0" err="1">
                  <a:latin typeface="UTM Alberta Heavy" panose="02040603050506020204" pitchFamily="18" charset="0"/>
                  <a:ea typeface="字魂107号-萌趣欢乐体" panose="00000500000000000000" pitchFamily="2" charset="-122"/>
                </a:rPr>
                <a:t>Thái</a:t>
              </a:r>
              <a:r>
                <a:rPr lang="en-US" altLang="zh-CN" sz="2800" b="1" dirty="0">
                  <a:latin typeface="UTM Alberta Heavy" panose="02040603050506020204" pitchFamily="18" charset="0"/>
                  <a:ea typeface="字魂107号-萌趣欢乐体" panose="00000500000000000000" pitchFamily="2" charset="-122"/>
                </a:rPr>
                <a:t> </a:t>
              </a:r>
              <a:r>
                <a:rPr lang="en-US" altLang="zh-CN" sz="2800" b="1" dirty="0" err="1">
                  <a:latin typeface="UTM Alberta Heavy" panose="02040603050506020204" pitchFamily="18" charset="0"/>
                  <a:ea typeface="字魂107号-萌趣欢乐体" panose="00000500000000000000" pitchFamily="2" charset="-122"/>
                </a:rPr>
                <a:t>độ</a:t>
              </a:r>
              <a:endParaRPr lang="zh-CN" altLang="en-US" sz="2800" b="1" dirty="0">
                <a:latin typeface="UTM Alberta Heavy" panose="02040603050506020204" pitchFamily="18" charset="0"/>
                <a:ea typeface="字魂107号-萌趣欢乐体" panose="00000500000000000000" pitchFamily="2" charset="-122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BB9ABD12-E43C-457B-B926-675F8FFC2C00}"/>
              </a:ext>
            </a:extLst>
          </p:cNvPr>
          <p:cNvGrpSpPr/>
          <p:nvPr/>
        </p:nvGrpSpPr>
        <p:grpSpPr>
          <a:xfrm>
            <a:off x="3151710" y="5255559"/>
            <a:ext cx="3496310" cy="578485"/>
            <a:chOff x="6266" y="1166"/>
            <a:chExt cx="5506" cy="911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363CA979-D470-4175-AF96-4ECAF88CE3A2}"/>
                </a:ext>
              </a:extLst>
            </p:cNvPr>
            <p:cNvGrpSpPr/>
            <p:nvPr/>
          </p:nvGrpSpPr>
          <p:grpSpPr>
            <a:xfrm>
              <a:off x="6266" y="1166"/>
              <a:ext cx="5506" cy="911"/>
              <a:chOff x="7950" y="1805"/>
              <a:chExt cx="7729" cy="1279"/>
            </a:xfrm>
          </p:grpSpPr>
          <p:sp>
            <p:nvSpPr>
              <p:cNvPr id="62" name="圆角矩形 39">
                <a:extLst>
                  <a:ext uri="{FF2B5EF4-FFF2-40B4-BE49-F238E27FC236}">
                    <a16:creationId xmlns:a16="http://schemas.microsoft.com/office/drawing/2014/main" id="{AF922605-C4D6-44D8-B3A5-95A3213D04B7}"/>
                  </a:ext>
                </a:extLst>
              </p:cNvPr>
              <p:cNvSpPr/>
              <p:nvPr/>
            </p:nvSpPr>
            <p:spPr>
              <a:xfrm>
                <a:off x="8737" y="1903"/>
                <a:ext cx="6942" cy="1084"/>
              </a:xfrm>
              <a:prstGeom prst="roundRect">
                <a:avLst/>
              </a:prstGeom>
              <a:solidFill>
                <a:srgbClr val="F5A9AD"/>
              </a:solidFill>
              <a:ln>
                <a:solidFill>
                  <a:srgbClr val="E582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UTM Alberta Heavy" panose="02040603050506020204" pitchFamily="18" charset="0"/>
                  <a:ea typeface="字魂107号-萌趣欢乐体" panose="00000500000000000000" pitchFamily="2" charset="-122"/>
                </a:endParaRPr>
              </a:p>
            </p:txBody>
          </p:sp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ADA09482-949D-4C68-B78C-3A456313DAB7}"/>
                  </a:ext>
                </a:extLst>
              </p:cNvPr>
              <p:cNvSpPr/>
              <p:nvPr/>
            </p:nvSpPr>
            <p:spPr>
              <a:xfrm>
                <a:off x="7950" y="1805"/>
                <a:ext cx="1279" cy="1279"/>
              </a:xfrm>
              <a:prstGeom prst="ellipse">
                <a:avLst/>
              </a:prstGeom>
              <a:solidFill>
                <a:srgbClr val="E58284"/>
              </a:solidFill>
              <a:ln w="57150">
                <a:solidFill>
                  <a:srgbClr val="FEDD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UTM Alberta Heavy" panose="02040603050506020204" pitchFamily="18" charset="0"/>
                  <a:ea typeface="字魂107号-萌趣欢乐体" panose="00000500000000000000" pitchFamily="2" charset="-122"/>
                </a:endParaRPr>
              </a:p>
            </p:txBody>
          </p:sp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0BE70C6C-B701-4319-B6E1-FDA642A67FC5}"/>
                  </a:ext>
                </a:extLst>
              </p:cNvPr>
              <p:cNvSpPr txBox="1"/>
              <p:nvPr/>
            </p:nvSpPr>
            <p:spPr>
              <a:xfrm>
                <a:off x="8033" y="1896"/>
                <a:ext cx="1378" cy="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tx1"/>
                    </a:solidFill>
                    <a:latin typeface="UTM Alberta Heavy" panose="02040603050506020204" pitchFamily="18" charset="0"/>
                    <a:ea typeface="字魂107号-萌趣欢乐体" panose="00000500000000000000" pitchFamily="2" charset="-122"/>
                  </a:rPr>
                  <a:t>04</a:t>
                </a:r>
              </a:p>
            </p:txBody>
          </p:sp>
        </p:grp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F8ADBD97-8F26-4D21-B98B-797C5B68259B}"/>
                </a:ext>
              </a:extLst>
            </p:cNvPr>
            <p:cNvSpPr txBox="1"/>
            <p:nvPr/>
          </p:nvSpPr>
          <p:spPr>
            <a:xfrm>
              <a:off x="7411" y="1234"/>
              <a:ext cx="275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b="1" dirty="0" err="1">
                  <a:latin typeface="UTM Alberta Heavy" panose="02040603050506020204" pitchFamily="18" charset="0"/>
                  <a:ea typeface="字魂107号-萌趣欢乐体" panose="00000500000000000000" pitchFamily="2" charset="-122"/>
                </a:rPr>
                <a:t>Năng</a:t>
              </a:r>
              <a:r>
                <a:rPr lang="en-US" altLang="zh-CN" sz="2800" b="1" dirty="0">
                  <a:latin typeface="UTM Alberta Heavy" panose="02040603050506020204" pitchFamily="18" charset="0"/>
                  <a:ea typeface="字魂107号-萌趣欢乐体" panose="00000500000000000000" pitchFamily="2" charset="-122"/>
                </a:rPr>
                <a:t> </a:t>
              </a:r>
              <a:r>
                <a:rPr lang="en-US" altLang="zh-CN" sz="2800" b="1" dirty="0" err="1">
                  <a:latin typeface="UTM Alberta Heavy" panose="02040603050506020204" pitchFamily="18" charset="0"/>
                  <a:ea typeface="字魂107号-萌趣欢乐体" panose="00000500000000000000" pitchFamily="2" charset="-122"/>
                </a:rPr>
                <a:t>lực</a:t>
              </a:r>
              <a:endParaRPr lang="zh-CN" altLang="en-US" sz="2800" b="1" dirty="0">
                <a:latin typeface="UTM Alberta Heavy" panose="02040603050506020204" pitchFamily="18" charset="0"/>
                <a:ea typeface="字魂107号-萌趣欢乐体" panose="00000500000000000000" pitchFamily="2" charset="-122"/>
              </a:endParaRPr>
            </a:p>
          </p:txBody>
        </p:sp>
      </p:grpSp>
      <p:sp>
        <p:nvSpPr>
          <p:cNvPr id="77" name="任意多边形 27">
            <a:extLst>
              <a:ext uri="{FF2B5EF4-FFF2-40B4-BE49-F238E27FC236}">
                <a16:creationId xmlns:a16="http://schemas.microsoft.com/office/drawing/2014/main" id="{3DA86B74-8CEA-45CA-AA74-1907D28834B7}"/>
              </a:ext>
            </a:extLst>
          </p:cNvPr>
          <p:cNvSpPr/>
          <p:nvPr/>
        </p:nvSpPr>
        <p:spPr>
          <a:xfrm>
            <a:off x="2975984" y="129696"/>
            <a:ext cx="6306963" cy="2016898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rgbClr val="E58284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78" name="任意多边形 10">
            <a:extLst>
              <a:ext uri="{FF2B5EF4-FFF2-40B4-BE49-F238E27FC236}">
                <a16:creationId xmlns:a16="http://schemas.microsoft.com/office/drawing/2014/main" id="{089562B2-D117-448D-8120-55A6DA5E1E90}"/>
              </a:ext>
            </a:extLst>
          </p:cNvPr>
          <p:cNvSpPr/>
          <p:nvPr/>
        </p:nvSpPr>
        <p:spPr>
          <a:xfrm>
            <a:off x="1528784" y="375358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79" name="任意多边形 27">
            <a:extLst>
              <a:ext uri="{FF2B5EF4-FFF2-40B4-BE49-F238E27FC236}">
                <a16:creationId xmlns:a16="http://schemas.microsoft.com/office/drawing/2014/main" id="{BE32EDB3-FA60-4CAC-8F05-1130FAAAAAF1}"/>
              </a:ext>
            </a:extLst>
          </p:cNvPr>
          <p:cNvSpPr/>
          <p:nvPr/>
        </p:nvSpPr>
        <p:spPr>
          <a:xfrm>
            <a:off x="9561097" y="631353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80" name="任意多边形 10">
            <a:extLst>
              <a:ext uri="{FF2B5EF4-FFF2-40B4-BE49-F238E27FC236}">
                <a16:creationId xmlns:a16="http://schemas.microsoft.com/office/drawing/2014/main" id="{01E21235-B2E4-465A-95EC-6A1569A6C981}"/>
              </a:ext>
            </a:extLst>
          </p:cNvPr>
          <p:cNvSpPr/>
          <p:nvPr/>
        </p:nvSpPr>
        <p:spPr>
          <a:xfrm>
            <a:off x="11220549" y="65714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7956192-EB9E-4321-AEFC-AE512FCF7A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789">
            <a:off x="10442753" y="374232"/>
            <a:ext cx="1701282" cy="17012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DA0AF11-DBBA-4A50-A19A-60D25871B5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55848" y="2519494"/>
            <a:ext cx="4875091" cy="48750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C91515-C7F1-4478-A91E-F14A7A7F5D10}"/>
              </a:ext>
            </a:extLst>
          </p:cNvPr>
          <p:cNvSpPr txBox="1"/>
          <p:nvPr/>
        </p:nvSpPr>
        <p:spPr>
          <a:xfrm>
            <a:off x="3481805" y="890780"/>
            <a:ext cx="7109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blipFill>
                  <a:blip r:embed="rId6"/>
                  <a:tile tx="0" ty="0" sx="100000" sy="100000" flip="none" algn="tl"/>
                </a:blipFill>
                <a:latin typeface="UTM Alberta Heavy" panose="02040603050506020204" pitchFamily="18" charset="0"/>
              </a:rPr>
              <a:t>YÊU CẦU CẦN ĐẠT</a:t>
            </a:r>
          </a:p>
        </p:txBody>
      </p:sp>
      <p:pic>
        <p:nvPicPr>
          <p:cNvPr id="53" name="图片 12">
            <a:extLst>
              <a:ext uri="{FF2B5EF4-FFF2-40B4-BE49-F238E27FC236}">
                <a16:creationId xmlns:a16="http://schemas.microsoft.com/office/drawing/2014/main" id="{D5BAB8AC-A686-4FB8-A629-C134BE48E0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448" flipH="1">
            <a:off x="-554917" y="8079737"/>
            <a:ext cx="3633962" cy="2387353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7E11330E-E77D-41AC-B0DD-2614E169BA79}"/>
              </a:ext>
            </a:extLst>
          </p:cNvPr>
          <p:cNvSpPr txBox="1"/>
          <p:nvPr/>
        </p:nvSpPr>
        <p:spPr>
          <a:xfrm>
            <a:off x="11907291" y="2289427"/>
            <a:ext cx="638695" cy="1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" dirty="0">
                <a:solidFill>
                  <a:srgbClr val="E58284"/>
                </a:solidFill>
                <a:latin typeface="UTM Cookies" panose="02040603050506020204" pitchFamily="18" charset="0"/>
              </a:rPr>
              <a:t>KHỞI ĐỘNG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985641F-1A11-4EAE-BB09-DB8F46C942FE}"/>
              </a:ext>
            </a:extLst>
          </p:cNvPr>
          <p:cNvSpPr txBox="1"/>
          <p:nvPr/>
        </p:nvSpPr>
        <p:spPr>
          <a:xfrm>
            <a:off x="943881" y="2613921"/>
            <a:ext cx="98137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alt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Biết cách giải bài toán Tìm hai số khi biết hiệu và tỉ số của hai số đó.</a:t>
            </a:r>
            <a:endParaRPr lang="en-US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2C948A2-055F-4E7D-8210-5A84E51AA9ED}"/>
              </a:ext>
            </a:extLst>
          </p:cNvPr>
          <p:cNvSpPr txBox="1"/>
          <p:nvPr/>
        </p:nvSpPr>
        <p:spPr>
          <a:xfrm>
            <a:off x="1363154" y="3681976"/>
            <a:ext cx="9378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alt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Giải được bài toán Tìm hai số khi biết hiệu và tỉ số của hai số đó.</a:t>
            </a:r>
            <a:endParaRPr lang="en-US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D014A4F-816E-4C5C-8F6C-DD66531B72B3}"/>
              </a:ext>
            </a:extLst>
          </p:cNvPr>
          <p:cNvSpPr txBox="1"/>
          <p:nvPr/>
        </p:nvSpPr>
        <p:spPr>
          <a:xfrm>
            <a:off x="3730282" y="5855690"/>
            <a:ext cx="74767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nl-NL" alt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 lực tự học, NL giải quyết vấn đề và sáng tạo, NL tư duy - lập luận logic.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E93040-7641-4FD1-A4FB-87F1BDACBF93}"/>
              </a:ext>
            </a:extLst>
          </p:cNvPr>
          <p:cNvSpPr txBox="1"/>
          <p:nvPr/>
        </p:nvSpPr>
        <p:spPr>
          <a:xfrm>
            <a:off x="2769284" y="4750031"/>
            <a:ext cx="7476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nl-NL" alt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có phẩm chất học tập tích cực.</a:t>
            </a:r>
            <a:endParaRPr lang="en-US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5F39B288-2098-48A9-938E-2BCD1DF4E4DB}"/>
              </a:ext>
            </a:extLst>
          </p:cNvPr>
          <p:cNvSpPr txBox="1">
            <a:spLocks/>
          </p:cNvSpPr>
          <p:nvPr/>
        </p:nvSpPr>
        <p:spPr>
          <a:xfrm>
            <a:off x="-586762" y="-45052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rgbClr val="CD2D66"/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rgbClr val="CD2D66"/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049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ldLvl="0" animBg="1"/>
      <p:bldP spid="79" grpId="0" bldLvl="0" animBg="1"/>
      <p:bldP spid="5" grpId="0"/>
      <p:bldP spid="49" grpId="0"/>
      <p:bldP spid="51" grpId="0"/>
      <p:bldP spid="52" grpId="0"/>
      <p:bldP spid="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矩形 1">
            <a:extLst>
              <a:ext uri="{FF2B5EF4-FFF2-40B4-BE49-F238E27FC236}">
                <a16:creationId xmlns:a16="http://schemas.microsoft.com/office/drawing/2014/main" id="{19AC02DA-A6A5-40A4-B6DC-52FCC138AA47}"/>
              </a:ext>
            </a:extLst>
          </p:cNvPr>
          <p:cNvSpPr/>
          <p:nvPr/>
        </p:nvSpPr>
        <p:spPr>
          <a:xfrm>
            <a:off x="-2540" y="0"/>
            <a:ext cx="12192000" cy="6858000"/>
          </a:xfrm>
          <a:prstGeom prst="rect">
            <a:avLst/>
          </a:prstGeom>
          <a:solidFill>
            <a:srgbClr val="F5A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矩形 3">
            <a:extLst>
              <a:ext uri="{FF2B5EF4-FFF2-40B4-BE49-F238E27FC236}">
                <a16:creationId xmlns:a16="http://schemas.microsoft.com/office/drawing/2014/main" id="{43EC36A4-91D3-47AD-AA8F-7DA02C9D65C9}"/>
              </a:ext>
            </a:extLst>
          </p:cNvPr>
          <p:cNvSpPr/>
          <p:nvPr/>
        </p:nvSpPr>
        <p:spPr>
          <a:xfrm>
            <a:off x="280416" y="415779"/>
            <a:ext cx="11631167" cy="5427146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09071A9-7AB6-47FF-B934-D34B604602C4}"/>
              </a:ext>
            </a:extLst>
          </p:cNvPr>
          <p:cNvSpPr txBox="1"/>
          <p:nvPr/>
        </p:nvSpPr>
        <p:spPr>
          <a:xfrm>
            <a:off x="4098021" y="2004406"/>
            <a:ext cx="4597423" cy="783193"/>
          </a:xfrm>
          <a:prstGeom prst="roundRect">
            <a:avLst/>
          </a:prstGeom>
          <a:solidFill>
            <a:srgbClr val="F7ACB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sơ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D203A9E-00F9-40E3-9DD8-9C8191AB9776}"/>
              </a:ext>
            </a:extLst>
          </p:cNvPr>
          <p:cNvSpPr txBox="1"/>
          <p:nvPr/>
        </p:nvSpPr>
        <p:spPr>
          <a:xfrm>
            <a:off x="2429458" y="2951783"/>
            <a:ext cx="8404622" cy="783193"/>
          </a:xfrm>
          <a:prstGeom prst="roundRect">
            <a:avLst/>
          </a:prstGeom>
          <a:solidFill>
            <a:srgbClr val="F7ACB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hiệu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B5244B4-933E-4019-85BA-FC96F61334D4}"/>
              </a:ext>
            </a:extLst>
          </p:cNvPr>
          <p:cNvSpPr txBox="1"/>
          <p:nvPr/>
        </p:nvSpPr>
        <p:spPr>
          <a:xfrm>
            <a:off x="4098021" y="3891840"/>
            <a:ext cx="4597423" cy="783193"/>
          </a:xfrm>
          <a:prstGeom prst="roundRect">
            <a:avLst/>
          </a:prstGeom>
          <a:solidFill>
            <a:srgbClr val="F7ACB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8097624-5A5D-4636-B4ED-67DF2AB7B0B7}"/>
              </a:ext>
            </a:extLst>
          </p:cNvPr>
          <p:cNvSpPr txBox="1"/>
          <p:nvPr/>
        </p:nvSpPr>
        <p:spPr>
          <a:xfrm>
            <a:off x="3802760" y="4839334"/>
            <a:ext cx="5357211" cy="783193"/>
          </a:xfrm>
          <a:prstGeom prst="roundRect">
            <a:avLst/>
          </a:prstGeom>
          <a:solidFill>
            <a:srgbClr val="F7ACB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4: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E47DD26-1ECE-4FAF-8A41-C53D44702B55}"/>
              </a:ext>
            </a:extLst>
          </p:cNvPr>
          <p:cNvSpPr txBox="1"/>
          <p:nvPr/>
        </p:nvSpPr>
        <p:spPr>
          <a:xfrm>
            <a:off x="1759059" y="5842925"/>
            <a:ext cx="8628543" cy="707886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Lưu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ý: </a:t>
            </a:r>
            <a:r>
              <a:rPr lang="en-US" sz="4000" b="1" i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thể tìm số lớn trước </a:t>
            </a:r>
            <a:r>
              <a:rPr lang="en-US" sz="4000" b="1" i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bé</a:t>
            </a:r>
            <a:r>
              <a:rPr lang="en-US" sz="4000" b="1" i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8321964-798C-4F70-B5A9-50C17270B44C}"/>
              </a:ext>
            </a:extLst>
          </p:cNvPr>
          <p:cNvSpPr/>
          <p:nvPr/>
        </p:nvSpPr>
        <p:spPr>
          <a:xfrm>
            <a:off x="443286" y="551376"/>
            <a:ext cx="11300347" cy="1323439"/>
          </a:xfrm>
          <a:prstGeom prst="rect">
            <a:avLst/>
          </a:prstGeom>
          <a:solidFill>
            <a:srgbClr val="F7ACB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Khi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giải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bài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toán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biết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hiệu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tỉ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của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, ta làm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9215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" name="图片 50" descr="背景页">
            <a:extLst>
              <a:ext uri="{FF2B5EF4-FFF2-40B4-BE49-F238E27FC236}">
                <a16:creationId xmlns:a16="http://schemas.microsoft.com/office/drawing/2014/main" id="{02107E99-FE24-40C5-B942-6B840D360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2477136"/>
            <a:ext cx="12192000" cy="437896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5162941-ED41-4757-9204-ABD7B88AC4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72" y="5276005"/>
            <a:ext cx="1373933" cy="1373933"/>
          </a:xfrm>
          <a:prstGeom prst="rect">
            <a:avLst/>
          </a:prstGeom>
        </p:spPr>
      </p:pic>
      <p:sp>
        <p:nvSpPr>
          <p:cNvPr id="91" name="任意多边形 27">
            <a:extLst>
              <a:ext uri="{FF2B5EF4-FFF2-40B4-BE49-F238E27FC236}">
                <a16:creationId xmlns:a16="http://schemas.microsoft.com/office/drawing/2014/main" id="{CC0495B2-286D-4E20-8E5A-F741514087C2}"/>
              </a:ext>
            </a:extLst>
          </p:cNvPr>
          <p:cNvSpPr/>
          <p:nvPr/>
        </p:nvSpPr>
        <p:spPr>
          <a:xfrm>
            <a:off x="2667647" y="269160"/>
            <a:ext cx="640502" cy="422029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2" name="任意多边形 10">
            <a:extLst>
              <a:ext uri="{FF2B5EF4-FFF2-40B4-BE49-F238E27FC236}">
                <a16:creationId xmlns:a16="http://schemas.microsoft.com/office/drawing/2014/main" id="{2101CC3A-3BE7-4B8B-96AB-174E38447908}"/>
              </a:ext>
            </a:extLst>
          </p:cNvPr>
          <p:cNvSpPr/>
          <p:nvPr/>
        </p:nvSpPr>
        <p:spPr>
          <a:xfrm>
            <a:off x="2038573" y="928300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3" name="任意多边形 27">
            <a:extLst>
              <a:ext uri="{FF2B5EF4-FFF2-40B4-BE49-F238E27FC236}">
                <a16:creationId xmlns:a16="http://schemas.microsoft.com/office/drawing/2014/main" id="{F9DABD06-A78B-48EC-993A-5B03D520B5F6}"/>
              </a:ext>
            </a:extLst>
          </p:cNvPr>
          <p:cNvSpPr/>
          <p:nvPr/>
        </p:nvSpPr>
        <p:spPr>
          <a:xfrm>
            <a:off x="9561097" y="631353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4" name="任意多边形 10">
            <a:extLst>
              <a:ext uri="{FF2B5EF4-FFF2-40B4-BE49-F238E27FC236}">
                <a16:creationId xmlns:a16="http://schemas.microsoft.com/office/drawing/2014/main" id="{F686E58C-FC60-433E-86D4-D5731BFD9F3E}"/>
              </a:ext>
            </a:extLst>
          </p:cNvPr>
          <p:cNvSpPr/>
          <p:nvPr/>
        </p:nvSpPr>
        <p:spPr>
          <a:xfrm>
            <a:off x="11220549" y="65714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95" name="图片 94">
            <a:extLst>
              <a:ext uri="{FF2B5EF4-FFF2-40B4-BE49-F238E27FC236}">
                <a16:creationId xmlns:a16="http://schemas.microsoft.com/office/drawing/2014/main" id="{5623725F-CC3B-4692-A052-6ED4B01132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789">
            <a:off x="10442753" y="374232"/>
            <a:ext cx="1701282" cy="1701282"/>
          </a:xfrm>
          <a:prstGeom prst="rect">
            <a:avLst/>
          </a:prstGeom>
        </p:spPr>
      </p:pic>
      <p:sp>
        <p:nvSpPr>
          <p:cNvPr id="96" name="任意多边形 27">
            <a:extLst>
              <a:ext uri="{FF2B5EF4-FFF2-40B4-BE49-F238E27FC236}">
                <a16:creationId xmlns:a16="http://schemas.microsoft.com/office/drawing/2014/main" id="{A490F365-A44B-4046-A8AE-41FBE36CEFB5}"/>
              </a:ext>
            </a:extLst>
          </p:cNvPr>
          <p:cNvSpPr/>
          <p:nvPr/>
        </p:nvSpPr>
        <p:spPr>
          <a:xfrm>
            <a:off x="569595" y="364490"/>
            <a:ext cx="1308735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96DF383-FE3D-4209-9869-5C987CFB41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80" y="4917336"/>
            <a:ext cx="1158875" cy="11588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06E9674-AC3E-4D96-A0B3-03A9070E7F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448" flipH="1">
            <a:off x="-340296" y="1689604"/>
            <a:ext cx="5177101" cy="517710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977EB59-BF44-41AC-BB61-EE224B582A80}"/>
              </a:ext>
            </a:extLst>
          </p:cNvPr>
          <p:cNvSpPr txBox="1"/>
          <p:nvPr/>
        </p:nvSpPr>
        <p:spPr>
          <a:xfrm>
            <a:off x="3925782" y="2002298"/>
            <a:ext cx="646355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800" dirty="0">
                <a:solidFill>
                  <a:srgbClr val="E58284"/>
                </a:solidFill>
                <a:latin typeface="UTM Cookies" panose="02040603050506020204" pitchFamily="18" charset="0"/>
              </a:rPr>
              <a:t>DẶN DÒ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DCAFA31-CB4F-49A8-8631-129733C549F4}"/>
              </a:ext>
            </a:extLst>
          </p:cNvPr>
          <p:cNvSpPr txBox="1">
            <a:spLocks/>
          </p:cNvSpPr>
          <p:nvPr/>
        </p:nvSpPr>
        <p:spPr>
          <a:xfrm>
            <a:off x="-586762" y="-45052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rgbClr val="CD2D66"/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rgbClr val="CD2D66"/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041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ldLvl="0" animBg="1"/>
      <p:bldP spid="93" grpId="0" bldLvl="0" animBg="1"/>
      <p:bldP spid="96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任意多边形 27">
            <a:extLst>
              <a:ext uri="{FF2B5EF4-FFF2-40B4-BE49-F238E27FC236}">
                <a16:creationId xmlns:a16="http://schemas.microsoft.com/office/drawing/2014/main" id="{6A2775FE-2471-4CCD-A666-AA653296F23E}"/>
              </a:ext>
            </a:extLst>
          </p:cNvPr>
          <p:cNvSpPr/>
          <p:nvPr/>
        </p:nvSpPr>
        <p:spPr>
          <a:xfrm>
            <a:off x="5582222" y="3532937"/>
            <a:ext cx="5034990" cy="239148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CD2D66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7" name="任意多边形 27">
            <a:extLst>
              <a:ext uri="{FF2B5EF4-FFF2-40B4-BE49-F238E27FC236}">
                <a16:creationId xmlns:a16="http://schemas.microsoft.com/office/drawing/2014/main" id="{ACCCBA23-735A-4820-9F7E-EBC003E345B1}"/>
              </a:ext>
            </a:extLst>
          </p:cNvPr>
          <p:cNvSpPr/>
          <p:nvPr/>
        </p:nvSpPr>
        <p:spPr>
          <a:xfrm>
            <a:off x="1539857" y="1207568"/>
            <a:ext cx="5034990" cy="239148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5A9AD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CA4EC02-AC5F-4477-ADC6-5F70E2A2871B}"/>
              </a:ext>
            </a:extLst>
          </p:cNvPr>
          <p:cNvGrpSpPr/>
          <p:nvPr/>
        </p:nvGrpSpPr>
        <p:grpSpPr>
          <a:xfrm>
            <a:off x="0" y="4556125"/>
            <a:ext cx="12192000" cy="2301875"/>
            <a:chOff x="0" y="7151"/>
            <a:chExt cx="19200" cy="3625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6" name="图片 5" descr="云3副本副本">
              <a:extLst>
                <a:ext uri="{FF2B5EF4-FFF2-40B4-BE49-F238E27FC236}">
                  <a16:creationId xmlns:a16="http://schemas.microsoft.com/office/drawing/2014/main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A033DD53-1C8D-4F98-9434-4E00B44830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573" y="158750"/>
            <a:ext cx="944642" cy="944642"/>
          </a:xfrm>
          <a:prstGeom prst="rect">
            <a:avLst/>
          </a:prstGeom>
        </p:spPr>
      </p:pic>
      <p:sp>
        <p:nvSpPr>
          <p:cNvPr id="21" name="任意多边形 15">
            <a:extLst>
              <a:ext uri="{FF2B5EF4-FFF2-40B4-BE49-F238E27FC236}">
                <a16:creationId xmlns:a16="http://schemas.microsoft.com/office/drawing/2014/main" id="{AF0B0ABE-4D0A-4E82-9257-2375A24C5281}"/>
              </a:ext>
            </a:extLst>
          </p:cNvPr>
          <p:cNvSpPr/>
          <p:nvPr/>
        </p:nvSpPr>
        <p:spPr>
          <a:xfrm>
            <a:off x="2048172" y="2220073"/>
            <a:ext cx="8190865" cy="2999740"/>
          </a:xfrm>
          <a:custGeom>
            <a:avLst/>
            <a:gdLst>
              <a:gd name="connisteX0" fmla="*/ 0 w 8190865"/>
              <a:gd name="connsiteY0" fmla="*/ 2999740 h 2999740"/>
              <a:gd name="connisteX1" fmla="*/ 459740 w 8190865"/>
              <a:gd name="connsiteY1" fmla="*/ 2078990 h 2999740"/>
              <a:gd name="connisteX2" fmla="*/ 2237740 w 8190865"/>
              <a:gd name="connsiteY2" fmla="*/ 2317115 h 2999740"/>
              <a:gd name="connisteX3" fmla="*/ 4524375 w 8190865"/>
              <a:gd name="connsiteY3" fmla="*/ 1143000 h 2999740"/>
              <a:gd name="connisteX4" fmla="*/ 6889115 w 8190865"/>
              <a:gd name="connsiteY4" fmla="*/ 1285875 h 2999740"/>
              <a:gd name="connisteX5" fmla="*/ 7968615 w 8190865"/>
              <a:gd name="connsiteY5" fmla="*/ 205740 h 2999740"/>
              <a:gd name="connisteX6" fmla="*/ 8190865 w 8190865"/>
              <a:gd name="connsiteY6" fmla="*/ 0 h 299974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8190865" h="2999740">
                <a:moveTo>
                  <a:pt x="0" y="2999740"/>
                </a:moveTo>
                <a:cubicBezTo>
                  <a:pt x="56515" y="2810510"/>
                  <a:pt x="12065" y="2215515"/>
                  <a:pt x="459740" y="2078990"/>
                </a:cubicBezTo>
                <a:cubicBezTo>
                  <a:pt x="907415" y="1942465"/>
                  <a:pt x="1424940" y="2504440"/>
                  <a:pt x="2237740" y="2317115"/>
                </a:cubicBezTo>
                <a:cubicBezTo>
                  <a:pt x="3050540" y="2129790"/>
                  <a:pt x="3594100" y="1349375"/>
                  <a:pt x="4524375" y="1143000"/>
                </a:cubicBezTo>
                <a:cubicBezTo>
                  <a:pt x="5454650" y="936625"/>
                  <a:pt x="6200140" y="1473200"/>
                  <a:pt x="6889115" y="1285875"/>
                </a:cubicBezTo>
                <a:cubicBezTo>
                  <a:pt x="7578090" y="1098550"/>
                  <a:pt x="7708265" y="462915"/>
                  <a:pt x="7968615" y="205740"/>
                </a:cubicBezTo>
                <a:cubicBezTo>
                  <a:pt x="8228965" y="-51435"/>
                  <a:pt x="8168005" y="19685"/>
                  <a:pt x="8190865" y="0"/>
                </a:cubicBezTo>
              </a:path>
            </a:pathLst>
          </a:custGeom>
          <a:noFill/>
          <a:ln w="28575">
            <a:solidFill>
              <a:srgbClr val="E37D8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26" name="任意多边形 22">
            <a:extLst>
              <a:ext uri="{FF2B5EF4-FFF2-40B4-BE49-F238E27FC236}">
                <a16:creationId xmlns:a16="http://schemas.microsoft.com/office/drawing/2014/main" id="{D581DC62-D49D-4191-B5AA-9FE17916E704}"/>
              </a:ext>
            </a:extLst>
          </p:cNvPr>
          <p:cNvSpPr/>
          <p:nvPr/>
        </p:nvSpPr>
        <p:spPr>
          <a:xfrm>
            <a:off x="3549909" y="3032800"/>
            <a:ext cx="11732" cy="23464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9" h="38">
                <a:moveTo>
                  <a:pt x="18" y="37"/>
                </a:moveTo>
                <a:cubicBezTo>
                  <a:pt x="17" y="36"/>
                  <a:pt x="-4" y="-6"/>
                  <a:pt x="0" y="0"/>
                </a:cubicBezTo>
                <a:lnTo>
                  <a:pt x="18" y="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27" name="任意多边形 30">
            <a:extLst>
              <a:ext uri="{FF2B5EF4-FFF2-40B4-BE49-F238E27FC236}">
                <a16:creationId xmlns:a16="http://schemas.microsoft.com/office/drawing/2014/main" id="{8DC24A82-527F-49FF-9FDC-8B82266FEA44}"/>
              </a:ext>
            </a:extLst>
          </p:cNvPr>
          <p:cNvSpPr/>
          <p:nvPr/>
        </p:nvSpPr>
        <p:spPr>
          <a:xfrm>
            <a:off x="3624788" y="3150810"/>
            <a:ext cx="35017" cy="70034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56" h="111">
                <a:moveTo>
                  <a:pt x="55" y="110"/>
                </a:moveTo>
                <a:cubicBezTo>
                  <a:pt x="35" y="82"/>
                  <a:pt x="-5" y="-8"/>
                  <a:pt x="0" y="0"/>
                </a:cubicBezTo>
                <a:lnTo>
                  <a:pt x="55" y="1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28" name="任意多边形 31">
            <a:extLst>
              <a:ext uri="{FF2B5EF4-FFF2-40B4-BE49-F238E27FC236}">
                <a16:creationId xmlns:a16="http://schemas.microsoft.com/office/drawing/2014/main" id="{FAC7B6F0-66F3-4283-9A4A-28A3F8FEEBA8}"/>
              </a:ext>
            </a:extLst>
          </p:cNvPr>
          <p:cNvSpPr/>
          <p:nvPr/>
        </p:nvSpPr>
        <p:spPr>
          <a:xfrm>
            <a:off x="4423795" y="3145207"/>
            <a:ext cx="40308" cy="8061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63" h="127">
                <a:moveTo>
                  <a:pt x="63" y="0"/>
                </a:moveTo>
                <a:cubicBezTo>
                  <a:pt x="53" y="36"/>
                  <a:pt x="2" y="128"/>
                  <a:pt x="0" y="127"/>
                </a:cubicBezTo>
                <a:lnTo>
                  <a:pt x="6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9A8BAABD-A5A6-45BB-B4D2-48E465786CBF}"/>
              </a:ext>
            </a:extLst>
          </p:cNvPr>
          <p:cNvGrpSpPr/>
          <p:nvPr/>
        </p:nvGrpSpPr>
        <p:grpSpPr>
          <a:xfrm>
            <a:off x="3339127" y="3841863"/>
            <a:ext cx="450850" cy="728345"/>
            <a:chOff x="5600" y="3303"/>
            <a:chExt cx="1416" cy="2286"/>
          </a:xfrm>
        </p:grpSpPr>
        <p:sp>
          <p:nvSpPr>
            <p:cNvPr id="30" name="任意多边形 26">
              <a:extLst>
                <a:ext uri="{FF2B5EF4-FFF2-40B4-BE49-F238E27FC236}">
                  <a16:creationId xmlns:a16="http://schemas.microsoft.com/office/drawing/2014/main" id="{64341F3D-39EF-4B4F-AB99-58BA9DD59675}"/>
                </a:ext>
              </a:extLst>
            </p:cNvPr>
            <p:cNvSpPr/>
            <p:nvPr/>
          </p:nvSpPr>
          <p:spPr>
            <a:xfrm>
              <a:off x="5600" y="3303"/>
              <a:ext cx="1417" cy="2287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417" h="2287">
                  <a:moveTo>
                    <a:pt x="1308" y="1088"/>
                  </a:moveTo>
                  <a:lnTo>
                    <a:pt x="708" y="2287"/>
                  </a:lnTo>
                  <a:lnTo>
                    <a:pt x="104" y="1080"/>
                  </a:lnTo>
                  <a:cubicBezTo>
                    <a:pt x="141" y="1158"/>
                    <a:pt x="241" y="1250"/>
                    <a:pt x="313" y="1295"/>
                  </a:cubicBezTo>
                  <a:cubicBezTo>
                    <a:pt x="132" y="1174"/>
                    <a:pt x="-7" y="903"/>
                    <a:pt x="0" y="709"/>
                  </a:cubicBezTo>
                  <a:lnTo>
                    <a:pt x="0" y="691"/>
                  </a:lnTo>
                  <a:lnTo>
                    <a:pt x="1" y="672"/>
                  </a:lnTo>
                  <a:lnTo>
                    <a:pt x="2" y="655"/>
                  </a:lnTo>
                  <a:lnTo>
                    <a:pt x="1415" y="655"/>
                  </a:lnTo>
                  <a:lnTo>
                    <a:pt x="1416" y="672"/>
                  </a:lnTo>
                  <a:lnTo>
                    <a:pt x="1417" y="691"/>
                  </a:lnTo>
                  <a:lnTo>
                    <a:pt x="1417" y="709"/>
                  </a:lnTo>
                  <a:cubicBezTo>
                    <a:pt x="1425" y="984"/>
                    <a:pt x="1212" y="1238"/>
                    <a:pt x="1054" y="1327"/>
                  </a:cubicBezTo>
                  <a:cubicBezTo>
                    <a:pt x="1164" y="1267"/>
                    <a:pt x="1271" y="1157"/>
                    <a:pt x="1308" y="1088"/>
                  </a:cubicBezTo>
                  <a:close/>
                  <a:moveTo>
                    <a:pt x="647" y="1418"/>
                  </a:moveTo>
                  <a:lnTo>
                    <a:pt x="655" y="1418"/>
                  </a:lnTo>
                  <a:lnTo>
                    <a:pt x="666" y="1419"/>
                  </a:lnTo>
                  <a:lnTo>
                    <a:pt x="677" y="1419"/>
                  </a:lnTo>
                  <a:lnTo>
                    <a:pt x="687" y="1419"/>
                  </a:lnTo>
                  <a:lnTo>
                    <a:pt x="698" y="1419"/>
                  </a:lnTo>
                  <a:lnTo>
                    <a:pt x="709" y="1418"/>
                  </a:lnTo>
                  <a:lnTo>
                    <a:pt x="721" y="1419"/>
                  </a:lnTo>
                  <a:lnTo>
                    <a:pt x="733" y="1419"/>
                  </a:lnTo>
                  <a:lnTo>
                    <a:pt x="745" y="1419"/>
                  </a:lnTo>
                  <a:lnTo>
                    <a:pt x="757" y="1418"/>
                  </a:lnTo>
                  <a:lnTo>
                    <a:pt x="762" y="1418"/>
                  </a:lnTo>
                  <a:lnTo>
                    <a:pt x="751" y="1418"/>
                  </a:lnTo>
                  <a:lnTo>
                    <a:pt x="737" y="1417"/>
                  </a:lnTo>
                  <a:lnTo>
                    <a:pt x="722" y="1416"/>
                  </a:lnTo>
                  <a:lnTo>
                    <a:pt x="709" y="1414"/>
                  </a:lnTo>
                  <a:lnTo>
                    <a:pt x="692" y="1416"/>
                  </a:lnTo>
                  <a:lnTo>
                    <a:pt x="676" y="1417"/>
                  </a:lnTo>
                  <a:lnTo>
                    <a:pt x="659" y="1418"/>
                  </a:lnTo>
                  <a:lnTo>
                    <a:pt x="647" y="1418"/>
                  </a:lnTo>
                  <a:close/>
                  <a:moveTo>
                    <a:pt x="2" y="654"/>
                  </a:moveTo>
                  <a:cubicBezTo>
                    <a:pt x="7" y="315"/>
                    <a:pt x="365" y="-20"/>
                    <a:pt x="708" y="1"/>
                  </a:cubicBezTo>
                  <a:cubicBezTo>
                    <a:pt x="1092" y="-22"/>
                    <a:pt x="1409" y="355"/>
                    <a:pt x="1415" y="654"/>
                  </a:cubicBezTo>
                  <a:lnTo>
                    <a:pt x="2" y="654"/>
                  </a:lnTo>
                  <a:close/>
                </a:path>
              </a:pathLst>
            </a:custGeom>
            <a:solidFill>
              <a:srgbClr val="F5A9AD"/>
            </a:solidFill>
            <a:ln>
              <a:solidFill>
                <a:srgbClr val="F5A9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93BE2AD3-E244-4A78-8400-F65B07EBA627}"/>
                </a:ext>
              </a:extLst>
            </p:cNvPr>
            <p:cNvSpPr/>
            <p:nvPr/>
          </p:nvSpPr>
          <p:spPr>
            <a:xfrm>
              <a:off x="5995" y="3574"/>
              <a:ext cx="628" cy="6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011EE098-6ABC-4E3F-A24A-ADE85B948D0C}"/>
              </a:ext>
            </a:extLst>
          </p:cNvPr>
          <p:cNvGrpSpPr/>
          <p:nvPr/>
        </p:nvGrpSpPr>
        <p:grpSpPr>
          <a:xfrm>
            <a:off x="8359437" y="2804273"/>
            <a:ext cx="450850" cy="728345"/>
            <a:chOff x="5600" y="3303"/>
            <a:chExt cx="1416" cy="2286"/>
          </a:xfrm>
        </p:grpSpPr>
        <p:sp>
          <p:nvSpPr>
            <p:cNvPr id="33" name="任意多边形 35">
              <a:extLst>
                <a:ext uri="{FF2B5EF4-FFF2-40B4-BE49-F238E27FC236}">
                  <a16:creationId xmlns:a16="http://schemas.microsoft.com/office/drawing/2014/main" id="{26C1D275-0282-44A2-85FB-C33AB0ACD0EC}"/>
                </a:ext>
              </a:extLst>
            </p:cNvPr>
            <p:cNvSpPr/>
            <p:nvPr/>
          </p:nvSpPr>
          <p:spPr>
            <a:xfrm>
              <a:off x="5600" y="3303"/>
              <a:ext cx="1417" cy="2287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417" h="2287">
                  <a:moveTo>
                    <a:pt x="1308" y="1088"/>
                  </a:moveTo>
                  <a:lnTo>
                    <a:pt x="708" y="2287"/>
                  </a:lnTo>
                  <a:lnTo>
                    <a:pt x="104" y="1080"/>
                  </a:lnTo>
                  <a:cubicBezTo>
                    <a:pt x="141" y="1158"/>
                    <a:pt x="241" y="1250"/>
                    <a:pt x="313" y="1295"/>
                  </a:cubicBezTo>
                  <a:cubicBezTo>
                    <a:pt x="132" y="1174"/>
                    <a:pt x="-7" y="903"/>
                    <a:pt x="0" y="709"/>
                  </a:cubicBezTo>
                  <a:lnTo>
                    <a:pt x="0" y="691"/>
                  </a:lnTo>
                  <a:lnTo>
                    <a:pt x="1" y="672"/>
                  </a:lnTo>
                  <a:lnTo>
                    <a:pt x="2" y="655"/>
                  </a:lnTo>
                  <a:lnTo>
                    <a:pt x="1415" y="655"/>
                  </a:lnTo>
                  <a:lnTo>
                    <a:pt x="1416" y="672"/>
                  </a:lnTo>
                  <a:lnTo>
                    <a:pt x="1417" y="691"/>
                  </a:lnTo>
                  <a:lnTo>
                    <a:pt x="1417" y="709"/>
                  </a:lnTo>
                  <a:cubicBezTo>
                    <a:pt x="1425" y="984"/>
                    <a:pt x="1212" y="1238"/>
                    <a:pt x="1054" y="1327"/>
                  </a:cubicBezTo>
                  <a:cubicBezTo>
                    <a:pt x="1164" y="1267"/>
                    <a:pt x="1271" y="1157"/>
                    <a:pt x="1308" y="1088"/>
                  </a:cubicBezTo>
                  <a:close/>
                  <a:moveTo>
                    <a:pt x="647" y="1418"/>
                  </a:moveTo>
                  <a:lnTo>
                    <a:pt x="655" y="1418"/>
                  </a:lnTo>
                  <a:lnTo>
                    <a:pt x="666" y="1419"/>
                  </a:lnTo>
                  <a:lnTo>
                    <a:pt x="677" y="1419"/>
                  </a:lnTo>
                  <a:lnTo>
                    <a:pt x="687" y="1419"/>
                  </a:lnTo>
                  <a:lnTo>
                    <a:pt x="698" y="1419"/>
                  </a:lnTo>
                  <a:lnTo>
                    <a:pt x="709" y="1418"/>
                  </a:lnTo>
                  <a:lnTo>
                    <a:pt x="721" y="1419"/>
                  </a:lnTo>
                  <a:lnTo>
                    <a:pt x="733" y="1419"/>
                  </a:lnTo>
                  <a:lnTo>
                    <a:pt x="745" y="1419"/>
                  </a:lnTo>
                  <a:lnTo>
                    <a:pt x="757" y="1418"/>
                  </a:lnTo>
                  <a:lnTo>
                    <a:pt x="762" y="1418"/>
                  </a:lnTo>
                  <a:lnTo>
                    <a:pt x="751" y="1418"/>
                  </a:lnTo>
                  <a:lnTo>
                    <a:pt x="737" y="1417"/>
                  </a:lnTo>
                  <a:lnTo>
                    <a:pt x="722" y="1416"/>
                  </a:lnTo>
                  <a:lnTo>
                    <a:pt x="709" y="1414"/>
                  </a:lnTo>
                  <a:lnTo>
                    <a:pt x="692" y="1416"/>
                  </a:lnTo>
                  <a:lnTo>
                    <a:pt x="676" y="1417"/>
                  </a:lnTo>
                  <a:lnTo>
                    <a:pt x="659" y="1418"/>
                  </a:lnTo>
                  <a:lnTo>
                    <a:pt x="647" y="1418"/>
                  </a:lnTo>
                  <a:close/>
                  <a:moveTo>
                    <a:pt x="2" y="654"/>
                  </a:moveTo>
                  <a:cubicBezTo>
                    <a:pt x="7" y="315"/>
                    <a:pt x="365" y="-20"/>
                    <a:pt x="708" y="1"/>
                  </a:cubicBezTo>
                  <a:cubicBezTo>
                    <a:pt x="1092" y="-22"/>
                    <a:pt x="1409" y="355"/>
                    <a:pt x="1415" y="654"/>
                  </a:cubicBezTo>
                  <a:lnTo>
                    <a:pt x="2" y="654"/>
                  </a:lnTo>
                  <a:close/>
                </a:path>
              </a:pathLst>
            </a:custGeom>
            <a:solidFill>
              <a:srgbClr val="F5A9AD"/>
            </a:solidFill>
            <a:ln>
              <a:solidFill>
                <a:srgbClr val="F5A9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CE390942-B9B4-4B10-A1E2-1378F85F6979}"/>
                </a:ext>
              </a:extLst>
            </p:cNvPr>
            <p:cNvSpPr/>
            <p:nvPr/>
          </p:nvSpPr>
          <p:spPr>
            <a:xfrm>
              <a:off x="5995" y="3574"/>
              <a:ext cx="628" cy="6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E16D73EA-8BDA-4ECF-9A6B-2C311CF0CD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91" r="41468"/>
          <a:stretch/>
        </p:blipFill>
        <p:spPr>
          <a:xfrm rot="20325246" flipH="1">
            <a:off x="9770442" y="22131"/>
            <a:ext cx="2582458" cy="3854311"/>
          </a:xfrm>
          <a:prstGeom prst="rect">
            <a:avLst/>
          </a:prstGeom>
        </p:spPr>
      </p:pic>
      <p:sp>
        <p:nvSpPr>
          <p:cNvPr id="20" name="Google Shape;618;p25">
            <a:extLst>
              <a:ext uri="{FF2B5EF4-FFF2-40B4-BE49-F238E27FC236}">
                <a16:creationId xmlns:a16="http://schemas.microsoft.com/office/drawing/2014/main" id="{75092307-4116-4D64-85F2-D6D0EF0DEA56}"/>
              </a:ext>
            </a:extLst>
          </p:cNvPr>
          <p:cNvSpPr txBox="1">
            <a:spLocks/>
          </p:cNvSpPr>
          <p:nvPr/>
        </p:nvSpPr>
        <p:spPr>
          <a:xfrm>
            <a:off x="1428226" y="1572982"/>
            <a:ext cx="5034990" cy="216354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800" b="1" dirty="0" err="1">
                <a:solidFill>
                  <a:srgbClr val="CD2D66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Hoàn</a:t>
            </a:r>
            <a:r>
              <a:rPr lang="en-US" sz="4800" b="1" dirty="0">
                <a:solidFill>
                  <a:srgbClr val="CD2D66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 </a:t>
            </a:r>
            <a:r>
              <a:rPr lang="en-US" sz="4800" b="1" dirty="0" err="1">
                <a:solidFill>
                  <a:srgbClr val="CD2D66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thành</a:t>
            </a:r>
            <a:r>
              <a:rPr lang="en-US" sz="4800" b="1" dirty="0">
                <a:solidFill>
                  <a:srgbClr val="CD2D66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rgbClr val="CD2D66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bài </a:t>
            </a:r>
            <a:r>
              <a:rPr lang="en-US" sz="4800" b="1" dirty="0" err="1">
                <a:solidFill>
                  <a:srgbClr val="CD2D66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tập</a:t>
            </a:r>
            <a:r>
              <a:rPr lang="en-US" sz="4800" b="1" dirty="0">
                <a:solidFill>
                  <a:srgbClr val="CD2D66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	</a:t>
            </a:r>
          </a:p>
        </p:txBody>
      </p:sp>
      <p:sp>
        <p:nvSpPr>
          <p:cNvPr id="25" name="Google Shape;622;p25">
            <a:extLst>
              <a:ext uri="{FF2B5EF4-FFF2-40B4-BE49-F238E27FC236}">
                <a16:creationId xmlns:a16="http://schemas.microsoft.com/office/drawing/2014/main" id="{4B29C575-C6BE-420B-9DF4-2619D4DC3D54}"/>
              </a:ext>
            </a:extLst>
          </p:cNvPr>
          <p:cNvSpPr txBox="1">
            <a:spLocks/>
          </p:cNvSpPr>
          <p:nvPr/>
        </p:nvSpPr>
        <p:spPr>
          <a:xfrm>
            <a:off x="5903352" y="3941218"/>
            <a:ext cx="4398409" cy="219270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Font typeface="Arial" panose="020B0604020202020204" pitchFamily="34" charset="0"/>
              <a:buNone/>
            </a:pPr>
            <a:r>
              <a:rPr lang="en-US" sz="4800" b="1" dirty="0" err="1">
                <a:solidFill>
                  <a:srgbClr val="F5A9AD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Chuẩn</a:t>
            </a:r>
            <a:r>
              <a:rPr lang="en-US" sz="4800" b="1" dirty="0">
                <a:solidFill>
                  <a:srgbClr val="F5A9AD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 </a:t>
            </a:r>
            <a:r>
              <a:rPr lang="en-US" sz="4800" b="1" dirty="0" err="1">
                <a:solidFill>
                  <a:srgbClr val="F5A9AD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bị</a:t>
            </a:r>
            <a:endParaRPr lang="en-US" sz="4800" b="1" dirty="0">
              <a:solidFill>
                <a:srgbClr val="F5A9AD"/>
              </a:solidFill>
              <a:latin typeface="#9Slide05 Garris" pitchFamily="2" charset="0"/>
              <a:ea typeface="Boogaloo"/>
              <a:cs typeface="Boogaloo"/>
              <a:sym typeface="Boogaloo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rgbClr val="F5A9AD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 bài </a:t>
            </a:r>
            <a:r>
              <a:rPr lang="en-US" sz="4800" b="1" dirty="0" err="1">
                <a:solidFill>
                  <a:srgbClr val="F5A9AD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sau</a:t>
            </a:r>
            <a:endParaRPr lang="en-US" sz="4800" b="1" dirty="0">
              <a:solidFill>
                <a:srgbClr val="F5A9AD"/>
              </a:solidFill>
              <a:latin typeface="#9Slide05 Garris" pitchFamily="2" charset="0"/>
              <a:ea typeface="Boogaloo"/>
              <a:cs typeface="Boogaloo"/>
              <a:sym typeface="Boogaloo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E3804E5-9DB6-4AE7-9FAD-9BB74BDD40E4}"/>
              </a:ext>
            </a:extLst>
          </p:cNvPr>
          <p:cNvSpPr txBox="1"/>
          <p:nvPr/>
        </p:nvSpPr>
        <p:spPr>
          <a:xfrm>
            <a:off x="-395231" y="50977"/>
            <a:ext cx="64635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E58284"/>
                </a:solidFill>
                <a:latin typeface="UTM Cookies" panose="02040603050506020204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51567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37" grpId="0" bldLvl="0" animBg="1"/>
      <p:bldP spid="21" grpId="0" animBg="1"/>
      <p:bldP spid="20" grpId="0" uiExpand="1" build="p"/>
      <p:bldP spid="2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9" name="图片 48" descr="云2副本">
            <a:extLst>
              <a:ext uri="{FF2B5EF4-FFF2-40B4-BE49-F238E27FC236}">
                <a16:creationId xmlns:a16="http://schemas.microsoft.com/office/drawing/2014/main" id="{CD41F39F-3E43-4AEB-80F7-0CBE14E56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4491"/>
            <a:ext cx="12192000" cy="4490720"/>
          </a:xfrm>
          <a:prstGeom prst="rect">
            <a:avLst/>
          </a:prstGeom>
        </p:spPr>
      </p:pic>
      <p:pic>
        <p:nvPicPr>
          <p:cNvPr id="51" name="图片 50" descr="云22副本">
            <a:extLst>
              <a:ext uri="{FF2B5EF4-FFF2-40B4-BE49-F238E27FC236}">
                <a16:creationId xmlns:a16="http://schemas.microsoft.com/office/drawing/2014/main" id="{9E351AD7-8EA2-4FE6-9EDF-CFCBC39D7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" y="1226821"/>
            <a:ext cx="12192635" cy="4076700"/>
          </a:xfrm>
          <a:prstGeom prst="rect">
            <a:avLst/>
          </a:prstGeom>
        </p:spPr>
      </p:pic>
      <p:pic>
        <p:nvPicPr>
          <p:cNvPr id="3" name="Picture 2" descr="A group of people on a stage&#10;&#10;Description automatically generated with medium confidence">
            <a:extLst>
              <a:ext uri="{FF2B5EF4-FFF2-40B4-BE49-F238E27FC236}">
                <a16:creationId xmlns:a16="http://schemas.microsoft.com/office/drawing/2014/main" id="{E6726A39-73D0-4578-B4F5-261AAC0226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3" y="-636"/>
            <a:ext cx="12185014" cy="5180952"/>
          </a:xfrm>
          <a:prstGeom prst="rect">
            <a:avLst/>
          </a:prstGeom>
        </p:spPr>
      </p:pic>
      <p:sp>
        <p:nvSpPr>
          <p:cNvPr id="5" name="任意多边形 10">
            <a:extLst>
              <a:ext uri="{FF2B5EF4-FFF2-40B4-BE49-F238E27FC236}">
                <a16:creationId xmlns:a16="http://schemas.microsoft.com/office/drawing/2014/main" id="{04A50CB7-5F18-4BB9-B1FE-05958FB010A0}"/>
              </a:ext>
            </a:extLst>
          </p:cNvPr>
          <p:cNvSpPr/>
          <p:nvPr/>
        </p:nvSpPr>
        <p:spPr>
          <a:xfrm>
            <a:off x="3028950" y="192405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0" name="任意多边形 27">
            <a:extLst>
              <a:ext uri="{FF2B5EF4-FFF2-40B4-BE49-F238E27FC236}">
                <a16:creationId xmlns:a16="http://schemas.microsoft.com/office/drawing/2014/main" id="{8229216B-B510-4C4A-A145-8278E0B524C0}"/>
              </a:ext>
            </a:extLst>
          </p:cNvPr>
          <p:cNvSpPr/>
          <p:nvPr/>
        </p:nvSpPr>
        <p:spPr>
          <a:xfrm>
            <a:off x="569595" y="364490"/>
            <a:ext cx="1308735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1" name="任意多边形 10">
            <a:extLst>
              <a:ext uri="{FF2B5EF4-FFF2-40B4-BE49-F238E27FC236}">
                <a16:creationId xmlns:a16="http://schemas.microsoft.com/office/drawing/2014/main" id="{BEEBE440-689F-4564-8CB9-84E83B7B11CE}"/>
              </a:ext>
            </a:extLst>
          </p:cNvPr>
          <p:cNvSpPr/>
          <p:nvPr/>
        </p:nvSpPr>
        <p:spPr>
          <a:xfrm>
            <a:off x="1927861" y="1169035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4" name="任意多边形 27">
            <a:extLst>
              <a:ext uri="{FF2B5EF4-FFF2-40B4-BE49-F238E27FC236}">
                <a16:creationId xmlns:a16="http://schemas.microsoft.com/office/drawing/2014/main" id="{BB5C801E-FF33-4556-9A85-BFAB4EB5B817}"/>
              </a:ext>
            </a:extLst>
          </p:cNvPr>
          <p:cNvSpPr/>
          <p:nvPr/>
        </p:nvSpPr>
        <p:spPr>
          <a:xfrm>
            <a:off x="8006080" y="-636"/>
            <a:ext cx="1308735" cy="65614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5" name="任意多边形 27">
            <a:extLst>
              <a:ext uri="{FF2B5EF4-FFF2-40B4-BE49-F238E27FC236}">
                <a16:creationId xmlns:a16="http://schemas.microsoft.com/office/drawing/2014/main" id="{16906701-42D3-4F8C-B7C3-642A3686FE72}"/>
              </a:ext>
            </a:extLst>
          </p:cNvPr>
          <p:cNvSpPr/>
          <p:nvPr/>
        </p:nvSpPr>
        <p:spPr>
          <a:xfrm>
            <a:off x="9552108" y="595675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7" name="任意多边形 10">
            <a:extLst>
              <a:ext uri="{FF2B5EF4-FFF2-40B4-BE49-F238E27FC236}">
                <a16:creationId xmlns:a16="http://schemas.microsoft.com/office/drawing/2014/main" id="{B0CD911D-4DA1-4C67-AC6F-7AF15C4B5E12}"/>
              </a:ext>
            </a:extLst>
          </p:cNvPr>
          <p:cNvSpPr/>
          <p:nvPr/>
        </p:nvSpPr>
        <p:spPr>
          <a:xfrm>
            <a:off x="11211560" y="30036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80237FCD-64C5-4122-BBBC-F653A818744C}"/>
              </a:ext>
            </a:extLst>
          </p:cNvPr>
          <p:cNvGrpSpPr/>
          <p:nvPr/>
        </p:nvGrpSpPr>
        <p:grpSpPr>
          <a:xfrm>
            <a:off x="1" y="2395620"/>
            <a:ext cx="12191999" cy="4432344"/>
            <a:chOff x="0" y="3665"/>
            <a:chExt cx="19198" cy="7135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EEFA4BB8-91A6-46DD-B3EE-830FA43DDCEF}"/>
                </a:ext>
              </a:extLst>
            </p:cNvPr>
            <p:cNvSpPr/>
            <p:nvPr/>
          </p:nvSpPr>
          <p:spPr>
            <a:xfrm>
              <a:off x="0" y="9348"/>
              <a:ext cx="19176" cy="14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pic>
          <p:nvPicPr>
            <p:cNvPr id="54" name="图片 53" descr="云12副本">
              <a:extLst>
                <a:ext uri="{FF2B5EF4-FFF2-40B4-BE49-F238E27FC236}">
                  <a16:creationId xmlns:a16="http://schemas.microsoft.com/office/drawing/2014/main" id="{B770C144-48C3-40DF-989A-4402BB293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3665"/>
              <a:ext cx="19199" cy="6343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4B7DA72-10F8-4A06-BD34-06293CE468EE}"/>
              </a:ext>
            </a:extLst>
          </p:cNvPr>
          <p:cNvSpPr txBox="1"/>
          <p:nvPr/>
        </p:nvSpPr>
        <p:spPr>
          <a:xfrm>
            <a:off x="226909" y="5003324"/>
            <a:ext cx="117242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0" dirty="0">
                <a:solidFill>
                  <a:srgbClr val="CD2D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UTM Showcard" panose="02040603050506020204" pitchFamily="18" charset="0"/>
                <a:ea typeface="字魂107号-萌趣欢乐体" panose="00000500000000000000" pitchFamily="2" charset="-122"/>
              </a:rPr>
              <a:t>CHÚC CÁC EM HỌC TỐT!</a:t>
            </a:r>
            <a:endParaRPr lang="zh-CN" altLang="en-US" sz="8000" dirty="0">
              <a:solidFill>
                <a:srgbClr val="CD2D6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UTM Showcard" panose="02040603050506020204" pitchFamily="18" charset="0"/>
              <a:ea typeface="字魂107号-萌趣欢乐体" panose="00000500000000000000" pitchFamily="2" charset="-122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777FE5B-E9F4-4600-9892-EFCFD7FE45A5}"/>
              </a:ext>
            </a:extLst>
          </p:cNvPr>
          <p:cNvSpPr txBox="1">
            <a:spLocks/>
          </p:cNvSpPr>
          <p:nvPr/>
        </p:nvSpPr>
        <p:spPr>
          <a:xfrm>
            <a:off x="-586762" y="-45052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rgbClr val="CD2D66"/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rgbClr val="CD2D66"/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396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4" grpId="0" bldLvl="0" animBg="1"/>
      <p:bldP spid="35" grpId="0" bldLvl="0" animBg="1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287863"/>
            <a:ext cx="12496800" cy="6205842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 quà tặng tiếp theo sẽ được MĂNG NON cập nhật tại nhóm Măng Non – Tài liệu Tiểu học sau:</a:t>
            </a:r>
            <a:b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hlinkClick r:id="rId2"/>
              </a:rPr>
              <a:t>https://www.facebook.com/groups/629898828017053</a:t>
            </a:r>
            <a:b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b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  <a:t>Mời thầy cô tham gia nhóm để chủ động cập nhật bài giảng điện tử lớp 4 và quà tặng hằng tuần </a:t>
            </a:r>
            <a:b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</a:br>
            <a: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  <a:t>mới nhất nhé!</a:t>
            </a:r>
            <a:br>
              <a:rPr lang="en-US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</a:br>
            <a:br>
              <a:rPr lang="en-US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06E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064" y="-1969689"/>
            <a:ext cx="3113783" cy="461535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097024" y="0"/>
            <a:ext cx="10094976" cy="27675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06E8A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CHUYÊN GIÁO ÁN ĐIỆN TỬ THEO TUẦN KHỐI 4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THAO GIẢNG – ELEARNING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 chia sẻ tài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tặng: Măng Non – Tài liệu Tiểu học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Page: Măng Non – Tài liệu Tiểu học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0382348780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0984848929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386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21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14400" y="-22636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" name="图片 50" descr="背景页">
            <a:extLst>
              <a:ext uri="{FF2B5EF4-FFF2-40B4-BE49-F238E27FC236}">
                <a16:creationId xmlns:a16="http://schemas.microsoft.com/office/drawing/2014/main" id="{02107E99-FE24-40C5-B942-6B840D360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00" y="-1423521"/>
            <a:ext cx="12192000" cy="8628305"/>
          </a:xfrm>
          <a:prstGeom prst="rect">
            <a:avLst/>
          </a:prstGeom>
        </p:spPr>
      </p:pic>
      <p:sp>
        <p:nvSpPr>
          <p:cNvPr id="91" name="任意多边形 27">
            <a:extLst>
              <a:ext uri="{FF2B5EF4-FFF2-40B4-BE49-F238E27FC236}">
                <a16:creationId xmlns:a16="http://schemas.microsoft.com/office/drawing/2014/main" id="{CC0495B2-286D-4E20-8E5A-F741514087C2}"/>
              </a:ext>
            </a:extLst>
          </p:cNvPr>
          <p:cNvSpPr/>
          <p:nvPr/>
        </p:nvSpPr>
        <p:spPr>
          <a:xfrm>
            <a:off x="2667647" y="269160"/>
            <a:ext cx="640502" cy="422029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2" name="任意多边形 10">
            <a:extLst>
              <a:ext uri="{FF2B5EF4-FFF2-40B4-BE49-F238E27FC236}">
                <a16:creationId xmlns:a16="http://schemas.microsoft.com/office/drawing/2014/main" id="{2101CC3A-3BE7-4B8B-96AB-174E38447908}"/>
              </a:ext>
            </a:extLst>
          </p:cNvPr>
          <p:cNvSpPr/>
          <p:nvPr/>
        </p:nvSpPr>
        <p:spPr>
          <a:xfrm>
            <a:off x="2038573" y="928300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3" name="任意多边形 27">
            <a:extLst>
              <a:ext uri="{FF2B5EF4-FFF2-40B4-BE49-F238E27FC236}">
                <a16:creationId xmlns:a16="http://schemas.microsoft.com/office/drawing/2014/main" id="{F9DABD06-A78B-48EC-993A-5B03D520B5F6}"/>
              </a:ext>
            </a:extLst>
          </p:cNvPr>
          <p:cNvSpPr/>
          <p:nvPr/>
        </p:nvSpPr>
        <p:spPr>
          <a:xfrm>
            <a:off x="9561097" y="631353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4" name="任意多边形 10">
            <a:extLst>
              <a:ext uri="{FF2B5EF4-FFF2-40B4-BE49-F238E27FC236}">
                <a16:creationId xmlns:a16="http://schemas.microsoft.com/office/drawing/2014/main" id="{F686E58C-FC60-433E-86D4-D5731BFD9F3E}"/>
              </a:ext>
            </a:extLst>
          </p:cNvPr>
          <p:cNvSpPr/>
          <p:nvPr/>
        </p:nvSpPr>
        <p:spPr>
          <a:xfrm>
            <a:off x="11220549" y="65714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95" name="图片 94">
            <a:extLst>
              <a:ext uri="{FF2B5EF4-FFF2-40B4-BE49-F238E27FC236}">
                <a16:creationId xmlns:a16="http://schemas.microsoft.com/office/drawing/2014/main" id="{5623725F-CC3B-4692-A052-6ED4B01132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789">
            <a:off x="10442753" y="374232"/>
            <a:ext cx="1701282" cy="1701282"/>
          </a:xfrm>
          <a:prstGeom prst="rect">
            <a:avLst/>
          </a:prstGeom>
        </p:spPr>
      </p:pic>
      <p:sp>
        <p:nvSpPr>
          <p:cNvPr id="96" name="任意多边形 27">
            <a:extLst>
              <a:ext uri="{FF2B5EF4-FFF2-40B4-BE49-F238E27FC236}">
                <a16:creationId xmlns:a16="http://schemas.microsoft.com/office/drawing/2014/main" id="{A490F365-A44B-4046-A8AE-41FBE36CEFB5}"/>
              </a:ext>
            </a:extLst>
          </p:cNvPr>
          <p:cNvSpPr/>
          <p:nvPr/>
        </p:nvSpPr>
        <p:spPr>
          <a:xfrm>
            <a:off x="569595" y="364490"/>
            <a:ext cx="1308735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22" name="图片 50" descr="背景页">
            <a:extLst>
              <a:ext uri="{FF2B5EF4-FFF2-40B4-BE49-F238E27FC236}">
                <a16:creationId xmlns:a16="http://schemas.microsoft.com/office/drawing/2014/main" id="{0D9385B1-307F-4F54-B580-6A93D4C76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575" y="1711235"/>
            <a:ext cx="12192000" cy="533421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5162941-ED41-4757-9204-ABD7B88AC4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72" y="5276005"/>
            <a:ext cx="1373933" cy="13739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96DF383-FE3D-4209-9869-5C987CFB41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80" y="4917336"/>
            <a:ext cx="1158875" cy="11588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06E9674-AC3E-4D96-A0B3-03A9070E7F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448" flipH="1">
            <a:off x="-144221" y="2175710"/>
            <a:ext cx="5177101" cy="51771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6633BD-1AF5-4DC1-903B-DBAFE2B92253}"/>
              </a:ext>
            </a:extLst>
          </p:cNvPr>
          <p:cNvSpPr txBox="1"/>
          <p:nvPr/>
        </p:nvSpPr>
        <p:spPr>
          <a:xfrm>
            <a:off x="2666208" y="2092074"/>
            <a:ext cx="848285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E58284"/>
                </a:solidFill>
                <a:latin typeface="UTM Cookies" panose="02040603050506020204" pitchFamily="18" charset="0"/>
              </a:rPr>
              <a:t>KHỞI ĐỘNG</a:t>
            </a:r>
          </a:p>
        </p:txBody>
      </p:sp>
      <p:sp>
        <p:nvSpPr>
          <p:cNvPr id="23" name="任意多边形 17">
            <a:extLst>
              <a:ext uri="{FF2B5EF4-FFF2-40B4-BE49-F238E27FC236}">
                <a16:creationId xmlns:a16="http://schemas.microsoft.com/office/drawing/2014/main" id="{E28B047D-260A-4AF5-9C84-DF301DBBDBF0}"/>
              </a:ext>
            </a:extLst>
          </p:cNvPr>
          <p:cNvSpPr/>
          <p:nvPr/>
        </p:nvSpPr>
        <p:spPr>
          <a:xfrm>
            <a:off x="4528170" y="534711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7ACB0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25" name="任意多边形 19">
            <a:extLst>
              <a:ext uri="{FF2B5EF4-FFF2-40B4-BE49-F238E27FC236}">
                <a16:creationId xmlns:a16="http://schemas.microsoft.com/office/drawing/2014/main" id="{2D39AE15-67F6-49E1-BD62-EF3FD6902589}"/>
              </a:ext>
            </a:extLst>
          </p:cNvPr>
          <p:cNvSpPr/>
          <p:nvPr/>
        </p:nvSpPr>
        <p:spPr>
          <a:xfrm>
            <a:off x="6939900" y="777875"/>
            <a:ext cx="1361440" cy="8978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7ACB0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4C7CF8C-713E-4E58-A530-A722F9B1A17E}"/>
              </a:ext>
            </a:extLst>
          </p:cNvPr>
          <p:cNvSpPr txBox="1">
            <a:spLocks/>
          </p:cNvSpPr>
          <p:nvPr/>
        </p:nvSpPr>
        <p:spPr>
          <a:xfrm>
            <a:off x="-586762" y="-45052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rgbClr val="CD2D66"/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rgbClr val="CD2D66"/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870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ldLvl="0" animBg="1"/>
      <p:bldP spid="93" grpId="0" bldLvl="0" animBg="1"/>
      <p:bldP spid="96" grpId="0" bldLvl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CA4EC02-AC5F-4477-ADC6-5F70E2A2871B}"/>
              </a:ext>
            </a:extLst>
          </p:cNvPr>
          <p:cNvGrpSpPr/>
          <p:nvPr/>
        </p:nvGrpSpPr>
        <p:grpSpPr>
          <a:xfrm>
            <a:off x="0" y="4556125"/>
            <a:ext cx="12192000" cy="2301875"/>
            <a:chOff x="0" y="7151"/>
            <a:chExt cx="19200" cy="3625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6" name="图片 5" descr="云3副本副本">
              <a:extLst>
                <a:ext uri="{FF2B5EF4-FFF2-40B4-BE49-F238E27FC236}">
                  <a16:creationId xmlns:a16="http://schemas.microsoft.com/office/drawing/2014/main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pic>
        <p:nvPicPr>
          <p:cNvPr id="13" name="图片 12" descr="E:\张颖颖PPT工作成果\张颖2019PPT\82-新入职幼师培训\飞机.png飞机">
            <a:extLst>
              <a:ext uri="{FF2B5EF4-FFF2-40B4-BE49-F238E27FC236}">
                <a16:creationId xmlns:a16="http://schemas.microsoft.com/office/drawing/2014/main" id="{49A1C3FC-2669-4F67-9D4D-18F772BE2A8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1180000" flipH="1">
            <a:off x="4252524" y="154226"/>
            <a:ext cx="6846570" cy="142176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E8ECD5F-9067-4049-A99D-763A075BD0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210" y="3030453"/>
            <a:ext cx="3610539" cy="361053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033DD53-1C8D-4F98-9434-4E00B44830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573" y="158750"/>
            <a:ext cx="944642" cy="94464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96EA124-5E55-464C-86B0-D5C1D155E002}"/>
              </a:ext>
            </a:extLst>
          </p:cNvPr>
          <p:cNvSpPr txBox="1"/>
          <p:nvPr/>
        </p:nvSpPr>
        <p:spPr>
          <a:xfrm>
            <a:off x="1031789" y="369917"/>
            <a:ext cx="2934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E58284"/>
                </a:solidFill>
                <a:latin typeface="UTM Cookies" panose="02040603050506020204" pitchFamily="18" charset="0"/>
              </a:rPr>
              <a:t>KHỞI ĐỘNG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5ED806-C60F-49B6-8898-4352D233B88E}"/>
              </a:ext>
            </a:extLst>
          </p:cNvPr>
          <p:cNvSpPr txBox="1"/>
          <p:nvPr/>
        </p:nvSpPr>
        <p:spPr>
          <a:xfrm>
            <a:off x="739894" y="1330853"/>
            <a:ext cx="10420319" cy="1446550"/>
          </a:xfrm>
          <a:prstGeom prst="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 w="38100"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LID4096" sz="4400" b="1" dirty="0" err="1">
                <a:latin typeface="#9Slide05 Fourth Medium" panose="00000600000000000000" pitchFamily="2" charset="0"/>
              </a:rPr>
              <a:t>Nêu</a:t>
            </a:r>
            <a:r>
              <a:rPr lang="en-US" altLang="LID4096" sz="4400" b="1" dirty="0">
                <a:latin typeface="#9Slide05 Fourth Medium" panose="00000600000000000000" pitchFamily="2" charset="0"/>
              </a:rPr>
              <a:t> </a:t>
            </a:r>
            <a:r>
              <a:rPr lang="en-US" altLang="LID4096" sz="4400" b="1" dirty="0" err="1">
                <a:latin typeface="#9Slide05 Fourth Medium" panose="00000600000000000000" pitchFamily="2" charset="0"/>
              </a:rPr>
              <a:t>các</a:t>
            </a:r>
            <a:r>
              <a:rPr lang="en-US" altLang="LID4096" sz="4400" b="1" dirty="0">
                <a:latin typeface="#9Slide05 Fourth Medium" panose="00000600000000000000" pitchFamily="2" charset="0"/>
              </a:rPr>
              <a:t> </a:t>
            </a:r>
            <a:r>
              <a:rPr lang="en-US" altLang="LID4096" sz="4400" b="1" dirty="0" err="1">
                <a:latin typeface="#9Slide05 Fourth Medium" panose="00000600000000000000" pitchFamily="2" charset="0"/>
              </a:rPr>
              <a:t>bước</a:t>
            </a:r>
            <a:r>
              <a:rPr lang="en-US" altLang="LID4096" sz="4400" b="1" dirty="0">
                <a:latin typeface="#9Slide05 Fourth Medium" panose="00000600000000000000" pitchFamily="2" charset="0"/>
              </a:rPr>
              <a:t> </a:t>
            </a:r>
            <a:r>
              <a:rPr lang="en-US" altLang="LID4096" sz="4400" b="1" dirty="0" err="1">
                <a:latin typeface="#9Slide05 Fourth Medium" panose="00000600000000000000" pitchFamily="2" charset="0"/>
              </a:rPr>
              <a:t>giải</a:t>
            </a:r>
            <a:r>
              <a:rPr lang="en-US" altLang="LID4096" sz="4400" b="1" dirty="0">
                <a:latin typeface="#9Slide05 Fourth Medium" panose="00000600000000000000" pitchFamily="2" charset="0"/>
              </a:rPr>
              <a:t> bài </a:t>
            </a:r>
            <a:r>
              <a:rPr lang="en-US" altLang="LID4096" sz="4400" b="1" dirty="0" err="1">
                <a:latin typeface="#9Slide05 Fourth Medium" panose="00000600000000000000" pitchFamily="2" charset="0"/>
              </a:rPr>
              <a:t>toán</a:t>
            </a:r>
            <a:r>
              <a:rPr lang="en-US" altLang="LID4096" sz="4400" b="1" dirty="0">
                <a:latin typeface="#9Slide05 Fourth Medium" panose="00000600000000000000" pitchFamily="2" charset="0"/>
              </a:rPr>
              <a:t> </a:t>
            </a:r>
            <a:r>
              <a:rPr lang="en-US" altLang="LID4096" sz="4400" b="1" dirty="0" err="1">
                <a:latin typeface="#9Slide05 Fourth Medium" panose="00000600000000000000" pitchFamily="2" charset="0"/>
              </a:rPr>
              <a:t>tìm</a:t>
            </a:r>
            <a:r>
              <a:rPr lang="en-US" altLang="LID4096" sz="4400" b="1" dirty="0">
                <a:latin typeface="#9Slide05 Fourth Medium" panose="00000600000000000000" pitchFamily="2" charset="0"/>
              </a:rPr>
              <a:t> </a:t>
            </a:r>
            <a:r>
              <a:rPr lang="en-US" altLang="LID4096" sz="4400" b="1" dirty="0" err="1">
                <a:latin typeface="#9Slide05 Fourth Medium" panose="00000600000000000000" pitchFamily="2" charset="0"/>
              </a:rPr>
              <a:t>hai</a:t>
            </a:r>
            <a:r>
              <a:rPr lang="en-US" altLang="LID4096" sz="4400" b="1" dirty="0">
                <a:latin typeface="#9Slide05 Fourth Medium" panose="00000600000000000000" pitchFamily="2" charset="0"/>
              </a:rPr>
              <a:t> </a:t>
            </a:r>
            <a:r>
              <a:rPr lang="en-US" altLang="LID4096" sz="4400" b="1" dirty="0" err="1">
                <a:latin typeface="#9Slide05 Fourth Medium" panose="00000600000000000000" pitchFamily="2" charset="0"/>
              </a:rPr>
              <a:t>số</a:t>
            </a:r>
            <a:r>
              <a:rPr lang="en-US" altLang="LID4096" sz="4400" b="1" dirty="0">
                <a:latin typeface="#9Slide05 Fourth Medium" panose="00000600000000000000" pitchFamily="2" charset="0"/>
              </a:rPr>
              <a:t> </a:t>
            </a:r>
            <a:r>
              <a:rPr lang="en-US" altLang="LID4096" sz="4400" b="1" dirty="0" err="1">
                <a:latin typeface="#9Slide05 Fourth Medium" panose="00000600000000000000" pitchFamily="2" charset="0"/>
              </a:rPr>
              <a:t>khi</a:t>
            </a:r>
            <a:r>
              <a:rPr lang="en-US" altLang="LID4096" sz="4400" b="1" dirty="0">
                <a:latin typeface="#9Slide05 Fourth Medium" panose="00000600000000000000" pitchFamily="2" charset="0"/>
              </a:rPr>
              <a:t> biết </a:t>
            </a:r>
            <a:r>
              <a:rPr lang="en-US" altLang="LID4096" sz="4400" b="1" dirty="0" err="1">
                <a:latin typeface="#9Slide05 Fourth Medium" panose="00000600000000000000" pitchFamily="2" charset="0"/>
              </a:rPr>
              <a:t>tổng</a:t>
            </a:r>
            <a:r>
              <a:rPr lang="en-US" altLang="LID4096" sz="4400" b="1" dirty="0">
                <a:latin typeface="#9Slide05 Fourth Medium" panose="00000600000000000000" pitchFamily="2" charset="0"/>
              </a:rPr>
              <a:t> </a:t>
            </a:r>
            <a:r>
              <a:rPr lang="en-US" altLang="LID4096" sz="4400" b="1" dirty="0" err="1">
                <a:latin typeface="#9Slide05 Fourth Medium" panose="00000600000000000000" pitchFamily="2" charset="0"/>
              </a:rPr>
              <a:t>và</a:t>
            </a:r>
            <a:r>
              <a:rPr lang="en-US" altLang="LID4096" sz="4400" b="1" dirty="0">
                <a:latin typeface="#9Slide05 Fourth Medium" panose="00000600000000000000" pitchFamily="2" charset="0"/>
              </a:rPr>
              <a:t> </a:t>
            </a:r>
            <a:r>
              <a:rPr lang="en-US" altLang="LID4096" sz="4400" b="1" dirty="0" err="1">
                <a:latin typeface="#9Slide05 Fourth Medium" panose="00000600000000000000" pitchFamily="2" charset="0"/>
              </a:rPr>
              <a:t>tỉ</a:t>
            </a:r>
            <a:r>
              <a:rPr lang="en-US" altLang="LID4096" sz="4400" b="1" dirty="0">
                <a:latin typeface="#9Slide05 Fourth Medium" panose="00000600000000000000" pitchFamily="2" charset="0"/>
              </a:rPr>
              <a:t> </a:t>
            </a:r>
            <a:r>
              <a:rPr lang="en-US" altLang="LID4096" sz="4400" b="1" dirty="0" err="1">
                <a:latin typeface="#9Slide05 Fourth Medium" panose="00000600000000000000" pitchFamily="2" charset="0"/>
              </a:rPr>
              <a:t>số</a:t>
            </a:r>
            <a:r>
              <a:rPr lang="en-US" altLang="LID4096" sz="4400" b="1" dirty="0">
                <a:latin typeface="#9Slide05 Fourth Medium" panose="00000600000000000000" pitchFamily="2" charset="0"/>
              </a:rPr>
              <a:t> của </a:t>
            </a:r>
            <a:r>
              <a:rPr lang="en-US" altLang="LID4096" sz="4400" b="1" dirty="0" err="1">
                <a:latin typeface="#9Slide05 Fourth Medium" panose="00000600000000000000" pitchFamily="2" charset="0"/>
              </a:rPr>
              <a:t>hai</a:t>
            </a:r>
            <a:r>
              <a:rPr lang="en-US" altLang="LID4096" sz="4400" b="1" dirty="0">
                <a:latin typeface="#9Slide05 Fourth Medium" panose="00000600000000000000" pitchFamily="2" charset="0"/>
              </a:rPr>
              <a:t> </a:t>
            </a:r>
            <a:r>
              <a:rPr lang="en-US" altLang="LID4096" sz="4400" b="1" dirty="0" err="1">
                <a:latin typeface="#9Slide05 Fourth Medium" panose="00000600000000000000" pitchFamily="2" charset="0"/>
              </a:rPr>
              <a:t>số</a:t>
            </a:r>
            <a:r>
              <a:rPr lang="en-US" altLang="LID4096" sz="4400" b="1" dirty="0">
                <a:latin typeface="#9Slide05 Fourth Medium" panose="00000600000000000000" pitchFamily="2" charset="0"/>
              </a:rPr>
              <a:t> </a:t>
            </a:r>
            <a:r>
              <a:rPr lang="en-US" altLang="LID4096" sz="4400" b="1" dirty="0" err="1">
                <a:latin typeface="#9Slide05 Fourth Medium" panose="00000600000000000000" pitchFamily="2" charset="0"/>
              </a:rPr>
              <a:t>đó</a:t>
            </a:r>
            <a:r>
              <a:rPr lang="en-US" altLang="LID4096" sz="4400" b="1" dirty="0">
                <a:latin typeface="#9Slide05 Fourth Medium" panose="00000600000000000000" pitchFamily="2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D34C40-CA08-441E-96AE-082E639EB600}"/>
              </a:ext>
            </a:extLst>
          </p:cNvPr>
          <p:cNvSpPr txBox="1"/>
          <p:nvPr/>
        </p:nvSpPr>
        <p:spPr>
          <a:xfrm>
            <a:off x="3455215" y="2951268"/>
            <a:ext cx="4124010" cy="707886"/>
          </a:xfrm>
          <a:prstGeom prst="rect">
            <a:avLst/>
          </a:prstGeom>
          <a:solidFill>
            <a:srgbClr val="FBD0D3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LID4096" sz="4000" b="1" dirty="0" err="1">
                <a:latin typeface="#9Slide05 Fourth Medium" panose="00000600000000000000" pitchFamily="2" charset="0"/>
              </a:rPr>
              <a:t>Bước</a:t>
            </a:r>
            <a:r>
              <a:rPr lang="en-US" altLang="LID4096" sz="4000" b="1" dirty="0">
                <a:latin typeface="#9Slide05 Fourth Medium" panose="00000600000000000000" pitchFamily="2" charset="0"/>
              </a:rPr>
              <a:t> 1</a:t>
            </a:r>
            <a:r>
              <a:rPr lang="en-US" altLang="LID4096" sz="4000" dirty="0">
                <a:latin typeface="#9Slide05 Fourth Medium" panose="00000600000000000000" pitchFamily="2" charset="0"/>
              </a:rPr>
              <a:t>: </a:t>
            </a:r>
            <a:r>
              <a:rPr lang="en-US" altLang="LID4096" sz="4000" dirty="0" err="1">
                <a:latin typeface="#9Slide05 Fourth Medium" panose="00000600000000000000" pitchFamily="2" charset="0"/>
              </a:rPr>
              <a:t>Vẽ</a:t>
            </a:r>
            <a:r>
              <a:rPr lang="en-US" altLang="LID4096" sz="4000" dirty="0">
                <a:latin typeface="#9Slide05 Fourth Medium" panose="00000600000000000000" pitchFamily="2" charset="0"/>
              </a:rPr>
              <a:t> </a:t>
            </a:r>
            <a:r>
              <a:rPr lang="en-US" altLang="LID4096" sz="4000" dirty="0" err="1">
                <a:latin typeface="#9Slide05 Fourth Medium" panose="00000600000000000000" pitchFamily="2" charset="0"/>
              </a:rPr>
              <a:t>sơ</a:t>
            </a:r>
            <a:r>
              <a:rPr lang="en-US" altLang="LID4096" sz="4000" dirty="0">
                <a:latin typeface="#9Slide05 Fourth Medium" panose="00000600000000000000" pitchFamily="2" charset="0"/>
              </a:rPr>
              <a:t> </a:t>
            </a:r>
            <a:r>
              <a:rPr lang="en-US" altLang="LID4096" sz="4000" dirty="0" err="1">
                <a:latin typeface="#9Slide05 Fourth Medium" panose="00000600000000000000" pitchFamily="2" charset="0"/>
              </a:rPr>
              <a:t>đồ</a:t>
            </a:r>
            <a:r>
              <a:rPr lang="en-US" altLang="LID4096" sz="4000" dirty="0">
                <a:latin typeface="#9Slide05 Fourth Medium" panose="00000600000000000000" pitchFamily="2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1AC39D7-DCCA-4105-B02A-D947A717862B}"/>
              </a:ext>
            </a:extLst>
          </p:cNvPr>
          <p:cNvSpPr txBox="1"/>
          <p:nvPr/>
        </p:nvSpPr>
        <p:spPr>
          <a:xfrm>
            <a:off x="1405794" y="3753696"/>
            <a:ext cx="7914629" cy="707886"/>
          </a:xfrm>
          <a:prstGeom prst="rect">
            <a:avLst/>
          </a:prstGeom>
          <a:solidFill>
            <a:srgbClr val="FBD0D3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LID4096" sz="4000" b="1" dirty="0" err="1">
                <a:latin typeface="#9Slide05 Fourth Medium" panose="00000600000000000000" pitchFamily="2" charset="0"/>
              </a:rPr>
              <a:t>Bước</a:t>
            </a:r>
            <a:r>
              <a:rPr lang="en-US" altLang="LID4096" sz="4000" b="1" dirty="0">
                <a:latin typeface="#9Slide05 Fourth Medium" panose="00000600000000000000" pitchFamily="2" charset="0"/>
              </a:rPr>
              <a:t> 2</a:t>
            </a:r>
            <a:r>
              <a:rPr lang="en-US" altLang="LID4096" sz="4000" dirty="0">
                <a:latin typeface="#9Slide05 Fourth Medium" panose="00000600000000000000" pitchFamily="2" charset="0"/>
              </a:rPr>
              <a:t>: </a:t>
            </a:r>
            <a:r>
              <a:rPr lang="en-US" altLang="LID4096" sz="4000" dirty="0" err="1">
                <a:latin typeface="#9Slide05 Fourth Medium" panose="00000600000000000000" pitchFamily="2" charset="0"/>
              </a:rPr>
              <a:t>Tìm</a:t>
            </a:r>
            <a:r>
              <a:rPr lang="en-US" altLang="LID4096" sz="4000" dirty="0">
                <a:latin typeface="#9Slide05 Fourth Medium" panose="00000600000000000000" pitchFamily="2" charset="0"/>
              </a:rPr>
              <a:t> </a:t>
            </a:r>
            <a:r>
              <a:rPr lang="en-US" altLang="LID4096" sz="4000" dirty="0" err="1">
                <a:latin typeface="#9Slide05 Fourth Medium" panose="00000600000000000000" pitchFamily="2" charset="0"/>
              </a:rPr>
              <a:t>tổng</a:t>
            </a:r>
            <a:r>
              <a:rPr lang="en-US" altLang="LID4096" sz="4000" dirty="0">
                <a:latin typeface="#9Slide05 Fourth Medium" panose="00000600000000000000" pitchFamily="2" charset="0"/>
              </a:rPr>
              <a:t> </a:t>
            </a:r>
            <a:r>
              <a:rPr lang="en-US" altLang="LID4096" sz="4000" dirty="0" err="1">
                <a:latin typeface="#9Slide05 Fourth Medium" panose="00000600000000000000" pitchFamily="2" charset="0"/>
              </a:rPr>
              <a:t>số</a:t>
            </a:r>
            <a:r>
              <a:rPr lang="en-US" altLang="LID4096" sz="4000" dirty="0">
                <a:latin typeface="#9Slide05 Fourth Medium" panose="00000600000000000000" pitchFamily="2" charset="0"/>
              </a:rPr>
              <a:t> </a:t>
            </a:r>
            <a:r>
              <a:rPr lang="en-US" altLang="LID4096" sz="4000" dirty="0" err="1">
                <a:latin typeface="#9Slide05 Fourth Medium" panose="00000600000000000000" pitchFamily="2" charset="0"/>
              </a:rPr>
              <a:t>phần</a:t>
            </a:r>
            <a:r>
              <a:rPr lang="en-US" altLang="LID4096" sz="4000" dirty="0">
                <a:latin typeface="#9Slide05 Fourth Medium" panose="00000600000000000000" pitchFamily="2" charset="0"/>
              </a:rPr>
              <a:t> </a:t>
            </a:r>
            <a:r>
              <a:rPr lang="en-US" altLang="LID4096" sz="4000" dirty="0" err="1">
                <a:latin typeface="#9Slide05 Fourth Medium" panose="00000600000000000000" pitchFamily="2" charset="0"/>
              </a:rPr>
              <a:t>bằng</a:t>
            </a:r>
            <a:r>
              <a:rPr lang="en-US" altLang="LID4096" sz="4000" dirty="0">
                <a:latin typeface="#9Slide05 Fourth Medium" panose="00000600000000000000" pitchFamily="2" charset="0"/>
              </a:rPr>
              <a:t> </a:t>
            </a:r>
            <a:r>
              <a:rPr lang="en-US" altLang="LID4096" sz="4000" dirty="0" err="1">
                <a:latin typeface="#9Slide05 Fourth Medium" panose="00000600000000000000" pitchFamily="2" charset="0"/>
              </a:rPr>
              <a:t>nhau</a:t>
            </a:r>
            <a:r>
              <a:rPr lang="en-US" altLang="LID4096" sz="4000" dirty="0">
                <a:latin typeface="#9Slide05 Fourth Medium" panose="00000600000000000000" pitchFamily="2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AD4368-08F1-4191-9F87-CEC4821C1680}"/>
              </a:ext>
            </a:extLst>
          </p:cNvPr>
          <p:cNvSpPr txBox="1"/>
          <p:nvPr/>
        </p:nvSpPr>
        <p:spPr>
          <a:xfrm>
            <a:off x="3455215" y="4604264"/>
            <a:ext cx="4231825" cy="707886"/>
          </a:xfrm>
          <a:prstGeom prst="rect">
            <a:avLst/>
          </a:prstGeom>
          <a:solidFill>
            <a:srgbClr val="FBD0D3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LID4096" sz="4000" b="1" dirty="0" err="1">
                <a:latin typeface="#9Slide05 Fourth Medium" panose="00000600000000000000" pitchFamily="2" charset="0"/>
              </a:rPr>
              <a:t>Bước</a:t>
            </a:r>
            <a:r>
              <a:rPr lang="en-US" altLang="LID4096" sz="4000" b="1" dirty="0">
                <a:latin typeface="#9Slide05 Fourth Medium" panose="00000600000000000000" pitchFamily="2" charset="0"/>
              </a:rPr>
              <a:t> 3</a:t>
            </a:r>
            <a:r>
              <a:rPr lang="en-US" altLang="LID4096" sz="4000" dirty="0">
                <a:latin typeface="#9Slide05 Fourth Medium" panose="00000600000000000000" pitchFamily="2" charset="0"/>
              </a:rPr>
              <a:t>: </a:t>
            </a:r>
            <a:r>
              <a:rPr lang="en-US" altLang="LID4096" sz="4000" dirty="0" err="1">
                <a:latin typeface="#9Slide05 Fourth Medium" panose="00000600000000000000" pitchFamily="2" charset="0"/>
              </a:rPr>
              <a:t>Tìm</a:t>
            </a:r>
            <a:r>
              <a:rPr lang="en-US" altLang="LID4096" sz="4000" dirty="0">
                <a:latin typeface="#9Slide05 Fourth Medium" panose="00000600000000000000" pitchFamily="2" charset="0"/>
              </a:rPr>
              <a:t> </a:t>
            </a:r>
            <a:r>
              <a:rPr lang="en-US" altLang="LID4096" sz="4000" dirty="0" err="1">
                <a:latin typeface="#9Slide05 Fourth Medium" panose="00000600000000000000" pitchFamily="2" charset="0"/>
              </a:rPr>
              <a:t>số</a:t>
            </a:r>
            <a:r>
              <a:rPr lang="en-US" altLang="LID4096" sz="4000" dirty="0">
                <a:latin typeface="#9Slide05 Fourth Medium" panose="00000600000000000000" pitchFamily="2" charset="0"/>
              </a:rPr>
              <a:t> </a:t>
            </a:r>
            <a:r>
              <a:rPr lang="en-US" altLang="LID4096" sz="4000" dirty="0" err="1">
                <a:latin typeface="#9Slide05 Fourth Medium" panose="00000600000000000000" pitchFamily="2" charset="0"/>
              </a:rPr>
              <a:t>bé</a:t>
            </a:r>
            <a:r>
              <a:rPr lang="en-US" altLang="LID4096" sz="4000" dirty="0">
                <a:latin typeface="#9Slide05 Fourth Medium" panose="00000600000000000000" pitchFamily="2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2E5672-EA11-41C1-802F-E93624269CD8}"/>
              </a:ext>
            </a:extLst>
          </p:cNvPr>
          <p:cNvSpPr txBox="1"/>
          <p:nvPr/>
        </p:nvSpPr>
        <p:spPr>
          <a:xfrm>
            <a:off x="3232290" y="5471535"/>
            <a:ext cx="4569859" cy="707886"/>
          </a:xfrm>
          <a:prstGeom prst="rect">
            <a:avLst/>
          </a:prstGeom>
          <a:solidFill>
            <a:srgbClr val="FBD0D3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LID4096" sz="4000" b="1" dirty="0" err="1">
                <a:latin typeface="#9Slide05 Fourth Medium" panose="00000600000000000000" pitchFamily="2" charset="0"/>
              </a:rPr>
              <a:t>Bước</a:t>
            </a:r>
            <a:r>
              <a:rPr lang="en-US" altLang="LID4096" sz="4000" b="1" dirty="0">
                <a:latin typeface="#9Slide05 Fourth Medium" panose="00000600000000000000" pitchFamily="2" charset="0"/>
              </a:rPr>
              <a:t> 4</a:t>
            </a:r>
            <a:r>
              <a:rPr lang="en-US" altLang="LID4096" sz="4000" dirty="0">
                <a:latin typeface="#9Slide05 Fourth Medium" panose="00000600000000000000" pitchFamily="2" charset="0"/>
              </a:rPr>
              <a:t>: </a:t>
            </a:r>
            <a:r>
              <a:rPr lang="en-US" altLang="LID4096" sz="4000" dirty="0" err="1">
                <a:latin typeface="#9Slide05 Fourth Medium" panose="00000600000000000000" pitchFamily="2" charset="0"/>
              </a:rPr>
              <a:t>Tìm</a:t>
            </a:r>
            <a:r>
              <a:rPr lang="en-US" altLang="LID4096" sz="4000" dirty="0">
                <a:latin typeface="#9Slide05 Fourth Medium" panose="00000600000000000000" pitchFamily="2" charset="0"/>
              </a:rPr>
              <a:t> </a:t>
            </a:r>
            <a:r>
              <a:rPr lang="en-US" altLang="LID4096" sz="4000" dirty="0" err="1">
                <a:latin typeface="#9Slide05 Fourth Medium" panose="00000600000000000000" pitchFamily="2" charset="0"/>
              </a:rPr>
              <a:t>số</a:t>
            </a:r>
            <a:r>
              <a:rPr lang="en-US" altLang="LID4096" sz="4000" dirty="0">
                <a:latin typeface="#9Slide05 Fourth Medium" panose="00000600000000000000" pitchFamily="2" charset="0"/>
              </a:rPr>
              <a:t> </a:t>
            </a:r>
            <a:r>
              <a:rPr lang="en-US" altLang="LID4096" sz="4000" dirty="0" err="1">
                <a:latin typeface="#9Slide05 Fourth Medium" panose="00000600000000000000" pitchFamily="2" charset="0"/>
              </a:rPr>
              <a:t>lớn</a:t>
            </a:r>
            <a:r>
              <a:rPr lang="en-US" altLang="LID4096" sz="4000" dirty="0">
                <a:latin typeface="#9Slide05 Fourth Medium" panose="00000600000000000000" pitchFamily="2" charset="0"/>
              </a:rPr>
              <a:t>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90A8116-F80E-4548-9E56-E83DD9B88C16}"/>
              </a:ext>
            </a:extLst>
          </p:cNvPr>
          <p:cNvSpPr txBox="1">
            <a:spLocks/>
          </p:cNvSpPr>
          <p:nvPr/>
        </p:nvSpPr>
        <p:spPr>
          <a:xfrm>
            <a:off x="-586762" y="-45052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rgbClr val="CD2D66"/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rgbClr val="CD2D66"/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377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" name="图片 50" descr="背景页">
            <a:extLst>
              <a:ext uri="{FF2B5EF4-FFF2-40B4-BE49-F238E27FC236}">
                <a16:creationId xmlns:a16="http://schemas.microsoft.com/office/drawing/2014/main" id="{02107E99-FE24-40C5-B942-6B840D360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3825"/>
            <a:ext cx="12192000" cy="70856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5162941-ED41-4757-9204-ABD7B88AC4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72" y="5276005"/>
            <a:ext cx="1373933" cy="1373933"/>
          </a:xfrm>
          <a:prstGeom prst="rect">
            <a:avLst/>
          </a:prstGeom>
        </p:spPr>
      </p:pic>
      <p:sp>
        <p:nvSpPr>
          <p:cNvPr id="91" name="任意多边形 27">
            <a:extLst>
              <a:ext uri="{FF2B5EF4-FFF2-40B4-BE49-F238E27FC236}">
                <a16:creationId xmlns:a16="http://schemas.microsoft.com/office/drawing/2014/main" id="{CC0495B2-286D-4E20-8E5A-F741514087C2}"/>
              </a:ext>
            </a:extLst>
          </p:cNvPr>
          <p:cNvSpPr/>
          <p:nvPr/>
        </p:nvSpPr>
        <p:spPr>
          <a:xfrm>
            <a:off x="2667647" y="269160"/>
            <a:ext cx="640502" cy="422029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2" name="任意多边形 10">
            <a:extLst>
              <a:ext uri="{FF2B5EF4-FFF2-40B4-BE49-F238E27FC236}">
                <a16:creationId xmlns:a16="http://schemas.microsoft.com/office/drawing/2014/main" id="{2101CC3A-3BE7-4B8B-96AB-174E38447908}"/>
              </a:ext>
            </a:extLst>
          </p:cNvPr>
          <p:cNvSpPr/>
          <p:nvPr/>
        </p:nvSpPr>
        <p:spPr>
          <a:xfrm>
            <a:off x="2038573" y="928300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3" name="任意多边形 27">
            <a:extLst>
              <a:ext uri="{FF2B5EF4-FFF2-40B4-BE49-F238E27FC236}">
                <a16:creationId xmlns:a16="http://schemas.microsoft.com/office/drawing/2014/main" id="{F9DABD06-A78B-48EC-993A-5B03D520B5F6}"/>
              </a:ext>
            </a:extLst>
          </p:cNvPr>
          <p:cNvSpPr/>
          <p:nvPr/>
        </p:nvSpPr>
        <p:spPr>
          <a:xfrm>
            <a:off x="9561097" y="631353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4" name="任意多边形 10">
            <a:extLst>
              <a:ext uri="{FF2B5EF4-FFF2-40B4-BE49-F238E27FC236}">
                <a16:creationId xmlns:a16="http://schemas.microsoft.com/office/drawing/2014/main" id="{F686E58C-FC60-433E-86D4-D5731BFD9F3E}"/>
              </a:ext>
            </a:extLst>
          </p:cNvPr>
          <p:cNvSpPr/>
          <p:nvPr/>
        </p:nvSpPr>
        <p:spPr>
          <a:xfrm>
            <a:off x="11220549" y="65714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95" name="图片 94">
            <a:extLst>
              <a:ext uri="{FF2B5EF4-FFF2-40B4-BE49-F238E27FC236}">
                <a16:creationId xmlns:a16="http://schemas.microsoft.com/office/drawing/2014/main" id="{5623725F-CC3B-4692-A052-6ED4B01132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789">
            <a:off x="10442753" y="374232"/>
            <a:ext cx="1701282" cy="1701282"/>
          </a:xfrm>
          <a:prstGeom prst="rect">
            <a:avLst/>
          </a:prstGeom>
        </p:spPr>
      </p:pic>
      <p:sp>
        <p:nvSpPr>
          <p:cNvPr id="96" name="任意多边形 27">
            <a:extLst>
              <a:ext uri="{FF2B5EF4-FFF2-40B4-BE49-F238E27FC236}">
                <a16:creationId xmlns:a16="http://schemas.microsoft.com/office/drawing/2014/main" id="{A490F365-A44B-4046-A8AE-41FBE36CEFB5}"/>
              </a:ext>
            </a:extLst>
          </p:cNvPr>
          <p:cNvSpPr/>
          <p:nvPr/>
        </p:nvSpPr>
        <p:spPr>
          <a:xfrm>
            <a:off x="569595" y="364490"/>
            <a:ext cx="1308735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96DF383-FE3D-4209-9869-5C987CFB41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80" y="4917336"/>
            <a:ext cx="1158875" cy="11588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06E9674-AC3E-4D96-A0B3-03A9070E7F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448" flipH="1">
            <a:off x="-340296" y="1689604"/>
            <a:ext cx="5177101" cy="517710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6E1EA01-6C2E-4099-B939-F4011FAAA9AF}"/>
              </a:ext>
            </a:extLst>
          </p:cNvPr>
          <p:cNvSpPr txBox="1"/>
          <p:nvPr/>
        </p:nvSpPr>
        <p:spPr>
          <a:xfrm>
            <a:off x="2589661" y="1952797"/>
            <a:ext cx="8703733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0" dirty="0">
                <a:solidFill>
                  <a:srgbClr val="E58284"/>
                </a:solidFill>
                <a:latin typeface="UTM Cookies" panose="02040603050506020204" pitchFamily="18" charset="0"/>
              </a:rPr>
              <a:t>KHÁM PHÁ</a:t>
            </a:r>
          </a:p>
        </p:txBody>
      </p:sp>
      <p:pic>
        <p:nvPicPr>
          <p:cNvPr id="23" name="图片 21">
            <a:extLst>
              <a:ext uri="{FF2B5EF4-FFF2-40B4-BE49-F238E27FC236}">
                <a16:creationId xmlns:a16="http://schemas.microsoft.com/office/drawing/2014/main" id="{9D921D9A-AC79-48EE-9E90-A07C4B57D8F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93084" y="4864101"/>
            <a:ext cx="944642" cy="94464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8D80A09-170C-464E-89F0-98911E176520}"/>
              </a:ext>
            </a:extLst>
          </p:cNvPr>
          <p:cNvSpPr txBox="1">
            <a:spLocks/>
          </p:cNvSpPr>
          <p:nvPr/>
        </p:nvSpPr>
        <p:spPr>
          <a:xfrm>
            <a:off x="-586762" y="-45052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rgbClr val="CD2D66"/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rgbClr val="CD2D66"/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0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ldLvl="0" animBg="1"/>
      <p:bldP spid="93" grpId="0" bldLvl="0" animBg="1"/>
      <p:bldP spid="96" grpId="0" bldLvl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CA4EC02-AC5F-4477-ADC6-5F70E2A2871B}"/>
              </a:ext>
            </a:extLst>
          </p:cNvPr>
          <p:cNvGrpSpPr/>
          <p:nvPr/>
        </p:nvGrpSpPr>
        <p:grpSpPr>
          <a:xfrm>
            <a:off x="0" y="4556125"/>
            <a:ext cx="12192000" cy="2301875"/>
            <a:chOff x="0" y="7151"/>
            <a:chExt cx="19200" cy="3625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6" name="图片 5" descr="云3副本副本">
              <a:extLst>
                <a:ext uri="{FF2B5EF4-FFF2-40B4-BE49-F238E27FC236}">
                  <a16:creationId xmlns:a16="http://schemas.microsoft.com/office/drawing/2014/main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A033DD53-1C8D-4F98-9434-4E00B44830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185" y="-6912"/>
            <a:ext cx="944642" cy="94464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3A2D70E-C140-4DBB-9A87-804AA989CFB9}"/>
              </a:ext>
            </a:extLst>
          </p:cNvPr>
          <p:cNvSpPr txBox="1"/>
          <p:nvPr/>
        </p:nvSpPr>
        <p:spPr>
          <a:xfrm>
            <a:off x="1060827" y="106066"/>
            <a:ext cx="2699515" cy="718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E58284"/>
                </a:solidFill>
                <a:latin typeface="UTM Cookies" panose="02040603050506020204" pitchFamily="18" charset="0"/>
              </a:rPr>
              <a:t>KHÁM PHÁ</a:t>
            </a:r>
          </a:p>
        </p:txBody>
      </p:sp>
      <p:sp>
        <p:nvSpPr>
          <p:cNvPr id="23" name="Text Box 60">
            <a:extLst>
              <a:ext uri="{FF2B5EF4-FFF2-40B4-BE49-F238E27FC236}">
                <a16:creationId xmlns:a16="http://schemas.microsoft.com/office/drawing/2014/main" id="{B09503D5-4EA2-4E79-983F-8925F0BCA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200" y="3982199"/>
            <a:ext cx="15222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bé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:</a:t>
            </a:r>
          </a:p>
        </p:txBody>
      </p:sp>
      <p:sp>
        <p:nvSpPr>
          <p:cNvPr id="24" name="Text Box 61">
            <a:extLst>
              <a:ext uri="{FF2B5EF4-FFF2-40B4-BE49-F238E27FC236}">
                <a16:creationId xmlns:a16="http://schemas.microsoft.com/office/drawing/2014/main" id="{AD6E214E-D372-41E2-B64F-57B723924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368" y="4674276"/>
            <a:ext cx="19654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lớn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:</a:t>
            </a:r>
          </a:p>
        </p:txBody>
      </p:sp>
      <p:sp>
        <p:nvSpPr>
          <p:cNvPr id="25" name="Text Box 65">
            <a:extLst>
              <a:ext uri="{FF2B5EF4-FFF2-40B4-BE49-F238E27FC236}">
                <a16:creationId xmlns:a16="http://schemas.microsoft.com/office/drawing/2014/main" id="{D5D643D4-E3C8-40FE-8441-97FD65353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419" y="3175353"/>
            <a:ext cx="24352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Ta có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sơ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đồ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:</a:t>
            </a:r>
          </a:p>
        </p:txBody>
      </p:sp>
      <p:grpSp>
        <p:nvGrpSpPr>
          <p:cNvPr id="26" name="Group 77">
            <a:extLst>
              <a:ext uri="{FF2B5EF4-FFF2-40B4-BE49-F238E27FC236}">
                <a16:creationId xmlns:a16="http://schemas.microsoft.com/office/drawing/2014/main" id="{006AAED3-5D57-4C7C-95EA-4EDE0343EBD1}"/>
              </a:ext>
            </a:extLst>
          </p:cNvPr>
          <p:cNvGrpSpPr>
            <a:grpSpLocks/>
          </p:cNvGrpSpPr>
          <p:nvPr/>
        </p:nvGrpSpPr>
        <p:grpSpPr bwMode="auto">
          <a:xfrm>
            <a:off x="3760342" y="3441149"/>
            <a:ext cx="3505200" cy="833438"/>
            <a:chOff x="1152" y="2021"/>
            <a:chExt cx="2208" cy="525"/>
          </a:xfrm>
        </p:grpSpPr>
        <p:sp>
          <p:nvSpPr>
            <p:cNvPr id="27" name="Rectangle 47">
              <a:extLst>
                <a:ext uri="{FF2B5EF4-FFF2-40B4-BE49-F238E27FC236}">
                  <a16:creationId xmlns:a16="http://schemas.microsoft.com/office/drawing/2014/main" id="{CC8FD831-AB41-4528-8E2A-0CA8CD23D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6" y="2021"/>
              <a:ext cx="23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chemeClr val="accent1">
                      <a:lumMod val="75000"/>
                    </a:schemeClr>
                  </a:solidFill>
                  <a:latin typeface="UTM Alberta Heavy" panose="02040603050506020204" pitchFamily="18" charset="0"/>
                </a:rPr>
                <a:t>?</a:t>
              </a:r>
            </a:p>
          </p:txBody>
        </p:sp>
        <p:sp>
          <p:nvSpPr>
            <p:cNvPr id="28" name="AutoShape 48">
              <a:extLst>
                <a:ext uri="{FF2B5EF4-FFF2-40B4-BE49-F238E27FC236}">
                  <a16:creationId xmlns:a16="http://schemas.microsoft.com/office/drawing/2014/main" id="{063DADDF-F50A-4D6A-9433-4E78ABAEA52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159" y="1345"/>
              <a:ext cx="194" cy="2208"/>
            </a:xfrm>
            <a:prstGeom prst="rightBrace">
              <a:avLst>
                <a:gd name="adj1" fmla="val 94845"/>
                <a:gd name="adj2" fmla="val 50000"/>
              </a:avLst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endParaRPr>
            </a:p>
          </p:txBody>
        </p:sp>
      </p:grpSp>
      <p:grpSp>
        <p:nvGrpSpPr>
          <p:cNvPr id="29" name="Group 79">
            <a:extLst>
              <a:ext uri="{FF2B5EF4-FFF2-40B4-BE49-F238E27FC236}">
                <a16:creationId xmlns:a16="http://schemas.microsoft.com/office/drawing/2014/main" id="{6AEECEFD-EE79-47F2-AD98-9B929FEFB948}"/>
              </a:ext>
            </a:extLst>
          </p:cNvPr>
          <p:cNvGrpSpPr>
            <a:grpSpLocks/>
          </p:cNvGrpSpPr>
          <p:nvPr/>
        </p:nvGrpSpPr>
        <p:grpSpPr bwMode="auto">
          <a:xfrm>
            <a:off x="3747642" y="5096915"/>
            <a:ext cx="5791200" cy="977901"/>
            <a:chOff x="1144" y="3064"/>
            <a:chExt cx="3648" cy="616"/>
          </a:xfrm>
        </p:grpSpPr>
        <p:sp>
          <p:nvSpPr>
            <p:cNvPr id="30" name="AutoShape 50">
              <a:extLst>
                <a:ext uri="{FF2B5EF4-FFF2-40B4-BE49-F238E27FC236}">
                  <a16:creationId xmlns:a16="http://schemas.microsoft.com/office/drawing/2014/main" id="{D0A81F79-7114-4EDD-9765-7D590C391AD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848" y="1360"/>
              <a:ext cx="240" cy="3648"/>
            </a:xfrm>
            <a:prstGeom prst="rightBrace">
              <a:avLst>
                <a:gd name="adj1" fmla="val 126667"/>
                <a:gd name="adj2" fmla="val 50000"/>
              </a:avLst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endParaRPr>
            </a:p>
          </p:txBody>
        </p:sp>
        <p:sp>
          <p:nvSpPr>
            <p:cNvPr id="31" name="Rectangle 58">
              <a:extLst>
                <a:ext uri="{FF2B5EF4-FFF2-40B4-BE49-F238E27FC236}">
                  <a16:creationId xmlns:a16="http://schemas.microsoft.com/office/drawing/2014/main" id="{0557EDF4-53BF-42C4-AFD9-AF72712EF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3312"/>
              <a:ext cx="23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chemeClr val="accent1">
                      <a:lumMod val="75000"/>
                    </a:schemeClr>
                  </a:solidFill>
                  <a:latin typeface="UTM Alberta Heavy" panose="02040603050506020204" pitchFamily="18" charset="0"/>
                </a:rPr>
                <a:t>?</a:t>
              </a:r>
            </a:p>
          </p:txBody>
        </p:sp>
      </p:grpSp>
      <p:grpSp>
        <p:nvGrpSpPr>
          <p:cNvPr id="32" name="Group 78">
            <a:extLst>
              <a:ext uri="{FF2B5EF4-FFF2-40B4-BE49-F238E27FC236}">
                <a16:creationId xmlns:a16="http://schemas.microsoft.com/office/drawing/2014/main" id="{D9897B60-7AEF-4FA3-8364-C04CBF3D9F2F}"/>
              </a:ext>
            </a:extLst>
          </p:cNvPr>
          <p:cNvGrpSpPr>
            <a:grpSpLocks/>
          </p:cNvGrpSpPr>
          <p:nvPr/>
        </p:nvGrpSpPr>
        <p:grpSpPr bwMode="auto">
          <a:xfrm>
            <a:off x="7341742" y="4207910"/>
            <a:ext cx="2209800" cy="749300"/>
            <a:chOff x="3456" y="2496"/>
            <a:chExt cx="1344" cy="480"/>
          </a:xfrm>
        </p:grpSpPr>
        <p:sp>
          <p:nvSpPr>
            <p:cNvPr id="33" name="AutoShape 57">
              <a:extLst>
                <a:ext uri="{FF2B5EF4-FFF2-40B4-BE49-F238E27FC236}">
                  <a16:creationId xmlns:a16="http://schemas.microsoft.com/office/drawing/2014/main" id="{656378BF-7693-4487-9881-8567554F3C04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056" y="2232"/>
              <a:ext cx="144" cy="1344"/>
            </a:xfrm>
            <a:prstGeom prst="rightBrace">
              <a:avLst>
                <a:gd name="adj1" fmla="val 206241"/>
                <a:gd name="adj2" fmla="val 50963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endParaRPr>
            </a:p>
          </p:txBody>
        </p:sp>
        <p:sp>
          <p:nvSpPr>
            <p:cNvPr id="34" name="Rectangle 59">
              <a:extLst>
                <a:ext uri="{FF2B5EF4-FFF2-40B4-BE49-F238E27FC236}">
                  <a16:creationId xmlns:a16="http://schemas.microsoft.com/office/drawing/2014/main" id="{22733B69-17B2-43C1-92CE-1AC86DB0B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" y="2496"/>
              <a:ext cx="422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chemeClr val="accent1">
                      <a:lumMod val="75000"/>
                    </a:schemeClr>
                  </a:solidFill>
                  <a:latin typeface="UTM Alberta Heavy" panose="02040603050506020204" pitchFamily="18" charset="0"/>
                </a:rPr>
                <a:t>24</a:t>
              </a:r>
            </a:p>
          </p:txBody>
        </p:sp>
      </p:grpSp>
      <p:grpSp>
        <p:nvGrpSpPr>
          <p:cNvPr id="35" name="Group 81">
            <a:extLst>
              <a:ext uri="{FF2B5EF4-FFF2-40B4-BE49-F238E27FC236}">
                <a16:creationId xmlns:a16="http://schemas.microsoft.com/office/drawing/2014/main" id="{C14BF15F-9E59-40B2-9C4B-54EFD5CBD922}"/>
              </a:ext>
            </a:extLst>
          </p:cNvPr>
          <p:cNvGrpSpPr>
            <a:grpSpLocks/>
          </p:cNvGrpSpPr>
          <p:nvPr/>
        </p:nvGrpSpPr>
        <p:grpSpPr bwMode="auto">
          <a:xfrm>
            <a:off x="3760342" y="4322210"/>
            <a:ext cx="3581400" cy="177800"/>
            <a:chOff x="1152" y="2544"/>
            <a:chExt cx="2256" cy="112"/>
          </a:xfrm>
        </p:grpSpPr>
        <p:sp>
          <p:nvSpPr>
            <p:cNvPr id="36" name="Line 42">
              <a:extLst>
                <a:ext uri="{FF2B5EF4-FFF2-40B4-BE49-F238E27FC236}">
                  <a16:creationId xmlns:a16="http://schemas.microsoft.com/office/drawing/2014/main" id="{1C8B757B-AD2C-40F0-8A7F-117E2478FB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592"/>
              <a:ext cx="2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37" name="Line 43">
              <a:extLst>
                <a:ext uri="{FF2B5EF4-FFF2-40B4-BE49-F238E27FC236}">
                  <a16:creationId xmlns:a16="http://schemas.microsoft.com/office/drawing/2014/main" id="{9D0AE097-EC5C-46D6-9913-7B37D80CE8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0" y="255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38" name="Line 44">
              <a:extLst>
                <a:ext uri="{FF2B5EF4-FFF2-40B4-BE49-F238E27FC236}">
                  <a16:creationId xmlns:a16="http://schemas.microsoft.com/office/drawing/2014/main" id="{A61164FA-84E4-4AAF-B8B3-157A43C21D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5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39" name="Line 45">
              <a:extLst>
                <a:ext uri="{FF2B5EF4-FFF2-40B4-BE49-F238E27FC236}">
                  <a16:creationId xmlns:a16="http://schemas.microsoft.com/office/drawing/2014/main" id="{14A01F8B-9B08-4587-97A3-9367C2F47F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56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40" name="Line 46">
              <a:extLst>
                <a:ext uri="{FF2B5EF4-FFF2-40B4-BE49-F238E27FC236}">
                  <a16:creationId xmlns:a16="http://schemas.microsoft.com/office/drawing/2014/main" id="{910E886B-67B9-4764-9922-77E0C6C4BB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5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</p:grpSp>
      <p:grpSp>
        <p:nvGrpSpPr>
          <p:cNvPr id="41" name="Group 80">
            <a:extLst>
              <a:ext uri="{FF2B5EF4-FFF2-40B4-BE49-F238E27FC236}">
                <a16:creationId xmlns:a16="http://schemas.microsoft.com/office/drawing/2014/main" id="{BCFD71BE-BD46-4BAF-9C03-D1E7557B5649}"/>
              </a:ext>
            </a:extLst>
          </p:cNvPr>
          <p:cNvGrpSpPr>
            <a:grpSpLocks/>
          </p:cNvGrpSpPr>
          <p:nvPr/>
        </p:nvGrpSpPr>
        <p:grpSpPr bwMode="auto">
          <a:xfrm>
            <a:off x="3760342" y="4919110"/>
            <a:ext cx="5816600" cy="177800"/>
            <a:chOff x="1152" y="2928"/>
            <a:chExt cx="3664" cy="112"/>
          </a:xfrm>
        </p:grpSpPr>
        <p:sp>
          <p:nvSpPr>
            <p:cNvPr id="42" name="Line 49">
              <a:extLst>
                <a:ext uri="{FF2B5EF4-FFF2-40B4-BE49-F238E27FC236}">
                  <a16:creationId xmlns:a16="http://schemas.microsoft.com/office/drawing/2014/main" id="{C48198F1-7093-4724-8BAF-7B2D289E07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976"/>
              <a:ext cx="36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43" name="Line 51">
              <a:extLst>
                <a:ext uri="{FF2B5EF4-FFF2-40B4-BE49-F238E27FC236}">
                  <a16:creationId xmlns:a16="http://schemas.microsoft.com/office/drawing/2014/main" id="{983A6E40-D0DB-4648-8B94-7A894FCAE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44" name="Line 52">
              <a:extLst>
                <a:ext uri="{FF2B5EF4-FFF2-40B4-BE49-F238E27FC236}">
                  <a16:creationId xmlns:a16="http://schemas.microsoft.com/office/drawing/2014/main" id="{39AA735A-CD0C-4DD0-9435-C2F4837B60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45" name="Line 53">
              <a:extLst>
                <a:ext uri="{FF2B5EF4-FFF2-40B4-BE49-F238E27FC236}">
                  <a16:creationId xmlns:a16="http://schemas.microsoft.com/office/drawing/2014/main" id="{E5BEADF7-2571-46FB-8043-CED319646C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46" name="Line 54">
              <a:extLst>
                <a:ext uri="{FF2B5EF4-FFF2-40B4-BE49-F238E27FC236}">
                  <a16:creationId xmlns:a16="http://schemas.microsoft.com/office/drawing/2014/main" id="{1A1AE987-84D2-4274-A38D-61D7EE044A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47" name="Line 55">
              <a:extLst>
                <a:ext uri="{FF2B5EF4-FFF2-40B4-BE49-F238E27FC236}">
                  <a16:creationId xmlns:a16="http://schemas.microsoft.com/office/drawing/2014/main" id="{84185C68-2B92-43D5-AF22-110F38B934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9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48" name="Line 56">
              <a:extLst>
                <a:ext uri="{FF2B5EF4-FFF2-40B4-BE49-F238E27FC236}">
                  <a16:creationId xmlns:a16="http://schemas.microsoft.com/office/drawing/2014/main" id="{BD3AE1AE-F96B-4EA6-B561-1DE1E2C2F7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6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</p:grpSp>
      <p:sp>
        <p:nvSpPr>
          <p:cNvPr id="49" name="Line 85">
            <a:extLst>
              <a:ext uri="{FF2B5EF4-FFF2-40B4-BE49-F238E27FC236}">
                <a16:creationId xmlns:a16="http://schemas.microsoft.com/office/drawing/2014/main" id="{46523741-4791-4B5F-90BF-1C9EBC58ED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0342" y="4423810"/>
            <a:ext cx="0" cy="457200"/>
          </a:xfrm>
          <a:prstGeom prst="line">
            <a:avLst/>
          </a:prstGeom>
          <a:noFill/>
          <a:ln w="28575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E58284"/>
              </a:solidFill>
            </a:endParaRPr>
          </a:p>
        </p:txBody>
      </p:sp>
      <p:sp>
        <p:nvSpPr>
          <p:cNvPr id="50" name="Line 86">
            <a:extLst>
              <a:ext uri="{FF2B5EF4-FFF2-40B4-BE49-F238E27FC236}">
                <a16:creationId xmlns:a16="http://schemas.microsoft.com/office/drawing/2014/main" id="{434DEB46-F0BC-473D-B42A-9D19F1ACBF9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41742" y="4423810"/>
            <a:ext cx="0" cy="457200"/>
          </a:xfrm>
          <a:prstGeom prst="line">
            <a:avLst/>
          </a:prstGeom>
          <a:noFill/>
          <a:ln w="28575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E5828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92D1F4-2D3A-4F85-AF43-275EEE573763}"/>
              </a:ext>
            </a:extLst>
          </p:cNvPr>
          <p:cNvSpPr txBox="1"/>
          <p:nvPr/>
        </p:nvSpPr>
        <p:spPr>
          <a:xfrm>
            <a:off x="5255185" y="2465303"/>
            <a:ext cx="229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C00000"/>
                </a:solidFill>
                <a:latin typeface="UTM Alberta Heavy" panose="02040603050506020204" pitchFamily="18" charset="0"/>
              </a:rPr>
              <a:t>TÓM TẮT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2121C4F-6D6D-4492-91E2-9E06E1059B6A}"/>
              </a:ext>
            </a:extLst>
          </p:cNvPr>
          <p:cNvSpPr txBox="1"/>
          <p:nvPr/>
        </p:nvSpPr>
        <p:spPr>
          <a:xfrm>
            <a:off x="2575944" y="842213"/>
            <a:ext cx="11227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Hiệu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F853A21-DD8B-4BDB-9367-E06F204FB1FF}"/>
              </a:ext>
            </a:extLst>
          </p:cNvPr>
          <p:cNvSpPr txBox="1"/>
          <p:nvPr/>
        </p:nvSpPr>
        <p:spPr>
          <a:xfrm>
            <a:off x="3596246" y="848710"/>
            <a:ext cx="28085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của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hai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là 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E46681C-C31C-44F6-AE15-D142C182C533}"/>
              </a:ext>
            </a:extLst>
          </p:cNvPr>
          <p:cNvSpPr txBox="1"/>
          <p:nvPr/>
        </p:nvSpPr>
        <p:spPr>
          <a:xfrm>
            <a:off x="6287502" y="848399"/>
            <a:ext cx="978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24. 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C220993-7245-413D-AD68-A9694B6C24F8}"/>
              </a:ext>
            </a:extLst>
          </p:cNvPr>
          <p:cNvSpPr txBox="1"/>
          <p:nvPr/>
        </p:nvSpPr>
        <p:spPr>
          <a:xfrm>
            <a:off x="7030407" y="840608"/>
            <a:ext cx="1250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Tỉ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15BA251-4D2D-470D-9E92-5365AC43C3E9}"/>
              </a:ext>
            </a:extLst>
          </p:cNvPr>
          <p:cNvSpPr txBox="1"/>
          <p:nvPr/>
        </p:nvSpPr>
        <p:spPr>
          <a:xfrm>
            <a:off x="8160552" y="849934"/>
            <a:ext cx="63134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của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hai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đó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là 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5022535-2AED-48EE-943C-770A358783CB}"/>
                  </a:ext>
                </a:extLst>
              </p:cNvPr>
              <p:cNvSpPr txBox="1"/>
              <p:nvPr/>
            </p:nvSpPr>
            <p:spPr>
              <a:xfrm>
                <a:off x="11509881" y="628594"/>
                <a:ext cx="565934" cy="1070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4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4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4400" b="1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. </a:t>
                </a:r>
                <a:endParaRPr lang="en-US" sz="4400" dirty="0">
                  <a:latin typeface="UTM Alberta Heavy" panose="02040603050506020204" pitchFamily="18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5022535-2AED-48EE-943C-770A35878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9881" y="628594"/>
                <a:ext cx="565934" cy="1070358"/>
              </a:xfrm>
              <a:prstGeom prst="rect">
                <a:avLst/>
              </a:prstGeom>
              <a:blipFill>
                <a:blip r:embed="rId6"/>
                <a:stretch>
                  <a:fillRect r="-72043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9EB419FA-E809-4E26-91C9-2997571EB14D}"/>
              </a:ext>
            </a:extLst>
          </p:cNvPr>
          <p:cNvSpPr txBox="1"/>
          <p:nvPr/>
        </p:nvSpPr>
        <p:spPr>
          <a:xfrm>
            <a:off x="162085" y="1556216"/>
            <a:ext cx="777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hai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đó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.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4887305-4D35-434F-B847-9959D3013209}"/>
              </a:ext>
            </a:extLst>
          </p:cNvPr>
          <p:cNvSpPr txBox="1"/>
          <p:nvPr/>
        </p:nvSpPr>
        <p:spPr>
          <a:xfrm>
            <a:off x="162085" y="848399"/>
            <a:ext cx="28085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u="sng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Bài </a:t>
            </a:r>
            <a:r>
              <a:rPr lang="en-US" altLang="en-US" sz="3600" b="1" u="sng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toán</a:t>
            </a:r>
            <a:r>
              <a:rPr lang="en-US" altLang="en-US" sz="3600" b="1" u="sng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1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00710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4" grpId="0"/>
      <p:bldP spid="74" grpId="0"/>
      <p:bldP spid="74" grpId="1"/>
      <p:bldP spid="76" grpId="0"/>
      <p:bldP spid="80" grpId="0" build="allAtOnce"/>
      <p:bldP spid="82" grpId="0" build="allAtOnce"/>
      <p:bldP spid="84" grpId="0"/>
      <p:bldP spid="86" grpId="0"/>
      <p:bldP spid="86" grpId="1"/>
      <p:bldP spid="88" grpId="0"/>
      <p:bldP spid="88" grpId="1"/>
      <p:bldP spid="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1171912-E11C-4D57-BCCC-57B6BF69A8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pic>
        <p:nvPicPr>
          <p:cNvPr id="59" name="图片 53" descr="云12副本">
            <a:extLst>
              <a:ext uri="{FF2B5EF4-FFF2-40B4-BE49-F238E27FC236}">
                <a16:creationId xmlns:a16="http://schemas.microsoft.com/office/drawing/2014/main" id="{60DC3CF2-687A-4801-B735-53EAFBD6E2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2">
                <a:lumMod val="9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3827428"/>
            <a:ext cx="12192634" cy="3068672"/>
          </a:xfrm>
          <a:prstGeom prst="rect">
            <a:avLst/>
          </a:prstGeom>
        </p:spPr>
      </p:pic>
      <p:pic>
        <p:nvPicPr>
          <p:cNvPr id="62" name="图片 53" descr="云12副本">
            <a:extLst>
              <a:ext uri="{FF2B5EF4-FFF2-40B4-BE49-F238E27FC236}">
                <a16:creationId xmlns:a16="http://schemas.microsoft.com/office/drawing/2014/main" id="{6A18D129-D886-4247-A866-211A3D0AA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3" y="4548596"/>
            <a:ext cx="12192633" cy="2347504"/>
          </a:xfrm>
          <a:prstGeom prst="rect">
            <a:avLst/>
          </a:prstGeom>
        </p:spPr>
      </p:pic>
      <p:sp>
        <p:nvSpPr>
          <p:cNvPr id="5" name="Line 16">
            <a:extLst>
              <a:ext uri="{FF2B5EF4-FFF2-40B4-BE49-F238E27FC236}">
                <a16:creationId xmlns:a16="http://schemas.microsoft.com/office/drawing/2014/main" id="{FCF7C235-872C-46FC-B7F4-E9A2E2A4E75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6397" y="1476345"/>
            <a:ext cx="180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6" name="Line 17">
            <a:extLst>
              <a:ext uri="{FF2B5EF4-FFF2-40B4-BE49-F238E27FC236}">
                <a16:creationId xmlns:a16="http://schemas.microsoft.com/office/drawing/2014/main" id="{981FE62B-6D05-4AFD-AD8E-31C9CF6F58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5597" y="140014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7" name="Line 18">
            <a:extLst>
              <a:ext uri="{FF2B5EF4-FFF2-40B4-BE49-F238E27FC236}">
                <a16:creationId xmlns:a16="http://schemas.microsoft.com/office/drawing/2014/main" id="{7ED09110-E726-4ED3-85A1-2D53450D15F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6397" y="140014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8" name="Line 19">
            <a:extLst>
              <a:ext uri="{FF2B5EF4-FFF2-40B4-BE49-F238E27FC236}">
                <a16:creationId xmlns:a16="http://schemas.microsoft.com/office/drawing/2014/main" id="{6EA7D72E-F997-4589-852E-F31C18C12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5997" y="140014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9" name="Line 20">
            <a:extLst>
              <a:ext uri="{FF2B5EF4-FFF2-40B4-BE49-F238E27FC236}">
                <a16:creationId xmlns:a16="http://schemas.microsoft.com/office/drawing/2014/main" id="{1BAB7078-575A-4C86-BBB6-A407A8864B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5197" y="140014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2ACE8E34-A8BD-4271-B398-7709D2D62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6997" y="866745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?</a:t>
            </a:r>
          </a:p>
        </p:txBody>
      </p:sp>
      <p:sp>
        <p:nvSpPr>
          <p:cNvPr id="11" name="AutoShape 22">
            <a:extLst>
              <a:ext uri="{FF2B5EF4-FFF2-40B4-BE49-F238E27FC236}">
                <a16:creationId xmlns:a16="http://schemas.microsoft.com/office/drawing/2014/main" id="{B53F0BFC-F975-4350-81F0-8E159843D484}"/>
              </a:ext>
            </a:extLst>
          </p:cNvPr>
          <p:cNvSpPr>
            <a:spLocks/>
          </p:cNvSpPr>
          <p:nvPr/>
        </p:nvSpPr>
        <p:spPr bwMode="auto">
          <a:xfrm rot="16200000">
            <a:off x="3152697" y="447645"/>
            <a:ext cx="76200" cy="1828800"/>
          </a:xfrm>
          <a:prstGeom prst="rightBrace">
            <a:avLst>
              <a:gd name="adj1" fmla="val 200000"/>
              <a:gd name="adj2" fmla="val 50000"/>
            </a:avLst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UTM Alberta Heavy" panose="02040603050506020204" pitchFamily="18" charset="0"/>
            </a:endParaRPr>
          </a:p>
        </p:txBody>
      </p:sp>
      <p:sp>
        <p:nvSpPr>
          <p:cNvPr id="12" name="Line 23">
            <a:extLst>
              <a:ext uri="{FF2B5EF4-FFF2-40B4-BE49-F238E27FC236}">
                <a16:creationId xmlns:a16="http://schemas.microsoft.com/office/drawing/2014/main" id="{2888CB90-441E-43CC-84E9-28AC3BB85E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6397" y="1857345"/>
            <a:ext cx="3124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13" name="AutoShape 24">
            <a:extLst>
              <a:ext uri="{FF2B5EF4-FFF2-40B4-BE49-F238E27FC236}">
                <a16:creationId xmlns:a16="http://schemas.microsoft.com/office/drawing/2014/main" id="{11E5E0B6-4EB8-490D-9D2E-C9358E7466DF}"/>
              </a:ext>
            </a:extLst>
          </p:cNvPr>
          <p:cNvSpPr>
            <a:spLocks/>
          </p:cNvSpPr>
          <p:nvPr/>
        </p:nvSpPr>
        <p:spPr bwMode="auto">
          <a:xfrm rot="5400000">
            <a:off x="3762297" y="447645"/>
            <a:ext cx="152400" cy="3124200"/>
          </a:xfrm>
          <a:prstGeom prst="rightBrace">
            <a:avLst>
              <a:gd name="adj1" fmla="val 170833"/>
              <a:gd name="adj2" fmla="val 50000"/>
            </a:avLst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UTM Alberta Heavy" panose="02040603050506020204" pitchFamily="18" charset="0"/>
            </a:endParaRPr>
          </a:p>
        </p:txBody>
      </p:sp>
      <p:sp>
        <p:nvSpPr>
          <p:cNvPr id="14" name="Line 25">
            <a:extLst>
              <a:ext uri="{FF2B5EF4-FFF2-40B4-BE49-F238E27FC236}">
                <a16:creationId xmlns:a16="http://schemas.microsoft.com/office/drawing/2014/main" id="{621313F8-342D-41D2-B1F3-61865D37F7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6397" y="178114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15" name="Line 26">
            <a:extLst>
              <a:ext uri="{FF2B5EF4-FFF2-40B4-BE49-F238E27FC236}">
                <a16:creationId xmlns:a16="http://schemas.microsoft.com/office/drawing/2014/main" id="{907B2F25-828E-44AD-9481-FE399260E1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5997" y="178114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16" name="Line 27">
            <a:extLst>
              <a:ext uri="{FF2B5EF4-FFF2-40B4-BE49-F238E27FC236}">
                <a16:creationId xmlns:a16="http://schemas.microsoft.com/office/drawing/2014/main" id="{07218382-F35E-4CB4-ABED-6736F47E9C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5597" y="178114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17" name="Line 28">
            <a:extLst>
              <a:ext uri="{FF2B5EF4-FFF2-40B4-BE49-F238E27FC236}">
                <a16:creationId xmlns:a16="http://schemas.microsoft.com/office/drawing/2014/main" id="{A4F8E7F9-7BDE-4E19-93A3-EA96C5C515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5197" y="178114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18" name="Line 29">
            <a:extLst>
              <a:ext uri="{FF2B5EF4-FFF2-40B4-BE49-F238E27FC236}">
                <a16:creationId xmlns:a16="http://schemas.microsoft.com/office/drawing/2014/main" id="{45771579-C9F0-4491-9C8D-25CF769272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4797" y="178114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19" name="Line 30">
            <a:extLst>
              <a:ext uri="{FF2B5EF4-FFF2-40B4-BE49-F238E27FC236}">
                <a16:creationId xmlns:a16="http://schemas.microsoft.com/office/drawing/2014/main" id="{998A4723-53E1-4594-B0AA-E7E04215884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0597" y="178114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20" name="AutoShape 31">
            <a:extLst>
              <a:ext uri="{FF2B5EF4-FFF2-40B4-BE49-F238E27FC236}">
                <a16:creationId xmlns:a16="http://schemas.microsoft.com/office/drawing/2014/main" id="{75B1C77C-EC93-4BDB-8962-67D0F86B56EB}"/>
              </a:ext>
            </a:extLst>
          </p:cNvPr>
          <p:cNvSpPr>
            <a:spLocks/>
          </p:cNvSpPr>
          <p:nvPr/>
        </p:nvSpPr>
        <p:spPr bwMode="auto">
          <a:xfrm rot="16200000">
            <a:off x="4676697" y="1057245"/>
            <a:ext cx="152400" cy="1295400"/>
          </a:xfrm>
          <a:prstGeom prst="rightBrace">
            <a:avLst>
              <a:gd name="adj1" fmla="val 70833"/>
              <a:gd name="adj2" fmla="val 4843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700">
              <a:latin typeface="UTM Alberta Heavy" panose="02040603050506020204" pitchFamily="18" charset="0"/>
            </a:endParaRPr>
          </a:p>
        </p:txBody>
      </p:sp>
      <p:sp>
        <p:nvSpPr>
          <p:cNvPr id="21" name="Rectangle 32">
            <a:extLst>
              <a:ext uri="{FF2B5EF4-FFF2-40B4-BE49-F238E27FC236}">
                <a16:creationId xmlns:a16="http://schemas.microsoft.com/office/drawing/2014/main" id="{576A6988-071B-4171-A9E7-C165E5A41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397" y="2009745"/>
            <a:ext cx="298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UTM Alberta Heavy" panose="02040603050506020204" pitchFamily="18" charset="0"/>
              </a:rPr>
              <a:t>?</a:t>
            </a:r>
          </a:p>
        </p:txBody>
      </p:sp>
      <p:sp>
        <p:nvSpPr>
          <p:cNvPr id="22" name="Rectangle 33">
            <a:extLst>
              <a:ext uri="{FF2B5EF4-FFF2-40B4-BE49-F238E27FC236}">
                <a16:creationId xmlns:a16="http://schemas.microsoft.com/office/drawing/2014/main" id="{8B0A599C-12EC-49A9-BF11-0CE8DB64D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597" y="123187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24</a:t>
            </a:r>
          </a:p>
        </p:txBody>
      </p:sp>
      <p:sp>
        <p:nvSpPr>
          <p:cNvPr id="24" name="Text Box 35">
            <a:extLst>
              <a:ext uri="{FF2B5EF4-FFF2-40B4-BE49-F238E27FC236}">
                <a16:creationId xmlns:a16="http://schemas.microsoft.com/office/drawing/2014/main" id="{D760C622-8276-45BF-8AA3-99F7F18B7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397" y="155254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 lớn:</a:t>
            </a:r>
          </a:p>
        </p:txBody>
      </p:sp>
      <p:sp>
        <p:nvSpPr>
          <p:cNvPr id="25" name="Text Box 40">
            <a:extLst>
              <a:ext uri="{FF2B5EF4-FFF2-40B4-BE49-F238E27FC236}">
                <a16:creationId xmlns:a16="http://schemas.microsoft.com/office/drawing/2014/main" id="{11521161-052E-47F7-B936-056BF2D10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95" y="733181"/>
            <a:ext cx="18726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Ta có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sơ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đồ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:</a:t>
            </a:r>
          </a:p>
        </p:txBody>
      </p:sp>
      <p:sp>
        <p:nvSpPr>
          <p:cNvPr id="26" name="Text Box 41">
            <a:extLst>
              <a:ext uri="{FF2B5EF4-FFF2-40B4-BE49-F238E27FC236}">
                <a16:creationId xmlns:a16="http://schemas.microsoft.com/office/drawing/2014/main" id="{03B9BAE8-7BA7-4056-8764-D7968AE8B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1735" y="9124"/>
            <a:ext cx="1717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Bài </a:t>
            </a:r>
            <a:r>
              <a:rPr lang="en-US" altLang="en-US" sz="3600" b="1" u="sng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giải</a:t>
            </a:r>
            <a:endParaRPr lang="en-US" altLang="en-US" sz="3600" b="1" u="sng" dirty="0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sp>
        <p:nvSpPr>
          <p:cNvPr id="27" name="Line 60">
            <a:extLst>
              <a:ext uri="{FF2B5EF4-FFF2-40B4-BE49-F238E27FC236}">
                <a16:creationId xmlns:a16="http://schemas.microsoft.com/office/drawing/2014/main" id="{5070B0BD-AD8A-44CF-9E32-51A5641784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6397" y="147634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28" name="Line 61">
            <a:extLst>
              <a:ext uri="{FF2B5EF4-FFF2-40B4-BE49-F238E27FC236}">
                <a16:creationId xmlns:a16="http://schemas.microsoft.com/office/drawing/2014/main" id="{D216B8FC-8018-4B3D-A143-6B2C265439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5197" y="147634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38" name="Text Box 63">
            <a:extLst>
              <a:ext uri="{FF2B5EF4-FFF2-40B4-BE49-F238E27FC236}">
                <a16:creationId xmlns:a16="http://schemas.microsoft.com/office/drawing/2014/main" id="{9D9DCC10-B785-4B2F-ADE9-4887472E5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9388" y="1337942"/>
            <a:ext cx="3124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Vẽ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sơ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đồ</a:t>
            </a:r>
            <a:endParaRPr lang="en-US" altLang="en-US" b="1" dirty="0">
              <a:solidFill>
                <a:srgbClr val="C00000"/>
              </a:solidFill>
              <a:latin typeface="UTM Alberta Heavy" panose="02040603050506020204" pitchFamily="18" charset="0"/>
            </a:endParaRPr>
          </a:p>
        </p:txBody>
      </p:sp>
      <p:sp>
        <p:nvSpPr>
          <p:cNvPr id="39" name="Text Box 64">
            <a:extLst>
              <a:ext uri="{FF2B5EF4-FFF2-40B4-BE49-F238E27FC236}">
                <a16:creationId xmlns:a16="http://schemas.microsoft.com/office/drawing/2014/main" id="{57B91814-B258-46AC-A7F4-6A8FEC434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7471" y="3148451"/>
            <a:ext cx="53543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hiệu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phần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bằng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nhau</a:t>
            </a:r>
            <a:endParaRPr lang="en-US" altLang="en-US" b="1" dirty="0">
              <a:solidFill>
                <a:srgbClr val="C00000"/>
              </a:solidFill>
              <a:latin typeface="UTM Alberta Heavy" panose="02040603050506020204" pitchFamily="18" charset="0"/>
            </a:endParaRPr>
          </a:p>
        </p:txBody>
      </p:sp>
      <p:sp>
        <p:nvSpPr>
          <p:cNvPr id="40" name="Text Box 65">
            <a:extLst>
              <a:ext uri="{FF2B5EF4-FFF2-40B4-BE49-F238E27FC236}">
                <a16:creationId xmlns:a16="http://schemas.microsoft.com/office/drawing/2014/main" id="{97EB3F95-11A0-44CF-9DB9-D293B7FD7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984" y="4902624"/>
            <a:ext cx="44566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lớn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(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bé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)</a:t>
            </a:r>
          </a:p>
        </p:txBody>
      </p:sp>
      <p:sp>
        <p:nvSpPr>
          <p:cNvPr id="41" name="Text Box 67">
            <a:extLst>
              <a:ext uri="{FF2B5EF4-FFF2-40B4-BE49-F238E27FC236}">
                <a16:creationId xmlns:a16="http://schemas.microsoft.com/office/drawing/2014/main" id="{6C01FFF7-206A-46FA-A066-2FDB566AA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868" y="3998727"/>
            <a:ext cx="53367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bé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(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hoặc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lớn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)</a:t>
            </a:r>
          </a:p>
        </p:txBody>
      </p:sp>
      <p:sp>
        <p:nvSpPr>
          <p:cNvPr id="42" name="Line 70">
            <a:extLst>
              <a:ext uri="{FF2B5EF4-FFF2-40B4-BE49-F238E27FC236}">
                <a16:creationId xmlns:a16="http://schemas.microsoft.com/office/drawing/2014/main" id="{AF2D0C29-71A8-4748-8433-7A6CD43433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48787" y="1656511"/>
            <a:ext cx="1295399" cy="119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72">
            <a:extLst>
              <a:ext uri="{FF2B5EF4-FFF2-40B4-BE49-F238E27FC236}">
                <a16:creationId xmlns:a16="http://schemas.microsoft.com/office/drawing/2014/main" id="{3208E1BA-7F72-404D-8B38-835E53FAE99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8572" y="5176548"/>
            <a:ext cx="879130" cy="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73">
            <a:extLst>
              <a:ext uri="{FF2B5EF4-FFF2-40B4-BE49-F238E27FC236}">
                <a16:creationId xmlns:a16="http://schemas.microsoft.com/office/drawing/2014/main" id="{C4559BCB-41B5-4131-BC81-5CE85F69A9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88572" y="4218983"/>
            <a:ext cx="865384" cy="527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74">
            <a:extLst>
              <a:ext uri="{FF2B5EF4-FFF2-40B4-BE49-F238E27FC236}">
                <a16:creationId xmlns:a16="http://schemas.microsoft.com/office/drawing/2014/main" id="{6DC08763-4226-4BCB-BF78-D183684AB13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8572" y="3429000"/>
            <a:ext cx="912616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 Box 60">
            <a:extLst>
              <a:ext uri="{FF2B5EF4-FFF2-40B4-BE49-F238E27FC236}">
                <a16:creationId xmlns:a16="http://schemas.microsoft.com/office/drawing/2014/main" id="{B84954AE-6E49-45DB-B343-D9BF54833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397" y="1194846"/>
            <a:ext cx="15222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bé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:</a:t>
            </a:r>
          </a:p>
        </p:txBody>
      </p:sp>
      <p:sp>
        <p:nvSpPr>
          <p:cNvPr id="47" name="Text Box 40">
            <a:extLst>
              <a:ext uri="{FF2B5EF4-FFF2-40B4-BE49-F238E27FC236}">
                <a16:creationId xmlns:a16="http://schemas.microsoft.com/office/drawing/2014/main" id="{7199D461-FF00-4456-985F-268206DFF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95" y="2492996"/>
            <a:ext cx="73917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Theo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sơ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đồ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,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hiệu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phần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bằng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nhau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là:</a:t>
            </a:r>
          </a:p>
        </p:txBody>
      </p:sp>
      <p:sp>
        <p:nvSpPr>
          <p:cNvPr id="48" name="Text Box 40">
            <a:extLst>
              <a:ext uri="{FF2B5EF4-FFF2-40B4-BE49-F238E27FC236}">
                <a16:creationId xmlns:a16="http://schemas.microsoft.com/office/drawing/2014/main" id="{49FB674B-1CA2-4E75-8C63-B010D2AC9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432" y="3087251"/>
            <a:ext cx="32079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5 – 3 = 2 (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phần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)</a:t>
            </a:r>
          </a:p>
        </p:txBody>
      </p:sp>
      <p:sp>
        <p:nvSpPr>
          <p:cNvPr id="49" name="Text Box 40">
            <a:extLst>
              <a:ext uri="{FF2B5EF4-FFF2-40B4-BE49-F238E27FC236}">
                <a16:creationId xmlns:a16="http://schemas.microsoft.com/office/drawing/2014/main" id="{F8F29FE2-13C7-455F-B70F-549288C42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83" y="3534861"/>
            <a:ext cx="17780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bé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là:</a:t>
            </a:r>
          </a:p>
        </p:txBody>
      </p:sp>
      <p:sp>
        <p:nvSpPr>
          <p:cNvPr id="50" name="Text Box 40">
            <a:extLst>
              <a:ext uri="{FF2B5EF4-FFF2-40B4-BE49-F238E27FC236}">
                <a16:creationId xmlns:a16="http://schemas.microsoft.com/office/drawing/2014/main" id="{793EAB35-D6C8-426A-BDE3-0AB4EEE3C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234" y="4010632"/>
            <a:ext cx="29979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24 : 2 x 3 = 36</a:t>
            </a:r>
          </a:p>
        </p:txBody>
      </p:sp>
      <p:sp>
        <p:nvSpPr>
          <p:cNvPr id="51" name="Text Box 40">
            <a:extLst>
              <a:ext uri="{FF2B5EF4-FFF2-40B4-BE49-F238E27FC236}">
                <a16:creationId xmlns:a16="http://schemas.microsoft.com/office/drawing/2014/main" id="{11AD6C24-2754-47E4-9857-DD9DEBDE3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717" y="4472376"/>
            <a:ext cx="19191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lớn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là:</a:t>
            </a:r>
          </a:p>
        </p:txBody>
      </p:sp>
      <p:sp>
        <p:nvSpPr>
          <p:cNvPr id="52" name="Text Box 40">
            <a:extLst>
              <a:ext uri="{FF2B5EF4-FFF2-40B4-BE49-F238E27FC236}">
                <a16:creationId xmlns:a16="http://schemas.microsoft.com/office/drawing/2014/main" id="{FAFB4813-69B0-46DE-BA29-11CB6A61B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622" y="4903990"/>
            <a:ext cx="26981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36 + 24 = 60</a:t>
            </a:r>
          </a:p>
        </p:txBody>
      </p:sp>
      <p:sp>
        <p:nvSpPr>
          <p:cNvPr id="53" name="Text Box 40">
            <a:extLst>
              <a:ext uri="{FF2B5EF4-FFF2-40B4-BE49-F238E27FC236}">
                <a16:creationId xmlns:a16="http://schemas.microsoft.com/office/drawing/2014/main" id="{FF627692-E85C-4714-B0C1-9C76C5DE9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820" y="5567208"/>
            <a:ext cx="37625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Đáp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: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bé:36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            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lớn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: 60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9E65F7E8-FB00-4295-96DF-B9E89BB0B171}"/>
              </a:ext>
            </a:extLst>
          </p:cNvPr>
          <p:cNvSpPr txBox="1">
            <a:spLocks/>
          </p:cNvSpPr>
          <p:nvPr/>
        </p:nvSpPr>
        <p:spPr>
          <a:xfrm>
            <a:off x="-586762" y="-45052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rgbClr val="CD2D66"/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rgbClr val="CD2D66"/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493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CA4EC02-AC5F-4477-ADC6-5F70E2A2871B}"/>
              </a:ext>
            </a:extLst>
          </p:cNvPr>
          <p:cNvGrpSpPr/>
          <p:nvPr/>
        </p:nvGrpSpPr>
        <p:grpSpPr>
          <a:xfrm>
            <a:off x="211" y="4382383"/>
            <a:ext cx="12192000" cy="2475230"/>
            <a:chOff x="898" y="5804"/>
            <a:chExt cx="19200" cy="3898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898" y="5804"/>
              <a:ext cx="19200" cy="3375"/>
            </a:xfrm>
            <a:prstGeom prst="rect">
              <a:avLst/>
            </a:prstGeom>
          </p:spPr>
        </p:pic>
        <p:pic>
          <p:nvPicPr>
            <p:cNvPr id="6" name="图片 5" descr="云3副本副本">
              <a:extLst>
                <a:ext uri="{FF2B5EF4-FFF2-40B4-BE49-F238E27FC236}">
                  <a16:creationId xmlns:a16="http://schemas.microsoft.com/office/drawing/2014/main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2" y="6328"/>
              <a:ext cx="19196" cy="3374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A033DD53-1C8D-4F98-9434-4E00B44830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185" y="-6912"/>
            <a:ext cx="944642" cy="94464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3A2D70E-C140-4DBB-9A87-804AA989CFB9}"/>
              </a:ext>
            </a:extLst>
          </p:cNvPr>
          <p:cNvSpPr txBox="1"/>
          <p:nvPr/>
        </p:nvSpPr>
        <p:spPr>
          <a:xfrm>
            <a:off x="1060827" y="106066"/>
            <a:ext cx="26995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E58284"/>
                </a:solidFill>
                <a:latin typeface="UTM Cookies" panose="02040603050506020204" pitchFamily="18" charset="0"/>
              </a:rPr>
              <a:t>KHÁM PHÁ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92D1F4-2D3A-4F85-AF43-275EEE573763}"/>
              </a:ext>
            </a:extLst>
          </p:cNvPr>
          <p:cNvSpPr txBox="1"/>
          <p:nvPr/>
        </p:nvSpPr>
        <p:spPr>
          <a:xfrm>
            <a:off x="5255185" y="2465303"/>
            <a:ext cx="229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C00000"/>
                </a:solidFill>
                <a:latin typeface="UTM Alberta Heavy" panose="02040603050506020204" pitchFamily="18" charset="0"/>
              </a:rPr>
              <a:t>TÓM TẮT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2121C4F-6D6D-4492-91E2-9E06E1059B6A}"/>
              </a:ext>
            </a:extLst>
          </p:cNvPr>
          <p:cNvSpPr txBox="1"/>
          <p:nvPr/>
        </p:nvSpPr>
        <p:spPr>
          <a:xfrm>
            <a:off x="2459901" y="855253"/>
            <a:ext cx="44544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Một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hình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chữ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nhật</a:t>
            </a:r>
            <a:endParaRPr lang="en-US" sz="2800" dirty="0">
              <a:latin typeface="UTM Alberta Heavy" panose="020406030505060202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F853A21-DD8B-4BDB-9367-E06F204FB1FF}"/>
              </a:ext>
            </a:extLst>
          </p:cNvPr>
          <p:cNvSpPr txBox="1"/>
          <p:nvPr/>
        </p:nvSpPr>
        <p:spPr>
          <a:xfrm>
            <a:off x="5476512" y="867952"/>
            <a:ext cx="4653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có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chiều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dài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hơn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chiều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rộng</a:t>
            </a:r>
            <a:endParaRPr lang="en-US" sz="2800" dirty="0">
              <a:latin typeface="UTM Alberta Heavy" panose="020406030505060202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E46681C-C31C-44F6-AE15-D142C182C533}"/>
              </a:ext>
            </a:extLst>
          </p:cNvPr>
          <p:cNvSpPr txBox="1"/>
          <p:nvPr/>
        </p:nvSpPr>
        <p:spPr>
          <a:xfrm>
            <a:off x="9957174" y="880651"/>
            <a:ext cx="15832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12m.</a:t>
            </a:r>
            <a:endParaRPr lang="en-US" sz="2800" dirty="0">
              <a:latin typeface="UTM Alberta Heavy" panose="020406030505060202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C220993-7245-413D-AD68-A9694B6C24F8}"/>
              </a:ext>
            </a:extLst>
          </p:cNvPr>
          <p:cNvSpPr txBox="1"/>
          <p:nvPr/>
        </p:nvSpPr>
        <p:spPr>
          <a:xfrm>
            <a:off x="2242535" y="1440937"/>
            <a:ext cx="4266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chiều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rộng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của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hình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đó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,</a:t>
            </a:r>
            <a:endParaRPr lang="en-US" sz="2800" dirty="0">
              <a:latin typeface="UTM Alberta Heavy" panose="020406030505060202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15BA251-4D2D-470D-9E92-5365AC43C3E9}"/>
              </a:ext>
            </a:extLst>
          </p:cNvPr>
          <p:cNvSpPr txBox="1"/>
          <p:nvPr/>
        </p:nvSpPr>
        <p:spPr>
          <a:xfrm>
            <a:off x="6069583" y="1477449"/>
            <a:ext cx="21176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biết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rằng</a:t>
            </a:r>
            <a:endParaRPr lang="en-US" sz="2800" dirty="0">
              <a:latin typeface="UTM Alberta Heavy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5022535-2AED-48EE-943C-770A358783CB}"/>
                  </a:ext>
                </a:extLst>
              </p:cNvPr>
              <p:cNvSpPr txBox="1"/>
              <p:nvPr/>
            </p:nvSpPr>
            <p:spPr>
              <a:xfrm>
                <a:off x="7579661" y="1349189"/>
                <a:ext cx="5212379" cy="7990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2800" b="1" dirty="0" err="1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chiều</a:t>
                </a:r>
                <a:r>
                  <a:rPr lang="en-US" altLang="en-US" sz="2800" b="1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dài</a:t>
                </a:r>
                <a:r>
                  <a:rPr lang="en-US" altLang="en-US" sz="2800" b="1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bằng</a:t>
                </a:r>
                <a:r>
                  <a:rPr lang="en-US" altLang="en-US" sz="2800" b="1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chiều</a:t>
                </a:r>
                <a:r>
                  <a:rPr lang="en-US" altLang="en-US" sz="2800" b="1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rộng</a:t>
                </a:r>
                <a:endParaRPr lang="en-US" sz="2800" dirty="0">
                  <a:latin typeface="UTM Alberta Heavy" panose="02040603050506020204" pitchFamily="18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5022535-2AED-48EE-943C-770A35878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9661" y="1349189"/>
                <a:ext cx="5212379" cy="799001"/>
              </a:xfrm>
              <a:prstGeom prst="rect">
                <a:avLst/>
              </a:prstGeom>
              <a:blipFill>
                <a:blip r:embed="rId6"/>
                <a:stretch>
                  <a:fillRect l="-2339" b="-3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A4887305-4D35-434F-B847-9959D3013209}"/>
              </a:ext>
            </a:extLst>
          </p:cNvPr>
          <p:cNvSpPr txBox="1"/>
          <p:nvPr/>
        </p:nvSpPr>
        <p:spPr>
          <a:xfrm>
            <a:off x="442919" y="857910"/>
            <a:ext cx="28085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u="sng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Bài </a:t>
            </a:r>
            <a:r>
              <a:rPr lang="en-US" altLang="en-US" sz="2800" b="1" u="sng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toán</a:t>
            </a:r>
            <a:r>
              <a:rPr lang="en-US" altLang="en-US" sz="2800" b="1" u="sng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2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. </a:t>
            </a:r>
            <a:endParaRPr lang="en-US" sz="28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4A049BD-6EA3-4053-AD03-3C2441A93E96}"/>
              </a:ext>
            </a:extLst>
          </p:cNvPr>
          <p:cNvSpPr txBox="1"/>
          <p:nvPr/>
        </p:nvSpPr>
        <p:spPr>
          <a:xfrm>
            <a:off x="-52290" y="1459987"/>
            <a:ext cx="24352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chiều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dài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, </a:t>
            </a:r>
            <a:endParaRPr lang="en-US" sz="2800" dirty="0"/>
          </a:p>
        </p:txBody>
      </p:sp>
      <p:sp>
        <p:nvSpPr>
          <p:cNvPr id="134" name="Line 5">
            <a:extLst>
              <a:ext uri="{FF2B5EF4-FFF2-40B4-BE49-F238E27FC236}">
                <a16:creationId xmlns:a16="http://schemas.microsoft.com/office/drawing/2014/main" id="{5675338E-5B03-4D49-8985-C41D810351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9937" y="4212775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Line 6">
            <a:extLst>
              <a:ext uri="{FF2B5EF4-FFF2-40B4-BE49-F238E27FC236}">
                <a16:creationId xmlns:a16="http://schemas.microsoft.com/office/drawing/2014/main" id="{61DE4971-FEC8-489E-BDD2-4A0C6B9D1DA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9937" y="4980184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" name="Line 7">
            <a:extLst>
              <a:ext uri="{FF2B5EF4-FFF2-40B4-BE49-F238E27FC236}">
                <a16:creationId xmlns:a16="http://schemas.microsoft.com/office/drawing/2014/main" id="{3EF570B4-5A29-42DD-B005-5D1B58889B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0475" y="490398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" name="Line 8">
            <a:extLst>
              <a:ext uri="{FF2B5EF4-FFF2-40B4-BE49-F238E27FC236}">
                <a16:creationId xmlns:a16="http://schemas.microsoft.com/office/drawing/2014/main" id="{1AB05E2C-E565-4267-92FE-1B3DEE64FA3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0537" y="490398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Line 9">
            <a:extLst>
              <a:ext uri="{FF2B5EF4-FFF2-40B4-BE49-F238E27FC236}">
                <a16:creationId xmlns:a16="http://schemas.microsoft.com/office/drawing/2014/main" id="{F3CF65DB-9308-4027-9417-0489BA8B90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7737" y="490398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" name="Line 10">
            <a:extLst>
              <a:ext uri="{FF2B5EF4-FFF2-40B4-BE49-F238E27FC236}">
                <a16:creationId xmlns:a16="http://schemas.microsoft.com/office/drawing/2014/main" id="{1ACA8BFD-5983-4218-87CC-460C7D2F41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5650" y="413657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" name="Line 11">
            <a:extLst>
              <a:ext uri="{FF2B5EF4-FFF2-40B4-BE49-F238E27FC236}">
                <a16:creationId xmlns:a16="http://schemas.microsoft.com/office/drawing/2014/main" id="{D71CA71A-032F-4DC9-94C3-67C9289443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6187" y="413657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" name="Line 12">
            <a:extLst>
              <a:ext uri="{FF2B5EF4-FFF2-40B4-BE49-F238E27FC236}">
                <a16:creationId xmlns:a16="http://schemas.microsoft.com/office/drawing/2014/main" id="{91728C41-AD6E-46DD-8A42-042ECF8424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6250" y="413657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" name="Line 13">
            <a:extLst>
              <a:ext uri="{FF2B5EF4-FFF2-40B4-BE49-F238E27FC236}">
                <a16:creationId xmlns:a16="http://schemas.microsoft.com/office/drawing/2014/main" id="{E82B24B9-4EC2-4C9A-A86F-3283FB7E4B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9937" y="490398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" name="Line 14">
            <a:extLst>
              <a:ext uri="{FF2B5EF4-FFF2-40B4-BE49-F238E27FC236}">
                <a16:creationId xmlns:a16="http://schemas.microsoft.com/office/drawing/2014/main" id="{409E7130-5C40-404E-8D2D-428454F862C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7737" y="413657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" name="Line 15">
            <a:extLst>
              <a:ext uri="{FF2B5EF4-FFF2-40B4-BE49-F238E27FC236}">
                <a16:creationId xmlns:a16="http://schemas.microsoft.com/office/drawing/2014/main" id="{01651700-DE63-4D75-81C5-7FA6681605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4937" y="490398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" name="Line 24">
            <a:extLst>
              <a:ext uri="{FF2B5EF4-FFF2-40B4-BE49-F238E27FC236}">
                <a16:creationId xmlns:a16="http://schemas.microsoft.com/office/drawing/2014/main" id="{AC9697CE-3FEB-4A7F-B9C2-63102762FC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4937" y="413657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" name="Line 25">
            <a:extLst>
              <a:ext uri="{FF2B5EF4-FFF2-40B4-BE49-F238E27FC236}">
                <a16:creationId xmlns:a16="http://schemas.microsoft.com/office/drawing/2014/main" id="{4BB8F4CD-B508-4049-9DE8-1749203D24D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2137" y="413657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" name="Line 26">
            <a:extLst>
              <a:ext uri="{FF2B5EF4-FFF2-40B4-BE49-F238E27FC236}">
                <a16:creationId xmlns:a16="http://schemas.microsoft.com/office/drawing/2014/main" id="{88A71D7E-B19A-43B9-AD94-5D29933623C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7912" y="413657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" name="Line 27">
            <a:extLst>
              <a:ext uri="{FF2B5EF4-FFF2-40B4-BE49-F238E27FC236}">
                <a16:creationId xmlns:a16="http://schemas.microsoft.com/office/drawing/2014/main" id="{7E0B2FD0-F04D-4790-86ED-6EB289B8677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2737" y="413657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" name="AutoShape 30">
            <a:extLst>
              <a:ext uri="{FF2B5EF4-FFF2-40B4-BE49-F238E27FC236}">
                <a16:creationId xmlns:a16="http://schemas.microsoft.com/office/drawing/2014/main" id="{9CD1C070-B7FF-4846-BC42-BDEA7A4E4283}"/>
              </a:ext>
            </a:extLst>
          </p:cNvPr>
          <p:cNvSpPr>
            <a:spLocks/>
          </p:cNvSpPr>
          <p:nvPr/>
        </p:nvSpPr>
        <p:spPr bwMode="auto">
          <a:xfrm rot="5400000">
            <a:off x="6665359" y="3637088"/>
            <a:ext cx="152400" cy="1447800"/>
          </a:xfrm>
          <a:prstGeom prst="rightBrace">
            <a:avLst>
              <a:gd name="adj1" fmla="val 120861"/>
              <a:gd name="adj2" fmla="val 50000"/>
            </a:avLst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b="1"/>
          </a:p>
        </p:txBody>
      </p:sp>
      <p:sp>
        <p:nvSpPr>
          <p:cNvPr id="151" name="Rectangle 33">
            <a:extLst>
              <a:ext uri="{FF2B5EF4-FFF2-40B4-BE49-F238E27FC236}">
                <a16:creationId xmlns:a16="http://schemas.microsoft.com/office/drawing/2014/main" id="{2EC3DD72-FBB1-4A17-ABA8-DB154B528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736" y="4517575"/>
            <a:ext cx="110939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12m</a:t>
            </a:r>
          </a:p>
        </p:txBody>
      </p:sp>
      <p:sp>
        <p:nvSpPr>
          <p:cNvPr id="152" name="AutoShape 34">
            <a:extLst>
              <a:ext uri="{FF2B5EF4-FFF2-40B4-BE49-F238E27FC236}">
                <a16:creationId xmlns:a16="http://schemas.microsoft.com/office/drawing/2014/main" id="{6EAA0729-2F09-436D-8390-C3AFDEA9E0F8}"/>
              </a:ext>
            </a:extLst>
          </p:cNvPr>
          <p:cNvSpPr>
            <a:spLocks/>
          </p:cNvSpPr>
          <p:nvPr/>
        </p:nvSpPr>
        <p:spPr bwMode="auto">
          <a:xfrm rot="16200000">
            <a:off x="5705850" y="2374697"/>
            <a:ext cx="152400" cy="3352800"/>
          </a:xfrm>
          <a:prstGeom prst="rightBrace">
            <a:avLst>
              <a:gd name="adj1" fmla="val 183333"/>
              <a:gd name="adj2" fmla="val 50000"/>
            </a:avLst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" name="AutoShape 36">
            <a:extLst>
              <a:ext uri="{FF2B5EF4-FFF2-40B4-BE49-F238E27FC236}">
                <a16:creationId xmlns:a16="http://schemas.microsoft.com/office/drawing/2014/main" id="{CABD1E4F-4A77-4A8A-B928-7B8A4B44A308}"/>
              </a:ext>
            </a:extLst>
          </p:cNvPr>
          <p:cNvSpPr>
            <a:spLocks/>
          </p:cNvSpPr>
          <p:nvPr/>
        </p:nvSpPr>
        <p:spPr bwMode="auto">
          <a:xfrm rot="5400000">
            <a:off x="4981950" y="4176227"/>
            <a:ext cx="152400" cy="1905000"/>
          </a:xfrm>
          <a:prstGeom prst="rightBrace">
            <a:avLst>
              <a:gd name="adj1" fmla="val 159028"/>
              <a:gd name="adj2" fmla="val 50000"/>
            </a:avLst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b="1"/>
          </a:p>
        </p:txBody>
      </p:sp>
      <p:sp>
        <p:nvSpPr>
          <p:cNvPr id="154" name="Rectangle 37">
            <a:extLst>
              <a:ext uri="{FF2B5EF4-FFF2-40B4-BE49-F238E27FC236}">
                <a16:creationId xmlns:a16="http://schemas.microsoft.com/office/drawing/2014/main" id="{63ED985F-655B-4100-9012-2ED048923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6693" y="5230305"/>
            <a:ext cx="442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?</a:t>
            </a:r>
          </a:p>
        </p:txBody>
      </p:sp>
      <p:sp>
        <p:nvSpPr>
          <p:cNvPr id="155" name="Text Box 600">
            <a:extLst>
              <a:ext uri="{FF2B5EF4-FFF2-40B4-BE49-F238E27FC236}">
                <a16:creationId xmlns:a16="http://schemas.microsoft.com/office/drawing/2014/main" id="{F5D76A40-1639-4E8E-98F4-FBB623F24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529" y="4628780"/>
            <a:ext cx="33904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6" name="Text Box 601">
            <a:extLst>
              <a:ext uri="{FF2B5EF4-FFF2-40B4-BE49-F238E27FC236}">
                <a16:creationId xmlns:a16="http://schemas.microsoft.com/office/drawing/2014/main" id="{3575E7E5-BA15-45CF-BA68-A95AD53BE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529" y="3852744"/>
            <a:ext cx="29666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57" name="Text Box 602">
            <a:extLst>
              <a:ext uri="{FF2B5EF4-FFF2-40B4-BE49-F238E27FC236}">
                <a16:creationId xmlns:a16="http://schemas.microsoft.com/office/drawing/2014/main" id="{DD84E3B7-5D40-423A-BAD9-F15A723FF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563" y="3037361"/>
            <a:ext cx="38142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Ta có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58" name="Text Box 603">
            <a:extLst>
              <a:ext uri="{FF2B5EF4-FFF2-40B4-BE49-F238E27FC236}">
                <a16:creationId xmlns:a16="http://schemas.microsoft.com/office/drawing/2014/main" id="{C1CADCC1-FA83-4D0B-A6ED-3884C1B2F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850" y="3431392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0" name="Line 85">
            <a:extLst>
              <a:ext uri="{FF2B5EF4-FFF2-40B4-BE49-F238E27FC236}">
                <a16:creationId xmlns:a16="http://schemas.microsoft.com/office/drawing/2014/main" id="{643AFDD6-CBE8-40C1-B051-3D1676774F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5650" y="4288975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E58284"/>
              </a:solidFill>
            </a:endParaRPr>
          </a:p>
        </p:txBody>
      </p:sp>
      <p:sp>
        <p:nvSpPr>
          <p:cNvPr id="161" name="Line 86">
            <a:extLst>
              <a:ext uri="{FF2B5EF4-FFF2-40B4-BE49-F238E27FC236}">
                <a16:creationId xmlns:a16="http://schemas.microsoft.com/office/drawing/2014/main" id="{EA00C2E2-FC2C-4A62-ADE6-7576F0D3B0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0381" y="4288974"/>
            <a:ext cx="1" cy="615009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E582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14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4" grpId="0"/>
      <p:bldP spid="76" grpId="0"/>
      <p:bldP spid="76" grpId="1"/>
      <p:bldP spid="80" grpId="0"/>
      <p:bldP spid="82" grpId="0"/>
      <p:bldP spid="82" grpId="1"/>
      <p:bldP spid="84" grpId="0"/>
      <p:bldP spid="86" grpId="0"/>
      <p:bldP spid="86" grpId="1"/>
      <p:bldP spid="90" grpId="0"/>
      <p:bldP spid="51" grpId="0"/>
      <p:bldP spid="51" grpId="1"/>
      <p:bldP spid="150" grpId="0" animBg="1"/>
      <p:bldP spid="151" grpId="0"/>
      <p:bldP spid="152" grpId="0" animBg="1"/>
      <p:bldP spid="153" grpId="0" animBg="1"/>
      <p:bldP spid="154" grpId="0"/>
      <p:bldP spid="155" grpId="0"/>
      <p:bldP spid="156" grpId="0"/>
      <p:bldP spid="157" grpId="0"/>
      <p:bldP spid="1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>
            <a:extLst>
              <a:ext uri="{FF2B5EF4-FFF2-40B4-BE49-F238E27FC236}">
                <a16:creationId xmlns:a16="http://schemas.microsoft.com/office/drawing/2014/main" id="{55BBF7D5-36AA-4066-8745-4A02900663E0}"/>
              </a:ext>
            </a:extLst>
          </p:cNvPr>
          <p:cNvSpPr/>
          <p:nvPr/>
        </p:nvSpPr>
        <p:spPr>
          <a:xfrm>
            <a:off x="3012" y="-1973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sp>
        <p:nvSpPr>
          <p:cNvPr id="38" name="Google Shape;11;p2">
            <a:extLst>
              <a:ext uri="{FF2B5EF4-FFF2-40B4-BE49-F238E27FC236}">
                <a16:creationId xmlns:a16="http://schemas.microsoft.com/office/drawing/2014/main" id="{F14FF93B-39DB-4115-B00E-A0511E7559F0}"/>
              </a:ext>
            </a:extLst>
          </p:cNvPr>
          <p:cNvSpPr/>
          <p:nvPr/>
        </p:nvSpPr>
        <p:spPr>
          <a:xfrm>
            <a:off x="0" y="3401275"/>
            <a:ext cx="12201625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12;p2">
            <a:extLst>
              <a:ext uri="{FF2B5EF4-FFF2-40B4-BE49-F238E27FC236}">
                <a16:creationId xmlns:a16="http://schemas.microsoft.com/office/drawing/2014/main" id="{35C125CF-7047-49D5-ABD5-A896DC7B1BDB}"/>
              </a:ext>
            </a:extLst>
          </p:cNvPr>
          <p:cNvSpPr/>
          <p:nvPr/>
        </p:nvSpPr>
        <p:spPr>
          <a:xfrm>
            <a:off x="0" y="3772657"/>
            <a:ext cx="12079609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F6848830-FECB-4412-9274-06CD8FA84F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7027" y="1691235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id="{52CBE77F-0CCF-43B6-8A0F-6F47AA1A88B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7027" y="2300835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66F85279-1A34-49A8-8C26-AAF6312947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565" y="222463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4E86C9ED-AEFA-4831-B312-53D56D1209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7627" y="222463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E5A36DBF-107B-478F-BA2F-6D1C7972FE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4827" y="222463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FB110F5A-4CC8-451A-AEF1-48D451C75E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2740" y="161503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F81CF21C-24A1-4D6C-B6A0-54463FF28B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3277" y="161503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Line 12">
            <a:extLst>
              <a:ext uri="{FF2B5EF4-FFF2-40B4-BE49-F238E27FC236}">
                <a16:creationId xmlns:a16="http://schemas.microsoft.com/office/drawing/2014/main" id="{EE709681-59C7-4DEB-8670-B2BACF4973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3340" y="161503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Line 13">
            <a:extLst>
              <a:ext uri="{FF2B5EF4-FFF2-40B4-BE49-F238E27FC236}">
                <a16:creationId xmlns:a16="http://schemas.microsoft.com/office/drawing/2014/main" id="{E3640E4E-E5F1-43CA-94E0-55B52C3348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7027" y="222463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Line 14">
            <a:extLst>
              <a:ext uri="{FF2B5EF4-FFF2-40B4-BE49-F238E27FC236}">
                <a16:creationId xmlns:a16="http://schemas.microsoft.com/office/drawing/2014/main" id="{71066BEF-C982-43FB-8878-331F7E9D3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4827" y="161503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id="{6DAF00C5-6DBE-4124-A4C5-59E4FCD616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2027" y="222463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F20C7092-2D7A-4E22-B976-B64364F4B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831" y="91707"/>
            <a:ext cx="254799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 dirty="0">
                <a:solidFill>
                  <a:srgbClr val="FF0066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3600" b="1" u="sng" dirty="0" err="1">
                <a:solidFill>
                  <a:srgbClr val="FF0066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giải</a:t>
            </a:r>
            <a:endParaRPr lang="en-US" altLang="en-US" sz="3600" b="1" u="sng" dirty="0">
              <a:solidFill>
                <a:srgbClr val="FF0066"/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24">
            <a:extLst>
              <a:ext uri="{FF2B5EF4-FFF2-40B4-BE49-F238E27FC236}">
                <a16:creationId xmlns:a16="http://schemas.microsoft.com/office/drawing/2014/main" id="{4F44F709-FB62-4748-8CB4-7CDB1DDE812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2027" y="161503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Line 25">
            <a:extLst>
              <a:ext uri="{FF2B5EF4-FFF2-40B4-BE49-F238E27FC236}">
                <a16:creationId xmlns:a16="http://schemas.microsoft.com/office/drawing/2014/main" id="{35168F04-01DB-4CEA-93F7-6A223DC02D8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9227" y="161503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Line 26">
            <a:extLst>
              <a:ext uri="{FF2B5EF4-FFF2-40B4-BE49-F238E27FC236}">
                <a16:creationId xmlns:a16="http://schemas.microsoft.com/office/drawing/2014/main" id="{59CCEA48-C33C-4627-BD04-EA88CFACAA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5002" y="161503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Line 27">
            <a:extLst>
              <a:ext uri="{FF2B5EF4-FFF2-40B4-BE49-F238E27FC236}">
                <a16:creationId xmlns:a16="http://schemas.microsoft.com/office/drawing/2014/main" id="{E4920BA9-C947-4EB6-BF04-8B72C303F7F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9827" y="161503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AutoShape 30">
            <a:extLst>
              <a:ext uri="{FF2B5EF4-FFF2-40B4-BE49-F238E27FC236}">
                <a16:creationId xmlns:a16="http://schemas.microsoft.com/office/drawing/2014/main" id="{5FBEB56C-F012-4BEC-B626-6A0D3F2FCE19}"/>
              </a:ext>
            </a:extLst>
          </p:cNvPr>
          <p:cNvSpPr>
            <a:spLocks/>
          </p:cNvSpPr>
          <p:nvPr/>
        </p:nvSpPr>
        <p:spPr bwMode="auto">
          <a:xfrm rot="5400000">
            <a:off x="5729374" y="1114106"/>
            <a:ext cx="152400" cy="1447800"/>
          </a:xfrm>
          <a:prstGeom prst="rightBrace">
            <a:avLst>
              <a:gd name="adj1" fmla="val 12086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 b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33">
            <a:extLst>
              <a:ext uri="{FF2B5EF4-FFF2-40B4-BE49-F238E27FC236}">
                <a16:creationId xmlns:a16="http://schemas.microsoft.com/office/drawing/2014/main" id="{E8D114A5-8426-4BAF-844A-61089420E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6827" y="1996035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12m</a:t>
            </a:r>
          </a:p>
        </p:txBody>
      </p:sp>
      <p:sp>
        <p:nvSpPr>
          <p:cNvPr id="24" name="AutoShape 34">
            <a:extLst>
              <a:ext uri="{FF2B5EF4-FFF2-40B4-BE49-F238E27FC236}">
                <a16:creationId xmlns:a16="http://schemas.microsoft.com/office/drawing/2014/main" id="{3A4644B0-12A2-4C71-8ECF-FF7D1279A5FB}"/>
              </a:ext>
            </a:extLst>
          </p:cNvPr>
          <p:cNvSpPr>
            <a:spLocks/>
          </p:cNvSpPr>
          <p:nvPr/>
        </p:nvSpPr>
        <p:spPr bwMode="auto">
          <a:xfrm rot="16200000">
            <a:off x="4767227" y="-137565"/>
            <a:ext cx="152400" cy="3352800"/>
          </a:xfrm>
          <a:prstGeom prst="rightBrace">
            <a:avLst>
              <a:gd name="adj1" fmla="val 1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5" name="AutoShape 36">
            <a:extLst>
              <a:ext uri="{FF2B5EF4-FFF2-40B4-BE49-F238E27FC236}">
                <a16:creationId xmlns:a16="http://schemas.microsoft.com/office/drawing/2014/main" id="{36BA9D0B-5201-4934-926E-560ED83E3C4F}"/>
              </a:ext>
            </a:extLst>
          </p:cNvPr>
          <p:cNvSpPr>
            <a:spLocks/>
          </p:cNvSpPr>
          <p:nvPr/>
        </p:nvSpPr>
        <p:spPr bwMode="auto">
          <a:xfrm rot="5400000">
            <a:off x="4029040" y="1487037"/>
            <a:ext cx="152400" cy="1905000"/>
          </a:xfrm>
          <a:prstGeom prst="rightBrace">
            <a:avLst>
              <a:gd name="adj1" fmla="val 15902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 b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37">
            <a:extLst>
              <a:ext uri="{FF2B5EF4-FFF2-40B4-BE49-F238E27FC236}">
                <a16:creationId xmlns:a16="http://schemas.microsoft.com/office/drawing/2014/main" id="{35E62273-09D4-4803-AEBA-05BD5F2C4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4663" y="2488602"/>
            <a:ext cx="442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?</a:t>
            </a:r>
          </a:p>
        </p:txBody>
      </p:sp>
      <p:sp>
        <p:nvSpPr>
          <p:cNvPr id="27" name="Text Box 596">
            <a:extLst>
              <a:ext uri="{FF2B5EF4-FFF2-40B4-BE49-F238E27FC236}">
                <a16:creationId xmlns:a16="http://schemas.microsoft.com/office/drawing/2014/main" id="{9CA68960-3E91-4F0F-A644-2B6D329F5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408" y="3734137"/>
            <a:ext cx="110489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chữ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là:                    12 : 3 x 7 = 28 (m)</a:t>
            </a:r>
            <a:endParaRPr lang="en-US" altLang="en-US" dirty="0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598">
            <a:extLst>
              <a:ext uri="{FF2B5EF4-FFF2-40B4-BE49-F238E27FC236}">
                <a16:creationId xmlns:a16="http://schemas.microsoft.com/office/drawing/2014/main" id="{73424F19-D3B4-4641-8D40-C4E188D61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409" y="2993593"/>
            <a:ext cx="109565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là:  7 – 4 = 3 (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)</a:t>
            </a:r>
            <a:endParaRPr lang="en-US" altLang="en-US" dirty="0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599">
            <a:extLst>
              <a:ext uri="{FF2B5EF4-FFF2-40B4-BE49-F238E27FC236}">
                <a16:creationId xmlns:a16="http://schemas.microsoft.com/office/drawing/2014/main" id="{D3988FA9-F33B-423D-9B28-E602E184E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827" y="5370652"/>
            <a:ext cx="5638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b="1" u="sng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: 28 m</a:t>
            </a:r>
            <a:b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: 16 m.</a:t>
            </a:r>
            <a:endParaRPr lang="en-US" altLang="en-US" dirty="0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600">
            <a:extLst>
              <a:ext uri="{FF2B5EF4-FFF2-40B4-BE49-F238E27FC236}">
                <a16:creationId xmlns:a16="http://schemas.microsoft.com/office/drawing/2014/main" id="{F8333A86-556B-42BD-8632-72CA61C36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195" y="2033594"/>
            <a:ext cx="21378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2" name="Text Box 601">
            <a:extLst>
              <a:ext uri="{FF2B5EF4-FFF2-40B4-BE49-F238E27FC236}">
                <a16:creationId xmlns:a16="http://schemas.microsoft.com/office/drawing/2014/main" id="{58A16626-6CA7-4073-A647-F7C0ADDD6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206" y="1373948"/>
            <a:ext cx="18706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3" name="Text Box 602">
            <a:extLst>
              <a:ext uri="{FF2B5EF4-FFF2-40B4-BE49-F238E27FC236}">
                <a16:creationId xmlns:a16="http://schemas.microsoft.com/office/drawing/2014/main" id="{2F6B1188-27D4-4967-B12E-B42CFB312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090" y="884671"/>
            <a:ext cx="24050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Ta có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34" name="Text Box 603">
            <a:extLst>
              <a:ext uri="{FF2B5EF4-FFF2-40B4-BE49-F238E27FC236}">
                <a16:creationId xmlns:a16="http://schemas.microsoft.com/office/drawing/2014/main" id="{10300180-D6AC-4B01-A9FA-78EC16D09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8627" y="1005435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Line 85">
            <a:extLst>
              <a:ext uri="{FF2B5EF4-FFF2-40B4-BE49-F238E27FC236}">
                <a16:creationId xmlns:a16="http://schemas.microsoft.com/office/drawing/2014/main" id="{9A30AEE0-3762-403A-BFE8-491496FEBE7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6790" y="176743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Line 86">
            <a:extLst>
              <a:ext uri="{FF2B5EF4-FFF2-40B4-BE49-F238E27FC236}">
                <a16:creationId xmlns:a16="http://schemas.microsoft.com/office/drawing/2014/main" id="{35CF98A6-51F4-4A91-9646-3A219E1985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2027" y="176743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Text Box 596">
            <a:extLst>
              <a:ext uri="{FF2B5EF4-FFF2-40B4-BE49-F238E27FC236}">
                <a16:creationId xmlns:a16="http://schemas.microsoft.com/office/drawing/2014/main" id="{8AF6C04B-365B-49C4-8A01-51391073F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312" y="4414495"/>
            <a:ext cx="108855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chữ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là:                    28 - 12 = 16 (m)</a:t>
            </a:r>
            <a:endParaRPr lang="en-US" altLang="en-US" dirty="0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E2112A8D-C75A-462B-9B35-12007C7A7E6E}"/>
              </a:ext>
            </a:extLst>
          </p:cNvPr>
          <p:cNvSpPr txBox="1">
            <a:spLocks/>
          </p:cNvSpPr>
          <p:nvPr/>
        </p:nvSpPr>
        <p:spPr>
          <a:xfrm>
            <a:off x="-586762" y="-45052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rgbClr val="CD2D66"/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rgbClr val="CD2D66"/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330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NKNOELEADERBOARD" val="-74168731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1205</Words>
  <Application>Microsoft Office PowerPoint</Application>
  <PresentationFormat>Widescreen</PresentationFormat>
  <Paragraphs>239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5" baseType="lpstr">
      <vt:lpstr>Times New Roman</vt:lpstr>
      <vt:lpstr>Calibri</vt:lpstr>
      <vt:lpstr>Cambria Math</vt:lpstr>
      <vt:lpstr>DengXian Light</vt:lpstr>
      <vt:lpstr>UTM Alberta Heavy</vt:lpstr>
      <vt:lpstr>UTM Cookies</vt:lpstr>
      <vt:lpstr>SVN-Newton</vt:lpstr>
      <vt:lpstr>DengXian</vt:lpstr>
      <vt:lpstr>#9Slide07 HoneyCream</vt:lpstr>
      <vt:lpstr>Arial</vt:lpstr>
      <vt:lpstr>UTM Khuccamta</vt:lpstr>
      <vt:lpstr>#9Slide07 Crocante</vt:lpstr>
      <vt:lpstr>#9Slide05 Garris</vt:lpstr>
      <vt:lpstr>Unkempt</vt:lpstr>
      <vt:lpstr>#9Slide05 MetroScript</vt:lpstr>
      <vt:lpstr>#9Slide05 Fourth Medium</vt:lpstr>
      <vt:lpstr>UTM Showcard</vt:lpstr>
      <vt:lpstr>SVN-Billo</vt:lpstr>
      <vt:lpstr>字魂107号-萌趣欢乐体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Những quà tặng tiếp theo sẽ được MĂNG NON cập nhật tại nhóm Măng Non – Tài liệu Tiểu học sau: https://www.facebook.com/groups/629898828017053  Mời thầy cô tham gia nhóm để chủ động cập nhật bài giảng điện tử lớp 4 và quà tặng hằng tuần  mới nhất nhé!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haiyen170198@gmail.com</cp:lastModifiedBy>
  <cp:revision>27</cp:revision>
  <dcterms:created xsi:type="dcterms:W3CDTF">2020-09-16T06:14:03Z</dcterms:created>
  <dcterms:modified xsi:type="dcterms:W3CDTF">2022-03-27T00:28:06Z</dcterms:modified>
</cp:coreProperties>
</file>