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536" r:id="rId2"/>
    <p:sldId id="531" r:id="rId3"/>
    <p:sldId id="534" r:id="rId4"/>
    <p:sldId id="257" r:id="rId5"/>
    <p:sldId id="537" r:id="rId6"/>
    <p:sldId id="271" r:id="rId7"/>
    <p:sldId id="524" r:id="rId8"/>
    <p:sldId id="533" r:id="rId9"/>
    <p:sldId id="510" r:id="rId10"/>
    <p:sldId id="511" r:id="rId11"/>
    <p:sldId id="260" r:id="rId12"/>
    <p:sldId id="266" r:id="rId13"/>
    <p:sldId id="512" r:id="rId14"/>
    <p:sldId id="538" r:id="rId15"/>
    <p:sldId id="523" r:id="rId16"/>
    <p:sldId id="513" r:id="rId17"/>
    <p:sldId id="539" r:id="rId18"/>
    <p:sldId id="540" r:id="rId19"/>
    <p:sldId id="542" r:id="rId20"/>
    <p:sldId id="541" r:id="rId21"/>
    <p:sldId id="543" r:id="rId22"/>
    <p:sldId id="279" r:id="rId23"/>
    <p:sldId id="528" r:id="rId24"/>
    <p:sldId id="514" r:id="rId25"/>
    <p:sldId id="516" r:id="rId26"/>
    <p:sldId id="529" r:id="rId27"/>
    <p:sldId id="276" r:id="rId28"/>
    <p:sldId id="530" r:id="rId29"/>
    <p:sldId id="262" r:id="rId30"/>
    <p:sldId id="544" r:id="rId31"/>
    <p:sldId id="277" r:id="rId32"/>
  </p:sldIdLst>
  <p:sldSz cx="12192000" cy="6858000"/>
  <p:notesSz cx="6858000" cy="9144000"/>
  <p:embeddedFontLst>
    <p:embeddedFont>
      <p:font typeface="#9Slide03 SVNCintra" pitchFamily="2" charset="0"/>
      <p:regular r:id="rId34"/>
    </p:embeddedFont>
    <p:embeddedFont>
      <p:font typeface="#9Slide05 Angelline" pitchFamily="2" charset="0"/>
      <p:regular r:id="rId35"/>
    </p:embeddedFont>
    <p:embeddedFont>
      <p:font typeface="#9Slide05 HLT AphroditeSlimPro" panose="02000507000000020002" pitchFamily="2" charset="0"/>
      <p:regular r:id="rId36"/>
    </p:embeddedFont>
    <p:embeddedFont>
      <p:font typeface="#9Slide07 Altus" pitchFamily="2" charset="0"/>
      <p:regular r:id="rId37"/>
    </p:embeddedFont>
    <p:embeddedFont>
      <p:font typeface="#9Slide07 HoneyCream" pitchFamily="2" charset="0"/>
      <p:regular r:id="rId38"/>
    </p:embeddedFont>
    <p:embeddedFont>
      <p:font typeface="#9Slide07 Koni" pitchFamily="2" charset="0"/>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Math" panose="02040503050406030204" pitchFamily="18" charset="0"/>
      <p:regular r:id="rId46"/>
    </p:embeddedFont>
    <p:embeddedFont>
      <p:font typeface="SVN-Newton" panose="02040603050506020204" pitchFamily="18" charset="0"/>
      <p:regular r:id="rId47"/>
    </p:embeddedFont>
    <p:embeddedFont>
      <p:font typeface="UVF TypoSlabserif" panose="02000403050000020004"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64A"/>
    <a:srgbClr val="C5FE8C"/>
    <a:srgbClr val="69A12B"/>
    <a:srgbClr val="00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5297" autoAdjust="0"/>
  </p:normalViewPr>
  <p:slideViewPr>
    <p:cSldViewPr snapToGrid="0">
      <p:cViewPr>
        <p:scale>
          <a:sx n="79" d="100"/>
          <a:sy n="79" d="100"/>
        </p:scale>
        <p:origin x="221"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8EF44-274E-40A8-8134-FB3DC506DBB7}" type="datetimeFigureOut">
              <a:rPr lang="en-US" smtClean="0"/>
              <a:t>3/26/2022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21925-91A6-4FCD-A4C9-E9D58533CB46}" type="slidenum">
              <a:rPr lang="en-US" smtClean="0"/>
              <a:t>‹#›</a:t>
            </a:fld>
            <a:endParaRPr lang="en-US"/>
          </a:p>
        </p:txBody>
      </p:sp>
    </p:spTree>
    <p:extLst>
      <p:ext uri="{BB962C8B-B14F-4D97-AF65-F5344CB8AC3E}">
        <p14:creationId xmlns:p14="http://schemas.microsoft.com/office/powerpoint/2010/main" val="99621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3</a:t>
            </a:fld>
            <a:endParaRPr lang="en-US"/>
          </a:p>
        </p:txBody>
      </p:sp>
    </p:spTree>
    <p:extLst>
      <p:ext uri="{BB962C8B-B14F-4D97-AF65-F5344CB8AC3E}">
        <p14:creationId xmlns:p14="http://schemas.microsoft.com/office/powerpoint/2010/main" val="22254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20</a:t>
            </a:fld>
            <a:endParaRPr lang="en-US"/>
          </a:p>
        </p:txBody>
      </p:sp>
    </p:spTree>
    <p:extLst>
      <p:ext uri="{BB962C8B-B14F-4D97-AF65-F5344CB8AC3E}">
        <p14:creationId xmlns:p14="http://schemas.microsoft.com/office/powerpoint/2010/main" val="222700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21</a:t>
            </a:fld>
            <a:endParaRPr lang="en-US"/>
          </a:p>
        </p:txBody>
      </p:sp>
    </p:spTree>
    <p:extLst>
      <p:ext uri="{BB962C8B-B14F-4D97-AF65-F5344CB8AC3E}">
        <p14:creationId xmlns:p14="http://schemas.microsoft.com/office/powerpoint/2010/main" val="285673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fld id="{A8B21925-91A6-4FCD-A4C9-E9D58533CB46}" type="slidenum">
              <a:rPr lang="en-US" smtClean="0"/>
              <a:t>23</a:t>
            </a:fld>
            <a:endParaRPr lang="en-US"/>
          </a:p>
        </p:txBody>
      </p:sp>
    </p:spTree>
    <p:extLst>
      <p:ext uri="{BB962C8B-B14F-4D97-AF65-F5344CB8AC3E}">
        <p14:creationId xmlns:p14="http://schemas.microsoft.com/office/powerpoint/2010/main" val="416716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đáp án để xem kết quả, có thể kích vào chậu hoa hoặc kích vào icon vương miện góc phải để về lại trò chơi.</a:t>
            </a:r>
          </a:p>
          <a:p>
            <a:r>
              <a:rPr lang="en-US"/>
              <a:t>Game by: Diệu Hiền _ Măng NonTài liệu Tiểu học.</a:t>
            </a:r>
          </a:p>
        </p:txBody>
      </p:sp>
      <p:sp>
        <p:nvSpPr>
          <p:cNvPr id="4" name="Slide Number Placeholder 3"/>
          <p:cNvSpPr>
            <a:spLocks noGrp="1"/>
          </p:cNvSpPr>
          <p:nvPr>
            <p:ph type="sldNum" sz="quarter" idx="5"/>
          </p:nvPr>
        </p:nvSpPr>
        <p:spPr/>
        <p:txBody>
          <a:bodyPr/>
          <a:lstStyle/>
          <a:p>
            <a:fld id="{A8B21925-91A6-4FCD-A4C9-E9D58533CB46}" type="slidenum">
              <a:rPr lang="en-US" smtClean="0"/>
              <a:t>24</a:t>
            </a:fld>
            <a:endParaRPr lang="en-US"/>
          </a:p>
        </p:txBody>
      </p:sp>
    </p:spTree>
    <p:extLst>
      <p:ext uri="{BB962C8B-B14F-4D97-AF65-F5344CB8AC3E}">
        <p14:creationId xmlns:p14="http://schemas.microsoft.com/office/powerpoint/2010/main" val="402533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đáp án để xem kết quả, có thể kích vào chậu hoa hoặc kích vào icon vương miện góc phải để về lại trò chơi.</a:t>
            </a:r>
          </a:p>
          <a:p>
            <a:r>
              <a:rPr lang="en-US"/>
              <a:t>Game by: Diệu Hiền _ Măng NonTài liệu Tiểu học.</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25</a:t>
            </a:fld>
            <a:endParaRPr lang="en-US"/>
          </a:p>
        </p:txBody>
      </p:sp>
    </p:spTree>
    <p:extLst>
      <p:ext uri="{BB962C8B-B14F-4D97-AF65-F5344CB8AC3E}">
        <p14:creationId xmlns:p14="http://schemas.microsoft.com/office/powerpoint/2010/main" val="2835987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đáp án để xem kết quả, có thể kích vào chậu hoa hoặc kích vào icon vương miện góc phải để về lại trò chơi.</a:t>
            </a:r>
          </a:p>
          <a:p>
            <a:r>
              <a:rPr lang="en-US"/>
              <a:t>Game by: Diệu Hiền _ Măng NonTài liệu Tiểu học.</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26</a:t>
            </a:fld>
            <a:endParaRPr lang="en-US"/>
          </a:p>
        </p:txBody>
      </p:sp>
    </p:spTree>
    <p:extLst>
      <p:ext uri="{BB962C8B-B14F-4D97-AF65-F5344CB8AC3E}">
        <p14:creationId xmlns:p14="http://schemas.microsoft.com/office/powerpoint/2010/main" val="897139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đáp án để xem kết quả, có thể kích vào chậu hoa hoặc kích vào icon vương miện góc phải để về lại trò chơi.</a:t>
            </a:r>
          </a:p>
          <a:p>
            <a:r>
              <a:rPr lang="en-US"/>
              <a:t>Game by: Diệu Hiền _ Măng NonTài liệu Tiểu học.</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27</a:t>
            </a:fld>
            <a:endParaRPr lang="en-US"/>
          </a:p>
        </p:txBody>
      </p:sp>
    </p:spTree>
    <p:extLst>
      <p:ext uri="{BB962C8B-B14F-4D97-AF65-F5344CB8AC3E}">
        <p14:creationId xmlns:p14="http://schemas.microsoft.com/office/powerpoint/2010/main" val="214582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đáp án để xem kết quả, có thể kích vào chậu hoa hoặc kích vào icon vương miện góc phải để về lại trò chơi.</a:t>
            </a:r>
          </a:p>
          <a:p>
            <a:r>
              <a:rPr lang="en-US"/>
              <a:t>Game by: Diệu Hiền _ Măng NonTài liệu Tiểu học.</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28</a:t>
            </a:fld>
            <a:endParaRPr lang="en-US"/>
          </a:p>
        </p:txBody>
      </p:sp>
    </p:spTree>
    <p:extLst>
      <p:ext uri="{BB962C8B-B14F-4D97-AF65-F5344CB8AC3E}">
        <p14:creationId xmlns:p14="http://schemas.microsoft.com/office/powerpoint/2010/main" val="216579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4</a:t>
            </a:fld>
            <a:endParaRPr lang="en-US"/>
          </a:p>
        </p:txBody>
      </p:sp>
    </p:spTree>
    <p:extLst>
      <p:ext uri="{BB962C8B-B14F-4D97-AF65-F5344CB8AC3E}">
        <p14:creationId xmlns:p14="http://schemas.microsoft.com/office/powerpoint/2010/main" val="413945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chậu cây đánh số đi đến câu hỏi. Sau khi trả lời, nhân vào hạt giống để trồng cây. Nhấn vào hạt đậu góc phải để đến bài tiếp.</a:t>
            </a:r>
          </a:p>
          <a:p>
            <a:r>
              <a:rPr lang="en-US"/>
              <a:t>Game by Diệu Hiền</a:t>
            </a:r>
          </a:p>
        </p:txBody>
      </p:sp>
      <p:sp>
        <p:nvSpPr>
          <p:cNvPr id="4" name="Slide Number Placeholder 3"/>
          <p:cNvSpPr>
            <a:spLocks noGrp="1"/>
          </p:cNvSpPr>
          <p:nvPr>
            <p:ph type="sldNum" sz="quarter" idx="5"/>
          </p:nvPr>
        </p:nvSpPr>
        <p:spPr/>
        <p:txBody>
          <a:bodyPr/>
          <a:lstStyle/>
          <a:p>
            <a:fld id="{A8B21925-91A6-4FCD-A4C9-E9D58533CB46}" type="slidenum">
              <a:rPr lang="en-US" smtClean="0"/>
              <a:t>9</a:t>
            </a:fld>
            <a:endParaRPr lang="en-US"/>
          </a:p>
        </p:txBody>
      </p:sp>
    </p:spTree>
    <p:extLst>
      <p:ext uri="{BB962C8B-B14F-4D97-AF65-F5344CB8AC3E}">
        <p14:creationId xmlns:p14="http://schemas.microsoft.com/office/powerpoint/2010/main" val="278687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hạt đậu góc dưới cùng ở giữa quay lại màn hình chính trò chơi để trồng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 by Diệu Hiền</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10</a:t>
            </a:fld>
            <a:endParaRPr lang="en-US"/>
          </a:p>
        </p:txBody>
      </p:sp>
    </p:spTree>
    <p:extLst>
      <p:ext uri="{BB962C8B-B14F-4D97-AF65-F5344CB8AC3E}">
        <p14:creationId xmlns:p14="http://schemas.microsoft.com/office/powerpoint/2010/main" val="425487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hạt đậu góc dưới cùng ở giữa quay lại màn hình chính trò chơi để trồng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 by Diệu Hiền</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11</a:t>
            </a:fld>
            <a:endParaRPr lang="en-US"/>
          </a:p>
        </p:txBody>
      </p:sp>
    </p:spTree>
    <p:extLst>
      <p:ext uri="{BB962C8B-B14F-4D97-AF65-F5344CB8AC3E}">
        <p14:creationId xmlns:p14="http://schemas.microsoft.com/office/powerpoint/2010/main" val="7580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hạt đậu góc dưới cùng ở giữa quay lại màn hình chính trò chơi để trồng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 by Diệu Hiền</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12</a:t>
            </a:fld>
            <a:endParaRPr lang="en-US"/>
          </a:p>
        </p:txBody>
      </p:sp>
    </p:spTree>
    <p:extLst>
      <p:ext uri="{BB962C8B-B14F-4D97-AF65-F5344CB8AC3E}">
        <p14:creationId xmlns:p14="http://schemas.microsoft.com/office/powerpoint/2010/main" val="106035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hạt đậu góc dưới cùng ở giữa quay lại màn hình chính trò chơi để trồng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 by Diệu Hiền</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13</a:t>
            </a:fld>
            <a:endParaRPr lang="en-US"/>
          </a:p>
        </p:txBody>
      </p:sp>
    </p:spTree>
    <p:extLst>
      <p:ext uri="{BB962C8B-B14F-4D97-AF65-F5344CB8AC3E}">
        <p14:creationId xmlns:p14="http://schemas.microsoft.com/office/powerpoint/2010/main" val="215653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hạt đậu góc dưới cùng ở giữa quay lại màn hình chính trò chơi để trồng cây.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Game by Diệu Hiền</a:t>
            </a:r>
          </a:p>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14</a:t>
            </a:fld>
            <a:endParaRPr lang="en-US"/>
          </a:p>
        </p:txBody>
      </p:sp>
    </p:spTree>
    <p:extLst>
      <p:ext uri="{BB962C8B-B14F-4D97-AF65-F5344CB8AC3E}">
        <p14:creationId xmlns:p14="http://schemas.microsoft.com/office/powerpoint/2010/main" val="720750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B21925-91A6-4FCD-A4C9-E9D58533CB46}" type="slidenum">
              <a:rPr lang="en-US" smtClean="0"/>
              <a:t>19</a:t>
            </a:fld>
            <a:endParaRPr lang="en-US"/>
          </a:p>
        </p:txBody>
      </p:sp>
    </p:spTree>
    <p:extLst>
      <p:ext uri="{BB962C8B-B14F-4D97-AF65-F5344CB8AC3E}">
        <p14:creationId xmlns:p14="http://schemas.microsoft.com/office/powerpoint/2010/main" val="3437427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29.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9.gif"/><Relationship Id="rId4" Type="http://schemas.openxmlformats.org/officeDocument/2006/relationships/image" Target="../media/image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gif"/><Relationship Id="rId4" Type="http://schemas.openxmlformats.org/officeDocument/2006/relationships/image" Target="../media/image6.gi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19679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07386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1383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50448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2042065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555588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495414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8143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15168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551392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3543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083917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624957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52087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3040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2904463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88882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3/26/2022</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995478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113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112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371974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1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38158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82507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50332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804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7367802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49408D-80A1-443B-AD49-6B36537AC284}"/>
              </a:ext>
            </a:extLst>
          </p:cNvPr>
          <p:cNvGrpSpPr/>
          <p:nvPr userDrawn="1"/>
        </p:nvGrpSpPr>
        <p:grpSpPr>
          <a:xfrm>
            <a:off x="2805951" y="7591288"/>
            <a:ext cx="7323581" cy="2107593"/>
            <a:chOff x="4806671" y="3096265"/>
            <a:chExt cx="4931242" cy="1474321"/>
          </a:xfrm>
        </p:grpSpPr>
        <p:sp>
          <p:nvSpPr>
            <p:cNvPr id="9" name="Rounded Rectangle 7">
              <a:extLst>
                <a:ext uri="{FF2B5EF4-FFF2-40B4-BE49-F238E27FC236}">
                  <a16:creationId xmlns:a16="http://schemas.microsoft.com/office/drawing/2014/main" id="{EB2E0FF3-12E8-47F9-BA74-BB97DFE4EEB8}"/>
                </a:ext>
              </a:extLst>
            </p:cNvPr>
            <p:cNvSpPr/>
            <p:nvPr/>
          </p:nvSpPr>
          <p:spPr>
            <a:xfrm>
              <a:off x="4806671" y="3579787"/>
              <a:ext cx="4931242" cy="990799"/>
            </a:xfrm>
            <a:prstGeom prst="round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1F361DCC-4B89-4B66-B765-68009BC5E58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53915" y="3096265"/>
              <a:ext cx="850719" cy="704872"/>
            </a:xfrm>
            <a:prstGeom prst="rect">
              <a:avLst/>
            </a:prstGeom>
          </p:spPr>
        </p:pic>
      </p:grpSp>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6" name="Picture 15">
            <a:extLst>
              <a:ext uri="{FF2B5EF4-FFF2-40B4-BE49-F238E27FC236}">
                <a16:creationId xmlns:a16="http://schemas.microsoft.com/office/drawing/2014/main" id="{042062DA-8789-4AEF-B383-D07A009AC7E1}"/>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7" name="TextBox 3">
            <a:extLst>
              <a:ext uri="{FF2B5EF4-FFF2-40B4-BE49-F238E27FC236}">
                <a16:creationId xmlns:a16="http://schemas.microsoft.com/office/drawing/2014/main" id="{DCBFEE84-26C3-4766-A2AB-6D28294B7275}"/>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3">
                    <a:lumMod val="20000"/>
                    <a:lumOff val="80000"/>
                  </a:schemeClr>
                </a:solidFill>
                <a:latin typeface="Times New Roman" panose="02020603050405020304" pitchFamily="18" charset="0"/>
                <a:cs typeface="Times New Roman" panose="02020603050405020304" pitchFamily="18" charset="0"/>
              </a:rPr>
              <a:t>Mời </a:t>
            </a:r>
            <a:r>
              <a:rPr lang="en-US" b="1" dirty="0" err="1">
                <a:solidFill>
                  <a:schemeClr val="accent3">
                    <a:lumMod val="20000"/>
                    <a:lumOff val="80000"/>
                  </a:schemeClr>
                </a:solidFill>
                <a:latin typeface="Times New Roman" panose="02020603050405020304" pitchFamily="18" charset="0"/>
                <a:cs typeface="Times New Roman" panose="02020603050405020304" pitchFamily="18" charset="0"/>
              </a:rPr>
              <a:t>truy</a:t>
            </a:r>
            <a:r>
              <a:rPr lang="en-US" b="1" dirty="0">
                <a:solidFill>
                  <a:schemeClr val="accent3">
                    <a:lumMod val="20000"/>
                    <a:lumOff val="80000"/>
                  </a:schemeClr>
                </a:solidFill>
                <a:latin typeface="Times New Roman" panose="02020603050405020304" pitchFamily="18" charset="0"/>
                <a:cs typeface="Times New Roman" panose="02020603050405020304" pitchFamily="18" charset="0"/>
              </a:rPr>
              <a:t> </a:t>
            </a:r>
            <a:r>
              <a:rPr lang="en-US" b="1" dirty="0" err="1">
                <a:solidFill>
                  <a:schemeClr val="accent3">
                    <a:lumMod val="20000"/>
                    <a:lumOff val="80000"/>
                  </a:schemeClr>
                </a:solidFill>
                <a:latin typeface="Times New Roman" panose="02020603050405020304" pitchFamily="18" charset="0"/>
                <a:cs typeface="Times New Roman" panose="02020603050405020304" pitchFamily="18" charset="0"/>
              </a:rPr>
              <a:t>cập</a:t>
            </a:r>
            <a:r>
              <a:rPr lang="en-US" b="1" dirty="0">
                <a:solidFill>
                  <a:schemeClr val="accent3">
                    <a:lumMod val="20000"/>
                    <a:lumOff val="80000"/>
                  </a:schemeClr>
                </a:solidFill>
                <a:latin typeface="Times New Roman" panose="02020603050405020304" pitchFamily="18" charset="0"/>
                <a:cs typeface="Times New Roman" panose="02020603050405020304" pitchFamily="18" charset="0"/>
              </a:rPr>
              <a:t>: </a:t>
            </a:r>
            <a:r>
              <a:rPr lang="en-US" dirty="0">
                <a:solidFill>
                  <a:srgbClr val="FFFF00"/>
                </a:solidFill>
                <a:latin typeface="Times New Roman" panose="02020603050405020304" pitchFamily="18" charset="0"/>
                <a:cs typeface="Times New Roman" panose="02020603050405020304" pitchFamily="18" charset="0"/>
                <a:hlinkClick r:id="rId33">
                  <a:extLst>
                    <a:ext uri="{A12FA001-AC4F-418D-AE19-62706E023703}">
                      <ahyp:hlinkClr xmlns:ahyp="http://schemas.microsoft.com/office/drawing/2018/hyperlinkcolor" val="tx"/>
                    </a:ext>
                  </a:extLst>
                </a:hlinkClick>
              </a:rPr>
              <a:t>MĂNG NON- TÀI LIỆU TIỂU HỌC | Facebook</a:t>
            </a:r>
            <a:endParaRPr lang="en-US" sz="1800" dirty="0">
              <a:solidFill>
                <a:srgbClr val="FFFF00"/>
              </a:solidFill>
              <a:latin typeface="SVN-Newton" panose="02040603050506020204" pitchFamily="18" charset="0"/>
              <a:cs typeface="Times New Roman" panose="02020603050405020304" pitchFamily="18" charset="0"/>
            </a:endParaRPr>
          </a:p>
          <a:p>
            <a:pPr algn="ctr"/>
            <a:r>
              <a:rPr lang="en-US" sz="1800" b="1" dirty="0">
                <a:solidFill>
                  <a:schemeClr val="accent3">
                    <a:lumMod val="20000"/>
                    <a:lumOff val="80000"/>
                  </a:schemeClr>
                </a:solidFill>
                <a:latin typeface="SVN-Newton" panose="02040603050506020204" pitchFamily="18" charset="0"/>
                <a:cs typeface="Times New Roman" panose="02020603050405020304" pitchFamily="18" charset="0"/>
              </a:rPr>
              <a:t>SĐT ZALO : </a:t>
            </a:r>
            <a:r>
              <a:rPr lang="en-US" sz="1800" b="1" u="sng" dirty="0">
                <a:solidFill>
                  <a:schemeClr val="accent3">
                    <a:lumMod val="20000"/>
                    <a:lumOff val="80000"/>
                  </a:schemeClr>
                </a:solidFill>
                <a:latin typeface="SVN-Newton" panose="02040603050506020204" pitchFamily="18" charset="0"/>
              </a:rPr>
              <a:t>0382348780</a:t>
            </a:r>
            <a:r>
              <a:rPr lang="en-US" sz="1800" b="1" dirty="0">
                <a:solidFill>
                  <a:schemeClr val="accent3">
                    <a:lumMod val="20000"/>
                    <a:lumOff val="80000"/>
                  </a:schemeClr>
                </a:solidFill>
                <a:latin typeface="SVN-Newton" panose="02040603050506020204" pitchFamily="18" charset="0"/>
              </a:rPr>
              <a:t> - </a:t>
            </a:r>
            <a:r>
              <a:rPr lang="en-US" sz="1800" b="1" u="sng" dirty="0">
                <a:solidFill>
                  <a:schemeClr val="accent3">
                    <a:lumMod val="20000"/>
                    <a:lumOff val="80000"/>
                  </a:schemeClr>
                </a:solidFill>
                <a:latin typeface="SVN-Newton" panose="02040603050506020204" pitchFamily="18" charset="0"/>
              </a:rPr>
              <a:t>0984848929</a:t>
            </a:r>
            <a:endParaRPr lang="en-US" sz="1800" b="1" dirty="0">
              <a:solidFill>
                <a:schemeClr val="accent3">
                  <a:lumMod val="20000"/>
                  <a:lumOff val="80000"/>
                </a:schemeClr>
              </a:solidFill>
              <a:latin typeface="SVN-Newton" panose="0204060305050602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
        <p:nvSpPr>
          <p:cNvPr id="23" name="Title 1">
            <a:extLst>
              <a:ext uri="{FF2B5EF4-FFF2-40B4-BE49-F238E27FC236}">
                <a16:creationId xmlns:a16="http://schemas.microsoft.com/office/drawing/2014/main" id="{89F1DDC1-2145-4132-9780-6A21C4BE1925}"/>
              </a:ext>
            </a:extLst>
          </p:cNvPr>
          <p:cNvSpPr txBox="1">
            <a:spLocks/>
          </p:cNvSpPr>
          <p:nvPr userDrawn="1"/>
        </p:nvSpPr>
        <p:spPr>
          <a:xfrm>
            <a:off x="-175254" y="-79354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E78DB0"/>
                </a:solidFill>
                <a:latin typeface="#9Slide07 Altus" pitchFamily="2" charset="0"/>
              </a:rPr>
              <a:t>By: Diệu Hiền</a:t>
            </a:r>
            <a:endParaRPr lang="en-US" sz="3200" b="0" dirty="0">
              <a:solidFill>
                <a:srgbClr val="E78DB0"/>
              </a:solidFill>
              <a:latin typeface="#9Slide07 Altus" pitchFamily="2" charset="0"/>
            </a:endParaRPr>
          </a:p>
        </p:txBody>
      </p:sp>
      <p:sp>
        <p:nvSpPr>
          <p:cNvPr id="25" name="Title 1">
            <a:extLst>
              <a:ext uri="{FF2B5EF4-FFF2-40B4-BE49-F238E27FC236}">
                <a16:creationId xmlns:a16="http://schemas.microsoft.com/office/drawing/2014/main" id="{915E639F-8691-408F-AE7A-DEFF646B8718}"/>
              </a:ext>
            </a:extLst>
          </p:cNvPr>
          <p:cNvSpPr txBox="1">
            <a:spLocks/>
          </p:cNvSpPr>
          <p:nvPr userDrawn="1"/>
        </p:nvSpPr>
        <p:spPr>
          <a:xfrm rot="5400000">
            <a:off x="-699424" y="360759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3">
                    <a:lumMod val="60000"/>
                    <a:lumOff val="40000"/>
                  </a:schemeClr>
                </a:solidFill>
                <a:latin typeface="#9Slide07 HoneyCream" pitchFamily="2" charset="0"/>
              </a:rPr>
              <a:t>Diệu Hiền</a:t>
            </a:r>
            <a:endParaRPr lang="en-US" sz="2000" b="0" dirty="0">
              <a:solidFill>
                <a:schemeClr val="accent3">
                  <a:lumMod val="60000"/>
                  <a:lumOff val="40000"/>
                </a:schemeClr>
              </a:solidFill>
              <a:latin typeface="#9Slide07 HoneyCream" pitchFamily="2" charset="0"/>
            </a:endParaRPr>
          </a:p>
        </p:txBody>
      </p:sp>
      <p:sp>
        <p:nvSpPr>
          <p:cNvPr id="26" name="Title 1">
            <a:extLst>
              <a:ext uri="{FF2B5EF4-FFF2-40B4-BE49-F238E27FC236}">
                <a16:creationId xmlns:a16="http://schemas.microsoft.com/office/drawing/2014/main" id="{1E42199F-C673-4295-8D5A-BCACE96DD8B5}"/>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Măng Non</a:t>
            </a:r>
            <a:endParaRPr lang="en-US" sz="3200" b="0" dirty="0">
              <a:solidFill>
                <a:schemeClr val="accent4">
                  <a:lumMod val="40000"/>
                  <a:lumOff val="60000"/>
                </a:schemeClr>
              </a:solidFill>
              <a:latin typeface="#9Slide07 HoneyCream" pitchFamily="2" charset="0"/>
            </a:endParaRPr>
          </a:p>
        </p:txBody>
      </p:sp>
    </p:spTree>
    <p:extLst>
      <p:ext uri="{BB962C8B-B14F-4D97-AF65-F5344CB8AC3E}">
        <p14:creationId xmlns:p14="http://schemas.microsoft.com/office/powerpoint/2010/main" val="4081347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43.png"/><Relationship Id="rId4" Type="http://schemas.openxmlformats.org/officeDocument/2006/relationships/image" Target="../media/image42.sv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7.wdp"/><Relationship Id="rId18" Type="http://schemas.openxmlformats.org/officeDocument/2006/relationships/image" Target="../media/image72.png"/><Relationship Id="rId26" Type="http://schemas.openxmlformats.org/officeDocument/2006/relationships/image" Target="../media/image78.png"/><Relationship Id="rId3" Type="http://schemas.openxmlformats.org/officeDocument/2006/relationships/audio" Target="../media/media2.mp3"/><Relationship Id="rId21" Type="http://schemas.openxmlformats.org/officeDocument/2006/relationships/image" Target="../media/image74.png"/><Relationship Id="rId7" Type="http://schemas.openxmlformats.org/officeDocument/2006/relationships/image" Target="../media/image11.png"/><Relationship Id="rId12" Type="http://schemas.openxmlformats.org/officeDocument/2006/relationships/image" Target="../media/image68.png"/><Relationship Id="rId17" Type="http://schemas.openxmlformats.org/officeDocument/2006/relationships/image" Target="../media/image71.png"/><Relationship Id="rId25" Type="http://schemas.openxmlformats.org/officeDocument/2006/relationships/image" Target="../media/image77.png"/><Relationship Id="rId2" Type="http://schemas.microsoft.com/office/2007/relationships/media" Target="../media/media2.mp3"/><Relationship Id="rId16" Type="http://schemas.microsoft.com/office/2007/relationships/hdphoto" Target="../media/hdphoto8.wdp"/><Relationship Id="rId20" Type="http://schemas.openxmlformats.org/officeDocument/2006/relationships/image" Target="../media/image73.png"/><Relationship Id="rId29"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67.png"/><Relationship Id="rId24" Type="http://schemas.openxmlformats.org/officeDocument/2006/relationships/image" Target="../media/image76.png"/><Relationship Id="rId5" Type="http://schemas.openxmlformats.org/officeDocument/2006/relationships/notesSlide" Target="../notesSlides/notesSlide4.xml"/><Relationship Id="rId15" Type="http://schemas.openxmlformats.org/officeDocument/2006/relationships/image" Target="../media/image70.png"/><Relationship Id="rId23" Type="http://schemas.openxmlformats.org/officeDocument/2006/relationships/image" Target="../media/image75.png"/><Relationship Id="rId28" Type="http://schemas.openxmlformats.org/officeDocument/2006/relationships/image" Target="../media/image49.png"/><Relationship Id="rId10" Type="http://schemas.openxmlformats.org/officeDocument/2006/relationships/slide" Target="slide9.xml"/><Relationship Id="rId19" Type="http://schemas.microsoft.com/office/2007/relationships/hdphoto" Target="../media/hdphoto9.wdp"/><Relationship Id="rId31" Type="http://schemas.openxmlformats.org/officeDocument/2006/relationships/image" Target="../media/image79.png"/><Relationship Id="rId4" Type="http://schemas.openxmlformats.org/officeDocument/2006/relationships/slideLayout" Target="../slideLayouts/slideLayout3.xml"/><Relationship Id="rId9" Type="http://schemas.microsoft.com/office/2007/relationships/hdphoto" Target="../media/hdphoto6.wdp"/><Relationship Id="rId14" Type="http://schemas.openxmlformats.org/officeDocument/2006/relationships/image" Target="../media/image69.png"/><Relationship Id="rId22" Type="http://schemas.microsoft.com/office/2007/relationships/hdphoto" Target="../media/hdphoto10.wdp"/><Relationship Id="rId27" Type="http://schemas.microsoft.com/office/2007/relationships/hdphoto" Target="../media/hdphoto11.wdp"/><Relationship Id="rId30" Type="http://schemas.openxmlformats.org/officeDocument/2006/relationships/image" Target="../media/image65.wmf"/></Relationships>
</file>

<file path=ppt/slides/_rels/slide11.xml.rels><?xml version="1.0" encoding="UTF-8" standalone="yes"?>
<Relationships xmlns="http://schemas.openxmlformats.org/package/2006/relationships"><Relationship Id="rId13" Type="http://schemas.openxmlformats.org/officeDocument/2006/relationships/image" Target="../media/image67.png"/><Relationship Id="rId18" Type="http://schemas.microsoft.com/office/2007/relationships/hdphoto" Target="../media/hdphoto8.wdp"/><Relationship Id="rId26" Type="http://schemas.openxmlformats.org/officeDocument/2006/relationships/image" Target="../media/image76.png"/><Relationship Id="rId3" Type="http://schemas.openxmlformats.org/officeDocument/2006/relationships/audio" Target="../media/media2.mp3"/><Relationship Id="rId21" Type="http://schemas.microsoft.com/office/2007/relationships/hdphoto" Target="../media/hdphoto9.wdp"/><Relationship Id="rId7" Type="http://schemas.openxmlformats.org/officeDocument/2006/relationships/image" Target="../media/image80.png"/><Relationship Id="rId12" Type="http://schemas.openxmlformats.org/officeDocument/2006/relationships/slide" Target="slide9.xml"/><Relationship Id="rId17" Type="http://schemas.openxmlformats.org/officeDocument/2006/relationships/image" Target="../media/image70.png"/><Relationship Id="rId25" Type="http://schemas.openxmlformats.org/officeDocument/2006/relationships/image" Target="../media/image75.png"/><Relationship Id="rId33" Type="http://schemas.openxmlformats.org/officeDocument/2006/relationships/image" Target="../media/image86.png"/><Relationship Id="rId2" Type="http://schemas.microsoft.com/office/2007/relationships/media" Target="../media/media2.mp3"/><Relationship Id="rId16" Type="http://schemas.openxmlformats.org/officeDocument/2006/relationships/image" Target="../media/image82.png"/><Relationship Id="rId20" Type="http://schemas.openxmlformats.org/officeDocument/2006/relationships/image" Target="../media/image72.png"/><Relationship Id="rId29" Type="http://schemas.microsoft.com/office/2007/relationships/hdphoto" Target="../media/hdphoto11.wdp"/><Relationship Id="rId1" Type="http://schemas.openxmlformats.org/officeDocument/2006/relationships/vmlDrawing" Target="../drawings/vmlDrawing2.vml"/><Relationship Id="rId6" Type="http://schemas.openxmlformats.org/officeDocument/2006/relationships/audio" Target="../media/audio2.wav"/><Relationship Id="rId11" Type="http://schemas.microsoft.com/office/2007/relationships/hdphoto" Target="../media/hdphoto6.wdp"/><Relationship Id="rId24" Type="http://schemas.microsoft.com/office/2007/relationships/hdphoto" Target="../media/hdphoto10.wdp"/><Relationship Id="rId32" Type="http://schemas.openxmlformats.org/officeDocument/2006/relationships/image" Target="../media/image79.wmf"/><Relationship Id="rId5" Type="http://schemas.openxmlformats.org/officeDocument/2006/relationships/notesSlide" Target="../notesSlides/notesSlide5.xml"/><Relationship Id="rId15" Type="http://schemas.microsoft.com/office/2007/relationships/hdphoto" Target="../media/hdphoto7.wdp"/><Relationship Id="rId23" Type="http://schemas.openxmlformats.org/officeDocument/2006/relationships/image" Target="../media/image74.png"/><Relationship Id="rId28" Type="http://schemas.openxmlformats.org/officeDocument/2006/relationships/image" Target="../media/image78.png"/><Relationship Id="rId10" Type="http://schemas.openxmlformats.org/officeDocument/2006/relationships/image" Target="../media/image66.png"/><Relationship Id="rId19" Type="http://schemas.openxmlformats.org/officeDocument/2006/relationships/image" Target="../media/image83.png"/><Relationship Id="rId31" Type="http://schemas.openxmlformats.org/officeDocument/2006/relationships/oleObject" Target="../embeddings/oleObject2.bin"/><Relationship Id="rId4" Type="http://schemas.openxmlformats.org/officeDocument/2006/relationships/slideLayout" Target="../slideLayouts/slideLayout3.xml"/><Relationship Id="rId9" Type="http://schemas.openxmlformats.org/officeDocument/2006/relationships/image" Target="../media/image11.png"/><Relationship Id="rId14" Type="http://schemas.openxmlformats.org/officeDocument/2006/relationships/image" Target="../media/image68.png"/><Relationship Id="rId22" Type="http://schemas.openxmlformats.org/officeDocument/2006/relationships/image" Target="../media/image84.png"/><Relationship Id="rId27" Type="http://schemas.openxmlformats.org/officeDocument/2006/relationships/image" Target="../media/image85.png"/><Relationship Id="rId30" Type="http://schemas.openxmlformats.org/officeDocument/2006/relationships/image" Target="../media/image49.png"/><Relationship Id="rId8"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7.wdp"/><Relationship Id="rId18" Type="http://schemas.openxmlformats.org/officeDocument/2006/relationships/image" Target="../media/image72.png"/><Relationship Id="rId26" Type="http://schemas.openxmlformats.org/officeDocument/2006/relationships/image" Target="../media/image78.png"/><Relationship Id="rId3" Type="http://schemas.openxmlformats.org/officeDocument/2006/relationships/audio" Target="../media/media2.mp3"/><Relationship Id="rId21" Type="http://schemas.openxmlformats.org/officeDocument/2006/relationships/image" Target="../media/image74.png"/><Relationship Id="rId7" Type="http://schemas.openxmlformats.org/officeDocument/2006/relationships/image" Target="../media/image11.png"/><Relationship Id="rId12" Type="http://schemas.openxmlformats.org/officeDocument/2006/relationships/image" Target="../media/image68.png"/><Relationship Id="rId17" Type="http://schemas.openxmlformats.org/officeDocument/2006/relationships/image" Target="../media/image89.png"/><Relationship Id="rId25" Type="http://schemas.openxmlformats.org/officeDocument/2006/relationships/image" Target="../media/image91.png"/><Relationship Id="rId2" Type="http://schemas.microsoft.com/office/2007/relationships/media" Target="../media/media2.mp3"/><Relationship Id="rId16" Type="http://schemas.microsoft.com/office/2007/relationships/hdphoto" Target="../media/hdphoto8.wdp"/><Relationship Id="rId20" Type="http://schemas.openxmlformats.org/officeDocument/2006/relationships/image" Target="../media/image90.png"/><Relationship Id="rId29" Type="http://schemas.openxmlformats.org/officeDocument/2006/relationships/image" Target="../media/image92.png"/><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67.png"/><Relationship Id="rId24" Type="http://schemas.openxmlformats.org/officeDocument/2006/relationships/image" Target="../media/image76.png"/><Relationship Id="rId5" Type="http://schemas.openxmlformats.org/officeDocument/2006/relationships/notesSlide" Target="../notesSlides/notesSlide6.xml"/><Relationship Id="rId15" Type="http://schemas.openxmlformats.org/officeDocument/2006/relationships/image" Target="../media/image70.png"/><Relationship Id="rId23" Type="http://schemas.openxmlformats.org/officeDocument/2006/relationships/image" Target="../media/image75.png"/><Relationship Id="rId28" Type="http://schemas.openxmlformats.org/officeDocument/2006/relationships/image" Target="../media/image49.png"/><Relationship Id="rId10" Type="http://schemas.openxmlformats.org/officeDocument/2006/relationships/slide" Target="slide9.xml"/><Relationship Id="rId19" Type="http://schemas.microsoft.com/office/2007/relationships/hdphoto" Target="../media/hdphoto9.wdp"/><Relationship Id="rId31" Type="http://schemas.openxmlformats.org/officeDocument/2006/relationships/image" Target="../media/image81.wmf"/><Relationship Id="rId4" Type="http://schemas.openxmlformats.org/officeDocument/2006/relationships/slideLayout" Target="../slideLayouts/slideLayout9.xml"/><Relationship Id="rId9" Type="http://schemas.microsoft.com/office/2007/relationships/hdphoto" Target="../media/hdphoto6.wdp"/><Relationship Id="rId14" Type="http://schemas.openxmlformats.org/officeDocument/2006/relationships/image" Target="../media/image88.png"/><Relationship Id="rId22" Type="http://schemas.microsoft.com/office/2007/relationships/hdphoto" Target="../media/hdphoto10.wdp"/><Relationship Id="rId27" Type="http://schemas.microsoft.com/office/2007/relationships/hdphoto" Target="../media/hdphoto11.wdp"/><Relationship Id="rId30"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7.wdp"/><Relationship Id="rId18" Type="http://schemas.openxmlformats.org/officeDocument/2006/relationships/image" Target="../media/image72.png"/><Relationship Id="rId26" Type="http://schemas.microsoft.com/office/2007/relationships/hdphoto" Target="../media/hdphoto11.wdp"/><Relationship Id="rId3" Type="http://schemas.openxmlformats.org/officeDocument/2006/relationships/audio" Target="../media/media2.mp3"/><Relationship Id="rId21" Type="http://schemas.openxmlformats.org/officeDocument/2006/relationships/image" Target="../media/image74.png"/><Relationship Id="rId7" Type="http://schemas.openxmlformats.org/officeDocument/2006/relationships/image" Target="../media/image11.png"/><Relationship Id="rId12" Type="http://schemas.openxmlformats.org/officeDocument/2006/relationships/image" Target="../media/image68.png"/><Relationship Id="rId17" Type="http://schemas.openxmlformats.org/officeDocument/2006/relationships/image" Target="../media/image95.png"/><Relationship Id="rId25" Type="http://schemas.openxmlformats.org/officeDocument/2006/relationships/image" Target="../media/image78.png"/><Relationship Id="rId2" Type="http://schemas.microsoft.com/office/2007/relationships/media" Target="../media/media2.mp3"/><Relationship Id="rId16" Type="http://schemas.microsoft.com/office/2007/relationships/hdphoto" Target="../media/hdphoto8.wdp"/><Relationship Id="rId20" Type="http://schemas.openxmlformats.org/officeDocument/2006/relationships/image" Target="../media/image96.png"/><Relationship Id="rId29" Type="http://schemas.openxmlformats.org/officeDocument/2006/relationships/image" Target="../media/image98.png"/><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67.png"/><Relationship Id="rId24" Type="http://schemas.openxmlformats.org/officeDocument/2006/relationships/image" Target="../media/image97.png"/><Relationship Id="rId5" Type="http://schemas.openxmlformats.org/officeDocument/2006/relationships/notesSlide" Target="../notesSlides/notesSlide7.xml"/><Relationship Id="rId15" Type="http://schemas.openxmlformats.org/officeDocument/2006/relationships/image" Target="../media/image70.png"/><Relationship Id="rId23" Type="http://schemas.openxmlformats.org/officeDocument/2006/relationships/image" Target="../media/image76.png"/><Relationship Id="rId28" Type="http://schemas.openxmlformats.org/officeDocument/2006/relationships/image" Target="../media/image75.png"/><Relationship Id="rId10" Type="http://schemas.openxmlformats.org/officeDocument/2006/relationships/slide" Target="slide9.xml"/><Relationship Id="rId19" Type="http://schemas.microsoft.com/office/2007/relationships/hdphoto" Target="../media/hdphoto9.wdp"/><Relationship Id="rId31" Type="http://schemas.openxmlformats.org/officeDocument/2006/relationships/image" Target="../media/image82.wmf"/><Relationship Id="rId4" Type="http://schemas.openxmlformats.org/officeDocument/2006/relationships/slideLayout" Target="../slideLayouts/slideLayout3.xml"/><Relationship Id="rId9" Type="http://schemas.microsoft.com/office/2007/relationships/hdphoto" Target="../media/hdphoto6.wdp"/><Relationship Id="rId14" Type="http://schemas.openxmlformats.org/officeDocument/2006/relationships/image" Target="../media/image94.png"/><Relationship Id="rId22" Type="http://schemas.microsoft.com/office/2007/relationships/hdphoto" Target="../media/hdphoto10.wdp"/><Relationship Id="rId27" Type="http://schemas.openxmlformats.org/officeDocument/2006/relationships/image" Target="../media/image49.png"/><Relationship Id="rId30"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7.wdp"/><Relationship Id="rId18" Type="http://schemas.openxmlformats.org/officeDocument/2006/relationships/image" Target="../media/image72.png"/><Relationship Id="rId26" Type="http://schemas.openxmlformats.org/officeDocument/2006/relationships/image" Target="../media/image78.png"/><Relationship Id="rId3" Type="http://schemas.openxmlformats.org/officeDocument/2006/relationships/audio" Target="../media/media2.mp3"/><Relationship Id="rId21" Type="http://schemas.openxmlformats.org/officeDocument/2006/relationships/image" Target="../media/image74.png"/><Relationship Id="rId7" Type="http://schemas.openxmlformats.org/officeDocument/2006/relationships/image" Target="../media/image11.png"/><Relationship Id="rId12" Type="http://schemas.openxmlformats.org/officeDocument/2006/relationships/image" Target="../media/image68.png"/><Relationship Id="rId17" Type="http://schemas.openxmlformats.org/officeDocument/2006/relationships/image" Target="../media/image101.png"/><Relationship Id="rId25" Type="http://schemas.openxmlformats.org/officeDocument/2006/relationships/image" Target="../media/image103.png"/><Relationship Id="rId2" Type="http://schemas.microsoft.com/office/2007/relationships/media" Target="../media/media2.mp3"/><Relationship Id="rId16" Type="http://schemas.microsoft.com/office/2007/relationships/hdphoto" Target="../media/hdphoto8.wdp"/><Relationship Id="rId20" Type="http://schemas.openxmlformats.org/officeDocument/2006/relationships/image" Target="../media/image102.png"/><Relationship Id="rId29" Type="http://schemas.openxmlformats.org/officeDocument/2006/relationships/image" Target="../media/image104.png"/><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67.png"/><Relationship Id="rId24" Type="http://schemas.openxmlformats.org/officeDocument/2006/relationships/image" Target="../media/image76.png"/><Relationship Id="rId5" Type="http://schemas.openxmlformats.org/officeDocument/2006/relationships/notesSlide" Target="../notesSlides/notesSlide8.xml"/><Relationship Id="rId15" Type="http://schemas.openxmlformats.org/officeDocument/2006/relationships/image" Target="../media/image70.png"/><Relationship Id="rId23" Type="http://schemas.openxmlformats.org/officeDocument/2006/relationships/image" Target="../media/image75.png"/><Relationship Id="rId28" Type="http://schemas.openxmlformats.org/officeDocument/2006/relationships/image" Target="../media/image49.png"/><Relationship Id="rId10" Type="http://schemas.openxmlformats.org/officeDocument/2006/relationships/slide" Target="slide9.xml"/><Relationship Id="rId19" Type="http://schemas.microsoft.com/office/2007/relationships/hdphoto" Target="../media/hdphoto9.wdp"/><Relationship Id="rId31" Type="http://schemas.openxmlformats.org/officeDocument/2006/relationships/image" Target="../media/image83.wmf"/><Relationship Id="rId4" Type="http://schemas.openxmlformats.org/officeDocument/2006/relationships/slideLayout" Target="../slideLayouts/slideLayout3.xml"/><Relationship Id="rId9" Type="http://schemas.microsoft.com/office/2007/relationships/hdphoto" Target="../media/hdphoto6.wdp"/><Relationship Id="rId14" Type="http://schemas.openxmlformats.org/officeDocument/2006/relationships/image" Target="../media/image100.png"/><Relationship Id="rId22" Type="http://schemas.microsoft.com/office/2007/relationships/hdphoto" Target="../media/hdphoto10.wdp"/><Relationship Id="rId27" Type="http://schemas.microsoft.com/office/2007/relationships/hdphoto" Target="../media/hdphoto11.wdp"/><Relationship Id="rId30"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5.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88.svg"/></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9.png"/><Relationship Id="rId7"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06.svg"/><Relationship Id="rId11" Type="http://schemas.openxmlformats.org/officeDocument/2006/relationships/audio" Target="../media/audio1.wav"/><Relationship Id="rId5" Type="http://schemas.openxmlformats.org/officeDocument/2006/relationships/image" Target="../media/image105.png"/><Relationship Id="rId10" Type="http://schemas.openxmlformats.org/officeDocument/2006/relationships/image" Target="../media/image112.svg"/><Relationship Id="rId4" Type="http://schemas.openxmlformats.org/officeDocument/2006/relationships/image" Target="../media/image100.svg"/><Relationship Id="rId9" Type="http://schemas.openxmlformats.org/officeDocument/2006/relationships/image" Target="../media/image111.png"/></Relationships>
</file>

<file path=ppt/slides/_rels/slide23.xml.rels><?xml version="1.0" encoding="UTF-8" standalone="yes"?>
<Relationships xmlns="http://schemas.openxmlformats.org/package/2006/relationships"><Relationship Id="rId8" Type="http://schemas.openxmlformats.org/officeDocument/2006/relationships/image" Target="../media/image116.png"/><Relationship Id="rId13" Type="http://schemas.microsoft.com/office/2007/relationships/hdphoto" Target="../media/hdphoto17.wdp"/><Relationship Id="rId18" Type="http://schemas.openxmlformats.org/officeDocument/2006/relationships/image" Target="../media/image123.png"/><Relationship Id="rId26" Type="http://schemas.openxmlformats.org/officeDocument/2006/relationships/slide" Target="slide27.xml"/><Relationship Id="rId3" Type="http://schemas.openxmlformats.org/officeDocument/2006/relationships/image" Target="../media/image113.png"/><Relationship Id="rId21" Type="http://schemas.openxmlformats.org/officeDocument/2006/relationships/image" Target="../media/image125.png"/><Relationship Id="rId7" Type="http://schemas.openxmlformats.org/officeDocument/2006/relationships/image" Target="../media/image115.png"/><Relationship Id="rId12" Type="http://schemas.openxmlformats.org/officeDocument/2006/relationships/image" Target="../media/image118.png"/><Relationship Id="rId17" Type="http://schemas.openxmlformats.org/officeDocument/2006/relationships/image" Target="../media/image122.png"/><Relationship Id="rId25" Type="http://schemas.openxmlformats.org/officeDocument/2006/relationships/image" Target="../media/image127.png"/><Relationship Id="rId2" Type="http://schemas.openxmlformats.org/officeDocument/2006/relationships/notesSlide" Target="../notesSlides/notesSlide12.xml"/><Relationship Id="rId16" Type="http://schemas.openxmlformats.org/officeDocument/2006/relationships/image" Target="../media/image121.png"/><Relationship Id="rId20" Type="http://schemas.openxmlformats.org/officeDocument/2006/relationships/image" Target="../media/image124.png"/><Relationship Id="rId29" Type="http://schemas.openxmlformats.org/officeDocument/2006/relationships/slide" Target="slide29.xml"/><Relationship Id="rId1" Type="http://schemas.openxmlformats.org/officeDocument/2006/relationships/slideLayout" Target="../slideLayouts/slideLayout22.xml"/><Relationship Id="rId6" Type="http://schemas.microsoft.com/office/2007/relationships/hdphoto" Target="../media/hdphoto14.wdp"/><Relationship Id="rId11" Type="http://schemas.microsoft.com/office/2007/relationships/hdphoto" Target="../media/hdphoto16.wdp"/><Relationship Id="rId24" Type="http://schemas.openxmlformats.org/officeDocument/2006/relationships/slide" Target="slide26.xml"/><Relationship Id="rId5" Type="http://schemas.openxmlformats.org/officeDocument/2006/relationships/image" Target="../media/image114.png"/><Relationship Id="rId15" Type="http://schemas.openxmlformats.org/officeDocument/2006/relationships/image" Target="../media/image120.png"/><Relationship Id="rId23" Type="http://schemas.openxmlformats.org/officeDocument/2006/relationships/image" Target="../media/image126.png"/><Relationship Id="rId28" Type="http://schemas.openxmlformats.org/officeDocument/2006/relationships/slide" Target="slide28.xml"/><Relationship Id="rId10" Type="http://schemas.openxmlformats.org/officeDocument/2006/relationships/image" Target="../media/image117.png"/><Relationship Id="rId19" Type="http://schemas.openxmlformats.org/officeDocument/2006/relationships/slide" Target="slide25.xml"/><Relationship Id="rId31" Type="http://schemas.openxmlformats.org/officeDocument/2006/relationships/image" Target="../media/image48.svg"/><Relationship Id="rId4" Type="http://schemas.microsoft.com/office/2007/relationships/hdphoto" Target="../media/hdphoto13.wdp"/><Relationship Id="rId9" Type="http://schemas.microsoft.com/office/2007/relationships/hdphoto" Target="../media/hdphoto15.wdp"/><Relationship Id="rId14" Type="http://schemas.openxmlformats.org/officeDocument/2006/relationships/image" Target="../media/image119.png"/><Relationship Id="rId22" Type="http://schemas.openxmlformats.org/officeDocument/2006/relationships/slide" Target="slide24.xml"/><Relationship Id="rId27" Type="http://schemas.openxmlformats.org/officeDocument/2006/relationships/image" Target="../media/image128.png"/><Relationship Id="rId30"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18" Type="http://schemas.openxmlformats.org/officeDocument/2006/relationships/image" Target="../media/image48.svg"/><Relationship Id="rId3" Type="http://schemas.openxmlformats.org/officeDocument/2006/relationships/audio" Target="../media/media3.mp3"/><Relationship Id="rId7" Type="http://schemas.openxmlformats.org/officeDocument/2006/relationships/notesSlide" Target="../notesSlides/notesSlide13.xml"/><Relationship Id="rId12" Type="http://schemas.openxmlformats.org/officeDocument/2006/relationships/image" Target="../media/image113.png"/><Relationship Id="rId17"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49.png"/><Relationship Id="rId20" Type="http://schemas.openxmlformats.org/officeDocument/2006/relationships/image" Target="../media/image129.wmf"/><Relationship Id="rId1" Type="http://schemas.openxmlformats.org/officeDocument/2006/relationships/vmlDrawing" Target="../drawings/vmlDrawing6.vml"/><Relationship Id="rId6" Type="http://schemas.openxmlformats.org/officeDocument/2006/relationships/slideLayout" Target="../slideLayouts/slideLayout22.xml"/><Relationship Id="rId11" Type="http://schemas.openxmlformats.org/officeDocument/2006/relationships/image" Target="../media/image76.png"/><Relationship Id="rId5" Type="http://schemas.microsoft.com/office/2007/relationships/media" Target="../media/media4.mp3"/><Relationship Id="rId15" Type="http://schemas.openxmlformats.org/officeDocument/2006/relationships/image" Target="../media/image125.png"/><Relationship Id="rId10" Type="http://schemas.openxmlformats.org/officeDocument/2006/relationships/image" Target="../media/image135.png"/><Relationship Id="rId19" Type="http://schemas.openxmlformats.org/officeDocument/2006/relationships/oleObject" Target="../embeddings/oleObject6.bin"/><Relationship Id="rId4" Type="http://schemas.openxmlformats.org/officeDocument/2006/relationships/audio" Target="NULL" TargetMode="External"/><Relationship Id="rId9" Type="http://schemas.openxmlformats.org/officeDocument/2006/relationships/image" Target="../media/image37.svg"/><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30.png"/><Relationship Id="rId18" Type="http://schemas.openxmlformats.org/officeDocument/2006/relationships/image" Target="../media/image116.png"/><Relationship Id="rId3" Type="http://schemas.openxmlformats.org/officeDocument/2006/relationships/audio" Target="NULL" TargetMode="External"/><Relationship Id="rId21" Type="http://schemas.openxmlformats.org/officeDocument/2006/relationships/image" Target="../media/image124.png"/><Relationship Id="rId7" Type="http://schemas.openxmlformats.org/officeDocument/2006/relationships/image" Target="../media/image36.png"/><Relationship Id="rId12" Type="http://schemas.openxmlformats.org/officeDocument/2006/relationships/image" Target="../media/image139.png"/><Relationship Id="rId17" Type="http://schemas.openxmlformats.org/officeDocument/2006/relationships/image" Target="../media/image49.png"/><Relationship Id="rId2" Type="http://schemas.openxmlformats.org/officeDocument/2006/relationships/audio" Target="../media/media3.mp3"/><Relationship Id="rId16" Type="http://schemas.openxmlformats.org/officeDocument/2006/relationships/image" Target="../media/image76.png"/><Relationship Id="rId20" Type="http://schemas.openxmlformats.org/officeDocument/2006/relationships/slide" Target="slide23.xml"/><Relationship Id="rId1" Type="http://schemas.microsoft.com/office/2007/relationships/media" Target="../media/media3.mp3"/><Relationship Id="rId6" Type="http://schemas.openxmlformats.org/officeDocument/2006/relationships/notesSlide" Target="../notesSlides/notesSlide14.xml"/><Relationship Id="rId11" Type="http://schemas.openxmlformats.org/officeDocument/2006/relationships/image" Target="../media/image138.png"/><Relationship Id="rId5" Type="http://schemas.openxmlformats.org/officeDocument/2006/relationships/slideLayout" Target="../slideLayouts/slideLayout9.xml"/><Relationship Id="rId15" Type="http://schemas.openxmlformats.org/officeDocument/2006/relationships/image" Target="../media/image132.svg"/><Relationship Id="rId23" Type="http://schemas.openxmlformats.org/officeDocument/2006/relationships/image" Target="../media/image48.svg"/><Relationship Id="rId10" Type="http://schemas.openxmlformats.org/officeDocument/2006/relationships/image" Target="../media/image137.png"/><Relationship Id="rId19" Type="http://schemas.microsoft.com/office/2007/relationships/hdphoto" Target="../media/hdphoto15.wdp"/><Relationship Id="rId4" Type="http://schemas.microsoft.com/office/2007/relationships/media" Target="../media/media4.mp3"/><Relationship Id="rId9" Type="http://schemas.openxmlformats.org/officeDocument/2006/relationships/image" Target="../media/image136.png"/><Relationship Id="rId14" Type="http://schemas.openxmlformats.org/officeDocument/2006/relationships/image" Target="../media/image131.png"/><Relationship Id="rId22"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7.png"/><Relationship Id="rId18" Type="http://schemas.openxmlformats.org/officeDocument/2006/relationships/image" Target="../media/image115.png"/><Relationship Id="rId3" Type="http://schemas.openxmlformats.org/officeDocument/2006/relationships/audio" Target="NULL" TargetMode="External"/><Relationship Id="rId21"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146.png"/><Relationship Id="rId17" Type="http://schemas.openxmlformats.org/officeDocument/2006/relationships/image" Target="../media/image49.png"/><Relationship Id="rId2" Type="http://schemas.openxmlformats.org/officeDocument/2006/relationships/audio" Target="../media/media3.mp3"/><Relationship Id="rId16" Type="http://schemas.openxmlformats.org/officeDocument/2006/relationships/image" Target="../media/image76.png"/><Relationship Id="rId20" Type="http://schemas.openxmlformats.org/officeDocument/2006/relationships/image" Target="../media/image126.png"/><Relationship Id="rId1" Type="http://schemas.microsoft.com/office/2007/relationships/media" Target="../media/media3.mp3"/><Relationship Id="rId6" Type="http://schemas.openxmlformats.org/officeDocument/2006/relationships/notesSlide" Target="../notesSlides/notesSlide15.xml"/><Relationship Id="rId11" Type="http://schemas.openxmlformats.org/officeDocument/2006/relationships/image" Target="../media/image145.png"/><Relationship Id="rId5" Type="http://schemas.openxmlformats.org/officeDocument/2006/relationships/slideLayout" Target="../slideLayouts/slideLayout22.xml"/><Relationship Id="rId15" Type="http://schemas.openxmlformats.org/officeDocument/2006/relationships/image" Target="../media/image132.svg"/><Relationship Id="rId10" Type="http://schemas.openxmlformats.org/officeDocument/2006/relationships/image" Target="../media/image144.png"/><Relationship Id="rId19" Type="http://schemas.openxmlformats.org/officeDocument/2006/relationships/slide" Target="slide23.xml"/><Relationship Id="rId4" Type="http://schemas.microsoft.com/office/2007/relationships/media" Target="../media/media4.mp3"/><Relationship Id="rId9" Type="http://schemas.openxmlformats.org/officeDocument/2006/relationships/image" Target="../media/image143.png"/><Relationship Id="rId14" Type="http://schemas.openxmlformats.org/officeDocument/2006/relationships/image" Target="../media/image131.png"/><Relationship Id="rId22" Type="http://schemas.openxmlformats.org/officeDocument/2006/relationships/image" Target="../media/image48.svg"/></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32.svg"/><Relationship Id="rId18" Type="http://schemas.openxmlformats.org/officeDocument/2006/relationships/slide" Target="slide23.xml"/><Relationship Id="rId3" Type="http://schemas.openxmlformats.org/officeDocument/2006/relationships/audio" Target="NULL" TargetMode="External"/><Relationship Id="rId21"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131.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133.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notesSlide" Target="../notesSlides/notesSlide16.xml"/><Relationship Id="rId11" Type="http://schemas.openxmlformats.org/officeDocument/2006/relationships/image" Target="../media/image150.png"/><Relationship Id="rId5" Type="http://schemas.openxmlformats.org/officeDocument/2006/relationships/slideLayout" Target="../slideLayouts/slideLayout19.xml"/><Relationship Id="rId15" Type="http://schemas.openxmlformats.org/officeDocument/2006/relationships/image" Target="../media/image49.png"/><Relationship Id="rId23" Type="http://schemas.openxmlformats.org/officeDocument/2006/relationships/image" Target="../media/image153.png"/><Relationship Id="rId10" Type="http://schemas.openxmlformats.org/officeDocument/2006/relationships/image" Target="../media/image149.png"/><Relationship Id="rId19" Type="http://schemas.openxmlformats.org/officeDocument/2006/relationships/image" Target="../media/image134.png"/><Relationship Id="rId4" Type="http://schemas.microsoft.com/office/2007/relationships/media" Target="../media/media4.mp3"/><Relationship Id="rId9" Type="http://schemas.openxmlformats.org/officeDocument/2006/relationships/image" Target="../media/image148.png"/><Relationship Id="rId14" Type="http://schemas.openxmlformats.org/officeDocument/2006/relationships/image" Target="../media/image76.png"/><Relationship Id="rId22" Type="http://schemas.openxmlformats.org/officeDocument/2006/relationships/image" Target="../media/image48.svg"/></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9.png"/><Relationship Id="rId18" Type="http://schemas.openxmlformats.org/officeDocument/2006/relationships/image" Target="../media/image47.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76.png"/><Relationship Id="rId17" Type="http://schemas.openxmlformats.org/officeDocument/2006/relationships/image" Target="../media/image128.png"/><Relationship Id="rId2" Type="http://schemas.openxmlformats.org/officeDocument/2006/relationships/audio" Target="../media/media3.mp3"/><Relationship Id="rId16" Type="http://schemas.openxmlformats.org/officeDocument/2006/relationships/slide" Target="slide23.xml"/><Relationship Id="rId1" Type="http://schemas.microsoft.com/office/2007/relationships/media" Target="../media/media3.mp3"/><Relationship Id="rId6" Type="http://schemas.openxmlformats.org/officeDocument/2006/relationships/notesSlide" Target="../notesSlides/notesSlide17.xml"/><Relationship Id="rId11" Type="http://schemas.openxmlformats.org/officeDocument/2006/relationships/image" Target="../media/image132.svg"/><Relationship Id="rId5" Type="http://schemas.openxmlformats.org/officeDocument/2006/relationships/slideLayout" Target="../slideLayouts/slideLayout22.xml"/><Relationship Id="rId15" Type="http://schemas.microsoft.com/office/2007/relationships/hdphoto" Target="../media/hdphoto16.wdp"/><Relationship Id="rId10" Type="http://schemas.openxmlformats.org/officeDocument/2006/relationships/image" Target="../media/image131.png"/><Relationship Id="rId19" Type="http://schemas.openxmlformats.org/officeDocument/2006/relationships/image" Target="../media/image48.svg"/><Relationship Id="rId4" Type="http://schemas.microsoft.com/office/2007/relationships/media" Target="../media/media4.mp3"/><Relationship Id="rId9" Type="http://schemas.openxmlformats.org/officeDocument/2006/relationships/image" Target="../media/image154.png"/><Relationship Id="rId1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8.sv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9.png"/><Relationship Id="rId10" Type="http://schemas.openxmlformats.org/officeDocument/2006/relationships/image" Target="../media/image44.gif"/><Relationship Id="rId4" Type="http://schemas.openxmlformats.org/officeDocument/2006/relationships/image" Target="../media/image11.png"/><Relationship Id="rId9"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0.xml"/><Relationship Id="rId18" Type="http://schemas.openxmlformats.org/officeDocument/2006/relationships/image" Target="../media/image60.png"/><Relationship Id="rId26" Type="http://schemas.openxmlformats.org/officeDocument/2006/relationships/image" Target="../media/image47.png"/><Relationship Id="rId3" Type="http://schemas.openxmlformats.org/officeDocument/2006/relationships/image" Target="../media/image52.png"/><Relationship Id="rId21" Type="http://schemas.microsoft.com/office/2007/relationships/hdphoto" Target="../media/hdphoto4.wdp"/><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slide" Target="slide13.xml"/><Relationship Id="rId25"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image" Target="../media/image62.png"/><Relationship Id="rId1" Type="http://schemas.openxmlformats.org/officeDocument/2006/relationships/slideLayout" Target="../slideLayouts/slideLayout3.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5.xml"/><Relationship Id="rId5" Type="http://schemas.openxmlformats.org/officeDocument/2006/relationships/image" Target="../media/image54.png"/><Relationship Id="rId15" Type="http://schemas.openxmlformats.org/officeDocument/2006/relationships/slide" Target="slide11.xml"/><Relationship Id="rId23" Type="http://schemas.microsoft.com/office/2007/relationships/hdphoto" Target="../media/hdphoto5.wdp"/><Relationship Id="rId28" Type="http://schemas.openxmlformats.org/officeDocument/2006/relationships/slide" Target="slide14.xml"/><Relationship Id="rId10" Type="http://schemas.openxmlformats.org/officeDocument/2006/relationships/image" Target="../media/image57.png"/><Relationship Id="rId19"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59.png"/><Relationship Id="rId22" Type="http://schemas.openxmlformats.org/officeDocument/2006/relationships/image" Target="../media/image63.png"/><Relationship Id="rId27"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076118C-E191-466A-A667-48881D8B2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7789"/>
            <a:ext cx="12191999" cy="2978272"/>
          </a:xfrm>
          <a:prstGeom prst="rect">
            <a:avLst/>
          </a:prstGeom>
        </p:spPr>
      </p:pic>
      <p:grpSp>
        <p:nvGrpSpPr>
          <p:cNvPr id="4" name="Group 3">
            <a:extLst>
              <a:ext uri="{FF2B5EF4-FFF2-40B4-BE49-F238E27FC236}">
                <a16:creationId xmlns:a16="http://schemas.microsoft.com/office/drawing/2014/main" id="{0F51EE48-4F55-4489-A372-19AFCEA4A37E}"/>
              </a:ext>
            </a:extLst>
          </p:cNvPr>
          <p:cNvGrpSpPr/>
          <p:nvPr/>
        </p:nvGrpSpPr>
        <p:grpSpPr>
          <a:xfrm>
            <a:off x="3359049" y="1225413"/>
            <a:ext cx="9416933" cy="5633215"/>
            <a:chOff x="3359049" y="1225413"/>
            <a:chExt cx="9416933" cy="5633215"/>
          </a:xfrm>
        </p:grpSpPr>
        <p:pic>
          <p:nvPicPr>
            <p:cNvPr id="27" name="Graphic 26">
              <a:extLst>
                <a:ext uri="{FF2B5EF4-FFF2-40B4-BE49-F238E27FC236}">
                  <a16:creationId xmlns:a16="http://schemas.microsoft.com/office/drawing/2014/main" id="{06E2FE87-A3D9-4137-9F6C-D1617E59A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9450045" y="2030851"/>
              <a:ext cx="1921606" cy="1412385"/>
            </a:xfrm>
            <a:prstGeom prst="roundRect">
              <a:avLst/>
            </a:prstGeom>
          </p:spPr>
        </p:pic>
        <p:pic>
          <p:nvPicPr>
            <p:cNvPr id="17" name="Picture 16">
              <a:extLst>
                <a:ext uri="{FF2B5EF4-FFF2-40B4-BE49-F238E27FC236}">
                  <a16:creationId xmlns:a16="http://schemas.microsoft.com/office/drawing/2014/main" id="{BDE8E68C-DEAE-45E9-86BA-7E2024389A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082"/>
            <a:stretch/>
          </p:blipFill>
          <p:spPr>
            <a:xfrm>
              <a:off x="4979087" y="1282895"/>
              <a:ext cx="1531961" cy="1754374"/>
            </a:xfrm>
            <a:prstGeom prst="rect">
              <a:avLst/>
            </a:prstGeom>
          </p:spPr>
        </p:pic>
        <p:pic>
          <p:nvPicPr>
            <p:cNvPr id="35" name="Picture 34">
              <a:extLst>
                <a:ext uri="{FF2B5EF4-FFF2-40B4-BE49-F238E27FC236}">
                  <a16:creationId xmlns:a16="http://schemas.microsoft.com/office/drawing/2014/main" id="{D110BD94-FEAA-416E-9DE5-B8F725911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87155" y="5363308"/>
              <a:ext cx="2016162" cy="1495320"/>
            </a:xfrm>
            <a:prstGeom prst="rect">
              <a:avLst/>
            </a:prstGeom>
          </p:spPr>
        </p:pic>
        <p:pic>
          <p:nvPicPr>
            <p:cNvPr id="30" name="Picture 29">
              <a:extLst>
                <a:ext uri="{FF2B5EF4-FFF2-40B4-BE49-F238E27FC236}">
                  <a16:creationId xmlns:a16="http://schemas.microsoft.com/office/drawing/2014/main" id="{64411EF3-4983-4082-A5EB-8A3AC3CCEB01}"/>
                </a:ext>
              </a:extLst>
            </p:cNvPr>
            <p:cNvPicPr>
              <a:picLocks noChangeAspect="1"/>
            </p:cNvPicPr>
            <p:nvPr/>
          </p:nvPicPr>
          <p:blipFill>
            <a:blip r:embed="rId7"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3577820">
              <a:off x="9739343" y="4301789"/>
              <a:ext cx="1289039" cy="1729131"/>
            </a:xfrm>
            <a:prstGeom prst="rect">
              <a:avLst/>
            </a:prstGeom>
          </p:spPr>
        </p:pic>
        <p:grpSp>
          <p:nvGrpSpPr>
            <p:cNvPr id="7" name="Group 6">
              <a:extLst>
                <a:ext uri="{FF2B5EF4-FFF2-40B4-BE49-F238E27FC236}">
                  <a16:creationId xmlns:a16="http://schemas.microsoft.com/office/drawing/2014/main" id="{7C27F932-6BE4-4CFF-AA6B-FE6A430B2485}"/>
                </a:ext>
              </a:extLst>
            </p:cNvPr>
            <p:cNvGrpSpPr/>
            <p:nvPr/>
          </p:nvGrpSpPr>
          <p:grpSpPr>
            <a:xfrm>
              <a:off x="3359049" y="1225413"/>
              <a:ext cx="9416933" cy="3901568"/>
              <a:chOff x="3154740" y="1700586"/>
              <a:chExt cx="9416933" cy="3901568"/>
            </a:xfrm>
          </p:grpSpPr>
          <p:grpSp>
            <p:nvGrpSpPr>
              <p:cNvPr id="2" name="Group 1">
                <a:extLst>
                  <a:ext uri="{FF2B5EF4-FFF2-40B4-BE49-F238E27FC236}">
                    <a16:creationId xmlns:a16="http://schemas.microsoft.com/office/drawing/2014/main" id="{5AB9E6C3-B441-4D75-A9E0-F3E921EBCAE5}"/>
                  </a:ext>
                </a:extLst>
              </p:cNvPr>
              <p:cNvGrpSpPr/>
              <p:nvPr/>
            </p:nvGrpSpPr>
            <p:grpSpPr>
              <a:xfrm>
                <a:off x="3228513" y="2592084"/>
                <a:ext cx="9343160" cy="3010070"/>
                <a:chOff x="3323249" y="1516714"/>
                <a:chExt cx="9343160" cy="3010070"/>
              </a:xfrm>
            </p:grpSpPr>
            <p:pic>
              <p:nvPicPr>
                <p:cNvPr id="25" name="Picture 24">
                  <a:extLst>
                    <a:ext uri="{FF2B5EF4-FFF2-40B4-BE49-F238E27FC236}">
                      <a16:creationId xmlns:a16="http://schemas.microsoft.com/office/drawing/2014/main" id="{83E3165B-C644-47B7-8FFC-80FA5CF6F01F}"/>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7372190">
                  <a:off x="3906283" y="2373366"/>
                  <a:ext cx="1321542" cy="2487609"/>
                </a:xfrm>
                <a:prstGeom prst="rect">
                  <a:avLst/>
                </a:prstGeom>
              </p:spPr>
            </p:pic>
            <p:pic>
              <p:nvPicPr>
                <p:cNvPr id="26" name="Picture 25">
                  <a:extLst>
                    <a:ext uri="{FF2B5EF4-FFF2-40B4-BE49-F238E27FC236}">
                      <a16:creationId xmlns:a16="http://schemas.microsoft.com/office/drawing/2014/main" id="{1D2BD1DA-CCBE-4A4D-8619-740BA4871036}"/>
                    </a:ext>
                  </a:extLst>
                </p:cNvPr>
                <p:cNvPicPr>
                  <a:picLocks noChangeAspect="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3573296" flipH="1">
                  <a:off x="10604724" y="2119807"/>
                  <a:ext cx="1430557" cy="2692813"/>
                </a:xfrm>
                <a:prstGeom prst="rect">
                  <a:avLst/>
                </a:prstGeom>
              </p:spPr>
            </p:pic>
            <p:pic>
              <p:nvPicPr>
                <p:cNvPr id="15" name="Picture 14">
                  <a:extLst>
                    <a:ext uri="{FF2B5EF4-FFF2-40B4-BE49-F238E27FC236}">
                      <a16:creationId xmlns:a16="http://schemas.microsoft.com/office/drawing/2014/main" id="{B9CE9DA1-9288-4102-B362-E88CE4C18A5D}"/>
                    </a:ext>
                  </a:extLst>
                </p:cNvPr>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690449" flipH="1">
                  <a:off x="10579523" y="1833971"/>
                  <a:ext cx="1430557" cy="2692813"/>
                </a:xfrm>
                <a:prstGeom prst="rect">
                  <a:avLst/>
                </a:prstGeom>
              </p:spPr>
            </p:pic>
            <p:pic>
              <p:nvPicPr>
                <p:cNvPr id="14" name="Picture 13">
                  <a:extLst>
                    <a:ext uri="{FF2B5EF4-FFF2-40B4-BE49-F238E27FC236}">
                      <a16:creationId xmlns:a16="http://schemas.microsoft.com/office/drawing/2014/main" id="{94FCF1CB-8993-4417-BAC6-13F4ACB034A2}"/>
                    </a:ext>
                  </a:extLst>
                </p:cNvPr>
                <p:cNvPicPr>
                  <a:picLocks noChangeAspect="1"/>
                </p:cNvPicPr>
                <p:nvPr/>
              </p:nvPicPr>
              <p:blipFill>
                <a:blip r:embed="rId7" cstate="print">
                  <a:duotone>
                    <a:prstClr val="black"/>
                    <a:srgbClr val="C5FE8C">
                      <a:tint val="45000"/>
                      <a:satMod val="400000"/>
                    </a:srgbClr>
                  </a:duotone>
                  <a:extLst>
                    <a:ext uri="{28A0092B-C50C-407E-A947-70E740481C1C}">
                      <a14:useLocalDpi xmlns:a14="http://schemas.microsoft.com/office/drawing/2010/main" val="0"/>
                    </a:ext>
                  </a:extLst>
                </a:blip>
                <a:stretch>
                  <a:fillRect/>
                </a:stretch>
              </p:blipFill>
              <p:spPr>
                <a:xfrm rot="20909551">
                  <a:off x="3336795" y="1516714"/>
                  <a:ext cx="1764943" cy="2367513"/>
                </a:xfrm>
                <a:prstGeom prst="rect">
                  <a:avLst/>
                </a:prstGeom>
              </p:spPr>
            </p:pic>
            <p:pic>
              <p:nvPicPr>
                <p:cNvPr id="31" name="Picture 30">
                  <a:extLst>
                    <a:ext uri="{FF2B5EF4-FFF2-40B4-BE49-F238E27FC236}">
                      <a16:creationId xmlns:a16="http://schemas.microsoft.com/office/drawing/2014/main" id="{35B9AC47-397B-4BC0-BFF5-EBD90A6515E2}"/>
                    </a:ext>
                  </a:extLst>
                </p:cNvPr>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7551867">
                  <a:off x="3719884" y="2437893"/>
                  <a:ext cx="1477069" cy="1851411"/>
                </a:xfrm>
                <a:prstGeom prst="rect">
                  <a:avLst/>
                </a:prstGeom>
              </p:spPr>
            </p:pic>
          </p:grpSp>
          <p:sp>
            <p:nvSpPr>
              <p:cNvPr id="39" name="Title 1">
                <a:extLst>
                  <a:ext uri="{FF2B5EF4-FFF2-40B4-BE49-F238E27FC236}">
                    <a16:creationId xmlns:a16="http://schemas.microsoft.com/office/drawing/2014/main" id="{03E78A2C-16D4-442A-BB0E-6B68E4E0B679}"/>
                  </a:ext>
                </a:extLst>
              </p:cNvPr>
              <p:cNvSpPr txBox="1">
                <a:spLocks/>
              </p:cNvSpPr>
              <p:nvPr/>
            </p:nvSpPr>
            <p:spPr>
              <a:xfrm rot="5400000">
                <a:off x="10790972" y="24000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3">
                        <a:lumMod val="60000"/>
                        <a:lumOff val="40000"/>
                      </a:schemeClr>
                    </a:solidFill>
                    <a:latin typeface="#9Slide07 HoneyCream" pitchFamily="2" charset="0"/>
                  </a:rPr>
                  <a:t>Diệu Hiền</a:t>
                </a:r>
                <a:endParaRPr lang="en-US" sz="2000" b="0" dirty="0">
                  <a:solidFill>
                    <a:schemeClr val="accent3">
                      <a:lumMod val="60000"/>
                      <a:lumOff val="40000"/>
                    </a:schemeClr>
                  </a:solidFill>
                  <a:latin typeface="#9Slide07 HoneyCream" pitchFamily="2" charset="0"/>
                </a:endParaRPr>
              </a:p>
            </p:txBody>
          </p:sp>
          <p:sp>
            <p:nvSpPr>
              <p:cNvPr id="20" name="Rounded Rectangle 7">
                <a:extLst>
                  <a:ext uri="{FF2B5EF4-FFF2-40B4-BE49-F238E27FC236}">
                    <a16:creationId xmlns:a16="http://schemas.microsoft.com/office/drawing/2014/main" id="{5D858008-C8DD-42DC-96ED-B35FD1C69A56}"/>
                  </a:ext>
                </a:extLst>
              </p:cNvPr>
              <p:cNvSpPr/>
              <p:nvPr/>
            </p:nvSpPr>
            <p:spPr>
              <a:xfrm>
                <a:off x="4872937" y="3408675"/>
                <a:ext cx="5746269" cy="1813659"/>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15C1E63-825D-4D2C-903B-CEFBD9D95DE2}"/>
                  </a:ext>
                </a:extLst>
              </p:cNvPr>
              <p:cNvSpPr/>
              <p:nvPr/>
            </p:nvSpPr>
            <p:spPr>
              <a:xfrm>
                <a:off x="3154740" y="3866515"/>
                <a:ext cx="9095647" cy="923330"/>
              </a:xfrm>
              <a:prstGeom prst="rect">
                <a:avLst/>
              </a:prstGeom>
            </p:spPr>
            <p:txBody>
              <a:bodyPr wrap="square">
                <a:spAutoFit/>
              </a:bodyPr>
              <a:lstStyle/>
              <a:p>
                <a:pPr algn="ctr"/>
                <a:r>
                  <a:rPr lang="en-US" sz="5400" b="1">
                    <a:ln>
                      <a:solidFill>
                        <a:schemeClr val="bg1"/>
                      </a:solidFill>
                    </a:ln>
                    <a:solidFill>
                      <a:schemeClr val="bg1"/>
                    </a:solidFill>
                    <a:effectLst/>
                    <a:latin typeface="#9Slide05 HLT AphroditeSlimPro" panose="02000507000000020002" pitchFamily="2" charset="0"/>
                  </a:rPr>
                  <a:t>Luyện tập chung</a:t>
                </a:r>
                <a:endParaRPr lang="id-ID" sz="5400" b="1" dirty="0">
                  <a:ln>
                    <a:solidFill>
                      <a:schemeClr val="bg1"/>
                    </a:solidFill>
                  </a:ln>
                  <a:solidFill>
                    <a:schemeClr val="bg1"/>
                  </a:solidFill>
                  <a:effectLst/>
                  <a:latin typeface="#9Slide05 HLT AphroditeSlimPro" panose="02000507000000020002" pitchFamily="2" charset="0"/>
                </a:endParaRPr>
              </a:p>
            </p:txBody>
          </p:sp>
        </p:grpSp>
        <p:sp>
          <p:nvSpPr>
            <p:cNvPr id="23" name="Rounded Rectangle 7">
              <a:extLst>
                <a:ext uri="{FF2B5EF4-FFF2-40B4-BE49-F238E27FC236}">
                  <a16:creationId xmlns:a16="http://schemas.microsoft.com/office/drawing/2014/main" id="{57B9D72B-30C4-48B0-B8FF-885F81542550}"/>
                </a:ext>
              </a:extLst>
            </p:cNvPr>
            <p:cNvSpPr/>
            <p:nvPr/>
          </p:nvSpPr>
          <p:spPr>
            <a:xfrm>
              <a:off x="8467730" y="4394536"/>
              <a:ext cx="1791595" cy="1771028"/>
            </a:xfrm>
            <a:prstGeom prst="ellips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A092BD6-B6CB-4F5B-8BF0-078E0EBF4A2B}"/>
                </a:ext>
              </a:extLst>
            </p:cNvPr>
            <p:cNvSpPr/>
            <p:nvPr/>
          </p:nvSpPr>
          <p:spPr>
            <a:xfrm>
              <a:off x="8323067" y="4267173"/>
              <a:ext cx="2183417" cy="2085517"/>
            </a:xfrm>
            <a:prstGeom prst="ellipse">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rPr>
                <a:t>Trang 153</a:t>
              </a:r>
              <a:endParaRPr lang="id-ID" sz="3200" b="1" dirty="0">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endParaRPr>
            </a:p>
          </p:txBody>
        </p:sp>
      </p:grpSp>
      <p:sp>
        <p:nvSpPr>
          <p:cNvPr id="19" name="Rectangle 18">
            <a:extLst>
              <a:ext uri="{FF2B5EF4-FFF2-40B4-BE49-F238E27FC236}">
                <a16:creationId xmlns:a16="http://schemas.microsoft.com/office/drawing/2014/main" id="{22A46886-1445-46EE-84BC-55FF26AABD03}"/>
              </a:ext>
            </a:extLst>
          </p:cNvPr>
          <p:cNvSpPr/>
          <p:nvPr/>
        </p:nvSpPr>
        <p:spPr>
          <a:xfrm>
            <a:off x="8889213" y="624139"/>
            <a:ext cx="323454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solidFill>
                  <a:srgbClr val="4E764A"/>
                </a:solidFill>
                <a:effectLst>
                  <a:outerShdw blurRad="38100" dist="38100" dir="2700000" algn="tl">
                    <a:srgbClr val="000000">
                      <a:alpha val="43137"/>
                    </a:srgbClr>
                  </a:outerShdw>
                </a:effectLst>
                <a:uLnTx/>
                <a:uFillTx/>
                <a:latin typeface="UVF TypoSlabserif" panose="02000403050000020004" pitchFamily="2" charset="0"/>
              </a:rPr>
              <a:t>Toán</a:t>
            </a:r>
          </a:p>
        </p:txBody>
      </p:sp>
    </p:spTree>
    <p:extLst>
      <p:ext uri="{BB962C8B-B14F-4D97-AF65-F5344CB8AC3E}">
        <p14:creationId xmlns:p14="http://schemas.microsoft.com/office/powerpoint/2010/main" val="215040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Scale>
                                      <p:cBhvr>
                                        <p:cTn id="1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
                                        </p:tgtEl>
                                        <p:attrNameLst>
                                          <p:attrName>ppt_x</p:attrName>
                                          <p:attrName>ppt_y</p:attrName>
                                        </p:attrNameLst>
                                      </p:cBhvr>
                                    </p:animMotion>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79161529-9815-4499-A4A0-452A800490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pic>
        <p:nvPicPr>
          <p:cNvPr id="10" name="Picture 9"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748368" y="-446734"/>
            <a:ext cx="13898880" cy="3286349"/>
          </a:xfrm>
          <a:prstGeom prst="rect">
            <a:avLst/>
          </a:prstGeom>
        </p:spPr>
      </p:pic>
      <p:pic>
        <p:nvPicPr>
          <p:cNvPr id="12" name="Picture 8" descr="Seed  premium icon">
            <a:hlinkClick r:id="rId10"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E766446-A81A-477C-A655-48682310BEAF}"/>
              </a:ext>
            </a:extLst>
          </p:cNvPr>
          <p:cNvGrpSpPr/>
          <p:nvPr/>
        </p:nvGrpSpPr>
        <p:grpSpPr>
          <a:xfrm>
            <a:off x="20249" y="1869015"/>
            <a:ext cx="5623783" cy="2149123"/>
            <a:chOff x="1553733" y="2103049"/>
            <a:chExt cx="7530714" cy="1713470"/>
          </a:xfrm>
        </p:grpSpPr>
        <p:pic>
          <p:nvPicPr>
            <p:cNvPr id="14" name="Picture 13" descr="1456.png">
              <a:extLst>
                <a:ext uri="{FF2B5EF4-FFF2-40B4-BE49-F238E27FC236}">
                  <a16:creationId xmlns:a16="http://schemas.microsoft.com/office/drawing/2014/main" id="{1973B3ED-7D68-462B-A29D-5F8DCD8C2149}"/>
                </a:ext>
              </a:extLst>
            </p:cNvPr>
            <p:cNvPicPr>
              <a:picLocks noChangeAspect="1"/>
            </p:cNvPicPr>
            <p:nvPr/>
          </p:nvPicPr>
          <p:blipFill>
            <a:blip r:embed="rId12" cstate="print">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37BD50-B17D-4D77-A835-AB934DE5FEC9}"/>
                    </a:ext>
                  </a:extLst>
                </p:cNvPr>
                <p:cNvSpPr txBox="1"/>
                <p:nvPr/>
              </p:nvSpPr>
              <p:spPr>
                <a:xfrm>
                  <a:off x="3696115" y="2595261"/>
                  <a:ext cx="5056313" cy="1221258"/>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23</m:t>
                            </m:r>
                          </m:num>
                          <m:den>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25</m:t>
                            </m:r>
                          </m:den>
                        </m:f>
                      </m:oMath>
                    </m:oMathPara>
                  </a14:m>
                  <a:endParaRPr kumimoji="0" lang="en-US" sz="480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UVF TypoSlabserif" panose="02000403050000020004" pitchFamily="2"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3037BD50-B17D-4D77-A835-AB934DE5FEC9}"/>
                    </a:ext>
                  </a:extLst>
                </p:cNvPr>
                <p:cNvSpPr txBox="1">
                  <a:spLocks noRot="1" noChangeAspect="1" noMove="1" noResize="1" noEditPoints="1" noAdjustHandles="1" noChangeArrowheads="1" noChangeShapeType="1" noTextEdit="1"/>
                </p:cNvSpPr>
                <p:nvPr/>
              </p:nvSpPr>
              <p:spPr>
                <a:xfrm>
                  <a:off x="3696115" y="2595261"/>
                  <a:ext cx="5056313" cy="1221258"/>
                </a:xfrm>
                <a:prstGeom prst="rect">
                  <a:avLst/>
                </a:prstGeom>
                <a:blipFill>
                  <a:blip r:embed="rId14"/>
                  <a:stretch>
                    <a:fillRect/>
                  </a:stretch>
                </a:blipFill>
                <a:ln w="28575">
                  <a:solidFill>
                    <a:schemeClr val="tx1"/>
                  </a:solidFill>
                  <a:prstDash val="lgDash"/>
                </a:ln>
              </p:spPr>
              <p:txBody>
                <a:bodyPr/>
                <a:lstStyle/>
                <a:p>
                  <a:r>
                    <a:rPr lang="en-US">
                      <a:noFill/>
                    </a:rPr>
                    <a:t> </a:t>
                  </a:r>
                </a:p>
              </p:txBody>
            </p:sp>
          </mc:Fallback>
        </mc:AlternateContent>
        <p:pic>
          <p:nvPicPr>
            <p:cNvPr id="16" name="Picture 15"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7" name="Group 16">
            <a:extLst>
              <a:ext uri="{FF2B5EF4-FFF2-40B4-BE49-F238E27FC236}">
                <a16:creationId xmlns:a16="http://schemas.microsoft.com/office/drawing/2014/main" id="{B8572A50-26DE-4944-803E-9999AB52208F}"/>
              </a:ext>
            </a:extLst>
          </p:cNvPr>
          <p:cNvGrpSpPr/>
          <p:nvPr/>
        </p:nvGrpSpPr>
        <p:grpSpPr>
          <a:xfrm>
            <a:off x="452662" y="4333895"/>
            <a:ext cx="5116885" cy="1885399"/>
            <a:chOff x="2373128" y="2324752"/>
            <a:chExt cx="6711319" cy="1498617"/>
          </a:xfrm>
        </p:grpSpPr>
        <p:pic>
          <p:nvPicPr>
            <p:cNvPr id="18" name="Picture 17" descr="1456.png">
              <a:extLst>
                <a:ext uri="{FF2B5EF4-FFF2-40B4-BE49-F238E27FC236}">
                  <a16:creationId xmlns:a16="http://schemas.microsoft.com/office/drawing/2014/main" id="{2B3A7E1C-2365-4FFC-BEF3-C8F3B39693AF}"/>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9A5C2FC-25B9-4F14-A348-EEBA64B97921}"/>
                    </a:ext>
                  </a:extLst>
                </p:cNvPr>
                <p:cNvSpPr txBox="1"/>
                <p:nvPr/>
              </p:nvSpPr>
              <p:spPr>
                <a:xfrm>
                  <a:off x="4001156" y="2597768"/>
                  <a:ext cx="4814877" cy="1217530"/>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23</m:t>
                            </m:r>
                          </m:num>
                          <m:den>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20</m:t>
                            </m:r>
                          </m:den>
                        </m:f>
                      </m:oMath>
                    </m:oMathPara>
                  </a14:m>
                  <a:endParaRPr kumimoji="0" lang="en-US" sz="480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UVF TypoSlabserif" panose="02000403050000020004" pitchFamily="2"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9A5C2FC-25B9-4F14-A348-EEBA64B97921}"/>
                    </a:ext>
                  </a:extLst>
                </p:cNvPr>
                <p:cNvSpPr txBox="1">
                  <a:spLocks noRot="1" noChangeAspect="1" noMove="1" noResize="1" noEditPoints="1" noAdjustHandles="1" noChangeArrowheads="1" noChangeShapeType="1" noTextEdit="1"/>
                </p:cNvSpPr>
                <p:nvPr/>
              </p:nvSpPr>
              <p:spPr>
                <a:xfrm>
                  <a:off x="4001156" y="2597768"/>
                  <a:ext cx="4814877" cy="1217530"/>
                </a:xfrm>
                <a:prstGeom prst="rect">
                  <a:avLst/>
                </a:prstGeom>
                <a:blipFill>
                  <a:blip r:embed="rId17"/>
                  <a:stretch>
                    <a:fillRect/>
                  </a:stretch>
                </a:blipFill>
                <a:ln w="28575">
                  <a:solidFill>
                    <a:srgbClr val="003333"/>
                  </a:solidFill>
                  <a:prstDash val="lgDash"/>
                </a:ln>
              </p:spPr>
              <p:txBody>
                <a:bodyPr/>
                <a:lstStyle/>
                <a:p>
                  <a:r>
                    <a:rPr lang="en-US">
                      <a:noFill/>
                    </a:rPr>
                    <a:t> </a:t>
                  </a:r>
                </a:p>
              </p:txBody>
            </p:sp>
          </mc:Fallback>
        </mc:AlternateContent>
        <p:pic>
          <p:nvPicPr>
            <p:cNvPr id="20" name="Picture 19"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1" name="Group 20">
            <a:extLst>
              <a:ext uri="{FF2B5EF4-FFF2-40B4-BE49-F238E27FC236}">
                <a16:creationId xmlns:a16="http://schemas.microsoft.com/office/drawing/2014/main" id="{3445C753-D510-408B-8FF1-49016F56BB56}"/>
              </a:ext>
            </a:extLst>
          </p:cNvPr>
          <p:cNvGrpSpPr/>
          <p:nvPr/>
        </p:nvGrpSpPr>
        <p:grpSpPr>
          <a:xfrm>
            <a:off x="6505785" y="2330605"/>
            <a:ext cx="5027757" cy="2113717"/>
            <a:chOff x="2351861" y="2483491"/>
            <a:chExt cx="6732586" cy="1540837"/>
          </a:xfrm>
        </p:grpSpPr>
        <p:pic>
          <p:nvPicPr>
            <p:cNvPr id="22" name="Picture 21" descr="1456.png">
              <a:extLst>
                <a:ext uri="{FF2B5EF4-FFF2-40B4-BE49-F238E27FC236}">
                  <a16:creationId xmlns:a16="http://schemas.microsoft.com/office/drawing/2014/main" id="{C9CC5696-9794-4EFC-8478-59F77DAE5812}"/>
                </a:ext>
              </a:extLst>
            </p:cNvPr>
            <p:cNvPicPr>
              <a:picLocks noChangeAspect="1"/>
            </p:cNvPicPr>
            <p:nvPr/>
          </p:nvPicPr>
          <p:blipFill>
            <a:blip r:embed="rId12" cstate="print">
              <a:duotone>
                <a:prstClr val="black"/>
                <a:srgbClr val="A4CA88">
                  <a:tint val="45000"/>
                  <a:satMod val="400000"/>
                </a:srgb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35D122-6048-41EF-A1E9-036D3D7CDD92}"/>
                    </a:ext>
                  </a:extLst>
                </p:cNvPr>
                <p:cNvSpPr txBox="1"/>
                <p:nvPr/>
              </p:nvSpPr>
              <p:spPr>
                <a:xfrm>
                  <a:off x="3673115" y="2643366"/>
                  <a:ext cx="5291900" cy="1097635"/>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33</m:t>
                            </m:r>
                          </m:num>
                          <m:den>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m:t>
                            </m:r>
                            <m: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m:t>
                            </m:r>
                          </m:den>
                        </m:f>
                      </m:oMath>
                    </m:oMathPara>
                  </a14:m>
                  <a:endParaRPr kumimoji="0" lang="en-US" sz="480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UVF TypoSlabserif" panose="02000403050000020004" pitchFamily="2"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35D122-6048-41EF-A1E9-036D3D7CDD92}"/>
                    </a:ext>
                  </a:extLst>
                </p:cNvPr>
                <p:cNvSpPr txBox="1">
                  <a:spLocks noRot="1" noChangeAspect="1" noMove="1" noResize="1" noEditPoints="1" noAdjustHandles="1" noChangeArrowheads="1" noChangeShapeType="1" noTextEdit="1"/>
                </p:cNvSpPr>
                <p:nvPr/>
              </p:nvSpPr>
              <p:spPr>
                <a:xfrm>
                  <a:off x="3673115" y="2643366"/>
                  <a:ext cx="5291900" cy="1097635"/>
                </a:xfrm>
                <a:prstGeom prst="rect">
                  <a:avLst/>
                </a:prstGeom>
                <a:blipFill>
                  <a:blip r:embed="rId20"/>
                  <a:stretch>
                    <a:fillRect b="-794"/>
                  </a:stretch>
                </a:blipFill>
                <a:ln w="28575">
                  <a:solidFill>
                    <a:schemeClr val="tx1"/>
                  </a:solidFill>
                  <a:prstDash val="lgDash"/>
                </a:ln>
              </p:spPr>
              <p:txBody>
                <a:bodyPr/>
                <a:lstStyle/>
                <a:p>
                  <a:r>
                    <a:rPr lang="en-US">
                      <a:noFill/>
                    </a:rPr>
                    <a:t> </a:t>
                  </a:r>
                </a:p>
              </p:txBody>
            </p:sp>
          </mc:Fallback>
        </mc:AlternateContent>
        <p:pic>
          <p:nvPicPr>
            <p:cNvPr id="24" name="Picture 23"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25" name="Picture 24">
            <a:extLst>
              <a:ext uri="{FF2B5EF4-FFF2-40B4-BE49-F238E27FC236}">
                <a16:creationId xmlns:a16="http://schemas.microsoft.com/office/drawing/2014/main" id="{FACF452B-8453-44D7-ABA0-A335D87BC3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6" name="Picture 25">
            <a:extLst>
              <a:ext uri="{FF2B5EF4-FFF2-40B4-BE49-F238E27FC236}">
                <a16:creationId xmlns:a16="http://schemas.microsoft.com/office/drawing/2014/main" id="{B32637BA-AB2F-4095-8AAE-0024B398A0C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7" name="Group 26">
            <a:extLst>
              <a:ext uri="{FF2B5EF4-FFF2-40B4-BE49-F238E27FC236}">
                <a16:creationId xmlns:a16="http://schemas.microsoft.com/office/drawing/2014/main" id="{C89A2B16-C4C3-4585-99B5-F8833C230083}"/>
              </a:ext>
            </a:extLst>
          </p:cNvPr>
          <p:cNvGrpSpPr/>
          <p:nvPr/>
        </p:nvGrpSpPr>
        <p:grpSpPr>
          <a:xfrm>
            <a:off x="6558839" y="4517882"/>
            <a:ext cx="5204647" cy="1712429"/>
            <a:chOff x="2422192" y="2525841"/>
            <a:chExt cx="6826428" cy="1508322"/>
          </a:xfrm>
        </p:grpSpPr>
        <p:pic>
          <p:nvPicPr>
            <p:cNvPr id="28" name="Picture 27" descr="1456.png">
              <a:extLst>
                <a:ext uri="{FF2B5EF4-FFF2-40B4-BE49-F238E27FC236}">
                  <a16:creationId xmlns:a16="http://schemas.microsoft.com/office/drawing/2014/main" id="{70AFBD8D-A87F-420D-9BDE-A13F4BC6EA52}"/>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552366" y="2557082"/>
              <a:ext cx="6696254" cy="1477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EB53808-9CDA-4B6D-99D3-B2E71AB8E33E}"/>
                    </a:ext>
                  </a:extLst>
                </p:cNvPr>
                <p:cNvSpPr txBox="1"/>
                <p:nvPr/>
              </p:nvSpPr>
              <p:spPr>
                <a:xfrm>
                  <a:off x="3563087" y="2621874"/>
                  <a:ext cx="5181252" cy="1322535"/>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1</m:t>
                            </m:r>
                            <m: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num>
                          <m:den>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25</m:t>
                            </m:r>
                          </m:den>
                        </m:f>
                      </m:oMath>
                    </m:oMathPara>
                  </a14:m>
                  <a:endParaRPr kumimoji="0" lang="en-US" sz="480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UVF TypoSlabserif" panose="02000403050000020004" pitchFamily="2"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8EB53808-9CDA-4B6D-99D3-B2E71AB8E33E}"/>
                    </a:ext>
                  </a:extLst>
                </p:cNvPr>
                <p:cNvSpPr txBox="1">
                  <a:spLocks noRot="1" noChangeAspect="1" noMove="1" noResize="1" noEditPoints="1" noAdjustHandles="1" noChangeArrowheads="1" noChangeShapeType="1" noTextEdit="1"/>
                </p:cNvSpPr>
                <p:nvPr/>
              </p:nvSpPr>
              <p:spPr>
                <a:xfrm>
                  <a:off x="3563087" y="2621874"/>
                  <a:ext cx="5181252" cy="1322535"/>
                </a:xfrm>
                <a:prstGeom prst="rect">
                  <a:avLst/>
                </a:prstGeom>
                <a:blipFill>
                  <a:blip r:embed="rId25"/>
                  <a:stretch>
                    <a:fillRect b="-797"/>
                  </a:stretch>
                </a:blipFill>
                <a:ln w="28575">
                  <a:solidFill>
                    <a:srgbClr val="003333"/>
                  </a:solidFill>
                  <a:prstDash val="lgDash"/>
                </a:ln>
              </p:spPr>
              <p:txBody>
                <a:bodyPr/>
                <a:lstStyle/>
                <a:p>
                  <a:r>
                    <a:rPr lang="en-US">
                      <a:noFill/>
                    </a:rPr>
                    <a:t> </a:t>
                  </a:r>
                </a:p>
              </p:txBody>
            </p:sp>
          </mc:Fallback>
        </mc:AlternateContent>
        <p:pic>
          <p:nvPicPr>
            <p:cNvPr id="30" name="Picture 29"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31" name="Picture 30">
            <a:extLst>
              <a:ext uri="{FF2B5EF4-FFF2-40B4-BE49-F238E27FC236}">
                <a16:creationId xmlns:a16="http://schemas.microsoft.com/office/drawing/2014/main" id="{6FA2CC91-40FC-44C7-8438-4496BB40BF8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32" name="Picture 31">
            <a:extLst>
              <a:ext uri="{FF2B5EF4-FFF2-40B4-BE49-F238E27FC236}">
                <a16:creationId xmlns:a16="http://schemas.microsoft.com/office/drawing/2014/main" id="{43B92AAC-B190-41B7-B940-8038070D8BC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1578233" y="4423772"/>
            <a:ext cx="829865" cy="829865"/>
          </a:xfrm>
          <a:prstGeom prst="rect">
            <a:avLst/>
          </a:prstGeom>
        </p:spPr>
      </p:pic>
      <p:sp>
        <p:nvSpPr>
          <p:cNvPr id="2" name="Rectangle 2">
            <a:extLst>
              <a:ext uri="{FF2B5EF4-FFF2-40B4-BE49-F238E27FC236}">
                <a16:creationId xmlns:a16="http://schemas.microsoft.com/office/drawing/2014/main" id="{7A465B47-3FB6-40EA-B171-89291061E7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0348CF60-B857-49A2-A5B6-CE6BE1E635A5}"/>
              </a:ext>
            </a:extLst>
          </p:cNvPr>
          <p:cNvGraphicFramePr>
            <a:graphicFrameLocks noChangeAspect="1"/>
          </p:cNvGraphicFramePr>
          <p:nvPr>
            <p:extLst>
              <p:ext uri="{D42A27DB-BD31-4B8C-83A1-F6EECF244321}">
                <p14:modId xmlns:p14="http://schemas.microsoft.com/office/powerpoint/2010/main" val="1656333707"/>
              </p:ext>
            </p:extLst>
          </p:nvPr>
        </p:nvGraphicFramePr>
        <p:xfrm>
          <a:off x="3201748" y="644858"/>
          <a:ext cx="6827898" cy="1370013"/>
        </p:xfrm>
        <a:graphic>
          <a:graphicData uri="http://schemas.openxmlformats.org/presentationml/2006/ole">
            <mc:AlternateContent xmlns:mc="http://schemas.openxmlformats.org/markup-compatibility/2006">
              <mc:Choice xmlns:v="urn:schemas-microsoft-com:vml" Requires="v">
                <p:oleObj spid="_x0000_s1042" r:id="rId29" imgW="1473200" imgH="393700" progId="Equation.3">
                  <p:embed/>
                </p:oleObj>
              </mc:Choice>
              <mc:Fallback>
                <p:oleObj r:id="rId29" imgW="1473200" imgH="393700" progId="Equation.3">
                  <p:embed/>
                  <p:pic>
                    <p:nvPicPr>
                      <p:cNvPr id="0" name="Object 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01748" y="644858"/>
                        <a:ext cx="6827898" cy="137001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1EB2671-12CB-4E72-AEC7-E7A8AB2E3CCC}"/>
                  </a:ext>
                </a:extLst>
              </p:cNvPr>
              <p:cNvSpPr/>
              <p:nvPr/>
            </p:nvSpPr>
            <p:spPr>
              <a:xfrm>
                <a:off x="4363059" y="430316"/>
                <a:ext cx="4339716" cy="1613647"/>
              </a:xfrm>
              <a:prstGeom prst="rect">
                <a:avLst/>
              </a:prstGeom>
              <a:noFill/>
            </p:spPr>
            <p:txBody>
              <a:bodyPr wrap="square" lIns="91440" tIns="45720" rIns="91440" bIns="45720">
                <a:spAutoFit/>
              </a:bodyPr>
              <a:lstStyle/>
              <a:p>
                <a:pPr algn="ctr"/>
                <a14:m>
                  <m:oMath xmlns:m="http://schemas.openxmlformats.org/officeDocument/2006/math">
                    <m:f>
                      <m:fPr>
                        <m:ctrlPr>
                          <a:rPr lang="en-US" sz="60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3</m:t>
                        </m:r>
                      </m:num>
                      <m:den>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5</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6000" b="1">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60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11</m:t>
                        </m:r>
                      </m:num>
                      <m:den>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20</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endParaRPr lang="en-US" sz="6000" b="1" cap="none" spc="0">
                  <a:ln w="0"/>
                  <a:solidFill>
                    <a:schemeClr val="tx1"/>
                  </a:solidFill>
                  <a:effectLst>
                    <a:outerShdw blurRad="38100" dist="19050" dir="2700000" algn="tl" rotWithShape="0">
                      <a:schemeClr val="dk1">
                        <a:alpha val="40000"/>
                      </a:schemeClr>
                    </a:outerShdw>
                  </a:effectLst>
                  <a:latin typeface="UVF TypoSlabserif" panose="02000403050000020004" pitchFamily="2" charset="0"/>
                </a:endParaRPr>
              </a:p>
            </p:txBody>
          </p:sp>
        </mc:Choice>
        <mc:Fallback xmlns="">
          <p:sp>
            <p:nvSpPr>
              <p:cNvPr id="35" name="Rectangle 34">
                <a:extLst>
                  <a:ext uri="{FF2B5EF4-FFF2-40B4-BE49-F238E27FC236}">
                    <a16:creationId xmlns:a16="http://schemas.microsoft.com/office/drawing/2014/main" id="{01EB2671-12CB-4E72-AEC7-E7A8AB2E3CCC}"/>
                  </a:ext>
                </a:extLst>
              </p:cNvPr>
              <p:cNvSpPr>
                <a:spLocks noRot="1" noChangeAspect="1" noMove="1" noResize="1" noEditPoints="1" noAdjustHandles="1" noChangeArrowheads="1" noChangeShapeType="1" noTextEdit="1"/>
              </p:cNvSpPr>
              <p:nvPr/>
            </p:nvSpPr>
            <p:spPr>
              <a:xfrm>
                <a:off x="4363059" y="430316"/>
                <a:ext cx="4339716" cy="1613647"/>
              </a:xfrm>
              <a:prstGeom prst="rect">
                <a:avLst/>
              </a:prstGeom>
              <a:blipFill>
                <a:blip r:embed="rId31"/>
                <a:stretch>
                  <a:fillRect r="-1966" b="-14773"/>
                </a:stretch>
              </a:blipFill>
            </p:spPr>
            <p:txBody>
              <a:bodyPr/>
              <a:lstStyle/>
              <a:p>
                <a:r>
                  <a:rPr lang="en-US">
                    <a:noFill/>
                  </a:rPr>
                  <a:t> </a:t>
                </a:r>
              </a:p>
            </p:txBody>
          </p:sp>
        </mc:Fallback>
      </mc:AlternateContent>
    </p:spTree>
    <p:extLst>
      <p:ext uri="{BB962C8B-B14F-4D97-AF65-F5344CB8AC3E}">
        <p14:creationId xmlns:p14="http://schemas.microsoft.com/office/powerpoint/2010/main" val="29749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100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
                                            <p:txEl>
                                              <p:pRg st="0" end="0"/>
                                            </p:txEl>
                                          </p:spTgt>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withEffect">
                                  <p:stCondLst>
                                    <p:cond delay="0"/>
                                  </p:stCondLst>
                                  <p:childTnLst>
                                    <p:cmd type="call" cmd="playFrom(0.0)">
                                      <p:cBhvr>
                                        <p:cTn id="38" dur="3448" fill="hold"/>
                                        <p:tgtEl>
                                          <p:spTgt spid="33"/>
                                        </p:tgtEl>
                                      </p:cBhvr>
                                    </p:cmd>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2" presetClass="exit" presetSubtype="4" fill="hold" grpId="1" nodeType="withEffect">
                                  <p:stCondLst>
                                    <p:cond delay="0"/>
                                  </p:stCondLst>
                                  <p:childTnLst>
                                    <p:anim calcmode="lin" valueType="num">
                                      <p:cBhvr additive="base">
                                        <p:cTn id="45" dur="500"/>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46" dur="500"/>
                                        <p:tgtEl>
                                          <p:spTgt spid="35">
                                            <p:txEl>
                                              <p:pRg st="0" end="0"/>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35">
                                            <p:txEl>
                                              <p:pRg st="0" end="0"/>
                                            </p:txEl>
                                          </p:spTgt>
                                        </p:tgtEl>
                                        <p:attrNameLst>
                                          <p:attrName>style.visibility</p:attrName>
                                        </p:attrNameLst>
                                      </p:cBhvr>
                                      <p:to>
                                        <p:strVal val="hidden"/>
                                      </p:to>
                                    </p:set>
                                  </p:childTnLst>
                                </p:cTn>
                              </p:par>
                              <p:par>
                                <p:cTn id="48" presetID="14" presetClass="entr" presetSubtype="1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subTnLst>
                                    <p:audio>
                                      <p:cMediaNode>
                                        <p:cTn display="0" masterRel="sameClick">
                                          <p:stCondLst>
                                            <p:cond evt="begin" delay="0">
                                              <p:tn val="54"/>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27"/>
                  </p:tgtEl>
                </p:cond>
              </p:nextCondLst>
            </p:seq>
            <p:audio>
              <p:cMediaNode vol="80000">
                <p:cTn id="67" fill="hold" display="0">
                  <p:stCondLst>
                    <p:cond delay="indefinite"/>
                  </p:stCondLst>
                  <p:endCondLst>
                    <p:cond evt="onStopAudio" delay="0">
                      <p:tgtEl>
                        <p:sldTgt/>
                      </p:tgtEl>
                    </p:cond>
                  </p:endCondLst>
                </p:cTn>
                <p:tgtEl>
                  <p:spTgt spid="33"/>
                </p:tgtEl>
              </p:cMediaNode>
            </p:audio>
          </p:childTnLst>
        </p:cTn>
      </p:par>
    </p:tnLst>
    <p:bldLst>
      <p:bldP spid="35" grpId="0" build="allAtOnce"/>
      <p:bldP spid="35"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a:extLst>
              <a:ext uri="{FF2B5EF4-FFF2-40B4-BE49-F238E27FC236}">
                <a16:creationId xmlns:a16="http://schemas.microsoft.com/office/drawing/2014/main" id="{B8660880-F362-4904-BD21-FD499A1D41A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21" name="图片 4">
            <a:extLst>
              <a:ext uri="{FF2B5EF4-FFF2-40B4-BE49-F238E27FC236}">
                <a16:creationId xmlns:a16="http://schemas.microsoft.com/office/drawing/2014/main" id="{7CEE8D3E-44AC-4060-8338-D2559EBD23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pic>
        <p:nvPicPr>
          <p:cNvPr id="23" name="Picture 22" descr="375ba1682899b9444c201750c3b90c1b.png">
            <a:extLst>
              <a:ext uri="{FF2B5EF4-FFF2-40B4-BE49-F238E27FC236}">
                <a16:creationId xmlns:a16="http://schemas.microsoft.com/office/drawing/2014/main" id="{2D058BC9-9E7A-439C-805A-CB12D3A7B70D}"/>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666205" y="-444955"/>
            <a:ext cx="13898880" cy="3286349"/>
          </a:xfrm>
          <a:prstGeom prst="rect">
            <a:avLst/>
          </a:prstGeom>
        </p:spPr>
      </p:pic>
      <p:pic>
        <p:nvPicPr>
          <p:cNvPr id="25" name="Picture 8" descr="Seed  premium icon">
            <a:hlinkClick r:id="rId12" action="ppaction://hlinksldjump"/>
            <a:extLst>
              <a:ext uri="{FF2B5EF4-FFF2-40B4-BE49-F238E27FC236}">
                <a16:creationId xmlns:a16="http://schemas.microsoft.com/office/drawing/2014/main" id="{82636D78-8BCE-4454-813C-2B92820D6B2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1653" y="5642422"/>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91B43E0-ED2A-4A07-96B0-DBB9B2E4A650}"/>
              </a:ext>
            </a:extLst>
          </p:cNvPr>
          <p:cNvGrpSpPr/>
          <p:nvPr/>
        </p:nvGrpSpPr>
        <p:grpSpPr>
          <a:xfrm>
            <a:off x="20249" y="1968026"/>
            <a:ext cx="5623783" cy="2164548"/>
            <a:chOff x="1553733" y="2103049"/>
            <a:chExt cx="7530714" cy="1712249"/>
          </a:xfrm>
        </p:grpSpPr>
        <p:pic>
          <p:nvPicPr>
            <p:cNvPr id="27" name="Picture 26" descr="1456.png">
              <a:extLst>
                <a:ext uri="{FF2B5EF4-FFF2-40B4-BE49-F238E27FC236}">
                  <a16:creationId xmlns:a16="http://schemas.microsoft.com/office/drawing/2014/main" id="{CB5DFE54-DD10-4781-8989-A2D072193546}"/>
                </a:ext>
              </a:extLst>
            </p:cNvPr>
            <p:cNvPicPr>
              <a:picLocks noChangeAspect="1"/>
            </p:cNvPicPr>
            <p:nvPr/>
          </p:nvPicPr>
          <p:blipFill>
            <a:blip r:embed="rId14" cstate="print">
              <a:duotone>
                <a:prstClr val="black"/>
                <a:schemeClr val="accent2">
                  <a:tint val="45000"/>
                  <a:satMod val="400000"/>
                </a:schemeClr>
              </a:duotone>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6884CA4-8823-41C4-BA72-E248AC15656B}"/>
                    </a:ext>
                  </a:extLst>
                </p:cNvPr>
                <p:cNvSpPr txBox="1"/>
                <p:nvPr/>
              </p:nvSpPr>
              <p:spPr>
                <a:xfrm>
                  <a:off x="3683801" y="2621218"/>
                  <a:ext cx="5221115" cy="1187751"/>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1</m:t>
                            </m:r>
                            <m: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56</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46884CA4-8823-41C4-BA72-E248AC15656B}"/>
                    </a:ext>
                  </a:extLst>
                </p:cNvPr>
                <p:cNvSpPr txBox="1">
                  <a:spLocks noRot="1" noChangeAspect="1" noMove="1" noResize="1" noEditPoints="1" noAdjustHandles="1" noChangeArrowheads="1" noChangeShapeType="1" noTextEdit="1"/>
                </p:cNvSpPr>
                <p:nvPr/>
              </p:nvSpPr>
              <p:spPr>
                <a:xfrm>
                  <a:off x="3683801" y="2621218"/>
                  <a:ext cx="5221115" cy="1187751"/>
                </a:xfrm>
                <a:prstGeom prst="rect">
                  <a:avLst/>
                </a:prstGeom>
                <a:blipFill>
                  <a:blip r:embed="rId16"/>
                  <a:stretch>
                    <a:fillRect b="-397"/>
                  </a:stretch>
                </a:blipFill>
                <a:ln w="28575">
                  <a:solidFill>
                    <a:schemeClr val="tx1"/>
                  </a:solidFill>
                  <a:prstDash val="lgDash"/>
                </a:ln>
              </p:spPr>
              <p:txBody>
                <a:bodyPr/>
                <a:lstStyle/>
                <a:p>
                  <a:r>
                    <a:rPr lang="en-US">
                      <a:noFill/>
                    </a:rPr>
                    <a:t> </a:t>
                  </a:r>
                </a:p>
              </p:txBody>
            </p:sp>
          </mc:Fallback>
        </mc:AlternateContent>
        <p:pic>
          <p:nvPicPr>
            <p:cNvPr id="29" name="Picture 28" descr="Shape&#10;&#10;Description automatically generated">
              <a:extLst>
                <a:ext uri="{FF2B5EF4-FFF2-40B4-BE49-F238E27FC236}">
                  <a16:creationId xmlns:a16="http://schemas.microsoft.com/office/drawing/2014/main" id="{927C1759-FCF3-44D9-8825-18357BCFA004}"/>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30" name="Group 29">
            <a:extLst>
              <a:ext uri="{FF2B5EF4-FFF2-40B4-BE49-F238E27FC236}">
                <a16:creationId xmlns:a16="http://schemas.microsoft.com/office/drawing/2014/main" id="{F41A3654-46AD-4211-BF10-A0558E859F18}"/>
              </a:ext>
            </a:extLst>
          </p:cNvPr>
          <p:cNvGrpSpPr/>
          <p:nvPr/>
        </p:nvGrpSpPr>
        <p:grpSpPr>
          <a:xfrm>
            <a:off x="450259" y="4336650"/>
            <a:ext cx="5116885" cy="1891969"/>
            <a:chOff x="2373128" y="2324752"/>
            <a:chExt cx="6711319" cy="1498617"/>
          </a:xfrm>
        </p:grpSpPr>
        <p:pic>
          <p:nvPicPr>
            <p:cNvPr id="31" name="Picture 30" descr="1456.png">
              <a:extLst>
                <a:ext uri="{FF2B5EF4-FFF2-40B4-BE49-F238E27FC236}">
                  <a16:creationId xmlns:a16="http://schemas.microsoft.com/office/drawing/2014/main" id="{62974ECD-07CB-467F-ACFE-DB506057607B}"/>
                </a:ext>
              </a:extLst>
            </p:cNvPr>
            <p:cNvPicPr>
              <a:picLocks noChangeAspect="1"/>
            </p:cNvPicPr>
            <p:nvPr/>
          </p:nvPicPr>
          <p:blipFill>
            <a:blip r:embed="rId14" cstate="print">
              <a:duotone>
                <a:schemeClr val="accent2">
                  <a:shade val="45000"/>
                  <a:satMod val="135000"/>
                </a:schemeClr>
                <a:prstClr val="white"/>
              </a:duotone>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57DD97E-BDFE-4DFD-80A7-F11E9F4453F1}"/>
                    </a:ext>
                  </a:extLst>
                </p:cNvPr>
                <p:cNvSpPr txBox="1"/>
                <p:nvPr/>
              </p:nvSpPr>
              <p:spPr>
                <a:xfrm>
                  <a:off x="3988277" y="2565233"/>
                  <a:ext cx="5046661" cy="1169065"/>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77</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72</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D57DD97E-BDFE-4DFD-80A7-F11E9F4453F1}"/>
                    </a:ext>
                  </a:extLst>
                </p:cNvPr>
                <p:cNvSpPr txBox="1">
                  <a:spLocks noRot="1" noChangeAspect="1" noMove="1" noResize="1" noEditPoints="1" noAdjustHandles="1" noChangeArrowheads="1" noChangeShapeType="1" noTextEdit="1"/>
                </p:cNvSpPr>
                <p:nvPr/>
              </p:nvSpPr>
              <p:spPr>
                <a:xfrm>
                  <a:off x="3988277" y="2565233"/>
                  <a:ext cx="5046661" cy="1169065"/>
                </a:xfrm>
                <a:prstGeom prst="rect">
                  <a:avLst/>
                </a:prstGeom>
                <a:blipFill>
                  <a:blip r:embed="rId19"/>
                  <a:stretch>
                    <a:fillRect b="-405"/>
                  </a:stretch>
                </a:blipFill>
                <a:ln w="28575">
                  <a:solidFill>
                    <a:srgbClr val="003333"/>
                  </a:solidFill>
                  <a:prstDash val="lgDash"/>
                </a:ln>
              </p:spPr>
              <p:txBody>
                <a:bodyPr/>
                <a:lstStyle/>
                <a:p>
                  <a:r>
                    <a:rPr lang="en-US">
                      <a:noFill/>
                    </a:rPr>
                    <a:t> </a:t>
                  </a:r>
                </a:p>
              </p:txBody>
            </p:sp>
          </mc:Fallback>
        </mc:AlternateContent>
        <p:pic>
          <p:nvPicPr>
            <p:cNvPr id="33" name="Picture 32" descr="Shape&#10;&#10;Description automatically generated">
              <a:extLst>
                <a:ext uri="{FF2B5EF4-FFF2-40B4-BE49-F238E27FC236}">
                  <a16:creationId xmlns:a16="http://schemas.microsoft.com/office/drawing/2014/main" id="{3276B8CE-6B8E-48DF-839B-A124D12EEDCD}"/>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34" name="Group 33">
            <a:extLst>
              <a:ext uri="{FF2B5EF4-FFF2-40B4-BE49-F238E27FC236}">
                <a16:creationId xmlns:a16="http://schemas.microsoft.com/office/drawing/2014/main" id="{F33BF6C7-6B21-47FF-819D-CF424A78F963}"/>
              </a:ext>
            </a:extLst>
          </p:cNvPr>
          <p:cNvGrpSpPr/>
          <p:nvPr/>
        </p:nvGrpSpPr>
        <p:grpSpPr>
          <a:xfrm>
            <a:off x="6527312" y="2538417"/>
            <a:ext cx="5027757" cy="1943941"/>
            <a:chOff x="2351861" y="2483491"/>
            <a:chExt cx="6732586" cy="1540837"/>
          </a:xfrm>
        </p:grpSpPr>
        <p:pic>
          <p:nvPicPr>
            <p:cNvPr id="35" name="Picture 34" descr="1456.png">
              <a:extLst>
                <a:ext uri="{FF2B5EF4-FFF2-40B4-BE49-F238E27FC236}">
                  <a16:creationId xmlns:a16="http://schemas.microsoft.com/office/drawing/2014/main" id="{C7BA4E7C-EE71-43F3-9BDA-029A7779D278}"/>
                </a:ext>
              </a:extLst>
            </p:cNvPr>
            <p:cNvPicPr>
              <a:picLocks noChangeAspect="1"/>
            </p:cNvPicPr>
            <p:nvPr/>
          </p:nvPicPr>
          <p:blipFill>
            <a:blip r:embed="rId14" cstate="print">
              <a:duotone>
                <a:prstClr val="black"/>
                <a:srgbClr val="A4CA88">
                  <a:tint val="45000"/>
                  <a:satMod val="400000"/>
                </a:srgbClr>
              </a:duotone>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41607BB-7CE0-40D4-95F9-872A20216007}"/>
                    </a:ext>
                  </a:extLst>
                </p:cNvPr>
                <p:cNvSpPr txBox="1"/>
                <p:nvPr/>
              </p:nvSpPr>
              <p:spPr>
                <a:xfrm>
                  <a:off x="3729138" y="2594326"/>
                  <a:ext cx="5291900" cy="1190143"/>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smtClean="0">
                                <a:ln w="0"/>
                                <a:solidFill>
                                  <a:schemeClr val="tx1"/>
                                </a:solidFill>
                                <a:effectLst>
                                  <a:outerShdw blurRad="38100" dist="38100" dir="2700000" algn="tl">
                                    <a:srgbClr val="000000">
                                      <a:alpha val="43137"/>
                                    </a:srgbClr>
                                  </a:outerShdw>
                                </a:effectLst>
                                <a:latin typeface="UVF TypoSlabserif" panose="02000403050000020004" pitchFamily="2" charset="0"/>
                              </a:rPr>
                              <m:t>1</m:t>
                            </m:r>
                            <m: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72</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741607BB-7CE0-40D4-95F9-872A20216007}"/>
                    </a:ext>
                  </a:extLst>
                </p:cNvPr>
                <p:cNvSpPr txBox="1">
                  <a:spLocks noRot="1" noChangeAspect="1" noMove="1" noResize="1" noEditPoints="1" noAdjustHandles="1" noChangeArrowheads="1" noChangeShapeType="1" noTextEdit="1"/>
                </p:cNvSpPr>
                <p:nvPr/>
              </p:nvSpPr>
              <p:spPr>
                <a:xfrm>
                  <a:off x="3729138" y="2594326"/>
                  <a:ext cx="5291900" cy="1190143"/>
                </a:xfrm>
                <a:prstGeom prst="rect">
                  <a:avLst/>
                </a:prstGeom>
                <a:blipFill>
                  <a:blip r:embed="rId22"/>
                  <a:stretch>
                    <a:fillRect b="-397"/>
                  </a:stretch>
                </a:blipFill>
                <a:ln w="28575">
                  <a:solidFill>
                    <a:schemeClr val="tx1"/>
                  </a:solidFill>
                  <a:prstDash val="lgDash"/>
                </a:ln>
              </p:spPr>
              <p:txBody>
                <a:bodyPr/>
                <a:lstStyle/>
                <a:p>
                  <a:r>
                    <a:rPr lang="en-US">
                      <a:noFill/>
                    </a:rPr>
                    <a:t> </a:t>
                  </a:r>
                </a:p>
              </p:txBody>
            </p:sp>
          </mc:Fallback>
        </mc:AlternateContent>
        <p:pic>
          <p:nvPicPr>
            <p:cNvPr id="37" name="Picture 36" descr="Shape&#10;&#10;Description automatically generated">
              <a:extLst>
                <a:ext uri="{FF2B5EF4-FFF2-40B4-BE49-F238E27FC236}">
                  <a16:creationId xmlns:a16="http://schemas.microsoft.com/office/drawing/2014/main" id="{3A83156E-E0AF-4F1E-95A1-C9386A880B2E}"/>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8" name="Picture 37">
            <a:extLst>
              <a:ext uri="{FF2B5EF4-FFF2-40B4-BE49-F238E27FC236}">
                <a16:creationId xmlns:a16="http://schemas.microsoft.com/office/drawing/2014/main" id="{4D7D8D0B-5EB3-4D60-BF94-BA410615D43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722932" y="2358936"/>
            <a:ext cx="1113960" cy="950148"/>
          </a:xfrm>
          <a:prstGeom prst="rect">
            <a:avLst/>
          </a:prstGeom>
        </p:spPr>
      </p:pic>
      <p:pic>
        <p:nvPicPr>
          <p:cNvPr id="39" name="Picture 38">
            <a:extLst>
              <a:ext uri="{FF2B5EF4-FFF2-40B4-BE49-F238E27FC236}">
                <a16:creationId xmlns:a16="http://schemas.microsoft.com/office/drawing/2014/main" id="{9FA03467-2DFA-4832-9F04-46556416662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979055" y="2475894"/>
            <a:ext cx="884340" cy="878445"/>
          </a:xfrm>
          <a:prstGeom prst="rect">
            <a:avLst/>
          </a:prstGeom>
        </p:spPr>
      </p:pic>
      <p:grpSp>
        <p:nvGrpSpPr>
          <p:cNvPr id="40" name="Group 39">
            <a:extLst>
              <a:ext uri="{FF2B5EF4-FFF2-40B4-BE49-F238E27FC236}">
                <a16:creationId xmlns:a16="http://schemas.microsoft.com/office/drawing/2014/main" id="{58C847CC-6113-4F68-A2B9-D0FCD3BAE129}"/>
              </a:ext>
            </a:extLst>
          </p:cNvPr>
          <p:cNvGrpSpPr/>
          <p:nvPr/>
        </p:nvGrpSpPr>
        <p:grpSpPr>
          <a:xfrm>
            <a:off x="6532917" y="4551492"/>
            <a:ext cx="5112912" cy="1886454"/>
            <a:chOff x="2388193" y="2525841"/>
            <a:chExt cx="6706108" cy="1498617"/>
          </a:xfrm>
        </p:grpSpPr>
        <p:pic>
          <p:nvPicPr>
            <p:cNvPr id="41" name="Picture 40" descr="1456.png">
              <a:extLst>
                <a:ext uri="{FF2B5EF4-FFF2-40B4-BE49-F238E27FC236}">
                  <a16:creationId xmlns:a16="http://schemas.microsoft.com/office/drawing/2014/main" id="{F72189B8-4AAE-4CC4-8174-6B89CFF4C8ED}"/>
                </a:ext>
              </a:extLst>
            </p:cNvP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DCA6241-852C-47C9-BBBD-3A5E12B28065}"/>
                    </a:ext>
                  </a:extLst>
                </p:cNvPr>
                <p:cNvSpPr txBox="1"/>
                <p:nvPr/>
              </p:nvSpPr>
              <p:spPr>
                <a:xfrm>
                  <a:off x="3913049" y="2596137"/>
                  <a:ext cx="5181252" cy="1176303"/>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23</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72</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DDCA6241-852C-47C9-BBBD-3A5E12B28065}"/>
                    </a:ext>
                  </a:extLst>
                </p:cNvPr>
                <p:cNvSpPr txBox="1">
                  <a:spLocks noRot="1" noChangeAspect="1" noMove="1" noResize="1" noEditPoints="1" noAdjustHandles="1" noChangeArrowheads="1" noChangeShapeType="1" noTextEdit="1"/>
                </p:cNvSpPr>
                <p:nvPr/>
              </p:nvSpPr>
              <p:spPr>
                <a:xfrm>
                  <a:off x="3913049" y="2596137"/>
                  <a:ext cx="5181252" cy="1176303"/>
                </a:xfrm>
                <a:prstGeom prst="rect">
                  <a:avLst/>
                </a:prstGeom>
                <a:blipFill>
                  <a:blip r:embed="rId27"/>
                  <a:stretch>
                    <a:fillRect b="-403"/>
                  </a:stretch>
                </a:blipFill>
                <a:ln w="28575">
                  <a:solidFill>
                    <a:srgbClr val="003333"/>
                  </a:solidFill>
                  <a:prstDash val="lgDash"/>
                </a:ln>
              </p:spPr>
              <p:txBody>
                <a:bodyPr/>
                <a:lstStyle/>
                <a:p>
                  <a:r>
                    <a:rPr lang="en-US">
                      <a:noFill/>
                    </a:rPr>
                    <a:t> </a:t>
                  </a:r>
                </a:p>
              </p:txBody>
            </p:sp>
          </mc:Fallback>
        </mc:AlternateContent>
        <p:pic>
          <p:nvPicPr>
            <p:cNvPr id="43" name="Picture 42" descr="Shape&#10;&#10;Description automatically generated">
              <a:extLst>
                <a:ext uri="{FF2B5EF4-FFF2-40B4-BE49-F238E27FC236}">
                  <a16:creationId xmlns:a16="http://schemas.microsoft.com/office/drawing/2014/main" id="{7FE7942A-E9A5-4FC2-A908-A1FACD15554C}"/>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4" name="Picture 43">
            <a:extLst>
              <a:ext uri="{FF2B5EF4-FFF2-40B4-BE49-F238E27FC236}">
                <a16:creationId xmlns:a16="http://schemas.microsoft.com/office/drawing/2014/main" id="{4A3B2444-DA93-45F5-9BAB-09344250AB7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30401" y="4426664"/>
            <a:ext cx="889022" cy="883095"/>
          </a:xfrm>
          <a:prstGeom prst="rect">
            <a:avLst/>
          </a:prstGeom>
        </p:spPr>
      </p:pic>
      <p:pic>
        <p:nvPicPr>
          <p:cNvPr id="45" name="Picture 44">
            <a:extLst>
              <a:ext uri="{FF2B5EF4-FFF2-40B4-BE49-F238E27FC236}">
                <a16:creationId xmlns:a16="http://schemas.microsoft.com/office/drawing/2014/main" id="{A0E14A93-B2D4-447C-825B-F17BE5E0B7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50439" y="4245885"/>
            <a:ext cx="1001390" cy="994715"/>
          </a:xfrm>
          <a:prstGeom prst="rect">
            <a:avLst/>
          </a:prstGeom>
        </p:spPr>
      </p:pic>
      <p:pic>
        <p:nvPicPr>
          <p:cNvPr id="46" name="Tieng-tinh-tinh-www_tiengdong_com">
            <a:hlinkClick r:id="" action="ppaction://media"/>
            <a:extLst>
              <a:ext uri="{FF2B5EF4-FFF2-40B4-BE49-F238E27FC236}">
                <a16:creationId xmlns:a16="http://schemas.microsoft.com/office/drawing/2014/main" id="{EBEF5E06-5DD8-4578-8511-2503C6756FD8}"/>
              </a:ext>
            </a:extLst>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1578233" y="4423772"/>
            <a:ext cx="829865" cy="829865"/>
          </a:xfrm>
          <a:prstGeom prst="rect">
            <a:avLst/>
          </a:prstGeom>
        </p:spPr>
      </p:pic>
      <p:sp>
        <p:nvSpPr>
          <p:cNvPr id="2" name="Rectangle 2">
            <a:extLst>
              <a:ext uri="{FF2B5EF4-FFF2-40B4-BE49-F238E27FC236}">
                <a16:creationId xmlns:a16="http://schemas.microsoft.com/office/drawing/2014/main" id="{CFB9AB8A-C373-4B21-A637-E2603D8DE778}"/>
              </a:ext>
            </a:extLst>
          </p:cNvPr>
          <p:cNvSpPr>
            <a:spLocks noChangeArrowheads="1"/>
          </p:cNvSpPr>
          <p:nvPr/>
        </p:nvSpPr>
        <p:spPr bwMode="auto">
          <a:xfrm>
            <a:off x="2671482" y="-1849447"/>
            <a:ext cx="601837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6411CBF5-C6C2-40AD-8B77-35735BF2EE34}"/>
              </a:ext>
            </a:extLst>
          </p:cNvPr>
          <p:cNvGraphicFramePr>
            <a:graphicFrameLocks noChangeAspect="1"/>
          </p:cNvGraphicFramePr>
          <p:nvPr>
            <p:extLst>
              <p:ext uri="{D42A27DB-BD31-4B8C-83A1-F6EECF244321}">
                <p14:modId xmlns:p14="http://schemas.microsoft.com/office/powerpoint/2010/main" val="4042414365"/>
              </p:ext>
            </p:extLst>
          </p:nvPr>
        </p:nvGraphicFramePr>
        <p:xfrm>
          <a:off x="2881667" y="410393"/>
          <a:ext cx="6849035" cy="1636898"/>
        </p:xfrm>
        <a:graphic>
          <a:graphicData uri="http://schemas.openxmlformats.org/presentationml/2006/ole">
            <mc:AlternateContent xmlns:mc="http://schemas.openxmlformats.org/markup-compatibility/2006">
              <mc:Choice xmlns:v="urn:schemas-microsoft-com:vml" Requires="v">
                <p:oleObj spid="_x0000_s2066" r:id="rId31" imgW="1384300" imgH="393700" progId="Equation.3">
                  <p:embed/>
                </p:oleObj>
              </mc:Choice>
              <mc:Fallback>
                <p:oleObj r:id="rId31" imgW="1384300" imgH="393700" progId="Equation.3">
                  <p:embed/>
                  <p:pic>
                    <p:nvPicPr>
                      <p:cNvPr id="0" name="Object 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881667" y="410393"/>
                        <a:ext cx="6849035" cy="1636898"/>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D9971BE-F55D-41AB-980D-7B09DEF58F8C}"/>
                  </a:ext>
                </a:extLst>
              </p:cNvPr>
              <p:cNvSpPr/>
              <p:nvPr/>
            </p:nvSpPr>
            <p:spPr>
              <a:xfrm>
                <a:off x="3926141" y="431043"/>
                <a:ext cx="4339716" cy="1613647"/>
              </a:xfrm>
              <a:prstGeom prst="rect">
                <a:avLst/>
              </a:prstGeom>
              <a:noFill/>
            </p:spPr>
            <p:txBody>
              <a:bodyPr wrap="square" lIns="91440" tIns="45720" rIns="91440" bIns="45720">
                <a:spAutoFit/>
              </a:bodyPr>
              <a:lstStyle/>
              <a:p>
                <a:pPr algn="ctr"/>
                <a14:m>
                  <m:oMath xmlns:m="http://schemas.openxmlformats.org/officeDocument/2006/math">
                    <m:f>
                      <m:fPr>
                        <m:ctrlPr>
                          <a:rPr lang="en-US" sz="60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5</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6000" b="1">
                    <a:ln w="0"/>
                    <a:effectLst>
                      <a:outerShdw blurRad="38100" dist="19050" dir="2700000" algn="tl" rotWithShape="0">
                        <a:schemeClr val="dk1">
                          <a:alpha val="40000"/>
                        </a:schemeClr>
                      </a:outerShdw>
                    </a:effectLst>
                    <a:latin typeface="UVF TypoSlabserif" panose="02000403050000020004" pitchFamily="2" charset="0"/>
                  </a:rPr>
                  <a:t>-</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60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9</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endParaRPr lang="en-US" sz="6000" b="1" cap="none" spc="0">
                  <a:ln w="0"/>
                  <a:solidFill>
                    <a:schemeClr val="tx1"/>
                  </a:solidFill>
                  <a:effectLst>
                    <a:outerShdw blurRad="38100" dist="19050" dir="2700000" algn="tl" rotWithShape="0">
                      <a:schemeClr val="dk1">
                        <a:alpha val="40000"/>
                      </a:schemeClr>
                    </a:outerShdw>
                  </a:effectLst>
                  <a:latin typeface="UVF TypoSlabserif" panose="02000403050000020004" pitchFamily="2" charset="0"/>
                </a:endParaRPr>
              </a:p>
            </p:txBody>
          </p:sp>
        </mc:Choice>
        <mc:Fallback xmlns="">
          <p:sp>
            <p:nvSpPr>
              <p:cNvPr id="47" name="Rectangle 46">
                <a:extLst>
                  <a:ext uri="{FF2B5EF4-FFF2-40B4-BE49-F238E27FC236}">
                    <a16:creationId xmlns:a16="http://schemas.microsoft.com/office/drawing/2014/main" id="{AD9971BE-F55D-41AB-980D-7B09DEF58F8C}"/>
                  </a:ext>
                </a:extLst>
              </p:cNvPr>
              <p:cNvSpPr>
                <a:spLocks noRot="1" noChangeAspect="1" noMove="1" noResize="1" noEditPoints="1" noAdjustHandles="1" noChangeArrowheads="1" noChangeShapeType="1" noTextEdit="1"/>
              </p:cNvSpPr>
              <p:nvPr/>
            </p:nvSpPr>
            <p:spPr>
              <a:xfrm>
                <a:off x="3926141" y="431043"/>
                <a:ext cx="4339716" cy="1613647"/>
              </a:xfrm>
              <a:prstGeom prst="rect">
                <a:avLst/>
              </a:prstGeom>
              <a:blipFill>
                <a:blip r:embed="rId33"/>
                <a:stretch>
                  <a:fillRect b="-14773"/>
                </a:stretch>
              </a:blipFill>
            </p:spPr>
            <p:txBody>
              <a:bodyPr/>
              <a:lstStyle/>
              <a:p>
                <a:r>
                  <a:rPr lang="en-US">
                    <a:noFill/>
                  </a:rPr>
                  <a:t> </a:t>
                </a:r>
              </a:p>
            </p:txBody>
          </p:sp>
        </mc:Fallback>
      </mc:AlternateContent>
    </p:spTree>
    <p:extLst>
      <p:ext uri="{BB962C8B-B14F-4D97-AF65-F5344CB8AC3E}">
        <p14:creationId xmlns:p14="http://schemas.microsoft.com/office/powerpoint/2010/main" val="29683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p:cTn id="7" dur="1000" fill="hold"/>
                                        <p:tgtEl>
                                          <p:spTgt spid="4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
                                            <p:txEl>
                                              <p:pRg st="0" end="0"/>
                                            </p:txEl>
                                          </p:spTgt>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animEffect transition="in" filter="fade">
                                      <p:cBhvr>
                                        <p:cTn id="41" dur="5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withEffect">
                                  <p:stCondLst>
                                    <p:cond delay="0"/>
                                  </p:stCondLst>
                                  <p:childTnLst>
                                    <p:cmd type="call" cmd="playFrom(0.0)">
                                      <p:cBhvr>
                                        <p:cTn id="46" dur="3448" fill="hold"/>
                                        <p:tgtEl>
                                          <p:spTgt spid="46"/>
                                        </p:tgtEl>
                                      </p:cBhvr>
                                    </p:cmd>
                                  </p:childTnLst>
                                </p:cTn>
                              </p:par>
                              <p:par>
                                <p:cTn id="47" presetID="5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par>
                                <p:cTn id="52" presetID="2" presetClass="exit" presetSubtype="4" fill="hold" grpId="1" nodeType="withEffect">
                                  <p:stCondLst>
                                    <p:cond delay="0"/>
                                  </p:stCondLst>
                                  <p:childTnLst>
                                    <p:anim calcmode="lin" valueType="num">
                                      <p:cBhvr additive="base">
                                        <p:cTn id="53" dur="500"/>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4" dur="500"/>
                                        <p:tgtEl>
                                          <p:spTgt spid="47">
                                            <p:txEl>
                                              <p:pRg st="0" end="0"/>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47">
                                            <p:txEl>
                                              <p:pRg st="0" end="0"/>
                                            </p:txEl>
                                          </p:spTgt>
                                        </p:tgtEl>
                                        <p:attrNameLst>
                                          <p:attrName>style.visibility</p:attrName>
                                        </p:attrNameLst>
                                      </p:cBhvr>
                                      <p:to>
                                        <p:strVal val="hidden"/>
                                      </p:to>
                                    </p:set>
                                  </p:childTnLst>
                                </p:cTn>
                              </p:par>
                              <p:par>
                                <p:cTn id="56" presetID="16" presetClass="entr" presetSubtype="21"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40"/>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500" fill="hold"/>
                                        <p:tgtEl>
                                          <p:spTgt spid="45"/>
                                        </p:tgtEl>
                                        <p:attrNameLst>
                                          <p:attrName>ppt_w</p:attrName>
                                        </p:attrNameLst>
                                      </p:cBhvr>
                                      <p:tavLst>
                                        <p:tav tm="0">
                                          <p:val>
                                            <p:fltVal val="0"/>
                                          </p:val>
                                        </p:tav>
                                        <p:tav tm="100000">
                                          <p:val>
                                            <p:strVal val="#ppt_w"/>
                                          </p:val>
                                        </p:tav>
                                      </p:tavLst>
                                    </p:anim>
                                    <p:anim calcmode="lin" valueType="num">
                                      <p:cBhvr>
                                        <p:cTn id="65" dur="500" fill="hold"/>
                                        <p:tgtEl>
                                          <p:spTgt spid="45"/>
                                        </p:tgtEl>
                                        <p:attrNameLst>
                                          <p:attrName>ppt_h</p:attrName>
                                        </p:attrNameLst>
                                      </p:cBhvr>
                                      <p:tavLst>
                                        <p:tav tm="0">
                                          <p:val>
                                            <p:fltVal val="0"/>
                                          </p:val>
                                        </p:tav>
                                        <p:tav tm="100000">
                                          <p:val>
                                            <p:strVal val="#ppt_h"/>
                                          </p:val>
                                        </p:tav>
                                      </p:tavLst>
                                    </p:anim>
                                    <p:animEffect transition="in" filter="fade">
                                      <p:cBhvr>
                                        <p:cTn id="66" dur="500"/>
                                        <p:tgtEl>
                                          <p:spTgt spid="45"/>
                                        </p:tgtEl>
                                      </p:cBhvr>
                                    </p:animEffect>
                                  </p:childTnLst>
                                  <p:subTnLst>
                                    <p:audio>
                                      <p:cMediaNode>
                                        <p:cTn display="0" masterRel="sameClick">
                                          <p:stCondLst>
                                            <p:cond evt="begin" delay="0">
                                              <p:tn val="6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40"/>
                  </p:tgtEl>
                </p:cond>
              </p:nextCondLst>
            </p:seq>
            <p:audio>
              <p:cMediaNode vol="80000">
                <p:cTn id="67" fill="hold" display="0">
                  <p:stCondLst>
                    <p:cond delay="indefinite"/>
                  </p:stCondLst>
                  <p:endCondLst>
                    <p:cond evt="onStopAudio" delay="0">
                      <p:tgtEl>
                        <p:sldTgt/>
                      </p:tgtEl>
                    </p:cond>
                  </p:endCondLst>
                </p:cTn>
                <p:tgtEl>
                  <p:spTgt spid="46"/>
                </p:tgtEl>
              </p:cMediaNode>
            </p:audio>
          </p:childTnLst>
        </p:cTn>
      </p:par>
    </p:tnLst>
    <p:bldLst>
      <p:bldP spid="47" grpId="0" build="allAtOnce"/>
      <p:bldP spid="47"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4">
            <a:extLst>
              <a:ext uri="{FF2B5EF4-FFF2-40B4-BE49-F238E27FC236}">
                <a16:creationId xmlns:a16="http://schemas.microsoft.com/office/drawing/2014/main" id="{88A36FF3-15A0-47BF-B299-18E8DD84D4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pic>
        <p:nvPicPr>
          <p:cNvPr id="40" name="Picture 39" descr="375ba1682899b9444c201750c3b90c1b.png">
            <a:extLst>
              <a:ext uri="{FF2B5EF4-FFF2-40B4-BE49-F238E27FC236}">
                <a16:creationId xmlns:a16="http://schemas.microsoft.com/office/drawing/2014/main" id="{68E610FB-5337-4E78-8FAB-5C921B0D116F}"/>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734068" y="-429585"/>
            <a:ext cx="13898880" cy="3286349"/>
          </a:xfrm>
          <a:prstGeom prst="rect">
            <a:avLst/>
          </a:prstGeom>
        </p:spPr>
      </p:pic>
      <p:pic>
        <p:nvPicPr>
          <p:cNvPr id="42" name="Picture 8" descr="Seed  premium icon">
            <a:hlinkClick r:id="rId10" action="ppaction://hlinksldjump"/>
            <a:extLst>
              <a:ext uri="{FF2B5EF4-FFF2-40B4-BE49-F238E27FC236}">
                <a16:creationId xmlns:a16="http://schemas.microsoft.com/office/drawing/2014/main" id="{1EEABC39-E2B8-49DD-B637-5337D3FFD0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8762" y="5620458"/>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21F43F2-C00C-4E5A-A754-80B0D8D81EDA}"/>
              </a:ext>
            </a:extLst>
          </p:cNvPr>
          <p:cNvGrpSpPr/>
          <p:nvPr/>
        </p:nvGrpSpPr>
        <p:grpSpPr>
          <a:xfrm>
            <a:off x="20249" y="1886552"/>
            <a:ext cx="5623783" cy="2139272"/>
            <a:chOff x="1553733" y="2103049"/>
            <a:chExt cx="7530714" cy="1719658"/>
          </a:xfrm>
        </p:grpSpPr>
        <p:pic>
          <p:nvPicPr>
            <p:cNvPr id="44" name="Picture 43" descr="1456.png">
              <a:extLst>
                <a:ext uri="{FF2B5EF4-FFF2-40B4-BE49-F238E27FC236}">
                  <a16:creationId xmlns:a16="http://schemas.microsoft.com/office/drawing/2014/main" id="{177FC019-019B-4A4B-A80B-0CAA67B176BE}"/>
                </a:ext>
              </a:extLst>
            </p:cNvPr>
            <p:cNvPicPr>
              <a:picLocks noChangeAspect="1"/>
            </p:cNvPicPr>
            <p:nvPr/>
          </p:nvPicPr>
          <p:blipFill>
            <a:blip r:embed="rId12" cstate="print">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EDD87C7-E5B7-4480-8F5A-78F105AED5C7}"/>
                    </a:ext>
                  </a:extLst>
                </p:cNvPr>
                <p:cNvSpPr txBox="1"/>
                <p:nvPr/>
              </p:nvSpPr>
              <p:spPr>
                <a:xfrm>
                  <a:off x="3679099" y="2615722"/>
                  <a:ext cx="5221115" cy="1206985"/>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t>3</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2EDD87C7-E5B7-4480-8F5A-78F105AED5C7}"/>
                    </a:ext>
                  </a:extLst>
                </p:cNvPr>
                <p:cNvSpPr txBox="1">
                  <a:spLocks noRot="1" noChangeAspect="1" noMove="1" noResize="1" noEditPoints="1" noAdjustHandles="1" noChangeArrowheads="1" noChangeShapeType="1" noTextEdit="1"/>
                </p:cNvSpPr>
                <p:nvPr/>
              </p:nvSpPr>
              <p:spPr>
                <a:xfrm>
                  <a:off x="3679099" y="2615722"/>
                  <a:ext cx="5221115" cy="1206985"/>
                </a:xfrm>
                <a:prstGeom prst="rect">
                  <a:avLst/>
                </a:prstGeom>
                <a:blipFill>
                  <a:blip r:embed="rId14"/>
                  <a:stretch>
                    <a:fillRect/>
                  </a:stretch>
                </a:blipFill>
                <a:ln w="28575">
                  <a:solidFill>
                    <a:schemeClr val="tx1"/>
                  </a:solidFill>
                  <a:prstDash val="lgDash"/>
                </a:ln>
              </p:spPr>
              <p:txBody>
                <a:bodyPr/>
                <a:lstStyle/>
                <a:p>
                  <a:r>
                    <a:rPr lang="en-US">
                      <a:noFill/>
                    </a:rPr>
                    <a:t> </a:t>
                  </a:r>
                </a:p>
              </p:txBody>
            </p:sp>
          </mc:Fallback>
        </mc:AlternateContent>
        <p:pic>
          <p:nvPicPr>
            <p:cNvPr id="46" name="Picture 45" descr="Shape&#10;&#10;Description automatically generated">
              <a:extLst>
                <a:ext uri="{FF2B5EF4-FFF2-40B4-BE49-F238E27FC236}">
                  <a16:creationId xmlns:a16="http://schemas.microsoft.com/office/drawing/2014/main" id="{F355097C-F2D8-4BF9-B6A7-75841F7C7D9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47" name="Group 46">
            <a:extLst>
              <a:ext uri="{FF2B5EF4-FFF2-40B4-BE49-F238E27FC236}">
                <a16:creationId xmlns:a16="http://schemas.microsoft.com/office/drawing/2014/main" id="{3F6159FF-8675-4222-90AD-A988463A4E3C}"/>
              </a:ext>
            </a:extLst>
          </p:cNvPr>
          <p:cNvGrpSpPr/>
          <p:nvPr/>
        </p:nvGrpSpPr>
        <p:grpSpPr>
          <a:xfrm>
            <a:off x="450259" y="4016607"/>
            <a:ext cx="5142275" cy="2073163"/>
            <a:chOff x="2373128" y="2324752"/>
            <a:chExt cx="6744621" cy="1498617"/>
          </a:xfrm>
        </p:grpSpPr>
        <p:pic>
          <p:nvPicPr>
            <p:cNvPr id="48" name="Picture 47" descr="1456.png">
              <a:extLst>
                <a:ext uri="{FF2B5EF4-FFF2-40B4-BE49-F238E27FC236}">
                  <a16:creationId xmlns:a16="http://schemas.microsoft.com/office/drawing/2014/main" id="{02BB80F2-BC1E-4D79-8E10-1EB0BD621CD8}"/>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3FB41DC-D9BC-4FFC-BEA9-F979FA5931AF}"/>
                    </a:ext>
                  </a:extLst>
                </p:cNvPr>
                <p:cNvSpPr txBox="1"/>
                <p:nvPr/>
              </p:nvSpPr>
              <p:spPr>
                <a:xfrm>
                  <a:off x="4071088" y="2689357"/>
                  <a:ext cx="5046661" cy="1070365"/>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27</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48</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49" name="TextBox 48">
                  <a:extLst>
                    <a:ext uri="{FF2B5EF4-FFF2-40B4-BE49-F238E27FC236}">
                      <a16:creationId xmlns:a16="http://schemas.microsoft.com/office/drawing/2014/main" id="{83FB41DC-D9BC-4FFC-BEA9-F979FA5931AF}"/>
                    </a:ext>
                  </a:extLst>
                </p:cNvPr>
                <p:cNvSpPr txBox="1">
                  <a:spLocks noRot="1" noChangeAspect="1" noMove="1" noResize="1" noEditPoints="1" noAdjustHandles="1" noChangeArrowheads="1" noChangeShapeType="1" noTextEdit="1"/>
                </p:cNvSpPr>
                <p:nvPr/>
              </p:nvSpPr>
              <p:spPr>
                <a:xfrm>
                  <a:off x="4071088" y="2689357"/>
                  <a:ext cx="5046661" cy="1070365"/>
                </a:xfrm>
                <a:prstGeom prst="rect">
                  <a:avLst/>
                </a:prstGeom>
                <a:blipFill>
                  <a:blip r:embed="rId17"/>
                  <a:stretch>
                    <a:fillRect b="-403"/>
                  </a:stretch>
                </a:blipFill>
                <a:ln w="28575">
                  <a:solidFill>
                    <a:srgbClr val="003333"/>
                  </a:solidFill>
                  <a:prstDash val="lgDash"/>
                </a:ln>
              </p:spPr>
              <p:txBody>
                <a:bodyPr/>
                <a:lstStyle/>
                <a:p>
                  <a:r>
                    <a:rPr lang="en-US">
                      <a:noFill/>
                    </a:rPr>
                    <a:t> </a:t>
                  </a:r>
                </a:p>
              </p:txBody>
            </p:sp>
          </mc:Fallback>
        </mc:AlternateContent>
        <p:pic>
          <p:nvPicPr>
            <p:cNvPr id="50" name="Picture 49" descr="Shape&#10;&#10;Description automatically generated">
              <a:extLst>
                <a:ext uri="{FF2B5EF4-FFF2-40B4-BE49-F238E27FC236}">
                  <a16:creationId xmlns:a16="http://schemas.microsoft.com/office/drawing/2014/main" id="{6BB1A939-B096-464C-8CFE-7067F5941D9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51" name="Group 50">
            <a:extLst>
              <a:ext uri="{FF2B5EF4-FFF2-40B4-BE49-F238E27FC236}">
                <a16:creationId xmlns:a16="http://schemas.microsoft.com/office/drawing/2014/main" id="{B191A936-8ABC-49D9-BED2-1F99BC449B03}"/>
              </a:ext>
            </a:extLst>
          </p:cNvPr>
          <p:cNvGrpSpPr/>
          <p:nvPr/>
        </p:nvGrpSpPr>
        <p:grpSpPr>
          <a:xfrm>
            <a:off x="6574119" y="2405491"/>
            <a:ext cx="5027757" cy="1910909"/>
            <a:chOff x="2351861" y="2483491"/>
            <a:chExt cx="6732586" cy="1540837"/>
          </a:xfrm>
        </p:grpSpPr>
        <p:pic>
          <p:nvPicPr>
            <p:cNvPr id="52" name="Picture 51" descr="1456.png">
              <a:extLst>
                <a:ext uri="{FF2B5EF4-FFF2-40B4-BE49-F238E27FC236}">
                  <a16:creationId xmlns:a16="http://schemas.microsoft.com/office/drawing/2014/main" id="{1E184B9F-42C4-4CA1-A032-1D335992C053}"/>
                </a:ext>
              </a:extLst>
            </p:cNvPr>
            <p:cNvPicPr>
              <a:picLocks noChangeAspect="1"/>
            </p:cNvPicPr>
            <p:nvPr/>
          </p:nvPicPr>
          <p:blipFill>
            <a:blip r:embed="rId12" cstate="print">
              <a:duotone>
                <a:prstClr val="black"/>
                <a:srgbClr val="A4CA88">
                  <a:tint val="45000"/>
                  <a:satMod val="400000"/>
                </a:srgb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1DF8335-339B-4C3F-99B9-D39A05405CAD}"/>
                    </a:ext>
                  </a:extLst>
                </p:cNvPr>
                <p:cNvSpPr txBox="1"/>
                <p:nvPr/>
              </p:nvSpPr>
              <p:spPr>
                <a:xfrm>
                  <a:off x="3725376" y="2584477"/>
                  <a:ext cx="5291900" cy="1191793"/>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48</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36</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53" name="TextBox 52">
                  <a:extLst>
                    <a:ext uri="{FF2B5EF4-FFF2-40B4-BE49-F238E27FC236}">
                      <a16:creationId xmlns:a16="http://schemas.microsoft.com/office/drawing/2014/main" id="{C1DF8335-339B-4C3F-99B9-D39A05405CAD}"/>
                    </a:ext>
                  </a:extLst>
                </p:cNvPr>
                <p:cNvSpPr txBox="1">
                  <a:spLocks noRot="1" noChangeAspect="1" noMove="1" noResize="1" noEditPoints="1" noAdjustHandles="1" noChangeArrowheads="1" noChangeShapeType="1" noTextEdit="1"/>
                </p:cNvSpPr>
                <p:nvPr/>
              </p:nvSpPr>
              <p:spPr>
                <a:xfrm>
                  <a:off x="3725376" y="2584477"/>
                  <a:ext cx="5291900" cy="1191793"/>
                </a:xfrm>
                <a:prstGeom prst="rect">
                  <a:avLst/>
                </a:prstGeom>
                <a:blipFill>
                  <a:blip r:embed="rId20"/>
                  <a:stretch>
                    <a:fillRect b="-806"/>
                  </a:stretch>
                </a:blipFill>
                <a:ln w="28575">
                  <a:solidFill>
                    <a:schemeClr val="tx1"/>
                  </a:solidFill>
                  <a:prstDash val="lgDash"/>
                </a:ln>
              </p:spPr>
              <p:txBody>
                <a:bodyPr/>
                <a:lstStyle/>
                <a:p>
                  <a:r>
                    <a:rPr lang="en-US">
                      <a:noFill/>
                    </a:rPr>
                    <a:t> </a:t>
                  </a:r>
                </a:p>
              </p:txBody>
            </p:sp>
          </mc:Fallback>
        </mc:AlternateContent>
        <p:pic>
          <p:nvPicPr>
            <p:cNvPr id="54" name="Picture 53" descr="Shape&#10;&#10;Description automatically generated">
              <a:extLst>
                <a:ext uri="{FF2B5EF4-FFF2-40B4-BE49-F238E27FC236}">
                  <a16:creationId xmlns:a16="http://schemas.microsoft.com/office/drawing/2014/main" id="{30261212-149E-4B5C-B601-B3A157193E4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55" name="Picture 54">
            <a:extLst>
              <a:ext uri="{FF2B5EF4-FFF2-40B4-BE49-F238E27FC236}">
                <a16:creationId xmlns:a16="http://schemas.microsoft.com/office/drawing/2014/main" id="{3D85199B-4DC1-4E55-BED4-4DEF42FB2A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83775" y="2265299"/>
            <a:ext cx="1153064" cy="983502"/>
          </a:xfrm>
          <a:prstGeom prst="rect">
            <a:avLst/>
          </a:prstGeom>
        </p:spPr>
      </p:pic>
      <p:pic>
        <p:nvPicPr>
          <p:cNvPr id="56" name="Picture 55">
            <a:extLst>
              <a:ext uri="{FF2B5EF4-FFF2-40B4-BE49-F238E27FC236}">
                <a16:creationId xmlns:a16="http://schemas.microsoft.com/office/drawing/2014/main" id="{8EBC8792-1784-4CC9-82D4-67567E187EB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3310" y="4188870"/>
            <a:ext cx="790905" cy="785632"/>
          </a:xfrm>
          <a:prstGeom prst="rect">
            <a:avLst/>
          </a:prstGeom>
        </p:spPr>
      </p:pic>
      <p:grpSp>
        <p:nvGrpSpPr>
          <p:cNvPr id="57" name="Group 56">
            <a:extLst>
              <a:ext uri="{FF2B5EF4-FFF2-40B4-BE49-F238E27FC236}">
                <a16:creationId xmlns:a16="http://schemas.microsoft.com/office/drawing/2014/main" id="{1782C63E-5F9D-430B-A17A-C356E7C87A06}"/>
              </a:ext>
            </a:extLst>
          </p:cNvPr>
          <p:cNvGrpSpPr/>
          <p:nvPr/>
        </p:nvGrpSpPr>
        <p:grpSpPr>
          <a:xfrm>
            <a:off x="6551089" y="4421369"/>
            <a:ext cx="5000625" cy="1861584"/>
            <a:chOff x="2388193" y="2525841"/>
            <a:chExt cx="6696254" cy="1498617"/>
          </a:xfrm>
        </p:grpSpPr>
        <p:pic>
          <p:nvPicPr>
            <p:cNvPr id="58" name="Picture 57" descr="1456.png">
              <a:extLst>
                <a:ext uri="{FF2B5EF4-FFF2-40B4-BE49-F238E27FC236}">
                  <a16:creationId xmlns:a16="http://schemas.microsoft.com/office/drawing/2014/main" id="{F2FF86D8-A7FD-424B-9250-5BD3EA8CAC1E}"/>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4D68CAD-7309-4316-B9EF-D4214E974AE6}"/>
                    </a:ext>
                  </a:extLst>
                </p:cNvPr>
                <p:cNvSpPr txBox="1"/>
                <p:nvPr/>
              </p:nvSpPr>
              <p:spPr>
                <a:xfrm>
                  <a:off x="3803454" y="2599265"/>
                  <a:ext cx="5181253" cy="1189850"/>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A4D68CAD-7309-4316-B9EF-D4214E974AE6}"/>
                    </a:ext>
                  </a:extLst>
                </p:cNvPr>
                <p:cNvSpPr txBox="1">
                  <a:spLocks noRot="1" noChangeAspect="1" noMove="1" noResize="1" noEditPoints="1" noAdjustHandles="1" noChangeArrowheads="1" noChangeShapeType="1" noTextEdit="1"/>
                </p:cNvSpPr>
                <p:nvPr/>
              </p:nvSpPr>
              <p:spPr>
                <a:xfrm>
                  <a:off x="3803454" y="2599265"/>
                  <a:ext cx="5181253" cy="1189850"/>
                </a:xfrm>
                <a:prstGeom prst="rect">
                  <a:avLst/>
                </a:prstGeom>
                <a:blipFill>
                  <a:blip r:embed="rId25"/>
                  <a:stretch>
                    <a:fillRect b="-403"/>
                  </a:stretch>
                </a:blipFill>
                <a:ln w="28575">
                  <a:solidFill>
                    <a:srgbClr val="003333"/>
                  </a:solidFill>
                  <a:prstDash val="lgDash"/>
                </a:ln>
              </p:spPr>
              <p:txBody>
                <a:bodyPr/>
                <a:lstStyle/>
                <a:p>
                  <a:r>
                    <a:rPr lang="en-US">
                      <a:noFill/>
                    </a:rPr>
                    <a:t> </a:t>
                  </a:r>
                </a:p>
              </p:txBody>
            </p:sp>
          </mc:Fallback>
        </mc:AlternateContent>
        <p:pic>
          <p:nvPicPr>
            <p:cNvPr id="60" name="Picture 59" descr="Shape&#10;&#10;Description automatically generated">
              <a:extLst>
                <a:ext uri="{FF2B5EF4-FFF2-40B4-BE49-F238E27FC236}">
                  <a16:creationId xmlns:a16="http://schemas.microsoft.com/office/drawing/2014/main" id="{CEDC3F41-DD42-4D57-865F-CA1460371F68}"/>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61" name="Picture 60">
            <a:extLst>
              <a:ext uri="{FF2B5EF4-FFF2-40B4-BE49-F238E27FC236}">
                <a16:creationId xmlns:a16="http://schemas.microsoft.com/office/drawing/2014/main" id="{527E9E55-8021-4E57-9F3D-7F48FBB2A1A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95096" y="2383006"/>
            <a:ext cx="823312" cy="817823"/>
          </a:xfrm>
          <a:prstGeom prst="rect">
            <a:avLst/>
          </a:prstGeom>
        </p:spPr>
      </p:pic>
      <p:pic>
        <p:nvPicPr>
          <p:cNvPr id="62" name="Picture 61">
            <a:extLst>
              <a:ext uri="{FF2B5EF4-FFF2-40B4-BE49-F238E27FC236}">
                <a16:creationId xmlns:a16="http://schemas.microsoft.com/office/drawing/2014/main" id="{6D41C4BE-2958-468C-884B-7E99A576C89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887658" y="4336536"/>
            <a:ext cx="841720" cy="836109"/>
          </a:xfrm>
          <a:prstGeom prst="rect">
            <a:avLst/>
          </a:prstGeom>
        </p:spPr>
      </p:pic>
      <p:pic>
        <p:nvPicPr>
          <p:cNvPr id="63" name="Tieng-tinh-tinh-www_tiengdong_com">
            <a:hlinkClick r:id="" action="ppaction://media"/>
            <a:extLst>
              <a:ext uri="{FF2B5EF4-FFF2-40B4-BE49-F238E27FC236}">
                <a16:creationId xmlns:a16="http://schemas.microsoft.com/office/drawing/2014/main" id="{C0566F73-292C-4921-969F-076E9C1D461A}"/>
              </a:ext>
            </a:extLst>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1578233" y="4423772"/>
            <a:ext cx="829865" cy="829865"/>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BDB42EF-8029-4AEB-A17A-EC4D9DC41CE7}"/>
                  </a:ext>
                </a:extLst>
              </p:cNvPr>
              <p:cNvSpPr/>
              <p:nvPr/>
            </p:nvSpPr>
            <p:spPr>
              <a:xfrm>
                <a:off x="4363059" y="485507"/>
                <a:ext cx="4339716" cy="1613647"/>
              </a:xfrm>
              <a:prstGeom prst="rect">
                <a:avLst/>
              </a:prstGeom>
              <a:noFill/>
            </p:spPr>
            <p:txBody>
              <a:bodyPr wrap="square" lIns="91440" tIns="45720" rIns="91440" bIns="45720">
                <a:spAutoFit/>
              </a:bodyPr>
              <a:lstStyle/>
              <a:p>
                <a:pPr algn="ctr"/>
                <a14:m>
                  <m:oMath xmlns:m="http://schemas.openxmlformats.org/officeDocument/2006/math">
                    <m:f>
                      <m:fPr>
                        <m:ctrlPr>
                          <a:rPr lang="en-US" sz="60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m:t>9</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16</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6000" b="1">
                    <a:ln w="0"/>
                    <a:effectLst>
                      <a:outerShdw blurRad="38100" dist="19050" dir="2700000" algn="tl" rotWithShape="0">
                        <a:schemeClr val="dk1">
                          <a:alpha val="40000"/>
                        </a:schemeClr>
                      </a:outerShdw>
                    </a:effectLst>
                    <a:latin typeface="UVF TypoSlabserif" panose="02000403050000020004" pitchFamily="2" charset="0"/>
                  </a:rPr>
                  <a:t>x</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60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3</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endParaRPr lang="en-US" sz="6000" b="1" cap="none" spc="0">
                  <a:ln w="0"/>
                  <a:solidFill>
                    <a:schemeClr val="tx1"/>
                  </a:solidFill>
                  <a:effectLst>
                    <a:outerShdw blurRad="38100" dist="19050" dir="2700000" algn="tl" rotWithShape="0">
                      <a:schemeClr val="dk1">
                        <a:alpha val="40000"/>
                      </a:schemeClr>
                    </a:outerShdw>
                  </a:effectLst>
                  <a:latin typeface="UVF TypoSlabserif" panose="02000403050000020004" pitchFamily="2" charset="0"/>
                </a:endParaRPr>
              </a:p>
            </p:txBody>
          </p:sp>
        </mc:Choice>
        <mc:Fallback xmlns="">
          <p:sp>
            <p:nvSpPr>
              <p:cNvPr id="28" name="Rectangle 27">
                <a:extLst>
                  <a:ext uri="{FF2B5EF4-FFF2-40B4-BE49-F238E27FC236}">
                    <a16:creationId xmlns:a16="http://schemas.microsoft.com/office/drawing/2014/main" id="{2BDB42EF-8029-4AEB-A17A-EC4D9DC41CE7}"/>
                  </a:ext>
                </a:extLst>
              </p:cNvPr>
              <p:cNvSpPr>
                <a:spLocks noRot="1" noChangeAspect="1" noMove="1" noResize="1" noEditPoints="1" noAdjustHandles="1" noChangeArrowheads="1" noChangeShapeType="1" noTextEdit="1"/>
              </p:cNvSpPr>
              <p:nvPr/>
            </p:nvSpPr>
            <p:spPr>
              <a:xfrm>
                <a:off x="4363059" y="485507"/>
                <a:ext cx="4339716" cy="1613647"/>
              </a:xfrm>
              <a:prstGeom prst="rect">
                <a:avLst/>
              </a:prstGeom>
              <a:blipFill>
                <a:blip r:embed="rId29"/>
                <a:stretch>
                  <a:fillRect r="-1966" b="-15152"/>
                </a:stretch>
              </a:blipFill>
            </p:spPr>
            <p:txBody>
              <a:bodyPr/>
              <a:lstStyle/>
              <a:p>
                <a:r>
                  <a:rPr lang="en-US">
                    <a:noFill/>
                  </a:rPr>
                  <a:t> </a:t>
                </a:r>
              </a:p>
            </p:txBody>
          </p:sp>
        </mc:Fallback>
      </mc:AlternateContent>
      <p:sp>
        <p:nvSpPr>
          <p:cNvPr id="2" name="Rectangle 2">
            <a:extLst>
              <a:ext uri="{FF2B5EF4-FFF2-40B4-BE49-F238E27FC236}">
                <a16:creationId xmlns:a16="http://schemas.microsoft.com/office/drawing/2014/main" id="{023F9A84-C1C5-482D-AC13-87AADEF5BCE1}"/>
              </a:ext>
            </a:extLst>
          </p:cNvPr>
          <p:cNvSpPr>
            <a:spLocks noChangeArrowheads="1"/>
          </p:cNvSpPr>
          <p:nvPr/>
        </p:nvSpPr>
        <p:spPr bwMode="auto">
          <a:xfrm>
            <a:off x="3400910" y="-2116759"/>
            <a:ext cx="486624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EA2DA1B2-BBC5-4161-B746-CEB866A4C139}"/>
              </a:ext>
            </a:extLst>
          </p:cNvPr>
          <p:cNvGraphicFramePr>
            <a:graphicFrameLocks noChangeAspect="1"/>
          </p:cNvGraphicFramePr>
          <p:nvPr>
            <p:extLst>
              <p:ext uri="{D42A27DB-BD31-4B8C-83A1-F6EECF244321}">
                <p14:modId xmlns:p14="http://schemas.microsoft.com/office/powerpoint/2010/main" val="2650821072"/>
              </p:ext>
            </p:extLst>
          </p:nvPr>
        </p:nvGraphicFramePr>
        <p:xfrm>
          <a:off x="3023470" y="483924"/>
          <a:ext cx="6678372" cy="1539134"/>
        </p:xfrm>
        <a:graphic>
          <a:graphicData uri="http://schemas.openxmlformats.org/presentationml/2006/ole">
            <mc:AlternateContent xmlns:mc="http://schemas.openxmlformats.org/markup-compatibility/2006">
              <mc:Choice xmlns:v="urn:schemas-microsoft-com:vml" Requires="v">
                <p:oleObj spid="_x0000_s3090" r:id="rId30" imgW="1497950" imgH="393529" progId="Equation.3">
                  <p:embed/>
                </p:oleObj>
              </mc:Choice>
              <mc:Fallback>
                <p:oleObj r:id="rId30" imgW="1497950" imgH="393529" progId="Equation.3">
                  <p:embed/>
                  <p:pic>
                    <p:nvPicPr>
                      <p:cNvPr id="0" name="Object 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23470" y="483924"/>
                        <a:ext cx="6678372" cy="1539134"/>
                      </a:xfrm>
                      <a:prstGeom prst="rect">
                        <a:avLst/>
                      </a:prstGeom>
                      <a:noFill/>
                    </p:spPr>
                  </p:pic>
                </p:oleObj>
              </mc:Fallback>
            </mc:AlternateContent>
          </a:graphicData>
        </a:graphic>
      </p:graphicFrame>
    </p:spTree>
    <p:extLst>
      <p:ext uri="{BB962C8B-B14F-4D97-AF65-F5344CB8AC3E}">
        <p14:creationId xmlns:p14="http://schemas.microsoft.com/office/powerpoint/2010/main" val="28365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8">
                                            <p:txEl>
                                              <p:pRg st="0" end="0"/>
                                            </p:txEl>
                                          </p:spTgt>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par>
                                <p:cTn id="34" presetID="1" presetClass="mediacall" presetSubtype="0" fill="hold" nodeType="withEffect">
                                  <p:stCondLst>
                                    <p:cond delay="0"/>
                                  </p:stCondLst>
                                  <p:childTnLst>
                                    <p:cmd type="call" cmd="playFrom(0.0)">
                                      <p:cBhvr>
                                        <p:cTn id="35" dur="3448" fill="hold"/>
                                        <p:tgtEl>
                                          <p:spTgt spid="63"/>
                                        </p:tgtEl>
                                      </p:cBhvr>
                                    </p:cmd>
                                  </p:childTnLst>
                                </p:cTn>
                              </p:par>
                              <p:par>
                                <p:cTn id="36" presetID="2" presetClass="exit" presetSubtype="4" fill="hold" grpId="1" nodeType="withEffect">
                                  <p:stCondLst>
                                    <p:cond delay="0"/>
                                  </p:stCondLst>
                                  <p:childTnLst>
                                    <p:anim calcmode="lin" valueType="num">
                                      <p:cBhvr additive="base">
                                        <p:cTn id="37" dur="500"/>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8" dur="500"/>
                                        <p:tgtEl>
                                          <p:spTgt spid="28">
                                            <p:txEl>
                                              <p:pRg st="0" end="0"/>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28">
                                            <p:txEl>
                                              <p:pRg st="0" end="0"/>
                                            </p:txEl>
                                          </p:spTgt>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subTnLst>
                                    <p:audio>
                                      <p:cMediaNode>
                                        <p:cTn display="0" masterRel="sameClick">
                                          <p:stCondLst>
                                            <p:cond evt="begin" delay="0">
                                              <p:tn val="45"/>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5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51"/>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500" fill="hold"/>
                                        <p:tgtEl>
                                          <p:spTgt spid="62"/>
                                        </p:tgtEl>
                                        <p:attrNameLst>
                                          <p:attrName>ppt_w</p:attrName>
                                        </p:attrNameLst>
                                      </p:cBhvr>
                                      <p:tavLst>
                                        <p:tav tm="0">
                                          <p:val>
                                            <p:fltVal val="0"/>
                                          </p:val>
                                        </p:tav>
                                        <p:tav tm="100000">
                                          <p:val>
                                            <p:strVal val="#ppt_w"/>
                                          </p:val>
                                        </p:tav>
                                      </p:tavLst>
                                    </p:anim>
                                    <p:anim calcmode="lin" valueType="num">
                                      <p:cBhvr>
                                        <p:cTn id="64" dur="500" fill="hold"/>
                                        <p:tgtEl>
                                          <p:spTgt spid="62"/>
                                        </p:tgtEl>
                                        <p:attrNameLst>
                                          <p:attrName>ppt_h</p:attrName>
                                        </p:attrNameLst>
                                      </p:cBhvr>
                                      <p:tavLst>
                                        <p:tav tm="0">
                                          <p:val>
                                            <p:fltVal val="0"/>
                                          </p:val>
                                        </p:tav>
                                        <p:tav tm="100000">
                                          <p:val>
                                            <p:strVal val="#ppt_h"/>
                                          </p:val>
                                        </p:tav>
                                      </p:tavLst>
                                    </p:anim>
                                    <p:animEffect transition="in" filter="fade">
                                      <p:cBhvr>
                                        <p:cTn id="65" dur="500"/>
                                        <p:tgtEl>
                                          <p:spTgt spid="62"/>
                                        </p:tgtEl>
                                      </p:cBhvr>
                                    </p:animEffect>
                                  </p:childTnLst>
                                  <p:subTnLst>
                                    <p:audio>
                                      <p:cMediaNode>
                                        <p:cTn display="0" masterRel="sameClick">
                                          <p:stCondLst>
                                            <p:cond evt="begin" delay="0">
                                              <p:tn val="61"/>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57"/>
                  </p:tgtEl>
                </p:cond>
              </p:nextCondLst>
            </p:seq>
            <p:audio>
              <p:cMediaNode vol="80000">
                <p:cTn id="66" fill="hold" display="0">
                  <p:stCondLst>
                    <p:cond delay="indefinite"/>
                  </p:stCondLst>
                  <p:endCondLst>
                    <p:cond evt="onStopAudio" delay="0">
                      <p:tgtEl>
                        <p:sldTgt/>
                      </p:tgtEl>
                    </p:cond>
                  </p:endCondLst>
                </p:cTn>
                <p:tgtEl>
                  <p:spTgt spid="63"/>
                </p:tgtEl>
              </p:cMediaNode>
            </p:audio>
          </p:childTnLst>
        </p:cTn>
      </p:par>
    </p:tnLst>
    <p:bldLst>
      <p:bldP spid="28" grpId="0" build="allAtOnce"/>
      <p:bldP spid="28"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EC684EF-E7D3-4138-8CAE-10294CA85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pic>
        <p:nvPicPr>
          <p:cNvPr id="4" name="Picture 3" descr="375ba1682899b9444c201750c3b90c1b.png">
            <a:extLst>
              <a:ext uri="{FF2B5EF4-FFF2-40B4-BE49-F238E27FC236}">
                <a16:creationId xmlns:a16="http://schemas.microsoft.com/office/drawing/2014/main" id="{FD54D2D6-9118-4A93-84C6-913FEA3CDC49}"/>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666205" y="-444955"/>
            <a:ext cx="13898880" cy="3286349"/>
          </a:xfrm>
          <a:prstGeom prst="rect">
            <a:avLst/>
          </a:prstGeom>
        </p:spPr>
      </p:pic>
      <p:pic>
        <p:nvPicPr>
          <p:cNvPr id="6" name="Picture 8" descr="Seed  premium icon">
            <a:hlinkClick r:id="rId10" action="ppaction://hlinksldjump"/>
            <a:extLst>
              <a:ext uri="{FF2B5EF4-FFF2-40B4-BE49-F238E27FC236}">
                <a16:creationId xmlns:a16="http://schemas.microsoft.com/office/drawing/2014/main" id="{B824DDD0-B5DF-4251-A329-EE95EF1D67D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2017" y="5655323"/>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53CD31-D749-414B-8CDD-FB8475E732D1}"/>
              </a:ext>
            </a:extLst>
          </p:cNvPr>
          <p:cNvGrpSpPr/>
          <p:nvPr/>
        </p:nvGrpSpPr>
        <p:grpSpPr>
          <a:xfrm>
            <a:off x="20249" y="2141231"/>
            <a:ext cx="5623783" cy="2170873"/>
            <a:chOff x="1553733" y="2103049"/>
            <a:chExt cx="7530714" cy="1743809"/>
          </a:xfrm>
        </p:grpSpPr>
        <p:pic>
          <p:nvPicPr>
            <p:cNvPr id="8" name="Picture 7" descr="1456.png">
              <a:extLst>
                <a:ext uri="{FF2B5EF4-FFF2-40B4-BE49-F238E27FC236}">
                  <a16:creationId xmlns:a16="http://schemas.microsoft.com/office/drawing/2014/main" id="{5C808DCC-F655-4B14-B148-07683165EE40}"/>
                </a:ext>
              </a:extLst>
            </p:cNvPr>
            <p:cNvPicPr>
              <a:picLocks noChangeAspect="1"/>
            </p:cNvPicPr>
            <p:nvPr/>
          </p:nvPicPr>
          <p:blipFill>
            <a:blip r:embed="rId12" cstate="print">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692D5-9114-4ADE-A3EB-D4D4A09B63DD}"/>
                    </a:ext>
                  </a:extLst>
                </p:cNvPr>
                <p:cNvSpPr txBox="1"/>
                <p:nvPr/>
              </p:nvSpPr>
              <p:spPr>
                <a:xfrm>
                  <a:off x="3791593" y="2657994"/>
                  <a:ext cx="5221115" cy="1188864"/>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32</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77</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77692D5-9114-4ADE-A3EB-D4D4A09B63DD}"/>
                    </a:ext>
                  </a:extLst>
                </p:cNvPr>
                <p:cNvSpPr txBox="1">
                  <a:spLocks noRot="1" noChangeAspect="1" noMove="1" noResize="1" noEditPoints="1" noAdjustHandles="1" noChangeArrowheads="1" noChangeShapeType="1" noTextEdit="1"/>
                </p:cNvSpPr>
                <p:nvPr/>
              </p:nvSpPr>
              <p:spPr>
                <a:xfrm>
                  <a:off x="3791593" y="2657994"/>
                  <a:ext cx="5221115" cy="1188864"/>
                </a:xfrm>
                <a:prstGeom prst="rect">
                  <a:avLst/>
                </a:prstGeom>
                <a:blipFill>
                  <a:blip r:embed="rId14"/>
                  <a:stretch>
                    <a:fillRect b="-810"/>
                  </a:stretch>
                </a:blipFill>
                <a:ln w="28575">
                  <a:solidFill>
                    <a:schemeClr val="tx1"/>
                  </a:solidFill>
                  <a:prstDash val="lgDash"/>
                </a:ln>
              </p:spPr>
              <p:txBody>
                <a:bodyPr/>
                <a:lstStyle/>
                <a:p>
                  <a:r>
                    <a:rPr lang="en-US">
                      <a:noFill/>
                    </a:rPr>
                    <a:t> </a:t>
                  </a:r>
                </a:p>
              </p:txBody>
            </p:sp>
          </mc:Fallback>
        </mc:AlternateContent>
        <p:pic>
          <p:nvPicPr>
            <p:cNvPr id="10" name="Picture 9" descr="Shape&#10;&#10;Description automatically generated">
              <a:extLst>
                <a:ext uri="{FF2B5EF4-FFF2-40B4-BE49-F238E27FC236}">
                  <a16:creationId xmlns:a16="http://schemas.microsoft.com/office/drawing/2014/main" id="{110F158C-ED24-482F-A92F-848ACFABDCB1}"/>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D17C265E-EE51-4F21-B351-77D09271280A}"/>
              </a:ext>
            </a:extLst>
          </p:cNvPr>
          <p:cNvGrpSpPr/>
          <p:nvPr/>
        </p:nvGrpSpPr>
        <p:grpSpPr>
          <a:xfrm>
            <a:off x="450259" y="4336650"/>
            <a:ext cx="5116885" cy="1971595"/>
            <a:chOff x="2373128" y="2324752"/>
            <a:chExt cx="6711319" cy="1540338"/>
          </a:xfrm>
        </p:grpSpPr>
        <p:pic>
          <p:nvPicPr>
            <p:cNvPr id="12" name="Picture 11" descr="1456.png">
              <a:extLst>
                <a:ext uri="{FF2B5EF4-FFF2-40B4-BE49-F238E27FC236}">
                  <a16:creationId xmlns:a16="http://schemas.microsoft.com/office/drawing/2014/main" id="{3A8FFABA-9219-4C70-A853-58E0B63126C7}"/>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40A610-6E46-4C80-B688-4E4E3B50F769}"/>
                    </a:ext>
                  </a:extLst>
                </p:cNvPr>
                <p:cNvSpPr txBox="1"/>
                <p:nvPr/>
              </p:nvSpPr>
              <p:spPr>
                <a:xfrm>
                  <a:off x="4006902" y="2659008"/>
                  <a:ext cx="5046661" cy="120608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56</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44</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E40A610-6E46-4C80-B688-4E4E3B50F769}"/>
                    </a:ext>
                  </a:extLst>
                </p:cNvPr>
                <p:cNvSpPr txBox="1">
                  <a:spLocks noRot="1" noChangeAspect="1" noMove="1" noResize="1" noEditPoints="1" noAdjustHandles="1" noChangeArrowheads="1" noChangeShapeType="1" noTextEdit="1"/>
                </p:cNvSpPr>
                <p:nvPr/>
              </p:nvSpPr>
              <p:spPr>
                <a:xfrm>
                  <a:off x="4006902" y="2659008"/>
                  <a:ext cx="5046661" cy="1206082"/>
                </a:xfrm>
                <a:prstGeom prst="rect">
                  <a:avLst/>
                </a:prstGeom>
                <a:blipFill>
                  <a:blip r:embed="rId17"/>
                  <a:stretch>
                    <a:fillRect/>
                  </a:stretch>
                </a:blipFill>
                <a:ln w="28575">
                  <a:solidFill>
                    <a:srgbClr val="003333"/>
                  </a:solidFill>
                  <a:prstDash val="lgDash"/>
                </a:ln>
              </p:spPr>
              <p:txBody>
                <a:bodyPr/>
                <a:lstStyle/>
                <a:p>
                  <a:r>
                    <a:rPr lang="en-US">
                      <a:noFill/>
                    </a:rPr>
                    <a:t> </a:t>
                  </a:r>
                </a:p>
              </p:txBody>
            </p:sp>
          </mc:Fallback>
        </mc:AlternateContent>
        <p:pic>
          <p:nvPicPr>
            <p:cNvPr id="14" name="Picture 13" descr="Shape&#10;&#10;Description automatically generated">
              <a:extLst>
                <a:ext uri="{FF2B5EF4-FFF2-40B4-BE49-F238E27FC236}">
                  <a16:creationId xmlns:a16="http://schemas.microsoft.com/office/drawing/2014/main" id="{9C33CC44-4B9B-4629-A7ED-4ED9883DF5E2}"/>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4DD7C054-B434-4DE4-B004-7360C6AFAFC7}"/>
              </a:ext>
            </a:extLst>
          </p:cNvPr>
          <p:cNvGrpSpPr/>
          <p:nvPr/>
        </p:nvGrpSpPr>
        <p:grpSpPr>
          <a:xfrm>
            <a:off x="6505785" y="2585183"/>
            <a:ext cx="5027757" cy="1941642"/>
            <a:chOff x="2351861" y="2483491"/>
            <a:chExt cx="6732586" cy="1540837"/>
          </a:xfrm>
        </p:grpSpPr>
        <p:pic>
          <p:nvPicPr>
            <p:cNvPr id="16" name="Picture 15" descr="1456.png">
              <a:extLst>
                <a:ext uri="{FF2B5EF4-FFF2-40B4-BE49-F238E27FC236}">
                  <a16:creationId xmlns:a16="http://schemas.microsoft.com/office/drawing/2014/main" id="{F72F974A-A8BB-4F6E-8B34-F7DAA4C1D0FB}"/>
                </a:ext>
              </a:extLst>
            </p:cNvPr>
            <p:cNvPicPr>
              <a:picLocks noChangeAspect="1"/>
            </p:cNvPicPr>
            <p:nvPr/>
          </p:nvPicPr>
          <p:blipFill>
            <a:blip r:embed="rId12" cstate="print">
              <a:duotone>
                <a:prstClr val="black"/>
                <a:srgbClr val="A4CA88">
                  <a:tint val="45000"/>
                  <a:satMod val="400000"/>
                </a:srgb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7E269B1-2C86-4318-A9D4-BD3ABC56279A}"/>
                    </a:ext>
                  </a:extLst>
                </p:cNvPr>
                <p:cNvSpPr txBox="1"/>
                <p:nvPr/>
              </p:nvSpPr>
              <p:spPr>
                <a:xfrm>
                  <a:off x="3790611" y="2619855"/>
                  <a:ext cx="5291900" cy="1174506"/>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1</m:t>
                            </m:r>
                            <m:r>
                              <a:rPr lang="en-US" sz="4800" b="0" i="1"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11</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7E269B1-2C86-4318-A9D4-BD3ABC56279A}"/>
                    </a:ext>
                  </a:extLst>
                </p:cNvPr>
                <p:cNvSpPr txBox="1">
                  <a:spLocks noRot="1" noChangeAspect="1" noMove="1" noResize="1" noEditPoints="1" noAdjustHandles="1" noChangeArrowheads="1" noChangeShapeType="1" noTextEdit="1"/>
                </p:cNvSpPr>
                <p:nvPr/>
              </p:nvSpPr>
              <p:spPr>
                <a:xfrm>
                  <a:off x="3790611" y="2619855"/>
                  <a:ext cx="5291900" cy="1174506"/>
                </a:xfrm>
                <a:prstGeom prst="rect">
                  <a:avLst/>
                </a:prstGeom>
                <a:blipFill>
                  <a:blip r:embed="rId20"/>
                  <a:stretch>
                    <a:fillRect b="-403"/>
                  </a:stretch>
                </a:blipFill>
                <a:ln w="28575">
                  <a:solidFill>
                    <a:schemeClr val="tx1"/>
                  </a:solidFill>
                  <a:prstDash val="lgDash"/>
                </a:ln>
              </p:spPr>
              <p:txBody>
                <a:bodyPr/>
                <a:lstStyle/>
                <a:p>
                  <a:r>
                    <a:rPr lang="en-US">
                      <a:noFill/>
                    </a:rPr>
                    <a:t> </a:t>
                  </a:r>
                </a:p>
              </p:txBody>
            </p:sp>
          </mc:Fallback>
        </mc:AlternateContent>
        <p:pic>
          <p:nvPicPr>
            <p:cNvPr id="18" name="Picture 17" descr="Shape&#10;&#10;Description automatically generated">
              <a:extLst>
                <a:ext uri="{FF2B5EF4-FFF2-40B4-BE49-F238E27FC236}">
                  <a16:creationId xmlns:a16="http://schemas.microsoft.com/office/drawing/2014/main" id="{2142A222-B85D-4139-AD2F-7EAAF767C3F3}"/>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786EB0C-9133-43E4-9CE7-3BEE36EFF84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94836" y="2677354"/>
            <a:ext cx="730945" cy="726072"/>
          </a:xfrm>
          <a:prstGeom prst="rect">
            <a:avLst/>
          </a:prstGeom>
        </p:spPr>
      </p:pic>
      <p:grpSp>
        <p:nvGrpSpPr>
          <p:cNvPr id="20" name="Group 19">
            <a:extLst>
              <a:ext uri="{FF2B5EF4-FFF2-40B4-BE49-F238E27FC236}">
                <a16:creationId xmlns:a16="http://schemas.microsoft.com/office/drawing/2014/main" id="{96CCC159-B7C6-41D8-9073-F0671BEB1FC4}"/>
              </a:ext>
            </a:extLst>
          </p:cNvPr>
          <p:cNvGrpSpPr/>
          <p:nvPr/>
        </p:nvGrpSpPr>
        <p:grpSpPr>
          <a:xfrm>
            <a:off x="6519350" y="4612261"/>
            <a:ext cx="5027757" cy="1817888"/>
            <a:chOff x="2388193" y="2525841"/>
            <a:chExt cx="6696254" cy="1498617"/>
          </a:xfrm>
        </p:grpSpPr>
        <p:pic>
          <p:nvPicPr>
            <p:cNvPr id="21" name="Picture 20" descr="1456.png">
              <a:extLst>
                <a:ext uri="{FF2B5EF4-FFF2-40B4-BE49-F238E27FC236}">
                  <a16:creationId xmlns:a16="http://schemas.microsoft.com/office/drawing/2014/main" id="{BD973975-8904-44DB-A221-65104AA84491}"/>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2B67C5A-EE29-4A03-B83C-BDC3FE3499DE}"/>
                    </a:ext>
                  </a:extLst>
                </p:cNvPr>
                <p:cNvSpPr txBox="1"/>
                <p:nvPr/>
              </p:nvSpPr>
              <p:spPr>
                <a:xfrm>
                  <a:off x="3801112" y="2633464"/>
                  <a:ext cx="5181252" cy="122008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r>
                              <a:rPr lang="en-US" sz="4800" b="0" i="1" smtClean="0">
                                <a:ln w="0"/>
                                <a:solidFill>
                                  <a:schemeClr val="tx1"/>
                                </a:solidFill>
                                <a:effectLst>
                                  <a:outerShdw blurRad="38100" dist="38100" dir="2700000" algn="tl">
                                    <a:srgbClr val="000000">
                                      <a:alpha val="43137"/>
                                    </a:srgbClr>
                                  </a:outerShdw>
                                </a:effectLst>
                                <a:latin typeface="Cambria Math" panose="02040503050406030204" pitchFamily="18" charset="0"/>
                              </a:rPr>
                              <m:t>4</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56</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82B67C5A-EE29-4A03-B83C-BDC3FE3499DE}"/>
                    </a:ext>
                  </a:extLst>
                </p:cNvPr>
                <p:cNvSpPr txBox="1">
                  <a:spLocks noRot="1" noChangeAspect="1" noMove="1" noResize="1" noEditPoints="1" noAdjustHandles="1" noChangeArrowheads="1" noChangeShapeType="1" noTextEdit="1"/>
                </p:cNvSpPr>
                <p:nvPr/>
              </p:nvSpPr>
              <p:spPr>
                <a:xfrm>
                  <a:off x="3801112" y="2633464"/>
                  <a:ext cx="5181252" cy="1220089"/>
                </a:xfrm>
                <a:prstGeom prst="rect">
                  <a:avLst/>
                </a:prstGeom>
                <a:blipFill>
                  <a:blip r:embed="rId24"/>
                  <a:stretch>
                    <a:fillRect b="-403"/>
                  </a:stretch>
                </a:blipFill>
                <a:ln w="28575">
                  <a:solidFill>
                    <a:srgbClr val="003333"/>
                  </a:solidFill>
                  <a:prstDash val="lgDash"/>
                </a:ln>
              </p:spPr>
              <p:txBody>
                <a:bodyPr/>
                <a:lstStyle/>
                <a:p>
                  <a:r>
                    <a:rPr lang="en-US">
                      <a:noFill/>
                    </a:rPr>
                    <a:t> </a:t>
                  </a:r>
                </a:p>
              </p:txBody>
            </p:sp>
          </mc:Fallback>
        </mc:AlternateContent>
        <p:pic>
          <p:nvPicPr>
            <p:cNvPr id="23" name="Picture 22" descr="Shape&#10;&#10;Description automatically generated">
              <a:extLst>
                <a:ext uri="{FF2B5EF4-FFF2-40B4-BE49-F238E27FC236}">
                  <a16:creationId xmlns:a16="http://schemas.microsoft.com/office/drawing/2014/main" id="{95892922-F627-4A88-BE23-CFDBB8C20BDA}"/>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4" name="Picture 23">
            <a:extLst>
              <a:ext uri="{FF2B5EF4-FFF2-40B4-BE49-F238E27FC236}">
                <a16:creationId xmlns:a16="http://schemas.microsoft.com/office/drawing/2014/main" id="{1F4AAE98-3A7D-4796-8D79-6831BA6275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40941" y="2735479"/>
            <a:ext cx="719727" cy="714929"/>
          </a:xfrm>
          <a:prstGeom prst="rect">
            <a:avLst/>
          </a:prstGeom>
        </p:spPr>
      </p:pic>
      <p:pic>
        <p:nvPicPr>
          <p:cNvPr id="25" name="Picture 24">
            <a:extLst>
              <a:ext uri="{FF2B5EF4-FFF2-40B4-BE49-F238E27FC236}">
                <a16:creationId xmlns:a16="http://schemas.microsoft.com/office/drawing/2014/main" id="{DF7F3A78-CD42-4160-B7B0-A039513391A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9574" y="4612261"/>
            <a:ext cx="777894" cy="772708"/>
          </a:xfrm>
          <a:prstGeom prst="rect">
            <a:avLst/>
          </a:prstGeom>
        </p:spPr>
      </p:pic>
      <p:pic>
        <p:nvPicPr>
          <p:cNvPr id="26" name="Tieng-tinh-tinh-www_tiengdong_com">
            <a:hlinkClick r:id="" action="ppaction://media"/>
            <a:extLst>
              <a:ext uri="{FF2B5EF4-FFF2-40B4-BE49-F238E27FC236}">
                <a16:creationId xmlns:a16="http://schemas.microsoft.com/office/drawing/2014/main" id="{95CF4C84-0867-49C8-AD40-B72A55C9DEF5}"/>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1578233" y="4423772"/>
            <a:ext cx="829865" cy="829865"/>
          </a:xfrm>
          <a:prstGeom prst="rect">
            <a:avLst/>
          </a:prstGeom>
        </p:spPr>
      </p:pic>
      <p:pic>
        <p:nvPicPr>
          <p:cNvPr id="27" name="Picture 26">
            <a:extLst>
              <a:ext uri="{FF2B5EF4-FFF2-40B4-BE49-F238E27FC236}">
                <a16:creationId xmlns:a16="http://schemas.microsoft.com/office/drawing/2014/main" id="{9D11CA28-39DD-4DC2-8EB8-3219BB947EE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739621" y="4485087"/>
            <a:ext cx="1055027" cy="899882"/>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7929D13-C20C-4883-8EC6-9798B9B5C324}"/>
                  </a:ext>
                </a:extLst>
              </p:cNvPr>
              <p:cNvSpPr/>
              <p:nvPr/>
            </p:nvSpPr>
            <p:spPr>
              <a:xfrm>
                <a:off x="4363059" y="485507"/>
                <a:ext cx="4339716" cy="1613647"/>
              </a:xfrm>
              <a:prstGeom prst="rect">
                <a:avLst/>
              </a:prstGeom>
              <a:noFill/>
            </p:spPr>
            <p:txBody>
              <a:bodyPr wrap="square" lIns="91440" tIns="45720" rIns="91440" bIns="45720">
                <a:spAutoFit/>
              </a:bodyPr>
              <a:lstStyle/>
              <a:p>
                <a:pPr algn="ctr"/>
                <a14:m>
                  <m:oMath xmlns:m="http://schemas.openxmlformats.org/officeDocument/2006/math">
                    <m:f>
                      <m:fPr>
                        <m:ctrlPr>
                          <a:rPr lang="en-US" sz="60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7</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6000" b="1">
                    <a:ln w="0"/>
                    <a:effectLst>
                      <a:outerShdw blurRad="38100" dist="19050" dir="2700000" algn="tl" rotWithShape="0">
                        <a:schemeClr val="dk1">
                          <a:alpha val="40000"/>
                        </a:schemeClr>
                      </a:outerShdw>
                    </a:effectLst>
                    <a:latin typeface="UVF TypoSlabserif" panose="02000403050000020004" pitchFamily="2" charset="0"/>
                  </a:rPr>
                  <a:t>:</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60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11</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endParaRPr lang="en-US" sz="6000" b="1" cap="none" spc="0">
                  <a:ln w="0"/>
                  <a:solidFill>
                    <a:schemeClr val="tx1"/>
                  </a:solidFill>
                  <a:effectLst>
                    <a:outerShdw blurRad="38100" dist="19050" dir="2700000" algn="tl" rotWithShape="0">
                      <a:schemeClr val="dk1">
                        <a:alpha val="40000"/>
                      </a:schemeClr>
                    </a:outerShdw>
                  </a:effectLst>
                  <a:latin typeface="UVF TypoSlabserif" panose="02000403050000020004" pitchFamily="2" charset="0"/>
                </a:endParaRPr>
              </a:p>
            </p:txBody>
          </p:sp>
        </mc:Choice>
        <mc:Fallback xmlns="">
          <p:sp>
            <p:nvSpPr>
              <p:cNvPr id="28" name="Rectangle 27">
                <a:extLst>
                  <a:ext uri="{FF2B5EF4-FFF2-40B4-BE49-F238E27FC236}">
                    <a16:creationId xmlns:a16="http://schemas.microsoft.com/office/drawing/2014/main" id="{D7929D13-C20C-4883-8EC6-9798B9B5C324}"/>
                  </a:ext>
                </a:extLst>
              </p:cNvPr>
              <p:cNvSpPr>
                <a:spLocks noRot="1" noChangeAspect="1" noMove="1" noResize="1" noEditPoints="1" noAdjustHandles="1" noChangeArrowheads="1" noChangeShapeType="1" noTextEdit="1"/>
              </p:cNvSpPr>
              <p:nvPr/>
            </p:nvSpPr>
            <p:spPr>
              <a:xfrm>
                <a:off x="4363059" y="485507"/>
                <a:ext cx="4339716" cy="1613647"/>
              </a:xfrm>
              <a:prstGeom prst="rect">
                <a:avLst/>
              </a:prstGeom>
              <a:blipFill>
                <a:blip r:embed="rId29"/>
                <a:stretch>
                  <a:fillRect b="-12879"/>
                </a:stretch>
              </a:blipFill>
            </p:spPr>
            <p:txBody>
              <a:bodyPr/>
              <a:lstStyle/>
              <a:p>
                <a:r>
                  <a:rPr lang="en-US">
                    <a:noFill/>
                  </a:rPr>
                  <a:t> </a:t>
                </a:r>
              </a:p>
            </p:txBody>
          </p:sp>
        </mc:Fallback>
      </mc:AlternateContent>
      <p:sp>
        <p:nvSpPr>
          <p:cNvPr id="29" name="Rectangle 2">
            <a:extLst>
              <a:ext uri="{FF2B5EF4-FFF2-40B4-BE49-F238E27FC236}">
                <a16:creationId xmlns:a16="http://schemas.microsoft.com/office/drawing/2014/main" id="{51057F57-E876-4CE0-BAA0-AED8A8D0F5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a:extLst>
              <a:ext uri="{FF2B5EF4-FFF2-40B4-BE49-F238E27FC236}">
                <a16:creationId xmlns:a16="http://schemas.microsoft.com/office/drawing/2014/main" id="{0425BEDA-FEE1-4235-80E1-12752A42E223}"/>
              </a:ext>
            </a:extLst>
          </p:cNvPr>
          <p:cNvGraphicFramePr>
            <a:graphicFrameLocks noChangeAspect="1"/>
          </p:cNvGraphicFramePr>
          <p:nvPr>
            <p:extLst>
              <p:ext uri="{D42A27DB-BD31-4B8C-83A1-F6EECF244321}">
                <p14:modId xmlns:p14="http://schemas.microsoft.com/office/powerpoint/2010/main" val="3066907015"/>
              </p:ext>
            </p:extLst>
          </p:nvPr>
        </p:nvGraphicFramePr>
        <p:xfrm>
          <a:off x="3014444" y="505886"/>
          <a:ext cx="6634694" cy="1687315"/>
        </p:xfrm>
        <a:graphic>
          <a:graphicData uri="http://schemas.openxmlformats.org/presentationml/2006/ole">
            <mc:AlternateContent xmlns:mc="http://schemas.openxmlformats.org/markup-compatibility/2006">
              <mc:Choice xmlns:v="urn:schemas-microsoft-com:vml" Requires="v">
                <p:oleObj spid="_x0000_s5138" r:id="rId30" imgW="1586811" imgH="393529" progId="Equation.3">
                  <p:embed/>
                </p:oleObj>
              </mc:Choice>
              <mc:Fallback>
                <p:oleObj r:id="rId30" imgW="1586811" imgH="393529" progId="Equation.3">
                  <p:embed/>
                  <p:pic>
                    <p:nvPicPr>
                      <p:cNvPr id="0" name="Object 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4444" y="505886"/>
                        <a:ext cx="6634694" cy="1687315"/>
                      </a:xfrm>
                      <a:prstGeom prst="rect">
                        <a:avLst/>
                      </a:prstGeom>
                      <a:noFill/>
                    </p:spPr>
                  </p:pic>
                </p:oleObj>
              </mc:Fallback>
            </mc:AlternateContent>
          </a:graphicData>
        </a:graphic>
      </p:graphicFrame>
    </p:spTree>
    <p:extLst>
      <p:ext uri="{BB962C8B-B14F-4D97-AF65-F5344CB8AC3E}">
        <p14:creationId xmlns:p14="http://schemas.microsoft.com/office/powerpoint/2010/main" val="31054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p:cTn id="7" dur="1000" fill="hold"/>
                                        <p:tgtEl>
                                          <p:spTgt spid="2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8">
                                            <p:txEl>
                                              <p:pRg st="0" end="0"/>
                                            </p:txEl>
                                          </p:spTgt>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subTnLst>
                                    <p:audio>
                                      <p:cMediaNode>
                                        <p:cTn display="0" masterRel="sameClick">
                                          <p:stCondLst>
                                            <p:cond evt="begin" delay="0">
                                              <p:tn val="45"/>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1" presetClass="mediacall" presetSubtype="0" fill="hold" nodeType="withEffect">
                                  <p:stCondLst>
                                    <p:cond delay="0"/>
                                  </p:stCondLst>
                                  <p:childTnLst>
                                    <p:cmd type="call" cmd="playFrom(0.0)">
                                      <p:cBhvr>
                                        <p:cTn id="59" dur="3448" fill="hold"/>
                                        <p:tgtEl>
                                          <p:spTgt spid="26"/>
                                        </p:tgtEl>
                                      </p:cBhvr>
                                    </p:cmd>
                                  </p:childTnLst>
                                </p:cTn>
                              </p:par>
                              <p:par>
                                <p:cTn id="60" presetID="2" presetClass="exit" presetSubtype="4" fill="hold" grpId="1" nodeType="withEffect">
                                  <p:stCondLst>
                                    <p:cond delay="0"/>
                                  </p:stCondLst>
                                  <p:childTnLst>
                                    <p:anim calcmode="lin" valueType="num">
                                      <p:cBhvr additive="base">
                                        <p:cTn id="61" dur="500"/>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2" dur="500"/>
                                        <p:tgtEl>
                                          <p:spTgt spid="28">
                                            <p:txEl>
                                              <p:pRg st="0" end="0"/>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28">
                                            <p:txEl>
                                              <p:pRg st="0" end="0"/>
                                            </p:txEl>
                                          </p:spTgt>
                                        </p:tgtEl>
                                        <p:attrNameLst>
                                          <p:attrName>style.visibility</p:attrName>
                                        </p:attrNameLst>
                                      </p:cBhvr>
                                      <p:to>
                                        <p:strVal val="hidden"/>
                                      </p:to>
                                    </p:set>
                                  </p:childTnLst>
                                </p:cTn>
                              </p:par>
                              <p:par>
                                <p:cTn id="64" presetID="14" presetClass="entr" presetSubtype="1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500"/>
                                        <p:tgtEl>
                                          <p:spTgt spid="30"/>
                                        </p:tgtEl>
                                      </p:cBhvr>
                                    </p:animEffect>
                                  </p:childTnLst>
                                </p:cTn>
                              </p:par>
                            </p:childTnLst>
                          </p:cTn>
                        </p:par>
                      </p:childTnLst>
                    </p:cTn>
                  </p:par>
                </p:childTnLst>
              </p:cTn>
              <p:nextCondLst>
                <p:cond evt="onClick" delay="0">
                  <p:tgtEl>
                    <p:spTgt spid="20"/>
                  </p:tgtEl>
                </p:cond>
              </p:nextCondLst>
            </p:seq>
            <p:audio>
              <p:cMediaNode vol="80000">
                <p:cTn id="67" fill="hold" display="0">
                  <p:stCondLst>
                    <p:cond delay="indefinite"/>
                  </p:stCondLst>
                  <p:endCondLst>
                    <p:cond evt="onStopAudio" delay="0">
                      <p:tgtEl>
                        <p:sldTgt/>
                      </p:tgtEl>
                    </p:cond>
                  </p:endCondLst>
                </p:cTn>
                <p:tgtEl>
                  <p:spTgt spid="26"/>
                </p:tgtEl>
              </p:cMediaNode>
            </p:audio>
          </p:childTnLst>
        </p:cTn>
      </p:par>
    </p:tnLst>
    <p:bldLst>
      <p:bldP spid="28" grpId="0" build="allAtOnce"/>
      <p:bldP spid="28" grpI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79161529-9815-4499-A4A0-452A800490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pic>
        <p:nvPicPr>
          <p:cNvPr id="10" name="Picture 9"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748368" y="-446734"/>
            <a:ext cx="13898880" cy="3286349"/>
          </a:xfrm>
          <a:prstGeom prst="rect">
            <a:avLst/>
          </a:prstGeom>
        </p:spPr>
      </p:pic>
      <p:pic>
        <p:nvPicPr>
          <p:cNvPr id="12" name="Picture 8" descr="Seed  premium icon">
            <a:hlinkClick r:id="rId10"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E766446-A81A-477C-A655-48682310BEAF}"/>
              </a:ext>
            </a:extLst>
          </p:cNvPr>
          <p:cNvGrpSpPr/>
          <p:nvPr/>
        </p:nvGrpSpPr>
        <p:grpSpPr>
          <a:xfrm>
            <a:off x="20249" y="1869016"/>
            <a:ext cx="5623783" cy="2147592"/>
            <a:chOff x="1553733" y="2103049"/>
            <a:chExt cx="7530714" cy="1712249"/>
          </a:xfrm>
        </p:grpSpPr>
        <p:pic>
          <p:nvPicPr>
            <p:cNvPr id="14" name="Picture 13" descr="1456.png">
              <a:extLst>
                <a:ext uri="{FF2B5EF4-FFF2-40B4-BE49-F238E27FC236}">
                  <a16:creationId xmlns:a16="http://schemas.microsoft.com/office/drawing/2014/main" id="{1973B3ED-7D68-462B-A29D-5F8DCD8C2149}"/>
                </a:ext>
              </a:extLst>
            </p:cNvPr>
            <p:cNvPicPr>
              <a:picLocks noChangeAspect="1"/>
            </p:cNvPicPr>
            <p:nvPr/>
          </p:nvPicPr>
          <p:blipFill>
            <a:blip r:embed="rId12" cstate="print">
              <a:duotone>
                <a:prstClr val="black"/>
                <a:schemeClr val="accent2">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37BD50-B17D-4D77-A835-AB934DE5FEC9}"/>
                    </a:ext>
                  </a:extLst>
                </p:cNvPr>
                <p:cNvSpPr txBox="1"/>
                <p:nvPr/>
              </p:nvSpPr>
              <p:spPr>
                <a:xfrm>
                  <a:off x="3756312" y="2623586"/>
                  <a:ext cx="5056313" cy="1180003"/>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14</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25</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3037BD50-B17D-4D77-A835-AB934DE5FEC9}"/>
                    </a:ext>
                  </a:extLst>
                </p:cNvPr>
                <p:cNvSpPr txBox="1">
                  <a:spLocks noRot="1" noChangeAspect="1" noMove="1" noResize="1" noEditPoints="1" noAdjustHandles="1" noChangeArrowheads="1" noChangeShapeType="1" noTextEdit="1"/>
                </p:cNvSpPr>
                <p:nvPr/>
              </p:nvSpPr>
              <p:spPr>
                <a:xfrm>
                  <a:off x="3756312" y="2623586"/>
                  <a:ext cx="5056313" cy="1180003"/>
                </a:xfrm>
                <a:prstGeom prst="rect">
                  <a:avLst/>
                </a:prstGeom>
                <a:blipFill>
                  <a:blip r:embed="rId14"/>
                  <a:stretch>
                    <a:fillRect b="-810"/>
                  </a:stretch>
                </a:blipFill>
                <a:ln w="28575">
                  <a:solidFill>
                    <a:schemeClr val="tx1"/>
                  </a:solidFill>
                  <a:prstDash val="lgDash"/>
                </a:ln>
              </p:spPr>
              <p:txBody>
                <a:bodyPr/>
                <a:lstStyle/>
                <a:p>
                  <a:r>
                    <a:rPr lang="en-US">
                      <a:noFill/>
                    </a:rPr>
                    <a:t> </a:t>
                  </a:r>
                </a:p>
              </p:txBody>
            </p:sp>
          </mc:Fallback>
        </mc:AlternateContent>
        <p:pic>
          <p:nvPicPr>
            <p:cNvPr id="16" name="Picture 15"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7" name="Group 16">
            <a:extLst>
              <a:ext uri="{FF2B5EF4-FFF2-40B4-BE49-F238E27FC236}">
                <a16:creationId xmlns:a16="http://schemas.microsoft.com/office/drawing/2014/main" id="{B8572A50-26DE-4944-803E-9999AB52208F}"/>
              </a:ext>
            </a:extLst>
          </p:cNvPr>
          <p:cNvGrpSpPr/>
          <p:nvPr/>
        </p:nvGrpSpPr>
        <p:grpSpPr>
          <a:xfrm>
            <a:off x="500229" y="4354480"/>
            <a:ext cx="5116885" cy="1897882"/>
            <a:chOff x="2373128" y="2324752"/>
            <a:chExt cx="6711319" cy="1508539"/>
          </a:xfrm>
        </p:grpSpPr>
        <p:pic>
          <p:nvPicPr>
            <p:cNvPr id="18" name="Picture 17" descr="1456.png">
              <a:extLst>
                <a:ext uri="{FF2B5EF4-FFF2-40B4-BE49-F238E27FC236}">
                  <a16:creationId xmlns:a16="http://schemas.microsoft.com/office/drawing/2014/main" id="{2B3A7E1C-2365-4FFC-BEF3-C8F3B39693AF}"/>
                </a:ext>
              </a:extLst>
            </p:cNvPr>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9A5C2FC-25B9-4F14-A348-EEBA64B97921}"/>
                    </a:ext>
                  </a:extLst>
                </p:cNvPr>
                <p:cNvSpPr txBox="1"/>
                <p:nvPr/>
              </p:nvSpPr>
              <p:spPr>
                <a:xfrm>
                  <a:off x="3979671" y="2656890"/>
                  <a:ext cx="4814877" cy="1176401"/>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13</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9A5C2FC-25B9-4F14-A348-EEBA64B97921}"/>
                    </a:ext>
                  </a:extLst>
                </p:cNvPr>
                <p:cNvSpPr txBox="1">
                  <a:spLocks noRot="1" noChangeAspect="1" noMove="1" noResize="1" noEditPoints="1" noAdjustHandles="1" noChangeArrowheads="1" noChangeShapeType="1" noTextEdit="1"/>
                </p:cNvSpPr>
                <p:nvPr/>
              </p:nvSpPr>
              <p:spPr>
                <a:xfrm>
                  <a:off x="3979671" y="2656890"/>
                  <a:ext cx="4814877" cy="1176401"/>
                </a:xfrm>
                <a:prstGeom prst="rect">
                  <a:avLst/>
                </a:prstGeom>
                <a:blipFill>
                  <a:blip r:embed="rId17"/>
                  <a:stretch>
                    <a:fillRect b="-806"/>
                  </a:stretch>
                </a:blipFill>
                <a:ln w="28575">
                  <a:solidFill>
                    <a:srgbClr val="003333"/>
                  </a:solidFill>
                  <a:prstDash val="lgDash"/>
                </a:ln>
              </p:spPr>
              <p:txBody>
                <a:bodyPr/>
                <a:lstStyle/>
                <a:p>
                  <a:r>
                    <a:rPr lang="en-US">
                      <a:noFill/>
                    </a:rPr>
                    <a:t> </a:t>
                  </a:r>
                </a:p>
              </p:txBody>
            </p:sp>
          </mc:Fallback>
        </mc:AlternateContent>
        <p:pic>
          <p:nvPicPr>
            <p:cNvPr id="20" name="Picture 19"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1" name="Group 20">
            <a:extLst>
              <a:ext uri="{FF2B5EF4-FFF2-40B4-BE49-F238E27FC236}">
                <a16:creationId xmlns:a16="http://schemas.microsoft.com/office/drawing/2014/main" id="{3445C753-D510-408B-8FF1-49016F56BB56}"/>
              </a:ext>
            </a:extLst>
          </p:cNvPr>
          <p:cNvGrpSpPr/>
          <p:nvPr/>
        </p:nvGrpSpPr>
        <p:grpSpPr>
          <a:xfrm>
            <a:off x="6505785" y="2330605"/>
            <a:ext cx="5027757" cy="1942211"/>
            <a:chOff x="2351861" y="2483491"/>
            <a:chExt cx="6732586" cy="1540837"/>
          </a:xfrm>
        </p:grpSpPr>
        <p:pic>
          <p:nvPicPr>
            <p:cNvPr id="22" name="Picture 21" descr="1456.png">
              <a:extLst>
                <a:ext uri="{FF2B5EF4-FFF2-40B4-BE49-F238E27FC236}">
                  <a16:creationId xmlns:a16="http://schemas.microsoft.com/office/drawing/2014/main" id="{C9CC5696-9794-4EFC-8478-59F77DAE5812}"/>
                </a:ext>
              </a:extLst>
            </p:cNvPr>
            <p:cNvPicPr>
              <a:picLocks noChangeAspect="1"/>
            </p:cNvPicPr>
            <p:nvPr/>
          </p:nvPicPr>
          <p:blipFill>
            <a:blip r:embed="rId12" cstate="print">
              <a:duotone>
                <a:prstClr val="black"/>
                <a:srgbClr val="A4CA88">
                  <a:tint val="45000"/>
                  <a:satMod val="400000"/>
                </a:srgbClr>
              </a:duotone>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35D122-6048-41EF-A1E9-036D3D7CDD92}"/>
                    </a:ext>
                  </a:extLst>
                </p:cNvPr>
                <p:cNvSpPr txBox="1"/>
                <p:nvPr/>
              </p:nvSpPr>
              <p:spPr>
                <a:xfrm>
                  <a:off x="3788988" y="2616905"/>
                  <a:ext cx="5291900" cy="1186116"/>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35</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5</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35D122-6048-41EF-A1E9-036D3D7CDD92}"/>
                    </a:ext>
                  </a:extLst>
                </p:cNvPr>
                <p:cNvSpPr txBox="1">
                  <a:spLocks noRot="1" noChangeAspect="1" noMove="1" noResize="1" noEditPoints="1" noAdjustHandles="1" noChangeArrowheads="1" noChangeShapeType="1" noTextEdit="1"/>
                </p:cNvSpPr>
                <p:nvPr/>
              </p:nvSpPr>
              <p:spPr>
                <a:xfrm>
                  <a:off x="3788988" y="2616905"/>
                  <a:ext cx="5291900" cy="1186116"/>
                </a:xfrm>
                <a:prstGeom prst="rect">
                  <a:avLst/>
                </a:prstGeom>
                <a:blipFill>
                  <a:blip r:embed="rId20"/>
                  <a:stretch>
                    <a:fillRect b="-800"/>
                  </a:stretch>
                </a:blipFill>
                <a:ln w="28575">
                  <a:solidFill>
                    <a:schemeClr val="tx1"/>
                  </a:solidFill>
                  <a:prstDash val="lgDash"/>
                </a:ln>
              </p:spPr>
              <p:txBody>
                <a:bodyPr/>
                <a:lstStyle/>
                <a:p>
                  <a:r>
                    <a:rPr lang="en-US">
                      <a:noFill/>
                    </a:rPr>
                    <a:t> </a:t>
                  </a:r>
                </a:p>
              </p:txBody>
            </p:sp>
          </mc:Fallback>
        </mc:AlternateContent>
        <p:pic>
          <p:nvPicPr>
            <p:cNvPr id="24" name="Picture 23"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25" name="Picture 24">
            <a:extLst>
              <a:ext uri="{FF2B5EF4-FFF2-40B4-BE49-F238E27FC236}">
                <a16:creationId xmlns:a16="http://schemas.microsoft.com/office/drawing/2014/main" id="{FACF452B-8453-44D7-ABA0-A335D87BC3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6" name="Picture 25">
            <a:extLst>
              <a:ext uri="{FF2B5EF4-FFF2-40B4-BE49-F238E27FC236}">
                <a16:creationId xmlns:a16="http://schemas.microsoft.com/office/drawing/2014/main" id="{B32637BA-AB2F-4095-8AAE-0024B398A0C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7" name="Group 26">
            <a:extLst>
              <a:ext uri="{FF2B5EF4-FFF2-40B4-BE49-F238E27FC236}">
                <a16:creationId xmlns:a16="http://schemas.microsoft.com/office/drawing/2014/main" id="{C89A2B16-C4C3-4585-99B5-F8833C230083}"/>
              </a:ext>
            </a:extLst>
          </p:cNvPr>
          <p:cNvGrpSpPr/>
          <p:nvPr/>
        </p:nvGrpSpPr>
        <p:grpSpPr>
          <a:xfrm>
            <a:off x="6532917" y="4609470"/>
            <a:ext cx="5105399" cy="1916060"/>
            <a:chOff x="2388193" y="2606510"/>
            <a:chExt cx="6696254" cy="1687681"/>
          </a:xfrm>
        </p:grpSpPr>
        <p:pic>
          <p:nvPicPr>
            <p:cNvPr id="28" name="Picture 27" descr="1456.png">
              <a:extLst>
                <a:ext uri="{FF2B5EF4-FFF2-40B4-BE49-F238E27FC236}">
                  <a16:creationId xmlns:a16="http://schemas.microsoft.com/office/drawing/2014/main" id="{70AFBD8D-A87F-420D-9BDE-A13F4BC6EA52}"/>
                </a:ext>
              </a:extLst>
            </p:cNvPr>
            <p:cNvPicPr>
              <a:picLocks noChangeAspect="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2388193" y="2606510"/>
              <a:ext cx="6696254" cy="1530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EB53808-9CDA-4B6D-99D3-B2E71AB8E33E}"/>
                    </a:ext>
                  </a:extLst>
                </p:cNvPr>
                <p:cNvSpPr txBox="1"/>
                <p:nvPr/>
              </p:nvSpPr>
              <p:spPr>
                <a:xfrm>
                  <a:off x="3806063" y="2736463"/>
                  <a:ext cx="5181252" cy="129937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800"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7</m:t>
                            </m:r>
                          </m:num>
                          <m:den>
                            <m:r>
                              <m:rPr>
                                <m:nor/>
                              </m:rPr>
                              <a:rPr lang="en-US" sz="4800" b="0" i="0" smtClean="0">
                                <a:ln w="0"/>
                                <a:solidFill>
                                  <a:schemeClr val="tx1"/>
                                </a:solidFill>
                                <a:effectLst>
                                  <a:outerShdw blurRad="38100" dist="38100" dir="2700000" algn="tl">
                                    <a:srgbClr val="000000">
                                      <a:alpha val="43137"/>
                                    </a:srgbClr>
                                  </a:outerShdw>
                                </a:effectLst>
                                <a:latin typeface="Cambria Math" panose="02040503050406030204" pitchFamily="18" charset="0"/>
                              </a:rPr>
                              <m:t>2</m:t>
                            </m:r>
                          </m:den>
                        </m:f>
                      </m:oMath>
                    </m:oMathPara>
                  </a14:m>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8EB53808-9CDA-4B6D-99D3-B2E71AB8E33E}"/>
                    </a:ext>
                  </a:extLst>
                </p:cNvPr>
                <p:cNvSpPr txBox="1">
                  <a:spLocks noRot="1" noChangeAspect="1" noMove="1" noResize="1" noEditPoints="1" noAdjustHandles="1" noChangeArrowheads="1" noChangeShapeType="1" noTextEdit="1"/>
                </p:cNvSpPr>
                <p:nvPr/>
              </p:nvSpPr>
              <p:spPr>
                <a:xfrm>
                  <a:off x="3806063" y="2736463"/>
                  <a:ext cx="5181252" cy="1299379"/>
                </a:xfrm>
                <a:prstGeom prst="rect">
                  <a:avLst/>
                </a:prstGeom>
                <a:blipFill>
                  <a:blip r:embed="rId25"/>
                  <a:stretch>
                    <a:fillRect b="-405"/>
                  </a:stretch>
                </a:blipFill>
                <a:ln w="28575">
                  <a:solidFill>
                    <a:srgbClr val="003333"/>
                  </a:solidFill>
                  <a:prstDash val="lgDash"/>
                </a:ln>
              </p:spPr>
              <p:txBody>
                <a:bodyPr/>
                <a:lstStyle/>
                <a:p>
                  <a:r>
                    <a:rPr lang="en-US">
                      <a:noFill/>
                    </a:rPr>
                    <a:t> </a:t>
                  </a:r>
                </a:p>
              </p:txBody>
            </p:sp>
          </mc:Fallback>
        </mc:AlternateContent>
        <p:pic>
          <p:nvPicPr>
            <p:cNvPr id="30" name="Picture 29"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45679" y="2795574"/>
              <a:ext cx="1381262" cy="1498617"/>
            </a:xfrm>
            <a:prstGeom prst="rect">
              <a:avLst/>
            </a:prstGeom>
          </p:spPr>
        </p:pic>
      </p:grpSp>
      <p:pic>
        <p:nvPicPr>
          <p:cNvPr id="31" name="Picture 30">
            <a:extLst>
              <a:ext uri="{FF2B5EF4-FFF2-40B4-BE49-F238E27FC236}">
                <a16:creationId xmlns:a16="http://schemas.microsoft.com/office/drawing/2014/main" id="{6FA2CC91-40FC-44C7-8438-4496BB40BF8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32" name="Picture 31">
            <a:extLst>
              <a:ext uri="{FF2B5EF4-FFF2-40B4-BE49-F238E27FC236}">
                <a16:creationId xmlns:a16="http://schemas.microsoft.com/office/drawing/2014/main" id="{43B92AAC-B190-41B7-B940-8038070D8BC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1578233" y="4423772"/>
            <a:ext cx="829865" cy="829865"/>
          </a:xfrm>
          <a:prstGeom prst="rect">
            <a:avLst/>
          </a:prstGeom>
        </p:spPr>
      </p:pic>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87D42E7-3172-43A5-A35F-69D3EE51C07E}"/>
                  </a:ext>
                </a:extLst>
              </p:cNvPr>
              <p:cNvSpPr/>
              <p:nvPr/>
            </p:nvSpPr>
            <p:spPr>
              <a:xfrm>
                <a:off x="4058526" y="449231"/>
                <a:ext cx="5000625" cy="1582934"/>
              </a:xfrm>
              <a:prstGeom prst="rect">
                <a:avLst/>
              </a:prstGeom>
              <a:noFill/>
            </p:spPr>
            <p:txBody>
              <a:bodyPr wrap="square" lIns="91440" tIns="45720" rIns="91440" bIns="45720">
                <a:spAutoFit/>
              </a:bodyPr>
              <a:lstStyle/>
              <a:p>
                <a:pPr algn="ctr"/>
                <a14:m>
                  <m:oMath xmlns:m="http://schemas.openxmlformats.org/officeDocument/2006/math">
                    <m:f>
                      <m:fPr>
                        <m:ctrlPr>
                          <a:rPr lang="en-US" sz="60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3</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5</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6000" b="1">
                    <a:ln w="0"/>
                    <a:effectLst>
                      <a:outerShdw blurRad="38100" dist="19050" dir="2700000" algn="tl" rotWithShape="0">
                        <a:schemeClr val="dk1">
                          <a:alpha val="40000"/>
                        </a:schemeClr>
                      </a:outerShdw>
                    </a:effectLst>
                    <a:latin typeface="UVF TypoSlabserif" panose="02000403050000020004" pitchFamily="2" charset="0"/>
                  </a:rPr>
                  <a:t>+</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60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m:t>
                        </m:r>
                      </m:num>
                      <m:den>
                        <m:r>
                          <m:rPr>
                            <m:nor/>
                          </m:rPr>
                          <a:rPr lang="en-US" sz="60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5</m:t>
                        </m:r>
                      </m:den>
                    </m:f>
                  </m:oMath>
                </a14:m>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14:m>
                  <m:oMath xmlns:m="http://schemas.openxmlformats.org/officeDocument/2006/math">
                    <m:f>
                      <m:fPr>
                        <m:ctrlPr>
                          <a:rPr lang="en-US" sz="6000" b="1" i="1">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6000" b="1" i="0" smtClean="0">
                            <a:ln w="0"/>
                            <a:effectLst>
                              <a:outerShdw blurRad="38100" dist="19050" dir="2700000" algn="tl" rotWithShape="0">
                                <a:schemeClr val="dk1">
                                  <a:alpha val="40000"/>
                                </a:schemeClr>
                              </a:outerShdw>
                            </a:effectLst>
                            <a:latin typeface="Cambria Math" panose="02040503050406030204" pitchFamily="18" charset="0"/>
                          </a:rPr>
                          <m:t>2</m:t>
                        </m:r>
                      </m:num>
                      <m:den>
                        <m:r>
                          <m:rPr>
                            <m:nor/>
                          </m:rPr>
                          <a:rPr lang="en-US" sz="6000" b="1">
                            <a:ln w="0"/>
                            <a:effectLst>
                              <a:outerShdw blurRad="38100" dist="19050" dir="2700000" algn="tl" rotWithShape="0">
                                <a:schemeClr val="dk1">
                                  <a:alpha val="40000"/>
                                </a:schemeClr>
                              </a:outerShdw>
                            </a:effectLst>
                            <a:latin typeface="Cambria Math" panose="02040503050406030204" pitchFamily="18" charset="0"/>
                          </a:rPr>
                          <m:t>5</m:t>
                        </m:r>
                      </m:den>
                    </m:f>
                  </m:oMath>
                </a14:m>
                <a:r>
                  <a:rPr lang="en-US" sz="6000" b="1">
                    <a:ln w="0"/>
                    <a:effectLst>
                      <a:outerShdw blurRad="38100" dist="19050" dir="2700000" algn="tl" rotWithShape="0">
                        <a:schemeClr val="dk1">
                          <a:alpha val="40000"/>
                        </a:schemeClr>
                      </a:outerShdw>
                    </a:effectLst>
                    <a:latin typeface="UVF TypoSlabserif" panose="02000403050000020004" pitchFamily="2" charset="0"/>
                  </a:rPr>
                  <a:t> </a:t>
                </a:r>
                <a:r>
                  <a:rPr lang="en-US" sz="60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endParaRPr lang="en-US" sz="6000" b="1" cap="none" spc="0">
                  <a:ln w="0"/>
                  <a:solidFill>
                    <a:schemeClr val="tx1"/>
                  </a:solidFill>
                  <a:effectLst>
                    <a:outerShdw blurRad="38100" dist="19050" dir="2700000" algn="tl" rotWithShape="0">
                      <a:schemeClr val="dk1">
                        <a:alpha val="40000"/>
                      </a:schemeClr>
                    </a:outerShdw>
                  </a:effectLst>
                  <a:latin typeface="UVF TypoSlabserif" panose="02000403050000020004" pitchFamily="2" charset="0"/>
                </a:endParaRPr>
              </a:p>
            </p:txBody>
          </p:sp>
        </mc:Choice>
        <mc:Fallback xmlns="">
          <p:sp>
            <p:nvSpPr>
              <p:cNvPr id="34" name="Rectangle 33">
                <a:extLst>
                  <a:ext uri="{FF2B5EF4-FFF2-40B4-BE49-F238E27FC236}">
                    <a16:creationId xmlns:a16="http://schemas.microsoft.com/office/drawing/2014/main" id="{087D42E7-3172-43A5-A35F-69D3EE51C07E}"/>
                  </a:ext>
                </a:extLst>
              </p:cNvPr>
              <p:cNvSpPr>
                <a:spLocks noRot="1" noChangeAspect="1" noMove="1" noResize="1" noEditPoints="1" noAdjustHandles="1" noChangeArrowheads="1" noChangeShapeType="1" noTextEdit="1"/>
              </p:cNvSpPr>
              <p:nvPr/>
            </p:nvSpPr>
            <p:spPr>
              <a:xfrm>
                <a:off x="4058526" y="449231"/>
                <a:ext cx="5000625" cy="1582934"/>
              </a:xfrm>
              <a:prstGeom prst="rect">
                <a:avLst/>
              </a:prstGeom>
              <a:blipFill>
                <a:blip r:embed="rId29"/>
                <a:stretch>
                  <a:fillRect r="-3049" b="-15444"/>
                </a:stretch>
              </a:blipFill>
            </p:spPr>
            <p:txBody>
              <a:bodyPr/>
              <a:lstStyle/>
              <a:p>
                <a:r>
                  <a:rPr lang="en-US">
                    <a:noFill/>
                  </a:rPr>
                  <a:t> </a:t>
                </a:r>
              </a:p>
            </p:txBody>
          </p:sp>
        </mc:Fallback>
      </mc:AlternateContent>
      <p:sp>
        <p:nvSpPr>
          <p:cNvPr id="2" name="Rectangle 2">
            <a:extLst>
              <a:ext uri="{FF2B5EF4-FFF2-40B4-BE49-F238E27FC236}">
                <a16:creationId xmlns:a16="http://schemas.microsoft.com/office/drawing/2014/main" id="{7440710A-413E-4C4B-B5D1-04BD13423F60}"/>
              </a:ext>
            </a:extLst>
          </p:cNvPr>
          <p:cNvSpPr>
            <a:spLocks noChangeArrowheads="1"/>
          </p:cNvSpPr>
          <p:nvPr/>
        </p:nvSpPr>
        <p:spPr bwMode="auto">
          <a:xfrm>
            <a:off x="2241176" y="-1668768"/>
            <a:ext cx="48824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02BC5101-DDC6-459A-90E8-BADF83724E8C}"/>
              </a:ext>
            </a:extLst>
          </p:cNvPr>
          <p:cNvGraphicFramePr>
            <a:graphicFrameLocks noChangeAspect="1"/>
          </p:cNvGraphicFramePr>
          <p:nvPr>
            <p:extLst>
              <p:ext uri="{D42A27DB-BD31-4B8C-83A1-F6EECF244321}">
                <p14:modId xmlns:p14="http://schemas.microsoft.com/office/powerpoint/2010/main" val="1326013334"/>
              </p:ext>
            </p:extLst>
          </p:nvPr>
        </p:nvGraphicFramePr>
        <p:xfrm>
          <a:off x="2403993" y="642301"/>
          <a:ext cx="8088669" cy="1417214"/>
        </p:xfrm>
        <a:graphic>
          <a:graphicData uri="http://schemas.openxmlformats.org/presentationml/2006/ole">
            <mc:AlternateContent xmlns:mc="http://schemas.openxmlformats.org/markup-compatibility/2006">
              <mc:Choice xmlns:v="urn:schemas-microsoft-com:vml" Requires="v">
                <p:oleObj spid="_x0000_s4114" r:id="rId30" imgW="1943100" imgH="393700" progId="Equation.3">
                  <p:embed/>
                </p:oleObj>
              </mc:Choice>
              <mc:Fallback>
                <p:oleObj r:id="rId30" imgW="1943100" imgH="393700" progId="Equation.3">
                  <p:embed/>
                  <p:pic>
                    <p:nvPicPr>
                      <p:cNvPr id="0" name="Object 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03993" y="642301"/>
                        <a:ext cx="8088669" cy="1417214"/>
                      </a:xfrm>
                      <a:prstGeom prst="rect">
                        <a:avLst/>
                      </a:prstGeom>
                      <a:noFill/>
                    </p:spPr>
                  </p:pic>
                </p:oleObj>
              </mc:Fallback>
            </mc:AlternateContent>
          </a:graphicData>
        </a:graphic>
      </p:graphicFrame>
    </p:spTree>
    <p:extLst>
      <p:ext uri="{BB962C8B-B14F-4D97-AF65-F5344CB8AC3E}">
        <p14:creationId xmlns:p14="http://schemas.microsoft.com/office/powerpoint/2010/main" val="416900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p:cTn id="7" dur="100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1" presetClass="mediacall" presetSubtype="0" fill="hold" nodeType="withEffect">
                                  <p:stCondLst>
                                    <p:cond delay="0"/>
                                  </p:stCondLst>
                                  <p:childTnLst>
                                    <p:cmd type="call" cmd="playFrom(0.0)">
                                      <p:cBhvr>
                                        <p:cTn id="43" dur="3448" fill="hold"/>
                                        <p:tgtEl>
                                          <p:spTgt spid="33"/>
                                        </p:tgtEl>
                                      </p:cBhvr>
                                    </p:cmd>
                                  </p:childTnLst>
                                </p:cTn>
                              </p:par>
                              <p:par>
                                <p:cTn id="44" presetID="2" presetClass="exit" presetSubtype="4" fill="hold" grpId="1" nodeType="withEffect">
                                  <p:stCondLst>
                                    <p:cond delay="0"/>
                                  </p:stCondLst>
                                  <p:childTnLst>
                                    <p:anim calcmode="lin" valueType="num">
                                      <p:cBhvr additive="base">
                                        <p:cTn id="45" dur="500"/>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46" dur="500"/>
                                        <p:tgtEl>
                                          <p:spTgt spid="34">
                                            <p:txEl>
                                              <p:pRg st="0" end="0"/>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34">
                                            <p:txEl>
                                              <p:pRg st="0" end="0"/>
                                            </p:txEl>
                                          </p:spTgt>
                                        </p:tgtEl>
                                        <p:attrNameLst>
                                          <p:attrName>style.visibility</p:attrName>
                                        </p:attrNameLst>
                                      </p:cBhvr>
                                      <p:to>
                                        <p:strVal val="hidden"/>
                                      </p:to>
                                    </p:set>
                                  </p:childTnLst>
                                </p:cTn>
                              </p:par>
                              <p:par>
                                <p:cTn id="48" presetID="16" presetClass="entr" presetSubtype="21"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subTnLst>
                                    <p:audio>
                                      <p:cMediaNode>
                                        <p:cTn display="0" masterRel="sameClick">
                                          <p:stCondLst>
                                            <p:cond evt="begin" delay="0">
                                              <p:tn val="54"/>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27"/>
                  </p:tgtEl>
                </p:cond>
              </p:nextCondLst>
            </p:seq>
            <p:audio>
              <p:cMediaNode vol="80000">
                <p:cTn id="67" fill="hold" display="0">
                  <p:stCondLst>
                    <p:cond delay="indefinite"/>
                  </p:stCondLst>
                  <p:endCondLst>
                    <p:cond evt="onStopAudio" delay="0">
                      <p:tgtEl>
                        <p:sldTgt/>
                      </p:tgtEl>
                    </p:cond>
                  </p:endCondLst>
                </p:cTn>
                <p:tgtEl>
                  <p:spTgt spid="33"/>
                </p:tgtEl>
              </p:cMediaNode>
            </p:audio>
          </p:childTnLst>
        </p:cTn>
      </p:par>
    </p:tnLst>
    <p:bldLst>
      <p:bldP spid="34" grpId="0" build="allAtOnce"/>
      <p:bldP spid="34"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A7E6F53-7E4D-46FB-B479-400A984319CB}"/>
              </a:ext>
            </a:extLst>
          </p:cNvPr>
          <p:cNvGrpSpPr/>
          <p:nvPr/>
        </p:nvGrpSpPr>
        <p:grpSpPr>
          <a:xfrm>
            <a:off x="5827833" y="964217"/>
            <a:ext cx="5295806" cy="4331006"/>
            <a:chOff x="5827833" y="964217"/>
            <a:chExt cx="5295806" cy="4331006"/>
          </a:xfrm>
        </p:grpSpPr>
        <p:grpSp>
          <p:nvGrpSpPr>
            <p:cNvPr id="2" name="Group 1">
              <a:extLst>
                <a:ext uri="{FF2B5EF4-FFF2-40B4-BE49-F238E27FC236}">
                  <a16:creationId xmlns:a16="http://schemas.microsoft.com/office/drawing/2014/main" id="{862C9001-251D-4E4B-90B1-AE090E712D2B}"/>
                </a:ext>
              </a:extLst>
            </p:cNvPr>
            <p:cNvGrpSpPr/>
            <p:nvPr/>
          </p:nvGrpSpPr>
          <p:grpSpPr>
            <a:xfrm rot="405374" flipH="1">
              <a:off x="5827833" y="964217"/>
              <a:ext cx="5295806" cy="4331006"/>
              <a:chOff x="4626472" y="3253740"/>
              <a:chExt cx="4931242" cy="990799"/>
            </a:xfrm>
            <a:solidFill>
              <a:srgbClr val="CF2665">
                <a:alpha val="63000"/>
              </a:srgbClr>
            </a:solidFill>
          </p:grpSpPr>
          <p:sp>
            <p:nvSpPr>
              <p:cNvPr id="3" name="Rounded Rectangle 7">
                <a:extLst>
                  <a:ext uri="{FF2B5EF4-FFF2-40B4-BE49-F238E27FC236}">
                    <a16:creationId xmlns:a16="http://schemas.microsoft.com/office/drawing/2014/main" id="{1DBCC31E-6B01-4356-BAD5-6DDD6FCFF7CD}"/>
                  </a:ext>
                </a:extLst>
              </p:cNvPr>
              <p:cNvSpPr/>
              <p:nvPr/>
            </p:nvSpPr>
            <p:spPr>
              <a:xfrm>
                <a:off x="4626472" y="3253740"/>
                <a:ext cx="4931242" cy="990799"/>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B839FA23-AB17-45DC-B410-27E70868A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77110">
                <a:off x="4776150" y="3272641"/>
                <a:ext cx="1154089" cy="180252"/>
              </a:xfrm>
              <a:prstGeom prst="rect">
                <a:avLst/>
              </a:prstGeom>
            </p:spPr>
          </p:pic>
        </p:grpSp>
        <p:sp>
          <p:nvSpPr>
            <p:cNvPr id="5" name="Rectangle 4">
              <a:extLst>
                <a:ext uri="{FF2B5EF4-FFF2-40B4-BE49-F238E27FC236}">
                  <a16:creationId xmlns:a16="http://schemas.microsoft.com/office/drawing/2014/main" id="{23084ED0-72C0-43F5-8F05-5EFDB378EEBA}"/>
                </a:ext>
              </a:extLst>
            </p:cNvPr>
            <p:cNvSpPr/>
            <p:nvPr/>
          </p:nvSpPr>
          <p:spPr>
            <a:xfrm rot="375522">
              <a:off x="6333854" y="1637003"/>
              <a:ext cx="4283763" cy="2985433"/>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Hãy chăm sóc cho những hạt giống để chúng ta có một vườn hoa thật xinh nha!</a:t>
              </a: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spTree>
    <p:extLst>
      <p:ext uri="{BB962C8B-B14F-4D97-AF65-F5344CB8AC3E}">
        <p14:creationId xmlns:p14="http://schemas.microsoft.com/office/powerpoint/2010/main" val="73368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1788009" y="342768"/>
            <a:ext cx="6134531" cy="5208192"/>
            <a:chOff x="1788009" y="342768"/>
            <a:chExt cx="6134531" cy="5208192"/>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1788009" y="342768"/>
              <a:ext cx="6134531" cy="5208192"/>
              <a:chOff x="4626473" y="3186942"/>
              <a:chExt cx="5506344" cy="1057597"/>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3" y="3186942"/>
                <a:ext cx="5506344" cy="1057597"/>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1430688">
              <a:off x="2033566" y="1763772"/>
              <a:ext cx="5643414" cy="2985433"/>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Tớ có một mảnh vườn hình bình hành nhưng chưa biết diện tích là bao nhiêu để trồng hoa, hãy giúp tớ tính nha?</a:t>
              </a: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pic>
        <p:nvPicPr>
          <p:cNvPr id="12" name="Picture 11">
            <a:extLst>
              <a:ext uri="{FF2B5EF4-FFF2-40B4-BE49-F238E27FC236}">
                <a16:creationId xmlns:a16="http://schemas.microsoft.com/office/drawing/2014/main" id="{5B8A025E-C1A2-4E20-85DE-EAB7919ABD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082"/>
          <a:stretch/>
        </p:blipFill>
        <p:spPr>
          <a:xfrm>
            <a:off x="10645955" y="176663"/>
            <a:ext cx="1403718" cy="1501867"/>
          </a:xfrm>
          <a:prstGeom prst="rect">
            <a:avLst/>
          </a:prstGeom>
        </p:spPr>
      </p:pic>
    </p:spTree>
    <p:extLst>
      <p:ext uri="{BB962C8B-B14F-4D97-AF65-F5344CB8AC3E}">
        <p14:creationId xmlns:p14="http://schemas.microsoft.com/office/powerpoint/2010/main" val="29698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974CCB-39DE-4B53-99A3-36E793230E7F}"/>
              </a:ext>
            </a:extLst>
          </p:cNvPr>
          <p:cNvGrpSpPr/>
          <p:nvPr/>
        </p:nvGrpSpPr>
        <p:grpSpPr>
          <a:xfrm flipH="1">
            <a:off x="7581899" y="171284"/>
            <a:ext cx="6331147" cy="938916"/>
            <a:chOff x="4617893" y="295813"/>
            <a:chExt cx="8567479" cy="772265"/>
          </a:xfrm>
        </p:grpSpPr>
        <p:sp>
          <p:nvSpPr>
            <p:cNvPr id="3" name="Rounded Rectangle 7">
              <a:extLst>
                <a:ext uri="{FF2B5EF4-FFF2-40B4-BE49-F238E27FC236}">
                  <a16:creationId xmlns:a16="http://schemas.microsoft.com/office/drawing/2014/main" id="{CBB981A9-C22C-4F4C-A4BE-53901393CA69}"/>
                </a:ext>
              </a:extLst>
            </p:cNvPr>
            <p:cNvSpPr/>
            <p:nvPr/>
          </p:nvSpPr>
          <p:spPr>
            <a:xfrm>
              <a:off x="6958815" y="295813"/>
              <a:ext cx="3971555" cy="772265"/>
            </a:xfrm>
            <a:prstGeom prst="homePlat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a:extLst>
                <a:ext uri="{FF2B5EF4-FFF2-40B4-BE49-F238E27FC236}">
                  <a16:creationId xmlns:a16="http://schemas.microsoft.com/office/drawing/2014/main" id="{998CD8F7-2806-43C0-AF1A-40627B0CF07C}"/>
                </a:ext>
              </a:extLst>
            </p:cNvPr>
            <p:cNvSpPr/>
            <p:nvPr/>
          </p:nvSpPr>
          <p:spPr>
            <a:xfrm>
              <a:off x="4617893" y="454930"/>
              <a:ext cx="8567479" cy="582241"/>
            </a:xfrm>
            <a:prstGeom prst="homePlate">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Bài 2</a:t>
              </a:r>
            </a:p>
          </p:txBody>
        </p:sp>
      </p:grpSp>
      <mc:AlternateContent xmlns:mc="http://schemas.openxmlformats.org/markup-compatibility/2006" xmlns:a14="http://schemas.microsoft.com/office/drawing/2010/main">
        <mc:Choice Requires="a14">
          <p:sp>
            <p:nvSpPr>
              <p:cNvPr id="5" name="Text Box 5">
                <a:extLst>
                  <a:ext uri="{FF2B5EF4-FFF2-40B4-BE49-F238E27FC236}">
                    <a16:creationId xmlns:a16="http://schemas.microsoft.com/office/drawing/2014/main" id="{27BC5430-B64A-411D-9A81-6F8CB919FB58}"/>
                  </a:ext>
                </a:extLst>
              </p:cNvPr>
              <p:cNvSpPr txBox="1">
                <a:spLocks noChangeArrowheads="1"/>
              </p:cNvSpPr>
              <p:nvPr/>
            </p:nvSpPr>
            <p:spPr bwMode="auto">
              <a:xfrm>
                <a:off x="141111" y="1169493"/>
                <a:ext cx="11909777" cy="5557628"/>
              </a:xfrm>
              <a:prstGeom prst="roundRect">
                <a:avLst/>
              </a:prstGeom>
              <a:solidFill>
                <a:schemeClr val="accent4">
                  <a:lumMod val="20000"/>
                  <a:lumOff val="80000"/>
                  <a:alpha val="77000"/>
                </a:schemeClr>
              </a:solidFill>
              <a:ln w="9525">
                <a:solidFill>
                  <a:schemeClr val="bg1"/>
                </a:solidFill>
                <a:miter lim="800000"/>
                <a:headEnd/>
                <a:tailEnd/>
              </a:ln>
            </p:spPr>
            <p:txBody>
              <a:bodyPr/>
              <a:lstStyle/>
              <a:p>
                <a:pPr marL="342900" indent="-342900" algn="ctr">
                  <a:spcBef>
                    <a:spcPct val="50000"/>
                  </a:spcBef>
                </a:pPr>
                <a:r>
                  <a:rPr lang="en-US" sz="36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40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Tính diện tích của hình bình hành có độ dài đáy là 18 cm, chiều cao bằng </a:t>
                </a:r>
                <a:r>
                  <a:rPr lang="en-US" sz="4000" b="1">
                    <a:ln w="0"/>
                    <a:solidFill>
                      <a:schemeClr val="tx1"/>
                    </a:solidFill>
                    <a:effectLst>
                      <a:outerShdw blurRad="38100" dist="38100" dir="2700000" algn="tl">
                        <a:srgbClr val="000000">
                          <a:alpha val="43137"/>
                        </a:srgbClr>
                      </a:outerShdw>
                    </a:effectLst>
                  </a:rPr>
                  <a:t> </a:t>
                </a:r>
                <a14:m>
                  <m:oMath xmlns:m="http://schemas.openxmlformats.org/officeDocument/2006/math">
                    <m:f>
                      <m:fPr>
                        <m:ctrlPr>
                          <a:rPr lang="en-US" sz="4000" b="1" i="1">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4000" b="1">
                            <a:ln w="0"/>
                            <a:solidFill>
                              <a:schemeClr val="tx1"/>
                            </a:solidFill>
                            <a:effectLst>
                              <a:outerShdw blurRad="38100" dist="38100" dir="2700000" algn="tl">
                                <a:srgbClr val="000000">
                                  <a:alpha val="43137"/>
                                </a:srgbClr>
                              </a:outerShdw>
                            </a:effectLst>
                            <a:latin typeface="Cambria Math" panose="02040503050406030204" pitchFamily="18" charset="0"/>
                          </a:rPr>
                          <m:t>5</m:t>
                        </m:r>
                      </m:num>
                      <m:den>
                        <m:r>
                          <m:rPr>
                            <m:nor/>
                          </m:rPr>
                          <a:rPr lang="en-US" sz="4000" b="1" i="0" smtClean="0">
                            <a:ln w="0"/>
                            <a:solidFill>
                              <a:schemeClr val="tx1"/>
                            </a:solidFill>
                            <a:effectLst>
                              <a:outerShdw blurRad="38100" dist="38100" dir="2700000" algn="tl">
                                <a:srgbClr val="000000">
                                  <a:alpha val="43137"/>
                                </a:srgbClr>
                              </a:outerShdw>
                            </a:effectLst>
                            <a:latin typeface="Cambria Math" panose="02040503050406030204" pitchFamily="18" charset="0"/>
                          </a:rPr>
                          <m:t>9</m:t>
                        </m:r>
                      </m:den>
                    </m:f>
                    <m:r>
                      <a:rPr lang="en-US" sz="4000" b="1" i="0" smtClean="0">
                        <a:ln w="0"/>
                        <a:solidFill>
                          <a:schemeClr val="tx1"/>
                        </a:solidFill>
                        <a:effectLst>
                          <a:outerShdw blurRad="38100" dist="38100" dir="2700000" algn="tl">
                            <a:srgbClr val="000000">
                              <a:alpha val="43137"/>
                            </a:srgbClr>
                          </a:outerShdw>
                        </a:effectLst>
                        <a:latin typeface="Cambria Math" panose="02040503050406030204" pitchFamily="18" charset="0"/>
                      </a:rPr>
                      <m:t>  </m:t>
                    </m:r>
                  </m:oMath>
                </a14:m>
                <a:r>
                  <a:rPr lang="en-US" sz="40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độ dài đáy.</a:t>
                </a:r>
                <a:endPar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mc:Choice>
        <mc:Fallback xmlns="">
          <p:sp>
            <p:nvSpPr>
              <p:cNvPr id="5" name="Text Box 5">
                <a:extLst>
                  <a:ext uri="{FF2B5EF4-FFF2-40B4-BE49-F238E27FC236}">
                    <a16:creationId xmlns:a16="http://schemas.microsoft.com/office/drawing/2014/main" id="{27BC5430-B64A-411D-9A81-6F8CB919FB58}"/>
                  </a:ext>
                </a:extLst>
              </p:cNvPr>
              <p:cNvSpPr txBox="1">
                <a:spLocks noRot="1" noChangeAspect="1" noMove="1" noResize="1" noEditPoints="1" noAdjustHandles="1" noChangeArrowheads="1" noChangeShapeType="1" noTextEdit="1"/>
              </p:cNvSpPr>
              <p:nvPr/>
            </p:nvSpPr>
            <p:spPr bwMode="auto">
              <a:xfrm>
                <a:off x="141111" y="1169493"/>
                <a:ext cx="11909777" cy="5557628"/>
              </a:xfrm>
              <a:prstGeom prst="roundRect">
                <a:avLst/>
              </a:prstGeom>
              <a:blipFill>
                <a:blip r:embed="rId2"/>
                <a:stretch>
                  <a:fillRect r="-767"/>
                </a:stretch>
              </a:blipFill>
              <a:ln w="9525">
                <a:solidFill>
                  <a:schemeClr val="bg1"/>
                </a:solidFill>
                <a:miter lim="800000"/>
                <a:headEnd/>
                <a:tailEnd/>
              </a:ln>
            </p:spPr>
            <p:txBody>
              <a:bodyPr/>
              <a:lstStyle/>
              <a:p>
                <a:r>
                  <a:rPr lang="en-US">
                    <a:noFill/>
                  </a:rPr>
                  <a:t> </a:t>
                </a:r>
              </a:p>
            </p:txBody>
          </p:sp>
        </mc:Fallback>
      </mc:AlternateContent>
      <p:grpSp>
        <p:nvGrpSpPr>
          <p:cNvPr id="6" name="Group 13">
            <a:extLst>
              <a:ext uri="{FF2B5EF4-FFF2-40B4-BE49-F238E27FC236}">
                <a16:creationId xmlns:a16="http://schemas.microsoft.com/office/drawing/2014/main" id="{8064E3EB-0F17-408D-AB57-8962763BE465}"/>
              </a:ext>
            </a:extLst>
          </p:cNvPr>
          <p:cNvGrpSpPr>
            <a:grpSpLocks/>
          </p:cNvGrpSpPr>
          <p:nvPr/>
        </p:nvGrpSpPr>
        <p:grpSpPr bwMode="auto">
          <a:xfrm>
            <a:off x="3406015" y="3429000"/>
            <a:ext cx="5571565" cy="2939000"/>
            <a:chOff x="3654" y="1248"/>
            <a:chExt cx="1872" cy="880"/>
          </a:xfrm>
        </p:grpSpPr>
        <p:sp>
          <p:nvSpPr>
            <p:cNvPr id="7" name="AutoShape 14">
              <a:extLst>
                <a:ext uri="{FF2B5EF4-FFF2-40B4-BE49-F238E27FC236}">
                  <a16:creationId xmlns:a16="http://schemas.microsoft.com/office/drawing/2014/main" id="{51F4B649-A6C6-4B22-BCEF-68F065F83249}"/>
                </a:ext>
              </a:extLst>
            </p:cNvPr>
            <p:cNvSpPr>
              <a:spLocks noChangeArrowheads="1"/>
            </p:cNvSpPr>
            <p:nvPr/>
          </p:nvSpPr>
          <p:spPr bwMode="auto">
            <a:xfrm>
              <a:off x="3654" y="1248"/>
              <a:ext cx="1872" cy="624"/>
            </a:xfrm>
            <a:prstGeom prst="parallelogram">
              <a:avLst>
                <a:gd name="adj" fmla="val 75000"/>
              </a:avLst>
            </a:prstGeom>
            <a:solidFill>
              <a:srgbClr val="FF3399"/>
            </a:solidFill>
            <a:ln w="9525">
              <a:solidFill>
                <a:schemeClr val="tx1"/>
              </a:solidFill>
              <a:miter lim="800000"/>
              <a:headEnd/>
              <a:tailEnd/>
            </a:ln>
          </p:spPr>
          <p:txBody>
            <a:bodyPr wrap="none" anchor="ctr"/>
            <a:lstStyle/>
            <a:p>
              <a:endParaRPr lang="en-US" sz="4000" b="1">
                <a:effectLst>
                  <a:outerShdw blurRad="38100" dist="38100" dir="2700000" algn="tl">
                    <a:srgbClr val="000000">
                      <a:alpha val="43137"/>
                    </a:srgbClr>
                  </a:outerShdw>
                </a:effectLst>
                <a:latin typeface="UVF TypoSlabserif" panose="02000403050000020004" pitchFamily="2" charset="0"/>
              </a:endParaRPr>
            </a:p>
          </p:txBody>
        </p:sp>
        <p:sp>
          <p:nvSpPr>
            <p:cNvPr id="8" name="Line 15">
              <a:extLst>
                <a:ext uri="{FF2B5EF4-FFF2-40B4-BE49-F238E27FC236}">
                  <a16:creationId xmlns:a16="http://schemas.microsoft.com/office/drawing/2014/main" id="{1FC010A9-BAB8-44AA-8FC9-B9099B3F13F7}"/>
                </a:ext>
              </a:extLst>
            </p:cNvPr>
            <p:cNvSpPr>
              <a:spLocks noChangeShapeType="1"/>
            </p:cNvSpPr>
            <p:nvPr/>
          </p:nvSpPr>
          <p:spPr bwMode="auto">
            <a:xfrm flipH="1">
              <a:off x="4170" y="1248"/>
              <a:ext cx="9" cy="624"/>
            </a:xfrm>
            <a:prstGeom prst="line">
              <a:avLst/>
            </a:prstGeom>
            <a:noFill/>
            <a:ln w="9525">
              <a:solidFill>
                <a:schemeClr val="tx1"/>
              </a:solidFill>
              <a:round/>
              <a:headEnd/>
              <a:tailEnd/>
            </a:ln>
          </p:spPr>
          <p:txBody>
            <a:bodyPr/>
            <a:lstStyle/>
            <a:p>
              <a:endParaRPr lang="en-US" sz="4000" b="1">
                <a:effectLst>
                  <a:outerShdw blurRad="38100" dist="38100" dir="2700000" algn="tl">
                    <a:srgbClr val="000000">
                      <a:alpha val="43137"/>
                    </a:srgbClr>
                  </a:outerShdw>
                </a:effectLst>
                <a:latin typeface="UVF TypoSlabserif" panose="02000403050000020004" pitchFamily="2" charset="0"/>
              </a:endParaRPr>
            </a:p>
          </p:txBody>
        </p:sp>
        <p:sp>
          <p:nvSpPr>
            <p:cNvPr id="9" name="Rectangle 16">
              <a:extLst>
                <a:ext uri="{FF2B5EF4-FFF2-40B4-BE49-F238E27FC236}">
                  <a16:creationId xmlns:a16="http://schemas.microsoft.com/office/drawing/2014/main" id="{D712A81A-7CAA-4A40-9050-75B12909AB2F}"/>
                </a:ext>
              </a:extLst>
            </p:cNvPr>
            <p:cNvSpPr>
              <a:spLocks noChangeArrowheads="1"/>
            </p:cNvSpPr>
            <p:nvPr/>
          </p:nvSpPr>
          <p:spPr bwMode="auto">
            <a:xfrm>
              <a:off x="4170" y="1727"/>
              <a:ext cx="144" cy="144"/>
            </a:xfrm>
            <a:prstGeom prst="rect">
              <a:avLst/>
            </a:prstGeom>
            <a:solidFill>
              <a:srgbClr val="FF3399"/>
            </a:solidFill>
            <a:ln w="9525">
              <a:solidFill>
                <a:schemeClr val="tx1"/>
              </a:solidFill>
              <a:miter lim="800000"/>
              <a:headEnd/>
              <a:tailEnd/>
            </a:ln>
          </p:spPr>
          <p:txBody>
            <a:bodyPr wrap="none" anchor="ctr"/>
            <a:lstStyle/>
            <a:p>
              <a:endParaRPr lang="en-US" sz="4000" b="1">
                <a:effectLst>
                  <a:outerShdw blurRad="38100" dist="38100" dir="2700000" algn="tl">
                    <a:srgbClr val="000000">
                      <a:alpha val="43137"/>
                    </a:srgbClr>
                  </a:outerShdw>
                </a:effectLst>
                <a:latin typeface="UVF TypoSlabserif" panose="02000403050000020004" pitchFamily="2" charset="0"/>
              </a:endParaRPr>
            </a:p>
          </p:txBody>
        </p:sp>
        <p:sp>
          <p:nvSpPr>
            <p:cNvPr id="10" name="Text Box 17">
              <a:extLst>
                <a:ext uri="{FF2B5EF4-FFF2-40B4-BE49-F238E27FC236}">
                  <a16:creationId xmlns:a16="http://schemas.microsoft.com/office/drawing/2014/main" id="{365ADD63-9DBF-4F5B-A877-4BE152282573}"/>
                </a:ext>
              </a:extLst>
            </p:cNvPr>
            <p:cNvSpPr txBox="1">
              <a:spLocks noChangeArrowheads="1"/>
            </p:cNvSpPr>
            <p:nvPr/>
          </p:nvSpPr>
          <p:spPr bwMode="auto">
            <a:xfrm>
              <a:off x="4170" y="1417"/>
              <a:ext cx="432" cy="23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4000" b="1">
                  <a:effectLst>
                    <a:outerShdw blurRad="38100" dist="38100" dir="2700000" algn="tl">
                      <a:srgbClr val="000000">
                        <a:alpha val="43137"/>
                      </a:srgbClr>
                    </a:outerShdw>
                  </a:effectLst>
                  <a:latin typeface="UVF TypoSlabserif" panose="02000403050000020004" pitchFamily="2" charset="0"/>
                </a:rPr>
                <a:t>? cm</a:t>
              </a:r>
            </a:p>
          </p:txBody>
        </p:sp>
        <p:sp>
          <p:nvSpPr>
            <p:cNvPr id="11" name="Text Box 18">
              <a:extLst>
                <a:ext uri="{FF2B5EF4-FFF2-40B4-BE49-F238E27FC236}">
                  <a16:creationId xmlns:a16="http://schemas.microsoft.com/office/drawing/2014/main" id="{5F3EBA1F-E293-4950-A594-F3CAB49E12DD}"/>
                </a:ext>
              </a:extLst>
            </p:cNvPr>
            <p:cNvSpPr txBox="1">
              <a:spLocks noChangeArrowheads="1"/>
            </p:cNvSpPr>
            <p:nvPr/>
          </p:nvSpPr>
          <p:spPr bwMode="auto">
            <a:xfrm>
              <a:off x="4170" y="1890"/>
              <a:ext cx="624" cy="238"/>
            </a:xfrm>
            <a:prstGeom prst="rect">
              <a:avLst/>
            </a:prstGeom>
            <a:noFill/>
            <a:ln w="9525">
              <a:noFill/>
              <a:miter lim="800000"/>
              <a:headEnd/>
              <a:tailEnd/>
            </a:ln>
          </p:spPr>
          <p:txBody>
            <a:bodyPr>
              <a:spAutoFit/>
            </a:bodyPr>
            <a:lstStyle/>
            <a:p>
              <a:pPr>
                <a:spcBef>
                  <a:spcPct val="50000"/>
                </a:spcBef>
              </a:pPr>
              <a:r>
                <a:rPr lang="en-US" sz="4000" b="1">
                  <a:effectLst>
                    <a:outerShdw blurRad="38100" dist="38100" dir="2700000" algn="tl">
                      <a:srgbClr val="000000">
                        <a:alpha val="43137"/>
                      </a:srgbClr>
                    </a:outerShdw>
                  </a:effectLst>
                  <a:latin typeface="UVF TypoSlabserif" panose="02000403050000020004" pitchFamily="2" charset="0"/>
                </a:rPr>
                <a:t>18cm</a:t>
              </a:r>
            </a:p>
          </p:txBody>
        </p:sp>
      </p:grpSp>
    </p:spTree>
    <p:extLst>
      <p:ext uri="{BB962C8B-B14F-4D97-AF65-F5344CB8AC3E}">
        <p14:creationId xmlns:p14="http://schemas.microsoft.com/office/powerpoint/2010/main" val="34162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31234D-AE86-4BAB-9ABA-8E0D304757F8}"/>
              </a:ext>
            </a:extLst>
          </p:cNvPr>
          <p:cNvGrpSpPr/>
          <p:nvPr/>
        </p:nvGrpSpPr>
        <p:grpSpPr>
          <a:xfrm>
            <a:off x="5827833" y="964217"/>
            <a:ext cx="5295806" cy="4331006"/>
            <a:chOff x="5827833" y="964217"/>
            <a:chExt cx="5295806" cy="4331006"/>
          </a:xfrm>
        </p:grpSpPr>
        <p:grpSp>
          <p:nvGrpSpPr>
            <p:cNvPr id="3" name="Group 2">
              <a:extLst>
                <a:ext uri="{FF2B5EF4-FFF2-40B4-BE49-F238E27FC236}">
                  <a16:creationId xmlns:a16="http://schemas.microsoft.com/office/drawing/2014/main" id="{E1F7E09E-671D-4BEA-A128-A665263AC289}"/>
                </a:ext>
              </a:extLst>
            </p:cNvPr>
            <p:cNvGrpSpPr/>
            <p:nvPr/>
          </p:nvGrpSpPr>
          <p:grpSpPr>
            <a:xfrm rot="405374" flipH="1">
              <a:off x="5827833" y="964217"/>
              <a:ext cx="5295806" cy="4331006"/>
              <a:chOff x="4626472" y="3253740"/>
              <a:chExt cx="4931242" cy="990799"/>
            </a:xfrm>
            <a:solidFill>
              <a:srgbClr val="CF2665">
                <a:alpha val="63000"/>
              </a:srgbClr>
            </a:solidFill>
          </p:grpSpPr>
          <p:sp>
            <p:nvSpPr>
              <p:cNvPr id="5" name="Rounded Rectangle 7">
                <a:extLst>
                  <a:ext uri="{FF2B5EF4-FFF2-40B4-BE49-F238E27FC236}">
                    <a16:creationId xmlns:a16="http://schemas.microsoft.com/office/drawing/2014/main" id="{75B532C2-B5BA-4E41-9CF1-C7BF54FB9F30}"/>
                  </a:ext>
                </a:extLst>
              </p:cNvPr>
              <p:cNvSpPr/>
              <p:nvPr/>
            </p:nvSpPr>
            <p:spPr>
              <a:xfrm>
                <a:off x="4626472" y="3253740"/>
                <a:ext cx="4931242" cy="990799"/>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0E29D4B2-7F68-45EB-AB1F-A551F8308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776150" y="3272641"/>
                <a:ext cx="1154089" cy="180252"/>
              </a:xfrm>
              <a:prstGeom prst="rect">
                <a:avLst/>
              </a:prstGeom>
            </p:spPr>
          </p:pic>
        </p:grpSp>
        <p:sp>
          <p:nvSpPr>
            <p:cNvPr id="4" name="Rectangle 3">
              <a:extLst>
                <a:ext uri="{FF2B5EF4-FFF2-40B4-BE49-F238E27FC236}">
                  <a16:creationId xmlns:a16="http://schemas.microsoft.com/office/drawing/2014/main" id="{D54BDA8C-2F80-45D2-82CE-32DF8F178ADE}"/>
                </a:ext>
              </a:extLst>
            </p:cNvPr>
            <p:cNvSpPr/>
            <p:nvPr/>
          </p:nvSpPr>
          <p:spPr>
            <a:xfrm rot="375522">
              <a:off x="6333854" y="2006335"/>
              <a:ext cx="4283763" cy="2246769"/>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Hãy nêu lại công thức tính diện tích hình bình hành nào?</a:t>
              </a: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grpSp>
        <p:nvGrpSpPr>
          <p:cNvPr id="7" name="Group 6">
            <a:extLst>
              <a:ext uri="{FF2B5EF4-FFF2-40B4-BE49-F238E27FC236}">
                <a16:creationId xmlns:a16="http://schemas.microsoft.com/office/drawing/2014/main" id="{DADDCB49-C0C4-45BD-9B91-156AA6631561}"/>
              </a:ext>
            </a:extLst>
          </p:cNvPr>
          <p:cNvGrpSpPr/>
          <p:nvPr/>
        </p:nvGrpSpPr>
        <p:grpSpPr>
          <a:xfrm>
            <a:off x="6333853" y="1278262"/>
            <a:ext cx="4814766" cy="2236177"/>
            <a:chOff x="6333854" y="1278263"/>
            <a:chExt cx="4814766" cy="2236177"/>
          </a:xfrm>
        </p:grpSpPr>
        <p:pic>
          <p:nvPicPr>
            <p:cNvPr id="11" name="Graphic 10">
              <a:extLst>
                <a:ext uri="{FF2B5EF4-FFF2-40B4-BE49-F238E27FC236}">
                  <a16:creationId xmlns:a16="http://schemas.microsoft.com/office/drawing/2014/main" id="{4AF49589-39BB-4EA0-A616-E055A67C95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28264" flipH="1">
              <a:off x="9909210" y="1278263"/>
              <a:ext cx="1239410" cy="787922"/>
            </a:xfrm>
            <a:prstGeom prst="rect">
              <a:avLst/>
            </a:prstGeom>
          </p:spPr>
        </p:pic>
        <p:sp>
          <p:nvSpPr>
            <p:cNvPr id="9" name="Rectangle 8">
              <a:extLst>
                <a:ext uri="{FF2B5EF4-FFF2-40B4-BE49-F238E27FC236}">
                  <a16:creationId xmlns:a16="http://schemas.microsoft.com/office/drawing/2014/main" id="{E478B46A-604B-4A62-A631-4E14CADCAC59}"/>
                </a:ext>
              </a:extLst>
            </p:cNvPr>
            <p:cNvSpPr/>
            <p:nvPr/>
          </p:nvSpPr>
          <p:spPr>
            <a:xfrm rot="375522">
              <a:off x="6333854" y="2744999"/>
              <a:ext cx="4283763" cy="769441"/>
            </a:xfrm>
            <a:prstGeom prst="rect">
              <a:avLst/>
            </a:prstGeom>
          </p:spPr>
          <p:txBody>
            <a:bodyPr wrap="square">
              <a:spAutoFit/>
            </a:bodyPr>
            <a:lstStyle/>
            <a:p>
              <a:pPr algn="ctr">
                <a:lnSpc>
                  <a:spcPct val="150000"/>
                </a:lnSpc>
              </a:pP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grpSp>
        <p:nvGrpSpPr>
          <p:cNvPr id="12" name="Group 11">
            <a:extLst>
              <a:ext uri="{FF2B5EF4-FFF2-40B4-BE49-F238E27FC236}">
                <a16:creationId xmlns:a16="http://schemas.microsoft.com/office/drawing/2014/main" id="{DFF01C14-D460-46DB-A3A0-1F6F668A663C}"/>
              </a:ext>
            </a:extLst>
          </p:cNvPr>
          <p:cNvGrpSpPr/>
          <p:nvPr/>
        </p:nvGrpSpPr>
        <p:grpSpPr>
          <a:xfrm>
            <a:off x="5808570" y="1018418"/>
            <a:ext cx="5334328" cy="4331006"/>
            <a:chOff x="5789311" y="964217"/>
            <a:chExt cx="5334328" cy="4331006"/>
          </a:xfrm>
        </p:grpSpPr>
        <p:grpSp>
          <p:nvGrpSpPr>
            <p:cNvPr id="13" name="Group 12">
              <a:extLst>
                <a:ext uri="{FF2B5EF4-FFF2-40B4-BE49-F238E27FC236}">
                  <a16:creationId xmlns:a16="http://schemas.microsoft.com/office/drawing/2014/main" id="{1C2C8E54-8DD9-47E4-8E07-83333529C652}"/>
                </a:ext>
              </a:extLst>
            </p:cNvPr>
            <p:cNvGrpSpPr/>
            <p:nvPr/>
          </p:nvGrpSpPr>
          <p:grpSpPr>
            <a:xfrm rot="405374" flipH="1">
              <a:off x="5827833" y="964217"/>
              <a:ext cx="5295806" cy="4331006"/>
              <a:chOff x="4626472" y="3253740"/>
              <a:chExt cx="4931242" cy="990799"/>
            </a:xfrm>
            <a:solidFill>
              <a:srgbClr val="CF2665">
                <a:alpha val="63000"/>
              </a:srgbClr>
            </a:solidFill>
          </p:grpSpPr>
          <p:sp>
            <p:nvSpPr>
              <p:cNvPr id="15" name="Rounded Rectangle 7">
                <a:extLst>
                  <a:ext uri="{FF2B5EF4-FFF2-40B4-BE49-F238E27FC236}">
                    <a16:creationId xmlns:a16="http://schemas.microsoft.com/office/drawing/2014/main" id="{1BEA5A48-34A2-436B-9390-D50ADA1C2C36}"/>
                  </a:ext>
                </a:extLst>
              </p:cNvPr>
              <p:cNvSpPr/>
              <p:nvPr/>
            </p:nvSpPr>
            <p:spPr>
              <a:xfrm>
                <a:off x="4626472" y="3253740"/>
                <a:ext cx="4931242" cy="990799"/>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D1826509-04A8-4152-8DC8-AFF492447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776150" y="3272641"/>
                <a:ext cx="1154089" cy="180252"/>
              </a:xfrm>
              <a:prstGeom prst="rect">
                <a:avLst/>
              </a:prstGeom>
            </p:spPr>
          </p:pic>
        </p:grpSp>
        <p:sp>
          <p:nvSpPr>
            <p:cNvPr id="14" name="Rectangle 13">
              <a:extLst>
                <a:ext uri="{FF2B5EF4-FFF2-40B4-BE49-F238E27FC236}">
                  <a16:creationId xmlns:a16="http://schemas.microsoft.com/office/drawing/2014/main" id="{E2397A85-1307-4F65-BBB4-16E7B5554E8D}"/>
                </a:ext>
              </a:extLst>
            </p:cNvPr>
            <p:cNvSpPr/>
            <p:nvPr/>
          </p:nvSpPr>
          <p:spPr>
            <a:xfrm>
              <a:off x="5789311" y="2306642"/>
              <a:ext cx="5181047" cy="1646156"/>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Diện tích hình bình hành:</a:t>
              </a:r>
            </a:p>
            <a:p>
              <a:pPr algn="ctr">
                <a:lnSpc>
                  <a:spcPct val="150000"/>
                </a:lnSpc>
              </a:pPr>
              <a:r>
                <a:rPr lang="en-US" sz="4000" b="1">
                  <a:effectLst>
                    <a:glow rad="63500">
                      <a:schemeClr val="accent3">
                        <a:satMod val="175000"/>
                        <a:alpha val="40000"/>
                      </a:schemeClr>
                    </a:glow>
                  </a:effectLst>
                  <a:latin typeface="UVF TypoSlabserif" panose="02000403050000020004" pitchFamily="2" charset="0"/>
                </a:rPr>
                <a:t>Chiều cao x cạnh đáy</a:t>
              </a:r>
              <a:endParaRPr lang="id-ID" sz="4000" b="1" dirty="0">
                <a:effectLst>
                  <a:glow rad="63500">
                    <a:schemeClr val="accent3">
                      <a:satMod val="175000"/>
                      <a:alpha val="40000"/>
                    </a:schemeClr>
                  </a:glow>
                </a:effectLst>
                <a:latin typeface="UVF TypoSlabserif" panose="02000403050000020004" pitchFamily="2" charset="0"/>
              </a:endParaRPr>
            </a:p>
          </p:txBody>
        </p:sp>
      </p:grpSp>
    </p:spTree>
    <p:extLst>
      <p:ext uri="{BB962C8B-B14F-4D97-AF65-F5344CB8AC3E}">
        <p14:creationId xmlns:p14="http://schemas.microsoft.com/office/powerpoint/2010/main" val="14721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974CCB-39DE-4B53-99A3-36E793230E7F}"/>
              </a:ext>
            </a:extLst>
          </p:cNvPr>
          <p:cNvGrpSpPr/>
          <p:nvPr/>
        </p:nvGrpSpPr>
        <p:grpSpPr>
          <a:xfrm flipH="1">
            <a:off x="7581899" y="171284"/>
            <a:ext cx="6331147" cy="938916"/>
            <a:chOff x="4617893" y="295813"/>
            <a:chExt cx="8567479" cy="772265"/>
          </a:xfrm>
        </p:grpSpPr>
        <p:sp>
          <p:nvSpPr>
            <p:cNvPr id="3" name="Rounded Rectangle 7">
              <a:extLst>
                <a:ext uri="{FF2B5EF4-FFF2-40B4-BE49-F238E27FC236}">
                  <a16:creationId xmlns:a16="http://schemas.microsoft.com/office/drawing/2014/main" id="{CBB981A9-C22C-4F4C-A4BE-53901393CA69}"/>
                </a:ext>
              </a:extLst>
            </p:cNvPr>
            <p:cNvSpPr/>
            <p:nvPr/>
          </p:nvSpPr>
          <p:spPr>
            <a:xfrm>
              <a:off x="6958815" y="295813"/>
              <a:ext cx="3971555" cy="772265"/>
            </a:xfrm>
            <a:prstGeom prst="homePlat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a:extLst>
                <a:ext uri="{FF2B5EF4-FFF2-40B4-BE49-F238E27FC236}">
                  <a16:creationId xmlns:a16="http://schemas.microsoft.com/office/drawing/2014/main" id="{998CD8F7-2806-43C0-AF1A-40627B0CF07C}"/>
                </a:ext>
              </a:extLst>
            </p:cNvPr>
            <p:cNvSpPr/>
            <p:nvPr/>
          </p:nvSpPr>
          <p:spPr>
            <a:xfrm>
              <a:off x="4617893" y="454930"/>
              <a:ext cx="8567479" cy="582241"/>
            </a:xfrm>
            <a:prstGeom prst="homePlate">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Bài 2</a:t>
              </a:r>
            </a:p>
          </p:txBody>
        </p:sp>
      </p:grpSp>
      <p:grpSp>
        <p:nvGrpSpPr>
          <p:cNvPr id="15" name="Group 14">
            <a:extLst>
              <a:ext uri="{FF2B5EF4-FFF2-40B4-BE49-F238E27FC236}">
                <a16:creationId xmlns:a16="http://schemas.microsoft.com/office/drawing/2014/main" id="{212CB91F-019D-46ED-9760-347F313BB8A0}"/>
              </a:ext>
            </a:extLst>
          </p:cNvPr>
          <p:cNvGrpSpPr/>
          <p:nvPr/>
        </p:nvGrpSpPr>
        <p:grpSpPr>
          <a:xfrm>
            <a:off x="374952" y="218522"/>
            <a:ext cx="4683431" cy="2229016"/>
            <a:chOff x="374952" y="218522"/>
            <a:chExt cx="4708067" cy="2229016"/>
          </a:xfrm>
        </p:grpSpPr>
        <p:sp>
          <p:nvSpPr>
            <p:cNvPr id="5" name="Text Box 5">
              <a:extLst>
                <a:ext uri="{FF2B5EF4-FFF2-40B4-BE49-F238E27FC236}">
                  <a16:creationId xmlns:a16="http://schemas.microsoft.com/office/drawing/2014/main" id="{27BC5430-B64A-411D-9A81-6F8CB919FB58}"/>
                </a:ext>
              </a:extLst>
            </p:cNvPr>
            <p:cNvSpPr txBox="1">
              <a:spLocks noChangeArrowheads="1"/>
            </p:cNvSpPr>
            <p:nvPr/>
          </p:nvSpPr>
          <p:spPr bwMode="auto">
            <a:xfrm>
              <a:off x="374952" y="218522"/>
              <a:ext cx="4708067" cy="2229016"/>
            </a:xfrm>
            <a:prstGeom prst="roundRect">
              <a:avLst/>
            </a:prstGeom>
            <a:solidFill>
              <a:schemeClr val="accent2">
                <a:alpha val="77000"/>
              </a:schemeClr>
            </a:solidFill>
            <a:ln w="9525">
              <a:solidFill>
                <a:schemeClr val="bg1"/>
              </a:solidFill>
              <a:miter lim="800000"/>
              <a:headEnd/>
              <a:tailEnd/>
            </a:ln>
          </p:spPr>
          <p:txBody>
            <a:bodyPr/>
            <a:lstStyle/>
            <a:p>
              <a:pPr marL="342900" indent="-342900" algn="ctr">
                <a:spcBef>
                  <a:spcPct val="50000"/>
                </a:spcBef>
              </a:pPr>
              <a:r>
                <a:rPr lang="en-US" sz="2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endParaRPr lang="en-US" sz="28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grpSp>
          <p:nvGrpSpPr>
            <p:cNvPr id="13" name="Group 12">
              <a:extLst>
                <a:ext uri="{FF2B5EF4-FFF2-40B4-BE49-F238E27FC236}">
                  <a16:creationId xmlns:a16="http://schemas.microsoft.com/office/drawing/2014/main" id="{7FFDC056-7D86-4B76-8938-AC57EF437B1A}"/>
                </a:ext>
              </a:extLst>
            </p:cNvPr>
            <p:cNvGrpSpPr/>
            <p:nvPr/>
          </p:nvGrpSpPr>
          <p:grpSpPr>
            <a:xfrm>
              <a:off x="965233" y="640742"/>
              <a:ext cx="3527506" cy="1591226"/>
              <a:chOff x="3381294" y="3412574"/>
              <a:chExt cx="5529376" cy="2529721"/>
            </a:xfrm>
          </p:grpSpPr>
          <p:sp>
            <p:nvSpPr>
              <p:cNvPr id="7" name="AutoShape 14">
                <a:extLst>
                  <a:ext uri="{FF2B5EF4-FFF2-40B4-BE49-F238E27FC236}">
                    <a16:creationId xmlns:a16="http://schemas.microsoft.com/office/drawing/2014/main" id="{51F4B649-A6C6-4B22-BCEF-68F065F83249}"/>
                  </a:ext>
                </a:extLst>
              </p:cNvPr>
              <p:cNvSpPr>
                <a:spLocks noChangeArrowheads="1"/>
              </p:cNvSpPr>
              <p:nvPr/>
            </p:nvSpPr>
            <p:spPr bwMode="auto">
              <a:xfrm>
                <a:off x="3381294" y="3412574"/>
                <a:ext cx="5529376" cy="2068868"/>
              </a:xfrm>
              <a:prstGeom prst="parallelogram">
                <a:avLst>
                  <a:gd name="adj" fmla="val 75000"/>
                </a:avLst>
              </a:prstGeom>
              <a:solidFill>
                <a:srgbClr val="FF3399"/>
              </a:solidFill>
              <a:ln w="9525">
                <a:solidFill>
                  <a:schemeClr val="tx1"/>
                </a:solidFill>
                <a:miter lim="800000"/>
                <a:headEnd/>
                <a:tailEnd/>
              </a:ln>
            </p:spPr>
            <p:txBody>
              <a:bodyPr wrap="none" anchor="ctr"/>
              <a:lstStyle/>
              <a:p>
                <a:endParaRPr lang="en-US" sz="2000" b="1">
                  <a:effectLst>
                    <a:outerShdw blurRad="38100" dist="38100" dir="2700000" algn="tl">
                      <a:srgbClr val="000000">
                        <a:alpha val="43137"/>
                      </a:srgbClr>
                    </a:outerShdw>
                  </a:effectLst>
                  <a:latin typeface="UVF TypoSlabserif" panose="02000403050000020004" pitchFamily="2" charset="0"/>
                </a:endParaRPr>
              </a:p>
            </p:txBody>
          </p:sp>
          <p:sp>
            <p:nvSpPr>
              <p:cNvPr id="8" name="Line 15">
                <a:extLst>
                  <a:ext uri="{FF2B5EF4-FFF2-40B4-BE49-F238E27FC236}">
                    <a16:creationId xmlns:a16="http://schemas.microsoft.com/office/drawing/2014/main" id="{1FC010A9-BAB8-44AA-8FC9-B9099B3F13F7}"/>
                  </a:ext>
                </a:extLst>
              </p:cNvPr>
              <p:cNvSpPr>
                <a:spLocks noChangeShapeType="1"/>
              </p:cNvSpPr>
              <p:nvPr/>
            </p:nvSpPr>
            <p:spPr bwMode="auto">
              <a:xfrm flipH="1">
                <a:off x="4905417" y="3412574"/>
                <a:ext cx="26584" cy="2068868"/>
              </a:xfrm>
              <a:prstGeom prst="line">
                <a:avLst/>
              </a:prstGeom>
              <a:noFill/>
              <a:ln w="9525">
                <a:solidFill>
                  <a:schemeClr val="tx1"/>
                </a:solidFill>
                <a:round/>
                <a:headEnd/>
                <a:tailEnd/>
              </a:ln>
            </p:spPr>
            <p:txBody>
              <a:bodyPr/>
              <a:lstStyle/>
              <a:p>
                <a:endParaRPr lang="en-US" sz="2000" b="1">
                  <a:effectLst>
                    <a:outerShdw blurRad="38100" dist="38100" dir="2700000" algn="tl">
                      <a:srgbClr val="000000">
                        <a:alpha val="43137"/>
                      </a:srgbClr>
                    </a:outerShdw>
                  </a:effectLst>
                  <a:latin typeface="UVF TypoSlabserif" panose="02000403050000020004" pitchFamily="2" charset="0"/>
                </a:endParaRPr>
              </a:p>
            </p:txBody>
          </p:sp>
          <p:sp>
            <p:nvSpPr>
              <p:cNvPr id="9" name="Rectangle 16">
                <a:extLst>
                  <a:ext uri="{FF2B5EF4-FFF2-40B4-BE49-F238E27FC236}">
                    <a16:creationId xmlns:a16="http://schemas.microsoft.com/office/drawing/2014/main" id="{D712A81A-7CAA-4A40-9050-75B12909AB2F}"/>
                  </a:ext>
                </a:extLst>
              </p:cNvPr>
              <p:cNvSpPr>
                <a:spLocks noChangeArrowheads="1"/>
              </p:cNvSpPr>
              <p:nvPr/>
            </p:nvSpPr>
            <p:spPr bwMode="auto">
              <a:xfrm>
                <a:off x="4918707" y="5004012"/>
                <a:ext cx="425337" cy="477431"/>
              </a:xfrm>
              <a:prstGeom prst="rect">
                <a:avLst/>
              </a:prstGeom>
              <a:solidFill>
                <a:srgbClr val="FF3399"/>
              </a:solidFill>
              <a:ln w="9525">
                <a:solidFill>
                  <a:schemeClr val="tx1"/>
                </a:solidFill>
                <a:miter lim="800000"/>
                <a:headEnd/>
                <a:tailEnd/>
              </a:ln>
            </p:spPr>
            <p:txBody>
              <a:bodyPr wrap="none" anchor="ctr"/>
              <a:lstStyle/>
              <a:p>
                <a:endParaRPr lang="en-US" sz="2000" b="1">
                  <a:effectLst>
                    <a:outerShdw blurRad="38100" dist="38100" dir="2700000" algn="tl">
                      <a:srgbClr val="000000">
                        <a:alpha val="43137"/>
                      </a:srgbClr>
                    </a:outerShdw>
                  </a:effectLst>
                  <a:latin typeface="UVF TypoSlabserif" panose="02000403050000020004" pitchFamily="2" charset="0"/>
                </a:endParaRPr>
              </a:p>
            </p:txBody>
          </p:sp>
          <p:sp>
            <p:nvSpPr>
              <p:cNvPr id="10" name="Text Box 17">
                <a:extLst>
                  <a:ext uri="{FF2B5EF4-FFF2-40B4-BE49-F238E27FC236}">
                    <a16:creationId xmlns:a16="http://schemas.microsoft.com/office/drawing/2014/main" id="{365ADD63-9DBF-4F5B-A877-4BE152282573}"/>
                  </a:ext>
                </a:extLst>
              </p:cNvPr>
              <p:cNvSpPr txBox="1">
                <a:spLocks noChangeArrowheads="1"/>
              </p:cNvSpPr>
              <p:nvPr/>
            </p:nvSpPr>
            <p:spPr bwMode="auto">
              <a:xfrm>
                <a:off x="4878833" y="4002732"/>
                <a:ext cx="1276010" cy="4011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000" b="1">
                    <a:effectLst>
                      <a:outerShdw blurRad="38100" dist="38100" dir="2700000" algn="tl">
                        <a:srgbClr val="000000">
                          <a:alpha val="43137"/>
                        </a:srgbClr>
                      </a:outerShdw>
                    </a:effectLst>
                    <a:latin typeface="UVF TypoSlabserif" panose="02000403050000020004" pitchFamily="2" charset="0"/>
                  </a:rPr>
                  <a:t>? cm</a:t>
                </a:r>
              </a:p>
            </p:txBody>
          </p:sp>
          <p:sp>
            <p:nvSpPr>
              <p:cNvPr id="11" name="Text Box 18">
                <a:extLst>
                  <a:ext uri="{FF2B5EF4-FFF2-40B4-BE49-F238E27FC236}">
                    <a16:creationId xmlns:a16="http://schemas.microsoft.com/office/drawing/2014/main" id="{5F3EBA1F-E293-4950-A594-F3CAB49E12DD}"/>
                  </a:ext>
                </a:extLst>
              </p:cNvPr>
              <p:cNvSpPr txBox="1">
                <a:spLocks noChangeArrowheads="1"/>
              </p:cNvSpPr>
              <p:nvPr/>
            </p:nvSpPr>
            <p:spPr bwMode="auto">
              <a:xfrm>
                <a:off x="4905417" y="5541120"/>
                <a:ext cx="1843125" cy="401175"/>
              </a:xfrm>
              <a:prstGeom prst="rect">
                <a:avLst/>
              </a:prstGeom>
              <a:noFill/>
              <a:ln w="9525">
                <a:noFill/>
                <a:miter lim="800000"/>
                <a:headEnd/>
                <a:tailEnd/>
              </a:ln>
            </p:spPr>
            <p:txBody>
              <a:bodyPr>
                <a:spAutoFit/>
              </a:bodyPr>
              <a:lstStyle/>
              <a:p>
                <a:pPr>
                  <a:spcBef>
                    <a:spcPct val="50000"/>
                  </a:spcBef>
                </a:pPr>
                <a:r>
                  <a:rPr lang="en-US" sz="2000" b="1">
                    <a:effectLst>
                      <a:outerShdw blurRad="38100" dist="38100" dir="2700000" algn="tl">
                        <a:srgbClr val="000000">
                          <a:alpha val="43137"/>
                        </a:srgbClr>
                      </a:outerShdw>
                    </a:effectLst>
                    <a:latin typeface="UVF TypoSlabserif" panose="02000403050000020004" pitchFamily="2" charset="0"/>
                  </a:rPr>
                  <a:t>18cm</a:t>
                </a:r>
              </a:p>
            </p:txBody>
          </p:sp>
        </p:grpSp>
      </p:grpSp>
      <p:sp>
        <p:nvSpPr>
          <p:cNvPr id="14" name="Text Box 5">
            <a:extLst>
              <a:ext uri="{FF2B5EF4-FFF2-40B4-BE49-F238E27FC236}">
                <a16:creationId xmlns:a16="http://schemas.microsoft.com/office/drawing/2014/main" id="{74AA0F14-826E-4D4E-B9EA-281821A1FC29}"/>
              </a:ext>
            </a:extLst>
          </p:cNvPr>
          <p:cNvSpPr txBox="1">
            <a:spLocks noChangeArrowheads="1"/>
          </p:cNvSpPr>
          <p:nvPr/>
        </p:nvSpPr>
        <p:spPr bwMode="auto">
          <a:xfrm>
            <a:off x="4384487" y="1532420"/>
            <a:ext cx="7432561" cy="5154296"/>
          </a:xfrm>
          <a:prstGeom prst="roundRect">
            <a:avLst/>
          </a:prstGeom>
          <a:solidFill>
            <a:schemeClr val="accent1">
              <a:alpha val="77000"/>
            </a:schemeClr>
          </a:solidFill>
          <a:ln w="9525">
            <a:solidFill>
              <a:schemeClr val="bg1"/>
            </a:solidFill>
            <a:miter lim="800000"/>
            <a:headEnd/>
            <a:tailEnd/>
          </a:ln>
        </p:spPr>
        <p:txBody>
          <a:bodyPr/>
          <a:lstStyle/>
          <a:p>
            <a:pPr marL="342900" indent="-342900" algn="ctr">
              <a:spcBef>
                <a:spcPct val="50000"/>
              </a:spcBef>
            </a:pPr>
            <a:r>
              <a:rPr lang="en-US" sz="36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4000" b="1" u="sng">
                <a:solidFill>
                  <a:schemeClr val="accent4"/>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Bài giải:</a:t>
            </a:r>
          </a:p>
        </p:txBody>
      </p:sp>
      <p:sp>
        <p:nvSpPr>
          <p:cNvPr id="19" name="TextBox 18">
            <a:extLst>
              <a:ext uri="{FF2B5EF4-FFF2-40B4-BE49-F238E27FC236}">
                <a16:creationId xmlns:a16="http://schemas.microsoft.com/office/drawing/2014/main" id="{F244A333-8CAF-4E5D-90A3-AF044417C54C}"/>
              </a:ext>
            </a:extLst>
          </p:cNvPr>
          <p:cNvSpPr txBox="1"/>
          <p:nvPr/>
        </p:nvSpPr>
        <p:spPr>
          <a:xfrm>
            <a:off x="4080398" y="4109568"/>
            <a:ext cx="7432562" cy="1754326"/>
          </a:xfrm>
          <a:prstGeom prst="rect">
            <a:avLst/>
          </a:prstGeom>
          <a:noFill/>
        </p:spPr>
        <p:txBody>
          <a:bodyPr wrap="square">
            <a:spAutoFit/>
          </a:bodyPr>
          <a:lstStyle/>
          <a:p>
            <a:pPr algn="ctr"/>
            <a:r>
              <a:rPr lang="en-US" sz="3600" b="1">
                <a:effectLst>
                  <a:outerShdw blurRad="38100" dist="38100" dir="2700000" algn="tl">
                    <a:srgbClr val="000000">
                      <a:alpha val="43137"/>
                    </a:srgbClr>
                  </a:outerShdw>
                </a:effectLst>
                <a:latin typeface="UVF TypoSlabserif" panose="02000403050000020004" pitchFamily="2" charset="0"/>
              </a:rPr>
              <a:t>    Diện tích hình bình hành là:</a:t>
            </a:r>
          </a:p>
          <a:p>
            <a:pPr algn="ctr"/>
            <a:r>
              <a:rPr lang="en-US" sz="3600" b="1">
                <a:effectLst>
                  <a:outerShdw blurRad="38100" dist="38100" dir="2700000" algn="tl">
                    <a:srgbClr val="000000">
                      <a:alpha val="43137"/>
                    </a:srgbClr>
                  </a:outerShdw>
                </a:effectLst>
                <a:latin typeface="UVF TypoSlabserif" panose="02000403050000020004" pitchFamily="2" charset="0"/>
              </a:rPr>
              <a:t>         10 x 18 = </a:t>
            </a:r>
            <a:r>
              <a:rPr lang="en-US" sz="3600" b="1">
                <a:solidFill>
                  <a:schemeClr val="accent4"/>
                </a:solidFill>
                <a:effectLst>
                  <a:outerShdw blurRad="38100" dist="38100" dir="2700000" algn="tl">
                    <a:srgbClr val="000000">
                      <a:alpha val="43137"/>
                    </a:srgbClr>
                  </a:outerShdw>
                </a:effectLst>
                <a:latin typeface="UVF TypoSlabserif" panose="02000403050000020004" pitchFamily="2" charset="0"/>
              </a:rPr>
              <a:t>180 (cm2)</a:t>
            </a:r>
          </a:p>
          <a:p>
            <a:pPr algn="ctr"/>
            <a:r>
              <a:rPr lang="en-US" sz="3600" b="1">
                <a:effectLst>
                  <a:outerShdw blurRad="38100" dist="38100" dir="2700000" algn="tl">
                    <a:srgbClr val="000000">
                      <a:alpha val="43137"/>
                    </a:srgbClr>
                  </a:outerShdw>
                </a:effectLst>
                <a:latin typeface="UVF TypoSlabserif" panose="02000403050000020004" pitchFamily="2" charset="0"/>
              </a:rPr>
              <a:t>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818F39-E753-41BB-B47C-9E25D8D693C0}"/>
                  </a:ext>
                </a:extLst>
              </p:cNvPr>
              <p:cNvSpPr txBox="1"/>
              <p:nvPr/>
            </p:nvSpPr>
            <p:spPr>
              <a:xfrm>
                <a:off x="4384486" y="2546583"/>
                <a:ext cx="7432561" cy="1545551"/>
              </a:xfrm>
              <a:prstGeom prst="rect">
                <a:avLst/>
              </a:prstGeom>
              <a:noFill/>
            </p:spPr>
            <p:txBody>
              <a:bodyPr wrap="square">
                <a:spAutoFit/>
              </a:bodyPr>
              <a:lstStyle/>
              <a:p>
                <a:pPr algn="ctr"/>
                <a:r>
                  <a:rPr lang="en-US" sz="3600" b="1">
                    <a:effectLst>
                      <a:outerShdw blurRad="38100" dist="38100" dir="2700000" algn="tl">
                        <a:srgbClr val="000000">
                          <a:alpha val="43137"/>
                        </a:srgbClr>
                      </a:outerShdw>
                    </a:effectLst>
                    <a:latin typeface="UVF TypoSlabserif" panose="02000403050000020004" pitchFamily="2" charset="0"/>
                  </a:rPr>
                  <a:t>Chiều cao của hình bình hành là:</a:t>
                </a:r>
              </a:p>
              <a:p>
                <a:pPr algn="ctr"/>
                <a:r>
                  <a:rPr lang="en-US" sz="3600" b="1">
                    <a:effectLst>
                      <a:outerShdw blurRad="38100" dist="38100" dir="2700000" algn="tl">
                        <a:srgbClr val="000000">
                          <a:alpha val="43137"/>
                        </a:srgbClr>
                      </a:outerShdw>
                    </a:effectLst>
                    <a:latin typeface="UVF TypoSlabserif" panose="02000403050000020004" pitchFamily="2" charset="0"/>
                  </a:rPr>
                  <a:t>    18 x </a:t>
                </a:r>
                <a14:m>
                  <m:oMath xmlns:m="http://schemas.openxmlformats.org/officeDocument/2006/math">
                    <m:f>
                      <m:fPr>
                        <m:ctrlPr>
                          <a:rPr lang="en-US" sz="3600" b="1" i="1" smtClean="0">
                            <a:ln w="0"/>
                            <a:solidFill>
                              <a:schemeClr val="tx1"/>
                            </a:solidFill>
                            <a:effectLst>
                              <a:outerShdw blurRad="38100" dist="38100" dir="2700000" algn="tl">
                                <a:srgbClr val="000000">
                                  <a:alpha val="43137"/>
                                </a:srgbClr>
                              </a:outerShdw>
                            </a:effectLst>
                            <a:latin typeface="Cambria Math" panose="02040503050406030204" pitchFamily="18" charset="0"/>
                          </a:rPr>
                        </m:ctrlPr>
                      </m:fPr>
                      <m:num>
                        <m:r>
                          <m:rPr>
                            <m:nor/>
                          </m:rPr>
                          <a:rPr lang="en-US" sz="3600" b="1">
                            <a:ln w="0"/>
                            <a:solidFill>
                              <a:schemeClr val="tx1"/>
                            </a:solidFill>
                            <a:effectLst>
                              <a:outerShdw blurRad="38100" dist="38100" dir="2700000" algn="tl">
                                <a:srgbClr val="000000">
                                  <a:alpha val="43137"/>
                                </a:srgbClr>
                              </a:outerShdw>
                            </a:effectLst>
                            <a:latin typeface="Cambria Math" panose="02040503050406030204" pitchFamily="18" charset="0"/>
                          </a:rPr>
                          <m:t>5</m:t>
                        </m:r>
                      </m:num>
                      <m:den>
                        <m:r>
                          <m:rPr>
                            <m:nor/>
                          </m:rPr>
                          <a:rPr lang="en-US" sz="3600" b="1" i="0" smtClean="0">
                            <a:ln w="0"/>
                            <a:solidFill>
                              <a:schemeClr val="tx1"/>
                            </a:solidFill>
                            <a:effectLst>
                              <a:outerShdw blurRad="38100" dist="38100" dir="2700000" algn="tl">
                                <a:srgbClr val="000000">
                                  <a:alpha val="43137"/>
                                </a:srgbClr>
                              </a:outerShdw>
                            </a:effectLst>
                            <a:latin typeface="Cambria Math" panose="02040503050406030204" pitchFamily="18" charset="0"/>
                          </a:rPr>
                          <m:t>9</m:t>
                        </m:r>
                      </m:den>
                    </m:f>
                    <m:r>
                      <a:rPr lang="en-US" sz="3600" b="1" i="0" smtClean="0">
                        <a:ln w="0"/>
                        <a:solidFill>
                          <a:schemeClr val="tx1"/>
                        </a:solidFill>
                        <a:effectLst>
                          <a:outerShdw blurRad="38100" dist="38100" dir="2700000" algn="tl">
                            <a:srgbClr val="000000">
                              <a:alpha val="43137"/>
                            </a:srgbClr>
                          </a:outerShdw>
                        </a:effectLst>
                        <a:latin typeface="Cambria Math" panose="02040503050406030204" pitchFamily="18" charset="0"/>
                      </a:rPr>
                      <m:t> </m:t>
                    </m:r>
                  </m:oMath>
                </a14:m>
                <a:r>
                  <a:rPr lang="en-US" sz="3600" b="1">
                    <a:effectLst>
                      <a:outerShdw blurRad="38100" dist="38100" dir="2700000" algn="tl">
                        <a:srgbClr val="000000">
                          <a:alpha val="43137"/>
                        </a:srgbClr>
                      </a:outerShdw>
                    </a:effectLst>
                    <a:latin typeface="UVF TypoSlabserif" panose="02000403050000020004" pitchFamily="2" charset="0"/>
                  </a:rPr>
                  <a:t>= </a:t>
                </a:r>
                <a:r>
                  <a:rPr lang="en-US" sz="3600" b="1">
                    <a:solidFill>
                      <a:schemeClr val="accent4"/>
                    </a:solidFill>
                    <a:effectLst>
                      <a:outerShdw blurRad="38100" dist="38100" dir="2700000" algn="tl">
                        <a:srgbClr val="000000">
                          <a:alpha val="43137"/>
                        </a:srgbClr>
                      </a:outerShdw>
                    </a:effectLst>
                    <a:latin typeface="UVF TypoSlabserif" panose="02000403050000020004" pitchFamily="2" charset="0"/>
                  </a:rPr>
                  <a:t>10 (cm)</a:t>
                </a:r>
              </a:p>
            </p:txBody>
          </p:sp>
        </mc:Choice>
        <mc:Fallback xmlns="">
          <p:sp>
            <p:nvSpPr>
              <p:cNvPr id="23" name="TextBox 22">
                <a:extLst>
                  <a:ext uri="{FF2B5EF4-FFF2-40B4-BE49-F238E27FC236}">
                    <a16:creationId xmlns:a16="http://schemas.microsoft.com/office/drawing/2014/main" id="{60818F39-E753-41BB-B47C-9E25D8D693C0}"/>
                  </a:ext>
                </a:extLst>
              </p:cNvPr>
              <p:cNvSpPr txBox="1">
                <a:spLocks noRot="1" noChangeAspect="1" noMove="1" noResize="1" noEditPoints="1" noAdjustHandles="1" noChangeArrowheads="1" noChangeShapeType="1" noTextEdit="1"/>
              </p:cNvSpPr>
              <p:nvPr/>
            </p:nvSpPr>
            <p:spPr>
              <a:xfrm>
                <a:off x="4384486" y="2546583"/>
                <a:ext cx="7432561" cy="1545551"/>
              </a:xfrm>
              <a:prstGeom prst="rect">
                <a:avLst/>
              </a:prstGeom>
              <a:blipFill>
                <a:blip r:embed="rId3"/>
                <a:stretch>
                  <a:fillRect t="-6719" b="-9486"/>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27EE8E1-4819-4BF2-BA25-DEF71BD1BBCC}"/>
              </a:ext>
            </a:extLst>
          </p:cNvPr>
          <p:cNvSpPr txBox="1"/>
          <p:nvPr/>
        </p:nvSpPr>
        <p:spPr>
          <a:xfrm>
            <a:off x="4080397" y="5486841"/>
            <a:ext cx="8442905" cy="646331"/>
          </a:xfrm>
          <a:prstGeom prst="rect">
            <a:avLst/>
          </a:prstGeom>
          <a:noFill/>
        </p:spPr>
        <p:txBody>
          <a:bodyPr wrap="square">
            <a:spAutoFit/>
          </a:bodyPr>
          <a:lstStyle/>
          <a:p>
            <a:pPr algn="ctr"/>
            <a:r>
              <a:rPr lang="en-US" sz="3600" b="1">
                <a:effectLst>
                  <a:outerShdw blurRad="38100" dist="38100" dir="2700000" algn="tl">
                    <a:srgbClr val="000000">
                      <a:alpha val="43137"/>
                    </a:srgbClr>
                  </a:outerShdw>
                </a:effectLst>
                <a:latin typeface="UVF TypoSlabserif" panose="02000403050000020004" pitchFamily="2" charset="0"/>
              </a:rPr>
              <a:t>              Đáp số: </a:t>
            </a:r>
            <a:r>
              <a:rPr lang="en-US" sz="3600" b="1">
                <a:solidFill>
                  <a:schemeClr val="accent4"/>
                </a:solidFill>
                <a:effectLst>
                  <a:outerShdw blurRad="38100" dist="38100" dir="2700000" algn="tl">
                    <a:srgbClr val="000000">
                      <a:alpha val="43137"/>
                    </a:srgbClr>
                  </a:outerShdw>
                </a:effectLst>
                <a:latin typeface="UVF TypoSlabserif" panose="02000403050000020004" pitchFamily="2" charset="0"/>
              </a:rPr>
              <a:t>180 cm2</a:t>
            </a:r>
          </a:p>
        </p:txBody>
      </p:sp>
    </p:spTree>
    <p:extLst>
      <p:ext uri="{BB962C8B-B14F-4D97-AF65-F5344CB8AC3E}">
        <p14:creationId xmlns:p14="http://schemas.microsoft.com/office/powerpoint/2010/main" val="314176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5E1BE0-45F6-404A-939D-DB339A9BBF47}"/>
              </a:ext>
            </a:extLst>
          </p:cNvPr>
          <p:cNvGrpSpPr/>
          <p:nvPr/>
        </p:nvGrpSpPr>
        <p:grpSpPr>
          <a:xfrm>
            <a:off x="5365926" y="2526874"/>
            <a:ext cx="6700698" cy="2110439"/>
            <a:chOff x="5365926" y="2526874"/>
            <a:chExt cx="6700698" cy="2110439"/>
          </a:xfrm>
        </p:grpSpPr>
        <p:sp>
          <p:nvSpPr>
            <p:cNvPr id="2" name="Rounded Rectangle 7">
              <a:extLst>
                <a:ext uri="{FF2B5EF4-FFF2-40B4-BE49-F238E27FC236}">
                  <a16:creationId xmlns:a16="http://schemas.microsoft.com/office/drawing/2014/main" id="{9AC01C41-E6BC-4801-B24A-95E172FB890D}"/>
                </a:ext>
              </a:extLst>
            </p:cNvPr>
            <p:cNvSpPr/>
            <p:nvPr/>
          </p:nvSpPr>
          <p:spPr>
            <a:xfrm>
              <a:off x="5365926" y="2869928"/>
              <a:ext cx="6389955" cy="1767385"/>
            </a:xfrm>
            <a:prstGeom prst="roundRect">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9" y="2526874"/>
              <a:ext cx="1092195" cy="802766"/>
            </a:xfrm>
            <a:prstGeom prst="roundRect">
              <a:avLst/>
            </a:prstGeom>
          </p:spPr>
        </p:pic>
        <p:sp>
          <p:nvSpPr>
            <p:cNvPr id="8" name="Rectangle 7">
              <a:extLst>
                <a:ext uri="{FF2B5EF4-FFF2-40B4-BE49-F238E27FC236}">
                  <a16:creationId xmlns:a16="http://schemas.microsoft.com/office/drawing/2014/main" id="{F58B4235-E386-4513-A8CF-341ADC92103C}"/>
                </a:ext>
              </a:extLst>
            </p:cNvPr>
            <p:cNvSpPr/>
            <p:nvPr/>
          </p:nvSpPr>
          <p:spPr>
            <a:xfrm>
              <a:off x="5820584" y="3224738"/>
              <a:ext cx="593529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Khởi động</a:t>
              </a:r>
            </a:p>
          </p:txBody>
        </p:sp>
      </p:grpSp>
    </p:spTree>
    <p:extLst>
      <p:ext uri="{BB962C8B-B14F-4D97-AF65-F5344CB8AC3E}">
        <p14:creationId xmlns:p14="http://schemas.microsoft.com/office/powerpoint/2010/main" val="291535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78A9C72-C5C1-48F8-BB9F-5A802DF15C33}"/>
              </a:ext>
            </a:extLst>
          </p:cNvPr>
          <p:cNvSpPr txBox="1">
            <a:spLocks noChangeArrowheads="1"/>
          </p:cNvSpPr>
          <p:nvPr/>
        </p:nvSpPr>
        <p:spPr bwMode="auto">
          <a:xfrm>
            <a:off x="236803" y="364738"/>
            <a:ext cx="11909777" cy="6455272"/>
          </a:xfrm>
          <a:prstGeom prst="roundRect">
            <a:avLst/>
          </a:prstGeom>
          <a:solidFill>
            <a:schemeClr val="accent1">
              <a:alpha val="77000"/>
            </a:schemeClr>
          </a:solidFill>
          <a:ln w="9525">
            <a:solidFill>
              <a:schemeClr val="bg1"/>
            </a:solidFill>
            <a:miter lim="800000"/>
            <a:headEnd/>
            <a:tailEnd/>
          </a:ln>
        </p:spPr>
        <p:txBody>
          <a:bodyPr/>
          <a:lstStyle/>
          <a:p>
            <a:pPr marL="342900" indent="-342900" algn="ctr">
              <a:spcBef>
                <a:spcPct val="50000"/>
              </a:spcBef>
            </a:pPr>
            <a:endPar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mc:AlternateContent xmlns:mc="http://schemas.openxmlformats.org/markup-compatibility/2006">
        <mc:Choice xmlns:a14="http://schemas.microsoft.com/office/drawing/2010/main" Requires="a14">
          <p:sp>
            <p:nvSpPr>
              <p:cNvPr id="3" name="Text Box 14">
                <a:extLst>
                  <a:ext uri="{FF2B5EF4-FFF2-40B4-BE49-F238E27FC236}">
                    <a16:creationId xmlns:a16="http://schemas.microsoft.com/office/drawing/2014/main" id="{87AF6BE9-004E-4B41-B1EB-AC05A3111D6B}"/>
                  </a:ext>
                </a:extLst>
              </p:cNvPr>
              <p:cNvSpPr txBox="1">
                <a:spLocks noChangeArrowheads="1"/>
              </p:cNvSpPr>
              <p:nvPr/>
            </p:nvSpPr>
            <p:spPr bwMode="auto">
              <a:xfrm>
                <a:off x="0" y="1303654"/>
                <a:ext cx="12192000" cy="1545551"/>
              </a:xfrm>
              <a:prstGeom prst="rect">
                <a:avLst/>
              </a:prstGeom>
              <a:noFill/>
              <a:ln w="9525">
                <a:noFill/>
                <a:miter lim="800000"/>
                <a:headEnd/>
                <a:tailEnd/>
              </a:ln>
            </p:spPr>
            <p:txBody>
              <a:bodyPr wrap="square">
                <a:spAutoFit/>
              </a:bodyPr>
              <a:lstStyle/>
              <a:p>
                <a:pPr algn="ctr" eaLnBrk="0" hangingPunct="0">
                  <a:spcBef>
                    <a:spcPct val="50000"/>
                  </a:spcBef>
                </a:pP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rPr>
                  <a:t>Một gian </a:t>
                </a: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hàng có </a:t>
                </a:r>
                <a:r>
                  <a:rPr lang="en-US" sz="3600" b="1">
                    <a:solidFill>
                      <a:schemeClr val="accent4"/>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63</a:t>
                </a: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đồ chơi gồm ô tô và búp bê, số búp bê </a:t>
                </a: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rPr>
                  <a:t> bằng </a:t>
                </a:r>
                <a14:m>
                  <m:oMath xmlns:m="http://schemas.openxmlformats.org/officeDocument/2006/math">
                    <m:f>
                      <m:fPr>
                        <m:ctrlPr>
                          <a:rPr lang="en-US" sz="3600" b="1" i="1" smtClean="0">
                            <a:ln w="0"/>
                            <a:solidFill>
                              <a:schemeClr val="accent4"/>
                            </a:solidFill>
                            <a:effectLst>
                              <a:outerShdw blurRad="38100" dist="38100" dir="2700000" algn="tl">
                                <a:srgbClr val="000000">
                                  <a:alpha val="43137"/>
                                </a:srgbClr>
                              </a:outerShdw>
                            </a:effectLst>
                            <a:latin typeface="Cambria Math" panose="02040503050406030204" pitchFamily="18" charset="0"/>
                          </a:rPr>
                        </m:ctrlPr>
                      </m:fPr>
                      <m:num>
                        <m:r>
                          <m:rPr>
                            <m:nor/>
                          </m:rPr>
                          <a:rPr lang="en-US" sz="3600" b="1" i="0" smtClean="0">
                            <a:ln w="0"/>
                            <a:solidFill>
                              <a:schemeClr val="accent4"/>
                            </a:solidFill>
                            <a:effectLst>
                              <a:outerShdw blurRad="38100" dist="38100" dir="2700000" algn="tl">
                                <a:srgbClr val="000000">
                                  <a:alpha val="43137"/>
                                </a:srgbClr>
                              </a:outerShdw>
                            </a:effectLst>
                            <a:latin typeface="Cambria Math" panose="02040503050406030204" pitchFamily="18" charset="0"/>
                          </a:rPr>
                          <m:t>2</m:t>
                        </m:r>
                      </m:num>
                      <m:den>
                        <m:r>
                          <m:rPr>
                            <m:nor/>
                          </m:rPr>
                          <a:rPr lang="en-US" sz="3600" b="1" i="0" smtClean="0">
                            <a:ln w="0"/>
                            <a:solidFill>
                              <a:schemeClr val="accent4"/>
                            </a:solidFill>
                            <a:effectLst>
                              <a:outerShdw blurRad="38100" dist="38100" dir="2700000" algn="tl">
                                <a:srgbClr val="000000">
                                  <a:alpha val="43137"/>
                                </a:srgbClr>
                              </a:outerShdw>
                            </a:effectLst>
                            <a:latin typeface="Cambria Math" panose="02040503050406030204" pitchFamily="18" charset="0"/>
                          </a:rPr>
                          <m:t>5</m:t>
                        </m:r>
                      </m:den>
                    </m:f>
                  </m:oMath>
                </a14:m>
                <a:r>
                  <a:rPr lang="en-US" sz="3600" b="1">
                    <a:solidFill>
                      <a:schemeClr val="accent4"/>
                    </a:solidFill>
                    <a:effectLst>
                      <a:outerShdw blurRad="38100" dist="38100" dir="2700000" algn="tl">
                        <a:srgbClr val="000000">
                          <a:alpha val="43137"/>
                        </a:srgbClr>
                      </a:outerShdw>
                    </a:effectLst>
                    <a:latin typeface="UVF TypoSlabserif" panose="02000403050000020004" pitchFamily="2" charset="0"/>
                  </a:rPr>
                  <a:t>  </a:t>
                </a: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rPr>
                  <a:t>số ô tô. Hỏi gian </a:t>
                </a:r>
                <a:r>
                  <a:rPr lang="en-US" sz="36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hàng đó có bao nhiêu chiếc ô tô?</a:t>
                </a:r>
                <a:endParaRPr lang="en-US" sz="3600" b="1">
                  <a:solidFill>
                    <a:schemeClr val="tx1"/>
                  </a:solidFill>
                  <a:effectLst>
                    <a:outerShdw blurRad="38100" dist="38100" dir="2700000" algn="tl">
                      <a:srgbClr val="000000">
                        <a:alpha val="43137"/>
                      </a:srgbClr>
                    </a:outerShdw>
                  </a:effectLst>
                  <a:latin typeface="UVF TypoSlabserif" panose="02000403050000020004" pitchFamily="2" charset="0"/>
                </a:endParaRPr>
              </a:p>
            </p:txBody>
          </p:sp>
        </mc:Choice>
        <mc:Fallback>
          <p:sp>
            <p:nvSpPr>
              <p:cNvPr id="3" name="Text Box 14">
                <a:extLst>
                  <a:ext uri="{FF2B5EF4-FFF2-40B4-BE49-F238E27FC236}">
                    <a16:creationId xmlns:a16="http://schemas.microsoft.com/office/drawing/2014/main" id="{87AF6BE9-004E-4B41-B1EB-AC05A3111D6B}"/>
                  </a:ext>
                </a:extLst>
              </p:cNvPr>
              <p:cNvSpPr txBox="1">
                <a:spLocks noRot="1" noChangeAspect="1" noMove="1" noResize="1" noEditPoints="1" noAdjustHandles="1" noChangeArrowheads="1" noChangeShapeType="1" noTextEdit="1"/>
              </p:cNvSpPr>
              <p:nvPr/>
            </p:nvSpPr>
            <p:spPr bwMode="auto">
              <a:xfrm>
                <a:off x="0" y="1303654"/>
                <a:ext cx="12192000" cy="1545551"/>
              </a:xfrm>
              <a:prstGeom prst="rect">
                <a:avLst/>
              </a:prstGeom>
              <a:blipFill>
                <a:blip r:embed="rId3"/>
                <a:stretch>
                  <a:fillRect l="-600" t="-6719" r="-1950" b="-8696"/>
                </a:stretch>
              </a:blipFill>
              <a:ln w="9525">
                <a:noFill/>
                <a:miter lim="800000"/>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6246593E-908B-42EA-8D28-C03FB59D27A5}"/>
              </a:ext>
            </a:extLst>
          </p:cNvPr>
          <p:cNvGrpSpPr/>
          <p:nvPr/>
        </p:nvGrpSpPr>
        <p:grpSpPr>
          <a:xfrm flipH="1">
            <a:off x="7581899" y="171284"/>
            <a:ext cx="6331147" cy="938916"/>
            <a:chOff x="4617893" y="295813"/>
            <a:chExt cx="8567479" cy="772265"/>
          </a:xfrm>
        </p:grpSpPr>
        <p:sp>
          <p:nvSpPr>
            <p:cNvPr id="9" name="Rounded Rectangle 7">
              <a:extLst>
                <a:ext uri="{FF2B5EF4-FFF2-40B4-BE49-F238E27FC236}">
                  <a16:creationId xmlns:a16="http://schemas.microsoft.com/office/drawing/2014/main" id="{7C9DF725-5FF8-4E69-9FCB-1BF2F98A943F}"/>
                </a:ext>
              </a:extLst>
            </p:cNvPr>
            <p:cNvSpPr/>
            <p:nvPr/>
          </p:nvSpPr>
          <p:spPr>
            <a:xfrm>
              <a:off x="6958815" y="295813"/>
              <a:ext cx="3971555" cy="772265"/>
            </a:xfrm>
            <a:prstGeom prst="homePlat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7">
              <a:extLst>
                <a:ext uri="{FF2B5EF4-FFF2-40B4-BE49-F238E27FC236}">
                  <a16:creationId xmlns:a16="http://schemas.microsoft.com/office/drawing/2014/main" id="{E835244B-70A5-406E-ABB9-87329A1DEB45}"/>
                </a:ext>
              </a:extLst>
            </p:cNvPr>
            <p:cNvSpPr/>
            <p:nvPr/>
          </p:nvSpPr>
          <p:spPr>
            <a:xfrm>
              <a:off x="4617893" y="454930"/>
              <a:ext cx="8567479" cy="582241"/>
            </a:xfrm>
            <a:prstGeom prst="homePlate">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Bài 3</a:t>
              </a:r>
            </a:p>
          </p:txBody>
        </p:sp>
      </p:grpSp>
      <p:sp>
        <p:nvSpPr>
          <p:cNvPr id="40" name="Text Box 41">
            <a:extLst>
              <a:ext uri="{FF2B5EF4-FFF2-40B4-BE49-F238E27FC236}">
                <a16:creationId xmlns:a16="http://schemas.microsoft.com/office/drawing/2014/main" id="{5ECBAD44-F5C2-4F13-A36B-54283599648F}"/>
              </a:ext>
            </a:extLst>
          </p:cNvPr>
          <p:cNvSpPr txBox="1">
            <a:spLocks noChangeArrowheads="1"/>
          </p:cNvSpPr>
          <p:nvPr/>
        </p:nvSpPr>
        <p:spPr bwMode="auto">
          <a:xfrm>
            <a:off x="438422" y="3133468"/>
            <a:ext cx="3099362" cy="646331"/>
          </a:xfrm>
          <a:prstGeom prst="rect">
            <a:avLst/>
          </a:prstGeom>
          <a:noFill/>
          <a:ln w="9525">
            <a:noFill/>
            <a:miter lim="800000"/>
            <a:headEnd/>
            <a:tailEnd/>
          </a:ln>
        </p:spPr>
        <p:txBody>
          <a:bodyPr wrap="square">
            <a:spAutoFit/>
          </a:bodyPr>
          <a:lstStyle/>
          <a:p>
            <a:pPr eaLnBrk="0" hangingPunct="0">
              <a:spcBef>
                <a:spcPct val="50000"/>
              </a:spcBef>
            </a:pPr>
            <a:r>
              <a:rPr lang="en-US" sz="3600" b="1" u="sng">
                <a:solidFill>
                  <a:schemeClr val="accent4"/>
                </a:solidFill>
                <a:effectLst>
                  <a:outerShdw blurRad="38100" dist="38100" dir="2700000" algn="tl">
                    <a:srgbClr val="000000">
                      <a:alpha val="43137"/>
                    </a:srgbClr>
                  </a:outerShdw>
                </a:effectLst>
                <a:latin typeface="UVF TypoSlabserif" panose="02000403050000020004" pitchFamily="2" charset="0"/>
              </a:rPr>
              <a:t>Ta có sơ đồ: </a:t>
            </a:r>
          </a:p>
        </p:txBody>
      </p:sp>
      <p:grpSp>
        <p:nvGrpSpPr>
          <p:cNvPr id="6" name="Group 5">
            <a:extLst>
              <a:ext uri="{FF2B5EF4-FFF2-40B4-BE49-F238E27FC236}">
                <a16:creationId xmlns:a16="http://schemas.microsoft.com/office/drawing/2014/main" id="{70C532CB-2633-4C60-8B00-7903F9E49DF8}"/>
              </a:ext>
            </a:extLst>
          </p:cNvPr>
          <p:cNvGrpSpPr/>
          <p:nvPr/>
        </p:nvGrpSpPr>
        <p:grpSpPr>
          <a:xfrm>
            <a:off x="2822731" y="3429000"/>
            <a:ext cx="8424370" cy="3405020"/>
            <a:chOff x="2793548" y="3362465"/>
            <a:chExt cx="8424370" cy="3405020"/>
          </a:xfrm>
        </p:grpSpPr>
        <p:sp>
          <p:nvSpPr>
            <p:cNvPr id="37" name="Arc 36">
              <a:extLst>
                <a:ext uri="{FF2B5EF4-FFF2-40B4-BE49-F238E27FC236}">
                  <a16:creationId xmlns:a16="http://schemas.microsoft.com/office/drawing/2014/main" id="{C5DF252C-A41C-431C-80F2-55361D474A13}"/>
                </a:ext>
              </a:extLst>
            </p:cNvPr>
            <p:cNvSpPr/>
            <p:nvPr/>
          </p:nvSpPr>
          <p:spPr>
            <a:xfrm rot="19223662">
              <a:off x="4001815" y="4312348"/>
              <a:ext cx="2693201" cy="2455137"/>
            </a:xfrm>
            <a:prstGeom prst="arc">
              <a:avLst>
                <a:gd name="adj1" fmla="val 16200000"/>
                <a:gd name="adj2" fmla="val 21385651"/>
              </a:avLst>
            </a:prstGeom>
            <a:noFill/>
            <a:ln w="9525" cap="flat" cmpd="sng" algn="ctr">
              <a:solidFill>
                <a:schemeClr val="accent4"/>
              </a:solidFill>
              <a:prstDash val="sys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14" name="TextBox 13">
              <a:extLst>
                <a:ext uri="{FF2B5EF4-FFF2-40B4-BE49-F238E27FC236}">
                  <a16:creationId xmlns:a16="http://schemas.microsoft.com/office/drawing/2014/main" id="{84C619CF-2DFE-43BA-9799-5587F347AFFF}"/>
                </a:ext>
              </a:extLst>
            </p:cNvPr>
            <p:cNvSpPr txBox="1">
              <a:spLocks noChangeArrowheads="1"/>
            </p:cNvSpPr>
            <p:nvPr/>
          </p:nvSpPr>
          <p:spPr bwMode="auto">
            <a:xfrm>
              <a:off x="2793548" y="4151879"/>
              <a:ext cx="1669047"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3600" b="1">
                  <a:solidFill>
                    <a:srgbClr val="002060"/>
                  </a:solidFill>
                  <a:effectLst>
                    <a:outerShdw blurRad="38100" dist="38100" dir="2700000" algn="tl">
                      <a:srgbClr val="000000">
                        <a:alpha val="43137"/>
                      </a:srgbClr>
                    </a:outerShdw>
                  </a:effectLst>
                  <a:latin typeface="UVF TypoSlabserif" panose="02000403050000020004" pitchFamily="2" charset="0"/>
                </a:rPr>
                <a:t>Búp bê:</a:t>
              </a:r>
            </a:p>
          </p:txBody>
        </p:sp>
        <p:sp>
          <p:nvSpPr>
            <p:cNvPr id="15" name="TextBox 14">
              <a:extLst>
                <a:ext uri="{FF2B5EF4-FFF2-40B4-BE49-F238E27FC236}">
                  <a16:creationId xmlns:a16="http://schemas.microsoft.com/office/drawing/2014/main" id="{AC21DFE5-8ED4-4908-A636-60B00ACC0D3A}"/>
                </a:ext>
              </a:extLst>
            </p:cNvPr>
            <p:cNvSpPr txBox="1">
              <a:spLocks noChangeArrowheads="1"/>
            </p:cNvSpPr>
            <p:nvPr/>
          </p:nvSpPr>
          <p:spPr bwMode="auto">
            <a:xfrm>
              <a:off x="2968520" y="5157854"/>
              <a:ext cx="11272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3600" b="1">
                  <a:solidFill>
                    <a:srgbClr val="002060"/>
                  </a:solidFill>
                  <a:effectLst>
                    <a:outerShdw blurRad="38100" dist="38100" dir="2700000" algn="tl">
                      <a:srgbClr val="000000">
                        <a:alpha val="43137"/>
                      </a:srgbClr>
                    </a:outerShdw>
                  </a:effectLst>
                  <a:latin typeface="UVF TypoSlabserif" panose="02000403050000020004" pitchFamily="2" charset="0"/>
                </a:rPr>
                <a:t>Ô tô:</a:t>
              </a:r>
            </a:p>
          </p:txBody>
        </p:sp>
        <p:cxnSp>
          <p:nvCxnSpPr>
            <p:cNvPr id="16" name="Straight Connector 15">
              <a:extLst>
                <a:ext uri="{FF2B5EF4-FFF2-40B4-BE49-F238E27FC236}">
                  <a16:creationId xmlns:a16="http://schemas.microsoft.com/office/drawing/2014/main" id="{773EE9C2-3058-4EF2-9415-2D92F25EC280}"/>
                </a:ext>
              </a:extLst>
            </p:cNvPr>
            <p:cNvCxnSpPr/>
            <p:nvPr/>
          </p:nvCxnSpPr>
          <p:spPr>
            <a:xfrm>
              <a:off x="4542670" y="4622098"/>
              <a:ext cx="571500" cy="0"/>
            </a:xfrm>
            <a:prstGeom prst="line">
              <a:avLst/>
            </a:prstGeom>
            <a:noFill/>
            <a:ln w="38100" cap="flat" cmpd="sng" algn="ctr">
              <a:solidFill>
                <a:schemeClr val="tx1"/>
              </a:solidFill>
              <a:prstDash val="solid"/>
            </a:ln>
            <a:effectLst/>
          </p:spPr>
        </p:cxnSp>
        <p:cxnSp>
          <p:nvCxnSpPr>
            <p:cNvPr id="17" name="Straight Connector 16">
              <a:extLst>
                <a:ext uri="{FF2B5EF4-FFF2-40B4-BE49-F238E27FC236}">
                  <a16:creationId xmlns:a16="http://schemas.microsoft.com/office/drawing/2014/main" id="{29A8783D-E837-42A0-A331-D441BFFFF3F4}"/>
                </a:ext>
              </a:extLst>
            </p:cNvPr>
            <p:cNvCxnSpPr/>
            <p:nvPr/>
          </p:nvCxnSpPr>
          <p:spPr>
            <a:xfrm flipV="1">
              <a:off x="4542670" y="4552248"/>
              <a:ext cx="0" cy="152400"/>
            </a:xfrm>
            <a:prstGeom prst="line">
              <a:avLst/>
            </a:prstGeom>
            <a:noFill/>
            <a:ln w="38100" cap="flat" cmpd="sng" algn="ctr">
              <a:solidFill>
                <a:schemeClr val="tx1"/>
              </a:solidFill>
              <a:prstDash val="solid"/>
            </a:ln>
            <a:effectLst/>
          </p:spPr>
        </p:cxnSp>
        <p:cxnSp>
          <p:nvCxnSpPr>
            <p:cNvPr id="18" name="Straight Connector 17">
              <a:extLst>
                <a:ext uri="{FF2B5EF4-FFF2-40B4-BE49-F238E27FC236}">
                  <a16:creationId xmlns:a16="http://schemas.microsoft.com/office/drawing/2014/main" id="{6884DFFE-2393-4CD5-B011-FB40367EDD59}"/>
                </a:ext>
              </a:extLst>
            </p:cNvPr>
            <p:cNvCxnSpPr/>
            <p:nvPr/>
          </p:nvCxnSpPr>
          <p:spPr>
            <a:xfrm flipV="1">
              <a:off x="5141158" y="4558598"/>
              <a:ext cx="0" cy="152400"/>
            </a:xfrm>
            <a:prstGeom prst="line">
              <a:avLst/>
            </a:prstGeom>
            <a:noFill/>
            <a:ln w="38100" cap="flat" cmpd="sng" algn="ctr">
              <a:solidFill>
                <a:schemeClr val="tx1"/>
              </a:solidFill>
              <a:prstDash val="solid"/>
            </a:ln>
            <a:effectLst/>
          </p:spPr>
        </p:cxnSp>
        <p:cxnSp>
          <p:nvCxnSpPr>
            <p:cNvPr id="19" name="Straight Connector 18">
              <a:extLst>
                <a:ext uri="{FF2B5EF4-FFF2-40B4-BE49-F238E27FC236}">
                  <a16:creationId xmlns:a16="http://schemas.microsoft.com/office/drawing/2014/main" id="{09CF9CFF-6583-43FD-B28F-0048BA62E59A}"/>
                </a:ext>
              </a:extLst>
            </p:cNvPr>
            <p:cNvCxnSpPr/>
            <p:nvPr/>
          </p:nvCxnSpPr>
          <p:spPr>
            <a:xfrm flipV="1">
              <a:off x="5712658" y="4552248"/>
              <a:ext cx="0" cy="152400"/>
            </a:xfrm>
            <a:prstGeom prst="line">
              <a:avLst/>
            </a:prstGeom>
            <a:noFill/>
            <a:ln w="38100" cap="flat" cmpd="sng" algn="ctr">
              <a:solidFill>
                <a:schemeClr val="tx1"/>
              </a:solidFill>
              <a:prstDash val="solid"/>
            </a:ln>
            <a:effectLst/>
          </p:spPr>
        </p:cxnSp>
        <p:cxnSp>
          <p:nvCxnSpPr>
            <p:cNvPr id="20" name="Straight Connector 19">
              <a:extLst>
                <a:ext uri="{FF2B5EF4-FFF2-40B4-BE49-F238E27FC236}">
                  <a16:creationId xmlns:a16="http://schemas.microsoft.com/office/drawing/2014/main" id="{B98C69EB-ADA6-424F-8BA0-266104BF09ED}"/>
                </a:ext>
              </a:extLst>
            </p:cNvPr>
            <p:cNvCxnSpPr/>
            <p:nvPr/>
          </p:nvCxnSpPr>
          <p:spPr>
            <a:xfrm>
              <a:off x="5141158" y="4622098"/>
              <a:ext cx="571500" cy="0"/>
            </a:xfrm>
            <a:prstGeom prst="line">
              <a:avLst/>
            </a:prstGeom>
            <a:noFill/>
            <a:ln w="38100" cap="flat" cmpd="sng" algn="ctr">
              <a:solidFill>
                <a:schemeClr val="tx1"/>
              </a:solidFill>
              <a:prstDash val="solid"/>
            </a:ln>
            <a:effectLst/>
          </p:spPr>
        </p:cxnSp>
        <p:cxnSp>
          <p:nvCxnSpPr>
            <p:cNvPr id="21" name="Straight Connector 20">
              <a:extLst>
                <a:ext uri="{FF2B5EF4-FFF2-40B4-BE49-F238E27FC236}">
                  <a16:creationId xmlns:a16="http://schemas.microsoft.com/office/drawing/2014/main" id="{1F33D444-2849-4B86-8264-0F496FCD63E9}"/>
                </a:ext>
              </a:extLst>
            </p:cNvPr>
            <p:cNvCxnSpPr/>
            <p:nvPr/>
          </p:nvCxnSpPr>
          <p:spPr>
            <a:xfrm>
              <a:off x="5141158" y="5365048"/>
              <a:ext cx="571500" cy="0"/>
            </a:xfrm>
            <a:prstGeom prst="line">
              <a:avLst/>
            </a:prstGeom>
            <a:noFill/>
            <a:ln w="38100" cap="flat" cmpd="sng" algn="ctr">
              <a:solidFill>
                <a:schemeClr val="tx1"/>
              </a:solidFill>
              <a:prstDash val="solid"/>
            </a:ln>
            <a:effectLst/>
          </p:spPr>
        </p:cxnSp>
        <p:cxnSp>
          <p:nvCxnSpPr>
            <p:cNvPr id="22" name="Straight Connector 21">
              <a:extLst>
                <a:ext uri="{FF2B5EF4-FFF2-40B4-BE49-F238E27FC236}">
                  <a16:creationId xmlns:a16="http://schemas.microsoft.com/office/drawing/2014/main" id="{14B10A27-D0EA-4C19-A427-DE32A867BBB5}"/>
                </a:ext>
              </a:extLst>
            </p:cNvPr>
            <p:cNvCxnSpPr/>
            <p:nvPr/>
          </p:nvCxnSpPr>
          <p:spPr>
            <a:xfrm>
              <a:off x="4561720" y="5365048"/>
              <a:ext cx="571500" cy="0"/>
            </a:xfrm>
            <a:prstGeom prst="line">
              <a:avLst/>
            </a:prstGeom>
            <a:noFill/>
            <a:ln w="38100" cap="flat" cmpd="sng" algn="ctr">
              <a:solidFill>
                <a:schemeClr val="tx1"/>
              </a:solidFill>
              <a:prstDash val="solid"/>
            </a:ln>
            <a:effectLst/>
          </p:spPr>
        </p:cxnSp>
        <p:cxnSp>
          <p:nvCxnSpPr>
            <p:cNvPr id="23" name="Straight Connector 22">
              <a:extLst>
                <a:ext uri="{FF2B5EF4-FFF2-40B4-BE49-F238E27FC236}">
                  <a16:creationId xmlns:a16="http://schemas.microsoft.com/office/drawing/2014/main" id="{FF0C891D-8338-4040-BB15-E2D0AD6F2637}"/>
                </a:ext>
              </a:extLst>
            </p:cNvPr>
            <p:cNvCxnSpPr/>
            <p:nvPr/>
          </p:nvCxnSpPr>
          <p:spPr>
            <a:xfrm>
              <a:off x="5712658" y="5366635"/>
              <a:ext cx="571500" cy="0"/>
            </a:xfrm>
            <a:prstGeom prst="line">
              <a:avLst/>
            </a:prstGeom>
            <a:noFill/>
            <a:ln w="38100" cap="flat" cmpd="sng" algn="ctr">
              <a:solidFill>
                <a:schemeClr val="tx1"/>
              </a:solidFill>
              <a:prstDash val="solid"/>
            </a:ln>
            <a:effectLst/>
          </p:spPr>
        </p:cxnSp>
        <p:cxnSp>
          <p:nvCxnSpPr>
            <p:cNvPr id="24" name="Straight Connector 23">
              <a:extLst>
                <a:ext uri="{FF2B5EF4-FFF2-40B4-BE49-F238E27FC236}">
                  <a16:creationId xmlns:a16="http://schemas.microsoft.com/office/drawing/2014/main" id="{6F49DBE0-47F8-4844-B184-F04BC455A88A}"/>
                </a:ext>
              </a:extLst>
            </p:cNvPr>
            <p:cNvCxnSpPr/>
            <p:nvPr/>
          </p:nvCxnSpPr>
          <p:spPr>
            <a:xfrm>
              <a:off x="6885820" y="5355462"/>
              <a:ext cx="571500" cy="0"/>
            </a:xfrm>
            <a:prstGeom prst="line">
              <a:avLst/>
            </a:prstGeom>
            <a:noFill/>
            <a:ln w="38100" cap="flat" cmpd="sng" algn="ctr">
              <a:solidFill>
                <a:schemeClr val="tx1"/>
              </a:solidFill>
              <a:prstDash val="solid"/>
            </a:ln>
            <a:effectLst/>
          </p:spPr>
        </p:cxnSp>
        <p:cxnSp>
          <p:nvCxnSpPr>
            <p:cNvPr id="25" name="Straight Connector 24">
              <a:extLst>
                <a:ext uri="{FF2B5EF4-FFF2-40B4-BE49-F238E27FC236}">
                  <a16:creationId xmlns:a16="http://schemas.microsoft.com/office/drawing/2014/main" id="{CE31338A-F3A5-42F3-831C-6E6525400AC3}"/>
                </a:ext>
              </a:extLst>
            </p:cNvPr>
            <p:cNvCxnSpPr/>
            <p:nvPr/>
          </p:nvCxnSpPr>
          <p:spPr>
            <a:xfrm>
              <a:off x="6291550" y="5365048"/>
              <a:ext cx="571500" cy="0"/>
            </a:xfrm>
            <a:prstGeom prst="line">
              <a:avLst/>
            </a:prstGeom>
            <a:noFill/>
            <a:ln w="38100" cap="flat" cmpd="sng" algn="ctr">
              <a:solidFill>
                <a:schemeClr val="tx1"/>
              </a:solidFill>
              <a:prstDash val="solid"/>
            </a:ln>
            <a:effectLst/>
          </p:spPr>
        </p:cxnSp>
        <p:cxnSp>
          <p:nvCxnSpPr>
            <p:cNvPr id="26" name="Straight Connector 25">
              <a:extLst>
                <a:ext uri="{FF2B5EF4-FFF2-40B4-BE49-F238E27FC236}">
                  <a16:creationId xmlns:a16="http://schemas.microsoft.com/office/drawing/2014/main" id="{59C172B8-6D63-427E-B061-81348BAFD4E6}"/>
                </a:ext>
              </a:extLst>
            </p:cNvPr>
            <p:cNvCxnSpPr/>
            <p:nvPr/>
          </p:nvCxnSpPr>
          <p:spPr>
            <a:xfrm flipV="1">
              <a:off x="4556958" y="5309485"/>
              <a:ext cx="0" cy="152400"/>
            </a:xfrm>
            <a:prstGeom prst="line">
              <a:avLst/>
            </a:prstGeom>
            <a:noFill/>
            <a:ln w="38100" cap="flat" cmpd="sng" algn="ctr">
              <a:solidFill>
                <a:schemeClr val="tx1"/>
              </a:solidFill>
              <a:prstDash val="solid"/>
            </a:ln>
            <a:effectLst/>
          </p:spPr>
        </p:cxnSp>
        <p:cxnSp>
          <p:nvCxnSpPr>
            <p:cNvPr id="27" name="Straight Connector 26">
              <a:extLst>
                <a:ext uri="{FF2B5EF4-FFF2-40B4-BE49-F238E27FC236}">
                  <a16:creationId xmlns:a16="http://schemas.microsoft.com/office/drawing/2014/main" id="{AB6A7C43-EFBF-4F28-90FD-E15CA8762D88}"/>
                </a:ext>
              </a:extLst>
            </p:cNvPr>
            <p:cNvCxnSpPr/>
            <p:nvPr/>
          </p:nvCxnSpPr>
          <p:spPr>
            <a:xfrm flipV="1">
              <a:off x="5122108" y="5309485"/>
              <a:ext cx="0" cy="152400"/>
            </a:xfrm>
            <a:prstGeom prst="line">
              <a:avLst/>
            </a:prstGeom>
            <a:noFill/>
            <a:ln w="38100" cap="flat" cmpd="sng" algn="ctr">
              <a:solidFill>
                <a:schemeClr val="tx1"/>
              </a:solidFill>
              <a:prstDash val="solid"/>
            </a:ln>
            <a:effectLst/>
          </p:spPr>
        </p:cxnSp>
        <p:cxnSp>
          <p:nvCxnSpPr>
            <p:cNvPr id="28" name="Straight Connector 27">
              <a:extLst>
                <a:ext uri="{FF2B5EF4-FFF2-40B4-BE49-F238E27FC236}">
                  <a16:creationId xmlns:a16="http://schemas.microsoft.com/office/drawing/2014/main" id="{D5B42D45-9869-4860-951B-FFFE138BC94B}"/>
                </a:ext>
              </a:extLst>
            </p:cNvPr>
            <p:cNvCxnSpPr/>
            <p:nvPr/>
          </p:nvCxnSpPr>
          <p:spPr>
            <a:xfrm flipV="1">
              <a:off x="5712658" y="5315835"/>
              <a:ext cx="0" cy="152400"/>
            </a:xfrm>
            <a:prstGeom prst="line">
              <a:avLst/>
            </a:prstGeom>
            <a:noFill/>
            <a:ln w="38100" cap="flat" cmpd="sng" algn="ctr">
              <a:solidFill>
                <a:schemeClr val="tx1"/>
              </a:solidFill>
              <a:prstDash val="solid"/>
            </a:ln>
            <a:effectLst/>
          </p:spPr>
        </p:cxnSp>
        <p:cxnSp>
          <p:nvCxnSpPr>
            <p:cNvPr id="29" name="Straight Connector 28">
              <a:extLst>
                <a:ext uri="{FF2B5EF4-FFF2-40B4-BE49-F238E27FC236}">
                  <a16:creationId xmlns:a16="http://schemas.microsoft.com/office/drawing/2014/main" id="{D0B0DC2A-F704-418C-A241-AB47E0BF85B1}"/>
                </a:ext>
              </a:extLst>
            </p:cNvPr>
            <p:cNvCxnSpPr/>
            <p:nvPr/>
          </p:nvCxnSpPr>
          <p:spPr>
            <a:xfrm flipV="1">
              <a:off x="6284158" y="5315835"/>
              <a:ext cx="0" cy="152400"/>
            </a:xfrm>
            <a:prstGeom prst="line">
              <a:avLst/>
            </a:prstGeom>
            <a:noFill/>
            <a:ln w="38100" cap="flat" cmpd="sng" algn="ctr">
              <a:solidFill>
                <a:schemeClr val="tx1"/>
              </a:solidFill>
              <a:prstDash val="solid"/>
            </a:ln>
            <a:effectLst/>
          </p:spPr>
        </p:cxnSp>
        <p:cxnSp>
          <p:nvCxnSpPr>
            <p:cNvPr id="30" name="Straight Connector 29">
              <a:extLst>
                <a:ext uri="{FF2B5EF4-FFF2-40B4-BE49-F238E27FC236}">
                  <a16:creationId xmlns:a16="http://schemas.microsoft.com/office/drawing/2014/main" id="{70977E60-0D0C-4C8E-A572-998EE090B0BA}"/>
                </a:ext>
              </a:extLst>
            </p:cNvPr>
            <p:cNvCxnSpPr/>
            <p:nvPr/>
          </p:nvCxnSpPr>
          <p:spPr>
            <a:xfrm flipV="1">
              <a:off x="6885820" y="5309485"/>
              <a:ext cx="0" cy="152400"/>
            </a:xfrm>
            <a:prstGeom prst="line">
              <a:avLst/>
            </a:prstGeom>
            <a:noFill/>
            <a:ln w="38100" cap="flat" cmpd="sng" algn="ctr">
              <a:solidFill>
                <a:schemeClr val="tx1"/>
              </a:solidFill>
              <a:prstDash val="solid"/>
            </a:ln>
            <a:effectLst/>
          </p:spPr>
        </p:cxnSp>
        <p:cxnSp>
          <p:nvCxnSpPr>
            <p:cNvPr id="31" name="Straight Connector 30">
              <a:extLst>
                <a:ext uri="{FF2B5EF4-FFF2-40B4-BE49-F238E27FC236}">
                  <a16:creationId xmlns:a16="http://schemas.microsoft.com/office/drawing/2014/main" id="{DE81703A-3EDF-4748-AF70-58C4958311D5}"/>
                </a:ext>
              </a:extLst>
            </p:cNvPr>
            <p:cNvCxnSpPr/>
            <p:nvPr/>
          </p:nvCxnSpPr>
          <p:spPr>
            <a:xfrm flipV="1">
              <a:off x="7452558" y="5287680"/>
              <a:ext cx="0" cy="152400"/>
            </a:xfrm>
            <a:prstGeom prst="line">
              <a:avLst/>
            </a:prstGeom>
            <a:noFill/>
            <a:ln w="38100" cap="flat" cmpd="sng" algn="ctr">
              <a:solidFill>
                <a:schemeClr val="tx1"/>
              </a:solidFill>
              <a:prstDash val="solid"/>
            </a:ln>
            <a:effectLst/>
          </p:spPr>
        </p:cxnSp>
        <p:cxnSp>
          <p:nvCxnSpPr>
            <p:cNvPr id="32" name="Straight Connector 31">
              <a:extLst>
                <a:ext uri="{FF2B5EF4-FFF2-40B4-BE49-F238E27FC236}">
                  <a16:creationId xmlns:a16="http://schemas.microsoft.com/office/drawing/2014/main" id="{DB6401A9-E712-4803-97F7-5D99300515B1}"/>
                </a:ext>
              </a:extLst>
            </p:cNvPr>
            <p:cNvCxnSpPr/>
            <p:nvPr/>
          </p:nvCxnSpPr>
          <p:spPr>
            <a:xfrm>
              <a:off x="4531558" y="4642735"/>
              <a:ext cx="3175" cy="652463"/>
            </a:xfrm>
            <a:prstGeom prst="line">
              <a:avLst/>
            </a:prstGeom>
            <a:noFill/>
            <a:ln w="9525" cap="flat" cmpd="sng" algn="ctr">
              <a:solidFill>
                <a:schemeClr val="tx1"/>
              </a:solidFill>
              <a:prstDash val="sysDash"/>
            </a:ln>
            <a:effectLst/>
          </p:spPr>
        </p:cxnSp>
        <p:cxnSp>
          <p:nvCxnSpPr>
            <p:cNvPr id="33" name="Straight Connector 32">
              <a:extLst>
                <a:ext uri="{FF2B5EF4-FFF2-40B4-BE49-F238E27FC236}">
                  <a16:creationId xmlns:a16="http://schemas.microsoft.com/office/drawing/2014/main" id="{BF2FF22A-3524-433D-821B-0F8D4EAFD3A8}"/>
                </a:ext>
              </a:extLst>
            </p:cNvPr>
            <p:cNvCxnSpPr/>
            <p:nvPr/>
          </p:nvCxnSpPr>
          <p:spPr>
            <a:xfrm>
              <a:off x="6286788" y="4684758"/>
              <a:ext cx="4762" cy="654050"/>
            </a:xfrm>
            <a:prstGeom prst="line">
              <a:avLst/>
            </a:prstGeom>
            <a:noFill/>
            <a:ln w="9525" cap="flat" cmpd="sng" algn="ctr">
              <a:solidFill>
                <a:schemeClr val="tx1"/>
              </a:solidFill>
              <a:prstDash val="sysDash"/>
            </a:ln>
            <a:effectLst/>
          </p:spPr>
        </p:cxnSp>
        <p:sp>
          <p:nvSpPr>
            <p:cNvPr id="34" name="Right Brace 33">
              <a:extLst>
                <a:ext uri="{FF2B5EF4-FFF2-40B4-BE49-F238E27FC236}">
                  <a16:creationId xmlns:a16="http://schemas.microsoft.com/office/drawing/2014/main" id="{3C967370-9260-4A7C-A625-3F330BDA9A15}"/>
                </a:ext>
              </a:extLst>
            </p:cNvPr>
            <p:cNvSpPr/>
            <p:nvPr/>
          </p:nvSpPr>
          <p:spPr>
            <a:xfrm>
              <a:off x="7719260" y="4294837"/>
              <a:ext cx="571495" cy="1479015"/>
            </a:xfrm>
            <a:prstGeom prst="rightBrace">
              <a:avLst>
                <a:gd name="adj1" fmla="val 8333"/>
                <a:gd name="adj2" fmla="val 53024"/>
              </a:avLst>
            </a:prstGeom>
            <a:noFill/>
            <a:ln w="38100" cap="flat" cmpd="sng" algn="ctr">
              <a:solidFill>
                <a:schemeClr val="accent4"/>
              </a:solidFill>
              <a:prstDash val="sys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35" name="TextBox 34">
              <a:extLst>
                <a:ext uri="{FF2B5EF4-FFF2-40B4-BE49-F238E27FC236}">
                  <a16:creationId xmlns:a16="http://schemas.microsoft.com/office/drawing/2014/main" id="{5CE1DB76-2470-4240-AD06-B15E19A7B620}"/>
                </a:ext>
              </a:extLst>
            </p:cNvPr>
            <p:cNvSpPr txBox="1">
              <a:spLocks noChangeArrowheads="1"/>
            </p:cNvSpPr>
            <p:nvPr/>
          </p:nvSpPr>
          <p:spPr bwMode="auto">
            <a:xfrm>
              <a:off x="8330256" y="4742200"/>
              <a:ext cx="2887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3600" b="1">
                  <a:solidFill>
                    <a:srgbClr val="002060"/>
                  </a:solidFill>
                  <a:effectLst>
                    <a:outerShdw blurRad="38100" dist="38100" dir="2700000" algn="tl">
                      <a:srgbClr val="000000">
                        <a:alpha val="43137"/>
                      </a:srgbClr>
                    </a:outerShdw>
                  </a:effectLst>
                  <a:latin typeface="UVF TypoSlabserif" panose="02000403050000020004" pitchFamily="2" charset="0"/>
                </a:rPr>
                <a:t>63 đồ chơi</a:t>
              </a:r>
            </a:p>
          </p:txBody>
        </p:sp>
        <p:sp>
          <p:nvSpPr>
            <p:cNvPr id="36" name="TextBox 35">
              <a:extLst>
                <a:ext uri="{FF2B5EF4-FFF2-40B4-BE49-F238E27FC236}">
                  <a16:creationId xmlns:a16="http://schemas.microsoft.com/office/drawing/2014/main" id="{2AD14A32-5A30-4F5B-B958-B54D9FA71CE6}"/>
                </a:ext>
              </a:extLst>
            </p:cNvPr>
            <p:cNvSpPr txBox="1">
              <a:spLocks noChangeArrowheads="1"/>
            </p:cNvSpPr>
            <p:nvPr/>
          </p:nvSpPr>
          <p:spPr bwMode="auto">
            <a:xfrm>
              <a:off x="5112923" y="3362465"/>
              <a:ext cx="2685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3600" b="1">
                  <a:solidFill>
                    <a:srgbClr val="002060"/>
                  </a:solidFill>
                  <a:effectLst>
                    <a:outerShdw blurRad="38100" dist="38100" dir="2700000" algn="tl">
                      <a:srgbClr val="000000">
                        <a:alpha val="43137"/>
                      </a:srgbClr>
                    </a:outerShdw>
                  </a:effectLst>
                  <a:latin typeface="UVF TypoSlabserif" panose="02000403050000020004" pitchFamily="2" charset="0"/>
                </a:rPr>
                <a:t>? búp bê</a:t>
              </a:r>
            </a:p>
          </p:txBody>
        </p:sp>
        <p:sp>
          <p:nvSpPr>
            <p:cNvPr id="38" name="Left Brace 37">
              <a:extLst>
                <a:ext uri="{FF2B5EF4-FFF2-40B4-BE49-F238E27FC236}">
                  <a16:creationId xmlns:a16="http://schemas.microsoft.com/office/drawing/2014/main" id="{D43BC3E0-360D-427E-9B18-4E417D3BB05C}"/>
                </a:ext>
              </a:extLst>
            </p:cNvPr>
            <p:cNvSpPr/>
            <p:nvPr/>
          </p:nvSpPr>
          <p:spPr>
            <a:xfrm rot="16200000">
              <a:off x="5772864" y="4265029"/>
              <a:ext cx="476488" cy="2882900"/>
            </a:xfrm>
            <a:prstGeom prst="leftBrace">
              <a:avLst/>
            </a:prstGeom>
            <a:noFill/>
            <a:ln w="9525" cap="flat" cmpd="sng" algn="ctr">
              <a:solidFill>
                <a:schemeClr val="accent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39" name="TextBox 38">
              <a:extLst>
                <a:ext uri="{FF2B5EF4-FFF2-40B4-BE49-F238E27FC236}">
                  <a16:creationId xmlns:a16="http://schemas.microsoft.com/office/drawing/2014/main" id="{7AD42AD8-7CBD-4DED-B81D-20344581A5A8}"/>
                </a:ext>
              </a:extLst>
            </p:cNvPr>
            <p:cNvSpPr txBox="1">
              <a:spLocks noChangeArrowheads="1"/>
            </p:cNvSpPr>
            <p:nvPr/>
          </p:nvSpPr>
          <p:spPr bwMode="auto">
            <a:xfrm>
              <a:off x="5391283" y="6015793"/>
              <a:ext cx="201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3600" b="1">
                  <a:solidFill>
                    <a:srgbClr val="002060"/>
                  </a:solidFill>
                  <a:effectLst>
                    <a:outerShdw blurRad="38100" dist="38100" dir="2700000" algn="tl">
                      <a:srgbClr val="000000">
                        <a:alpha val="43137"/>
                      </a:srgbClr>
                    </a:outerShdw>
                  </a:effectLst>
                  <a:latin typeface="UVF TypoSlabserif" panose="02000403050000020004" pitchFamily="2" charset="0"/>
                </a:rPr>
                <a:t>? ô tô</a:t>
              </a:r>
            </a:p>
          </p:txBody>
        </p:sp>
        <p:cxnSp>
          <p:nvCxnSpPr>
            <p:cNvPr id="42" name="Straight Connector 41">
              <a:extLst>
                <a:ext uri="{FF2B5EF4-FFF2-40B4-BE49-F238E27FC236}">
                  <a16:creationId xmlns:a16="http://schemas.microsoft.com/office/drawing/2014/main" id="{C7531958-1499-4917-B3D8-6C120195D96E}"/>
                </a:ext>
              </a:extLst>
            </p:cNvPr>
            <p:cNvCxnSpPr/>
            <p:nvPr/>
          </p:nvCxnSpPr>
          <p:spPr>
            <a:xfrm>
              <a:off x="5723770" y="4622098"/>
              <a:ext cx="571500" cy="0"/>
            </a:xfrm>
            <a:prstGeom prst="line">
              <a:avLst/>
            </a:prstGeom>
            <a:noFill/>
            <a:ln w="38100" cap="flat" cmpd="sng" algn="ctr">
              <a:solidFill>
                <a:schemeClr val="tx1"/>
              </a:solidFill>
              <a:prstDash val="solid"/>
            </a:ln>
            <a:effectLst/>
          </p:spPr>
        </p:cxnSp>
        <p:cxnSp>
          <p:nvCxnSpPr>
            <p:cNvPr id="62" name="Straight Connector 61">
              <a:extLst>
                <a:ext uri="{FF2B5EF4-FFF2-40B4-BE49-F238E27FC236}">
                  <a16:creationId xmlns:a16="http://schemas.microsoft.com/office/drawing/2014/main" id="{2E568957-4156-41CF-83DF-6ED70A8AB8B8}"/>
                </a:ext>
              </a:extLst>
            </p:cNvPr>
            <p:cNvCxnSpPr/>
            <p:nvPr/>
          </p:nvCxnSpPr>
          <p:spPr>
            <a:xfrm flipV="1">
              <a:off x="6295270" y="4559439"/>
              <a:ext cx="0" cy="152400"/>
            </a:xfrm>
            <a:prstGeom prst="line">
              <a:avLst/>
            </a:prstGeom>
            <a:noFill/>
            <a:ln w="38100" cap="flat" cmpd="sng" algn="ctr">
              <a:solidFill>
                <a:schemeClr val="tx1"/>
              </a:solidFill>
              <a:prstDash val="solid"/>
            </a:ln>
            <a:effectLst/>
          </p:spPr>
        </p:cxnSp>
      </p:grpSp>
    </p:spTree>
    <p:extLst>
      <p:ext uri="{BB962C8B-B14F-4D97-AF65-F5344CB8AC3E}">
        <p14:creationId xmlns:p14="http://schemas.microsoft.com/office/powerpoint/2010/main" val="374285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78A9C72-C5C1-48F8-BB9F-5A802DF15C33}"/>
              </a:ext>
            </a:extLst>
          </p:cNvPr>
          <p:cNvSpPr txBox="1">
            <a:spLocks noChangeArrowheads="1"/>
          </p:cNvSpPr>
          <p:nvPr/>
        </p:nvSpPr>
        <p:spPr bwMode="auto">
          <a:xfrm>
            <a:off x="58528" y="327161"/>
            <a:ext cx="11909777" cy="6442067"/>
          </a:xfrm>
          <a:prstGeom prst="roundRect">
            <a:avLst/>
          </a:prstGeom>
          <a:solidFill>
            <a:schemeClr val="accent1">
              <a:alpha val="77000"/>
            </a:schemeClr>
          </a:solidFill>
          <a:ln w="9525">
            <a:solidFill>
              <a:schemeClr val="bg1"/>
            </a:solidFill>
            <a:miter lim="800000"/>
            <a:headEnd/>
            <a:tailEnd/>
          </a:ln>
        </p:spPr>
        <p:txBody>
          <a:bodyPr/>
          <a:lstStyle/>
          <a:p>
            <a:pPr marL="342900" indent="-342900" algn="ctr">
              <a:spcBef>
                <a:spcPct val="50000"/>
              </a:spcBef>
            </a:pPr>
            <a:endPar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grpSp>
        <p:nvGrpSpPr>
          <p:cNvPr id="8" name="Group 7">
            <a:extLst>
              <a:ext uri="{FF2B5EF4-FFF2-40B4-BE49-F238E27FC236}">
                <a16:creationId xmlns:a16="http://schemas.microsoft.com/office/drawing/2014/main" id="{6246593E-908B-42EA-8D28-C03FB59D27A5}"/>
              </a:ext>
            </a:extLst>
          </p:cNvPr>
          <p:cNvGrpSpPr/>
          <p:nvPr/>
        </p:nvGrpSpPr>
        <p:grpSpPr>
          <a:xfrm flipH="1">
            <a:off x="7581899" y="171284"/>
            <a:ext cx="6331147" cy="938916"/>
            <a:chOff x="4617893" y="295813"/>
            <a:chExt cx="8567479" cy="772265"/>
          </a:xfrm>
        </p:grpSpPr>
        <p:sp>
          <p:nvSpPr>
            <p:cNvPr id="9" name="Rounded Rectangle 7">
              <a:extLst>
                <a:ext uri="{FF2B5EF4-FFF2-40B4-BE49-F238E27FC236}">
                  <a16:creationId xmlns:a16="http://schemas.microsoft.com/office/drawing/2014/main" id="{7C9DF725-5FF8-4E69-9FCB-1BF2F98A943F}"/>
                </a:ext>
              </a:extLst>
            </p:cNvPr>
            <p:cNvSpPr/>
            <p:nvPr/>
          </p:nvSpPr>
          <p:spPr>
            <a:xfrm>
              <a:off x="6958815" y="295813"/>
              <a:ext cx="3971555" cy="772265"/>
            </a:xfrm>
            <a:prstGeom prst="homePlat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7">
              <a:extLst>
                <a:ext uri="{FF2B5EF4-FFF2-40B4-BE49-F238E27FC236}">
                  <a16:creationId xmlns:a16="http://schemas.microsoft.com/office/drawing/2014/main" id="{E835244B-70A5-406E-ABB9-87329A1DEB45}"/>
                </a:ext>
              </a:extLst>
            </p:cNvPr>
            <p:cNvSpPr/>
            <p:nvPr/>
          </p:nvSpPr>
          <p:spPr>
            <a:xfrm>
              <a:off x="4617893" y="454930"/>
              <a:ext cx="8567479" cy="582241"/>
            </a:xfrm>
            <a:prstGeom prst="homePlate">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Bài 3</a:t>
              </a:r>
            </a:p>
          </p:txBody>
        </p:sp>
      </p:grpSp>
      <p:sp>
        <p:nvSpPr>
          <p:cNvPr id="41" name="TextBox 40">
            <a:extLst>
              <a:ext uri="{FF2B5EF4-FFF2-40B4-BE49-F238E27FC236}">
                <a16:creationId xmlns:a16="http://schemas.microsoft.com/office/drawing/2014/main" id="{5B09FB0C-A637-48FF-9DE1-64AE6B4D0926}"/>
              </a:ext>
            </a:extLst>
          </p:cNvPr>
          <p:cNvSpPr txBox="1">
            <a:spLocks noChangeArrowheads="1"/>
          </p:cNvSpPr>
          <p:nvPr/>
        </p:nvSpPr>
        <p:spPr bwMode="auto">
          <a:xfrm>
            <a:off x="2759536" y="3367508"/>
            <a:ext cx="51603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2060"/>
                </a:solidFill>
                <a:latin typeface="UVF TypoSlabserif" panose="02000403050000020004" pitchFamily="2" charset="0"/>
              </a:rPr>
              <a:t>Tổng số phần bằng nhau:</a:t>
            </a:r>
          </a:p>
        </p:txBody>
      </p:sp>
      <p:sp>
        <p:nvSpPr>
          <p:cNvPr id="42" name="TextBox 41">
            <a:extLst>
              <a:ext uri="{FF2B5EF4-FFF2-40B4-BE49-F238E27FC236}">
                <a16:creationId xmlns:a16="http://schemas.microsoft.com/office/drawing/2014/main" id="{457151D0-D9ED-40A4-A7DA-F8DBACC6F23D}"/>
              </a:ext>
            </a:extLst>
          </p:cNvPr>
          <p:cNvSpPr txBox="1">
            <a:spLocks noChangeArrowheads="1"/>
          </p:cNvSpPr>
          <p:nvPr/>
        </p:nvSpPr>
        <p:spPr bwMode="auto">
          <a:xfrm>
            <a:off x="3753593" y="4076052"/>
            <a:ext cx="34291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chemeClr val="accent4"/>
                </a:solidFill>
                <a:latin typeface="UVF TypoSlabserif" panose="02000403050000020004" pitchFamily="2" charset="0"/>
              </a:rPr>
              <a:t>2 + 5 = 7 (phần)</a:t>
            </a:r>
          </a:p>
        </p:txBody>
      </p:sp>
      <p:sp>
        <p:nvSpPr>
          <p:cNvPr id="43" name="TextBox 42">
            <a:extLst>
              <a:ext uri="{FF2B5EF4-FFF2-40B4-BE49-F238E27FC236}">
                <a16:creationId xmlns:a16="http://schemas.microsoft.com/office/drawing/2014/main" id="{0F0A7E42-9F1C-4260-9FC3-BD1FD3FAE3E8}"/>
              </a:ext>
            </a:extLst>
          </p:cNvPr>
          <p:cNvSpPr txBox="1">
            <a:spLocks noChangeArrowheads="1"/>
          </p:cNvSpPr>
          <p:nvPr/>
        </p:nvSpPr>
        <p:spPr bwMode="auto">
          <a:xfrm>
            <a:off x="3276310" y="4737455"/>
            <a:ext cx="4426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600" b="1">
                <a:solidFill>
                  <a:srgbClr val="002060"/>
                </a:solidFill>
                <a:latin typeface="UVF TypoSlabserif" panose="02000403050000020004" pitchFamily="2" charset="0"/>
              </a:rPr>
              <a:t>Số ô tô có là:</a:t>
            </a:r>
          </a:p>
          <a:p>
            <a:pPr eaLnBrk="1" hangingPunct="1"/>
            <a:r>
              <a:rPr lang="en-US" altLang="en-US" sz="3600" b="1">
                <a:solidFill>
                  <a:srgbClr val="002060"/>
                </a:solidFill>
                <a:latin typeface="UVF TypoSlabserif" panose="02000403050000020004" pitchFamily="2" charset="0"/>
              </a:rPr>
              <a:t> </a:t>
            </a:r>
            <a:r>
              <a:rPr lang="en-US" altLang="en-US" sz="3600" b="1">
                <a:solidFill>
                  <a:schemeClr val="accent4"/>
                </a:solidFill>
                <a:latin typeface="UVF TypoSlabserif" panose="02000403050000020004" pitchFamily="2" charset="0"/>
              </a:rPr>
              <a:t>63 : 7 x 5 = 45 (ô tô)</a:t>
            </a:r>
          </a:p>
        </p:txBody>
      </p:sp>
      <p:sp>
        <p:nvSpPr>
          <p:cNvPr id="44" name="TextBox 43">
            <a:extLst>
              <a:ext uri="{FF2B5EF4-FFF2-40B4-BE49-F238E27FC236}">
                <a16:creationId xmlns:a16="http://schemas.microsoft.com/office/drawing/2014/main" id="{A862B6C9-A063-48D7-924E-2C5639C9CEE0}"/>
              </a:ext>
            </a:extLst>
          </p:cNvPr>
          <p:cNvSpPr txBox="1">
            <a:spLocks noChangeArrowheads="1"/>
          </p:cNvSpPr>
          <p:nvPr/>
        </p:nvSpPr>
        <p:spPr bwMode="auto">
          <a:xfrm>
            <a:off x="5512259" y="6055152"/>
            <a:ext cx="3161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2060"/>
                </a:solidFill>
                <a:latin typeface="UVF TypoSlabserif" panose="02000403050000020004" pitchFamily="2" charset="0"/>
              </a:rPr>
              <a:t>Đáp số: </a:t>
            </a:r>
            <a:r>
              <a:rPr lang="en-US" altLang="en-US" sz="3600" b="1">
                <a:solidFill>
                  <a:schemeClr val="accent4"/>
                </a:solidFill>
                <a:latin typeface="UVF TypoSlabserif" panose="02000403050000020004" pitchFamily="2" charset="0"/>
              </a:rPr>
              <a:t>45 ô tô</a:t>
            </a:r>
          </a:p>
        </p:txBody>
      </p:sp>
      <p:sp>
        <p:nvSpPr>
          <p:cNvPr id="45" name="Text Box 41">
            <a:extLst>
              <a:ext uri="{FF2B5EF4-FFF2-40B4-BE49-F238E27FC236}">
                <a16:creationId xmlns:a16="http://schemas.microsoft.com/office/drawing/2014/main" id="{F6157708-7390-41CE-9DDC-78E000D475FE}"/>
              </a:ext>
            </a:extLst>
          </p:cNvPr>
          <p:cNvSpPr txBox="1">
            <a:spLocks noChangeArrowheads="1"/>
          </p:cNvSpPr>
          <p:nvPr/>
        </p:nvSpPr>
        <p:spPr bwMode="auto">
          <a:xfrm>
            <a:off x="4456422" y="2457096"/>
            <a:ext cx="2898563" cy="646331"/>
          </a:xfrm>
          <a:prstGeom prst="rect">
            <a:avLst/>
          </a:prstGeom>
          <a:noFill/>
          <a:ln w="9525">
            <a:noFill/>
            <a:miter lim="800000"/>
            <a:headEnd/>
            <a:tailEnd/>
          </a:ln>
        </p:spPr>
        <p:txBody>
          <a:bodyPr wrap="square">
            <a:spAutoFit/>
          </a:bodyPr>
          <a:lstStyle/>
          <a:p>
            <a:pPr eaLnBrk="0" hangingPunct="0">
              <a:spcBef>
                <a:spcPct val="50000"/>
              </a:spcBef>
            </a:pPr>
            <a:r>
              <a:rPr lang="en-US" sz="3600" b="1" u="sng">
                <a:solidFill>
                  <a:schemeClr val="accent4"/>
                </a:solidFill>
                <a:latin typeface="UVF TypoSlabserif" panose="02000403050000020004" pitchFamily="2" charset="0"/>
              </a:rPr>
              <a:t>Bài giải</a:t>
            </a:r>
          </a:p>
        </p:txBody>
      </p:sp>
      <p:sp>
        <p:nvSpPr>
          <p:cNvPr id="46" name="TextBox 45">
            <a:extLst>
              <a:ext uri="{FF2B5EF4-FFF2-40B4-BE49-F238E27FC236}">
                <a16:creationId xmlns:a16="http://schemas.microsoft.com/office/drawing/2014/main" id="{72B32C43-F415-40A1-B8B6-EB98575F36CE}"/>
              </a:ext>
            </a:extLst>
          </p:cNvPr>
          <p:cNvSpPr txBox="1">
            <a:spLocks noChangeArrowheads="1"/>
          </p:cNvSpPr>
          <p:nvPr/>
        </p:nvSpPr>
        <p:spPr bwMode="auto">
          <a:xfrm>
            <a:off x="7735773" y="4160288"/>
            <a:ext cx="3480031" cy="6463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600" b="1">
                <a:solidFill>
                  <a:srgbClr val="4E764A"/>
                </a:solidFill>
                <a:latin typeface="UVF TypoSlabserif" panose="02000403050000020004" pitchFamily="2" charset="0"/>
              </a:rPr>
              <a:t>Số búp bê: 18</a:t>
            </a:r>
          </a:p>
        </p:txBody>
      </p:sp>
      <p:grpSp>
        <p:nvGrpSpPr>
          <p:cNvPr id="88" name="Group 87">
            <a:extLst>
              <a:ext uri="{FF2B5EF4-FFF2-40B4-BE49-F238E27FC236}">
                <a16:creationId xmlns:a16="http://schemas.microsoft.com/office/drawing/2014/main" id="{BF12AB21-C6AD-469F-85E4-9FA8FE30B6F6}"/>
              </a:ext>
            </a:extLst>
          </p:cNvPr>
          <p:cNvGrpSpPr/>
          <p:nvPr/>
        </p:nvGrpSpPr>
        <p:grpSpPr>
          <a:xfrm>
            <a:off x="976424" y="383367"/>
            <a:ext cx="7438670" cy="2541029"/>
            <a:chOff x="2793548" y="3544715"/>
            <a:chExt cx="8424370" cy="3674302"/>
          </a:xfrm>
        </p:grpSpPr>
        <p:sp>
          <p:nvSpPr>
            <p:cNvPr id="89" name="Arc 88">
              <a:extLst>
                <a:ext uri="{FF2B5EF4-FFF2-40B4-BE49-F238E27FC236}">
                  <a16:creationId xmlns:a16="http://schemas.microsoft.com/office/drawing/2014/main" id="{106B37E0-DBA7-4F79-B29A-D29BB6748E6D}"/>
                </a:ext>
              </a:extLst>
            </p:cNvPr>
            <p:cNvSpPr/>
            <p:nvPr/>
          </p:nvSpPr>
          <p:spPr>
            <a:xfrm rot="19223662">
              <a:off x="3920677" y="4305978"/>
              <a:ext cx="2729429" cy="2913039"/>
            </a:xfrm>
            <a:prstGeom prst="arc">
              <a:avLst>
                <a:gd name="adj1" fmla="val 16200000"/>
                <a:gd name="adj2" fmla="val 21385651"/>
              </a:avLst>
            </a:prstGeom>
            <a:noFill/>
            <a:ln w="9525" cap="flat" cmpd="sng" algn="ctr">
              <a:solidFill>
                <a:schemeClr val="accent4"/>
              </a:solidFill>
              <a:prstDash val="sys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90" name="TextBox 89">
              <a:extLst>
                <a:ext uri="{FF2B5EF4-FFF2-40B4-BE49-F238E27FC236}">
                  <a16:creationId xmlns:a16="http://schemas.microsoft.com/office/drawing/2014/main" id="{BEAE51A1-E973-4C60-82F3-F79F53D26C15}"/>
                </a:ext>
              </a:extLst>
            </p:cNvPr>
            <p:cNvSpPr txBox="1">
              <a:spLocks noChangeArrowheads="1"/>
            </p:cNvSpPr>
            <p:nvPr/>
          </p:nvSpPr>
          <p:spPr bwMode="auto">
            <a:xfrm>
              <a:off x="2793548" y="4151879"/>
              <a:ext cx="1329249" cy="667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srgbClr val="002060"/>
                  </a:solidFill>
                  <a:effectLst>
                    <a:outerShdw blurRad="38100" dist="38100" dir="2700000" algn="tl">
                      <a:srgbClr val="000000">
                        <a:alpha val="43137"/>
                      </a:srgbClr>
                    </a:outerShdw>
                  </a:effectLst>
                  <a:latin typeface="UVF TypoSlabserif" panose="02000403050000020004" pitchFamily="2" charset="0"/>
                </a:rPr>
                <a:t>Búp bê:</a:t>
              </a:r>
            </a:p>
          </p:txBody>
        </p:sp>
        <p:sp>
          <p:nvSpPr>
            <p:cNvPr id="91" name="TextBox 90">
              <a:extLst>
                <a:ext uri="{FF2B5EF4-FFF2-40B4-BE49-F238E27FC236}">
                  <a16:creationId xmlns:a16="http://schemas.microsoft.com/office/drawing/2014/main" id="{EB844641-B5E2-4B0C-8EB7-9AE6C3C3212D}"/>
                </a:ext>
              </a:extLst>
            </p:cNvPr>
            <p:cNvSpPr txBox="1">
              <a:spLocks noChangeArrowheads="1"/>
            </p:cNvSpPr>
            <p:nvPr/>
          </p:nvSpPr>
          <p:spPr bwMode="auto">
            <a:xfrm>
              <a:off x="2968520" y="5157854"/>
              <a:ext cx="918965" cy="6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srgbClr val="002060"/>
                  </a:solidFill>
                  <a:effectLst>
                    <a:outerShdw blurRad="38100" dist="38100" dir="2700000" algn="tl">
                      <a:srgbClr val="000000">
                        <a:alpha val="43137"/>
                      </a:srgbClr>
                    </a:outerShdw>
                  </a:effectLst>
                  <a:latin typeface="UVF TypoSlabserif" panose="02000403050000020004" pitchFamily="2" charset="0"/>
                </a:rPr>
                <a:t>Ô tô:</a:t>
              </a:r>
            </a:p>
          </p:txBody>
        </p:sp>
        <p:cxnSp>
          <p:nvCxnSpPr>
            <p:cNvPr id="92" name="Straight Connector 91">
              <a:extLst>
                <a:ext uri="{FF2B5EF4-FFF2-40B4-BE49-F238E27FC236}">
                  <a16:creationId xmlns:a16="http://schemas.microsoft.com/office/drawing/2014/main" id="{27693C9F-1CB2-4484-8866-1C3F72E8EC46}"/>
                </a:ext>
              </a:extLst>
            </p:cNvPr>
            <p:cNvCxnSpPr/>
            <p:nvPr/>
          </p:nvCxnSpPr>
          <p:spPr>
            <a:xfrm>
              <a:off x="4542670" y="4622098"/>
              <a:ext cx="571500" cy="0"/>
            </a:xfrm>
            <a:prstGeom prst="line">
              <a:avLst/>
            </a:prstGeom>
            <a:noFill/>
            <a:ln w="38100" cap="flat" cmpd="sng" algn="ctr">
              <a:solidFill>
                <a:schemeClr val="tx1"/>
              </a:solidFill>
              <a:prstDash val="solid"/>
            </a:ln>
            <a:effectLst/>
          </p:spPr>
        </p:cxnSp>
        <p:cxnSp>
          <p:nvCxnSpPr>
            <p:cNvPr id="93" name="Straight Connector 92">
              <a:extLst>
                <a:ext uri="{FF2B5EF4-FFF2-40B4-BE49-F238E27FC236}">
                  <a16:creationId xmlns:a16="http://schemas.microsoft.com/office/drawing/2014/main" id="{9883A206-41AA-40F6-9B0C-73F71EBEC455}"/>
                </a:ext>
              </a:extLst>
            </p:cNvPr>
            <p:cNvCxnSpPr/>
            <p:nvPr/>
          </p:nvCxnSpPr>
          <p:spPr>
            <a:xfrm flipV="1">
              <a:off x="4542670" y="4552248"/>
              <a:ext cx="0" cy="152400"/>
            </a:xfrm>
            <a:prstGeom prst="line">
              <a:avLst/>
            </a:prstGeom>
            <a:noFill/>
            <a:ln w="38100" cap="flat" cmpd="sng" algn="ctr">
              <a:solidFill>
                <a:schemeClr val="tx1"/>
              </a:solidFill>
              <a:prstDash val="solid"/>
            </a:ln>
            <a:effectLst/>
          </p:spPr>
        </p:cxnSp>
        <p:cxnSp>
          <p:nvCxnSpPr>
            <p:cNvPr id="94" name="Straight Connector 93">
              <a:extLst>
                <a:ext uri="{FF2B5EF4-FFF2-40B4-BE49-F238E27FC236}">
                  <a16:creationId xmlns:a16="http://schemas.microsoft.com/office/drawing/2014/main" id="{99C12821-0AB6-4173-AB7B-2F4241E28470}"/>
                </a:ext>
              </a:extLst>
            </p:cNvPr>
            <p:cNvCxnSpPr/>
            <p:nvPr/>
          </p:nvCxnSpPr>
          <p:spPr>
            <a:xfrm flipV="1">
              <a:off x="5141158" y="4558598"/>
              <a:ext cx="0" cy="152400"/>
            </a:xfrm>
            <a:prstGeom prst="line">
              <a:avLst/>
            </a:prstGeom>
            <a:noFill/>
            <a:ln w="38100" cap="flat" cmpd="sng" algn="ctr">
              <a:solidFill>
                <a:schemeClr val="tx1"/>
              </a:solidFill>
              <a:prstDash val="solid"/>
            </a:ln>
            <a:effectLst/>
          </p:spPr>
        </p:cxnSp>
        <p:cxnSp>
          <p:nvCxnSpPr>
            <p:cNvPr id="95" name="Straight Connector 94">
              <a:extLst>
                <a:ext uri="{FF2B5EF4-FFF2-40B4-BE49-F238E27FC236}">
                  <a16:creationId xmlns:a16="http://schemas.microsoft.com/office/drawing/2014/main" id="{33A69A7D-EBA6-4CB4-A6FC-F7DBCBE38200}"/>
                </a:ext>
              </a:extLst>
            </p:cNvPr>
            <p:cNvCxnSpPr/>
            <p:nvPr/>
          </p:nvCxnSpPr>
          <p:spPr>
            <a:xfrm flipV="1">
              <a:off x="5712658" y="4552248"/>
              <a:ext cx="0" cy="152400"/>
            </a:xfrm>
            <a:prstGeom prst="line">
              <a:avLst/>
            </a:prstGeom>
            <a:noFill/>
            <a:ln w="38100" cap="flat" cmpd="sng" algn="ctr">
              <a:solidFill>
                <a:schemeClr val="tx1"/>
              </a:solidFill>
              <a:prstDash val="solid"/>
            </a:ln>
            <a:effectLst/>
          </p:spPr>
        </p:cxnSp>
        <p:cxnSp>
          <p:nvCxnSpPr>
            <p:cNvPr id="96" name="Straight Connector 95">
              <a:extLst>
                <a:ext uri="{FF2B5EF4-FFF2-40B4-BE49-F238E27FC236}">
                  <a16:creationId xmlns:a16="http://schemas.microsoft.com/office/drawing/2014/main" id="{69741AE5-8D34-4183-88A1-E221F84643A6}"/>
                </a:ext>
              </a:extLst>
            </p:cNvPr>
            <p:cNvCxnSpPr/>
            <p:nvPr/>
          </p:nvCxnSpPr>
          <p:spPr>
            <a:xfrm>
              <a:off x="5141158" y="4622098"/>
              <a:ext cx="571500" cy="0"/>
            </a:xfrm>
            <a:prstGeom prst="line">
              <a:avLst/>
            </a:prstGeom>
            <a:noFill/>
            <a:ln w="38100" cap="flat" cmpd="sng" algn="ctr">
              <a:solidFill>
                <a:schemeClr val="tx1"/>
              </a:solidFill>
              <a:prstDash val="solid"/>
            </a:ln>
            <a:effectLst/>
          </p:spPr>
        </p:cxnSp>
        <p:cxnSp>
          <p:nvCxnSpPr>
            <p:cNvPr id="97" name="Straight Connector 96">
              <a:extLst>
                <a:ext uri="{FF2B5EF4-FFF2-40B4-BE49-F238E27FC236}">
                  <a16:creationId xmlns:a16="http://schemas.microsoft.com/office/drawing/2014/main" id="{43308662-F339-448A-9F9F-629B48CDB4C7}"/>
                </a:ext>
              </a:extLst>
            </p:cNvPr>
            <p:cNvCxnSpPr/>
            <p:nvPr/>
          </p:nvCxnSpPr>
          <p:spPr>
            <a:xfrm>
              <a:off x="5141158" y="5365048"/>
              <a:ext cx="571500" cy="0"/>
            </a:xfrm>
            <a:prstGeom prst="line">
              <a:avLst/>
            </a:prstGeom>
            <a:noFill/>
            <a:ln w="38100" cap="flat" cmpd="sng" algn="ctr">
              <a:solidFill>
                <a:schemeClr val="tx1"/>
              </a:solidFill>
              <a:prstDash val="solid"/>
            </a:ln>
            <a:effectLst/>
          </p:spPr>
        </p:cxnSp>
        <p:cxnSp>
          <p:nvCxnSpPr>
            <p:cNvPr id="98" name="Straight Connector 97">
              <a:extLst>
                <a:ext uri="{FF2B5EF4-FFF2-40B4-BE49-F238E27FC236}">
                  <a16:creationId xmlns:a16="http://schemas.microsoft.com/office/drawing/2014/main" id="{974FF1C1-713C-4E13-8277-708DAFBAB4B9}"/>
                </a:ext>
              </a:extLst>
            </p:cNvPr>
            <p:cNvCxnSpPr/>
            <p:nvPr/>
          </p:nvCxnSpPr>
          <p:spPr>
            <a:xfrm>
              <a:off x="4561720" y="5365048"/>
              <a:ext cx="571500" cy="0"/>
            </a:xfrm>
            <a:prstGeom prst="line">
              <a:avLst/>
            </a:prstGeom>
            <a:noFill/>
            <a:ln w="38100" cap="flat" cmpd="sng" algn="ctr">
              <a:solidFill>
                <a:schemeClr val="tx1"/>
              </a:solidFill>
              <a:prstDash val="solid"/>
            </a:ln>
            <a:effectLst/>
          </p:spPr>
        </p:cxnSp>
        <p:cxnSp>
          <p:nvCxnSpPr>
            <p:cNvPr id="99" name="Straight Connector 98">
              <a:extLst>
                <a:ext uri="{FF2B5EF4-FFF2-40B4-BE49-F238E27FC236}">
                  <a16:creationId xmlns:a16="http://schemas.microsoft.com/office/drawing/2014/main" id="{D7262F73-1A2F-4FB3-9FFB-EC9EACB06CA7}"/>
                </a:ext>
              </a:extLst>
            </p:cNvPr>
            <p:cNvCxnSpPr/>
            <p:nvPr/>
          </p:nvCxnSpPr>
          <p:spPr>
            <a:xfrm>
              <a:off x="5712658" y="5366635"/>
              <a:ext cx="571500" cy="0"/>
            </a:xfrm>
            <a:prstGeom prst="line">
              <a:avLst/>
            </a:prstGeom>
            <a:noFill/>
            <a:ln w="38100" cap="flat" cmpd="sng" algn="ctr">
              <a:solidFill>
                <a:schemeClr val="tx1"/>
              </a:solidFill>
              <a:prstDash val="solid"/>
            </a:ln>
            <a:effectLst/>
          </p:spPr>
        </p:cxnSp>
        <p:cxnSp>
          <p:nvCxnSpPr>
            <p:cNvPr id="100" name="Straight Connector 99">
              <a:extLst>
                <a:ext uri="{FF2B5EF4-FFF2-40B4-BE49-F238E27FC236}">
                  <a16:creationId xmlns:a16="http://schemas.microsoft.com/office/drawing/2014/main" id="{F8A391F4-EAC3-491F-B8BB-A924DC7AD0A7}"/>
                </a:ext>
              </a:extLst>
            </p:cNvPr>
            <p:cNvCxnSpPr/>
            <p:nvPr/>
          </p:nvCxnSpPr>
          <p:spPr>
            <a:xfrm>
              <a:off x="6885820" y="5355462"/>
              <a:ext cx="571500" cy="0"/>
            </a:xfrm>
            <a:prstGeom prst="line">
              <a:avLst/>
            </a:prstGeom>
            <a:noFill/>
            <a:ln w="38100" cap="flat" cmpd="sng" algn="ctr">
              <a:solidFill>
                <a:schemeClr val="tx1"/>
              </a:solidFill>
              <a:prstDash val="solid"/>
            </a:ln>
            <a:effectLst/>
          </p:spPr>
        </p:cxnSp>
        <p:cxnSp>
          <p:nvCxnSpPr>
            <p:cNvPr id="101" name="Straight Connector 100">
              <a:extLst>
                <a:ext uri="{FF2B5EF4-FFF2-40B4-BE49-F238E27FC236}">
                  <a16:creationId xmlns:a16="http://schemas.microsoft.com/office/drawing/2014/main" id="{9F67708C-AAF9-4B3A-BC78-E1A3A06D49CA}"/>
                </a:ext>
              </a:extLst>
            </p:cNvPr>
            <p:cNvCxnSpPr/>
            <p:nvPr/>
          </p:nvCxnSpPr>
          <p:spPr>
            <a:xfrm>
              <a:off x="6291550" y="5365048"/>
              <a:ext cx="571500" cy="0"/>
            </a:xfrm>
            <a:prstGeom prst="line">
              <a:avLst/>
            </a:prstGeom>
            <a:noFill/>
            <a:ln w="38100" cap="flat" cmpd="sng" algn="ctr">
              <a:solidFill>
                <a:schemeClr val="tx1"/>
              </a:solidFill>
              <a:prstDash val="solid"/>
            </a:ln>
            <a:effectLst/>
          </p:spPr>
        </p:cxnSp>
        <p:cxnSp>
          <p:nvCxnSpPr>
            <p:cNvPr id="102" name="Straight Connector 101">
              <a:extLst>
                <a:ext uri="{FF2B5EF4-FFF2-40B4-BE49-F238E27FC236}">
                  <a16:creationId xmlns:a16="http://schemas.microsoft.com/office/drawing/2014/main" id="{038E1006-96BF-4EED-9C84-ED10B6A2CB4F}"/>
                </a:ext>
              </a:extLst>
            </p:cNvPr>
            <p:cNvCxnSpPr/>
            <p:nvPr/>
          </p:nvCxnSpPr>
          <p:spPr>
            <a:xfrm flipV="1">
              <a:off x="4556958" y="5309485"/>
              <a:ext cx="0" cy="152400"/>
            </a:xfrm>
            <a:prstGeom prst="line">
              <a:avLst/>
            </a:prstGeom>
            <a:noFill/>
            <a:ln w="38100" cap="flat" cmpd="sng" algn="ctr">
              <a:solidFill>
                <a:schemeClr val="tx1"/>
              </a:solidFill>
              <a:prstDash val="solid"/>
            </a:ln>
            <a:effectLst/>
          </p:spPr>
        </p:cxnSp>
        <p:cxnSp>
          <p:nvCxnSpPr>
            <p:cNvPr id="103" name="Straight Connector 102">
              <a:extLst>
                <a:ext uri="{FF2B5EF4-FFF2-40B4-BE49-F238E27FC236}">
                  <a16:creationId xmlns:a16="http://schemas.microsoft.com/office/drawing/2014/main" id="{AFE3E307-079C-4AF4-8601-6F5B4FAC4705}"/>
                </a:ext>
              </a:extLst>
            </p:cNvPr>
            <p:cNvCxnSpPr/>
            <p:nvPr/>
          </p:nvCxnSpPr>
          <p:spPr>
            <a:xfrm flipV="1">
              <a:off x="5122108" y="5309485"/>
              <a:ext cx="0" cy="152400"/>
            </a:xfrm>
            <a:prstGeom prst="line">
              <a:avLst/>
            </a:prstGeom>
            <a:noFill/>
            <a:ln w="38100" cap="flat" cmpd="sng" algn="ctr">
              <a:solidFill>
                <a:schemeClr val="tx1"/>
              </a:solidFill>
              <a:prstDash val="solid"/>
            </a:ln>
            <a:effectLst/>
          </p:spPr>
        </p:cxnSp>
        <p:cxnSp>
          <p:nvCxnSpPr>
            <p:cNvPr id="104" name="Straight Connector 103">
              <a:extLst>
                <a:ext uri="{FF2B5EF4-FFF2-40B4-BE49-F238E27FC236}">
                  <a16:creationId xmlns:a16="http://schemas.microsoft.com/office/drawing/2014/main" id="{A82004F6-DDE9-4348-9D41-AEDF5E3B83AD}"/>
                </a:ext>
              </a:extLst>
            </p:cNvPr>
            <p:cNvCxnSpPr/>
            <p:nvPr/>
          </p:nvCxnSpPr>
          <p:spPr>
            <a:xfrm flipV="1">
              <a:off x="5712658" y="5315835"/>
              <a:ext cx="0" cy="152400"/>
            </a:xfrm>
            <a:prstGeom prst="line">
              <a:avLst/>
            </a:prstGeom>
            <a:noFill/>
            <a:ln w="38100" cap="flat" cmpd="sng" algn="ctr">
              <a:solidFill>
                <a:schemeClr val="tx1"/>
              </a:solidFill>
              <a:prstDash val="solid"/>
            </a:ln>
            <a:effectLst/>
          </p:spPr>
        </p:cxnSp>
        <p:cxnSp>
          <p:nvCxnSpPr>
            <p:cNvPr id="105" name="Straight Connector 104">
              <a:extLst>
                <a:ext uri="{FF2B5EF4-FFF2-40B4-BE49-F238E27FC236}">
                  <a16:creationId xmlns:a16="http://schemas.microsoft.com/office/drawing/2014/main" id="{B7495170-3E44-4D5B-A807-8B8259F37F43}"/>
                </a:ext>
              </a:extLst>
            </p:cNvPr>
            <p:cNvCxnSpPr/>
            <p:nvPr/>
          </p:nvCxnSpPr>
          <p:spPr>
            <a:xfrm flipV="1">
              <a:off x="6284158" y="5315835"/>
              <a:ext cx="0" cy="152400"/>
            </a:xfrm>
            <a:prstGeom prst="line">
              <a:avLst/>
            </a:prstGeom>
            <a:noFill/>
            <a:ln w="38100" cap="flat" cmpd="sng" algn="ctr">
              <a:solidFill>
                <a:schemeClr val="tx1"/>
              </a:solidFill>
              <a:prstDash val="solid"/>
            </a:ln>
            <a:effectLst/>
          </p:spPr>
        </p:cxnSp>
        <p:cxnSp>
          <p:nvCxnSpPr>
            <p:cNvPr id="106" name="Straight Connector 105">
              <a:extLst>
                <a:ext uri="{FF2B5EF4-FFF2-40B4-BE49-F238E27FC236}">
                  <a16:creationId xmlns:a16="http://schemas.microsoft.com/office/drawing/2014/main" id="{EA33DCAB-CF63-4D9C-8D66-ED9F9D4F0C85}"/>
                </a:ext>
              </a:extLst>
            </p:cNvPr>
            <p:cNvCxnSpPr/>
            <p:nvPr/>
          </p:nvCxnSpPr>
          <p:spPr>
            <a:xfrm flipV="1">
              <a:off x="6885820" y="5309485"/>
              <a:ext cx="0" cy="152400"/>
            </a:xfrm>
            <a:prstGeom prst="line">
              <a:avLst/>
            </a:prstGeom>
            <a:noFill/>
            <a:ln w="38100" cap="flat" cmpd="sng" algn="ctr">
              <a:solidFill>
                <a:schemeClr val="tx1"/>
              </a:solidFill>
              <a:prstDash val="solid"/>
            </a:ln>
            <a:effectLst/>
          </p:spPr>
        </p:cxnSp>
        <p:cxnSp>
          <p:nvCxnSpPr>
            <p:cNvPr id="107" name="Straight Connector 106">
              <a:extLst>
                <a:ext uri="{FF2B5EF4-FFF2-40B4-BE49-F238E27FC236}">
                  <a16:creationId xmlns:a16="http://schemas.microsoft.com/office/drawing/2014/main" id="{E08702CB-FA94-4D3C-AD06-388253CF4B7F}"/>
                </a:ext>
              </a:extLst>
            </p:cNvPr>
            <p:cNvCxnSpPr/>
            <p:nvPr/>
          </p:nvCxnSpPr>
          <p:spPr>
            <a:xfrm flipV="1">
              <a:off x="7452558" y="5287680"/>
              <a:ext cx="0" cy="152400"/>
            </a:xfrm>
            <a:prstGeom prst="line">
              <a:avLst/>
            </a:prstGeom>
            <a:noFill/>
            <a:ln w="38100" cap="flat" cmpd="sng" algn="ctr">
              <a:solidFill>
                <a:schemeClr val="tx1"/>
              </a:solidFill>
              <a:prstDash val="solid"/>
            </a:ln>
            <a:effectLst/>
          </p:spPr>
        </p:cxnSp>
        <p:cxnSp>
          <p:nvCxnSpPr>
            <p:cNvPr id="108" name="Straight Connector 107">
              <a:extLst>
                <a:ext uri="{FF2B5EF4-FFF2-40B4-BE49-F238E27FC236}">
                  <a16:creationId xmlns:a16="http://schemas.microsoft.com/office/drawing/2014/main" id="{292761AC-6BC1-4E15-AE2B-0519E11EE5ED}"/>
                </a:ext>
              </a:extLst>
            </p:cNvPr>
            <p:cNvCxnSpPr/>
            <p:nvPr/>
          </p:nvCxnSpPr>
          <p:spPr>
            <a:xfrm>
              <a:off x="4531558" y="4642735"/>
              <a:ext cx="3175" cy="652463"/>
            </a:xfrm>
            <a:prstGeom prst="line">
              <a:avLst/>
            </a:prstGeom>
            <a:noFill/>
            <a:ln w="9525" cap="flat" cmpd="sng" algn="ctr">
              <a:solidFill>
                <a:schemeClr val="tx1"/>
              </a:solidFill>
              <a:prstDash val="sysDash"/>
            </a:ln>
            <a:effectLst/>
          </p:spPr>
        </p:cxnSp>
        <p:cxnSp>
          <p:nvCxnSpPr>
            <p:cNvPr id="109" name="Straight Connector 108">
              <a:extLst>
                <a:ext uri="{FF2B5EF4-FFF2-40B4-BE49-F238E27FC236}">
                  <a16:creationId xmlns:a16="http://schemas.microsoft.com/office/drawing/2014/main" id="{B4E65EBB-2A51-4A83-8696-B056E124D471}"/>
                </a:ext>
              </a:extLst>
            </p:cNvPr>
            <p:cNvCxnSpPr/>
            <p:nvPr/>
          </p:nvCxnSpPr>
          <p:spPr>
            <a:xfrm>
              <a:off x="6286788" y="4684758"/>
              <a:ext cx="4762" cy="654050"/>
            </a:xfrm>
            <a:prstGeom prst="line">
              <a:avLst/>
            </a:prstGeom>
            <a:noFill/>
            <a:ln w="9525" cap="flat" cmpd="sng" algn="ctr">
              <a:solidFill>
                <a:schemeClr val="tx1"/>
              </a:solidFill>
              <a:prstDash val="sysDash"/>
            </a:ln>
            <a:effectLst/>
          </p:spPr>
        </p:cxnSp>
        <p:sp>
          <p:nvSpPr>
            <p:cNvPr id="110" name="Right Brace 109">
              <a:extLst>
                <a:ext uri="{FF2B5EF4-FFF2-40B4-BE49-F238E27FC236}">
                  <a16:creationId xmlns:a16="http://schemas.microsoft.com/office/drawing/2014/main" id="{27B2F7E9-EBCB-46FD-9E24-2C9D2D3BEBB1}"/>
                </a:ext>
              </a:extLst>
            </p:cNvPr>
            <p:cNvSpPr/>
            <p:nvPr/>
          </p:nvSpPr>
          <p:spPr>
            <a:xfrm>
              <a:off x="7719260" y="4294837"/>
              <a:ext cx="571495" cy="1479015"/>
            </a:xfrm>
            <a:prstGeom prst="rightBrace">
              <a:avLst>
                <a:gd name="adj1" fmla="val 8333"/>
                <a:gd name="adj2" fmla="val 53024"/>
              </a:avLst>
            </a:prstGeom>
            <a:noFill/>
            <a:ln w="38100" cap="flat" cmpd="sng" algn="ctr">
              <a:solidFill>
                <a:schemeClr val="accent4"/>
              </a:solidFill>
              <a:prstDash val="sys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111" name="TextBox 110">
              <a:extLst>
                <a:ext uri="{FF2B5EF4-FFF2-40B4-BE49-F238E27FC236}">
                  <a16:creationId xmlns:a16="http://schemas.microsoft.com/office/drawing/2014/main" id="{7E276460-FF35-4E27-B425-0A0D76DE9A87}"/>
                </a:ext>
              </a:extLst>
            </p:cNvPr>
            <p:cNvSpPr txBox="1">
              <a:spLocks noChangeArrowheads="1"/>
            </p:cNvSpPr>
            <p:nvPr/>
          </p:nvSpPr>
          <p:spPr bwMode="auto">
            <a:xfrm>
              <a:off x="8330256" y="4742200"/>
              <a:ext cx="2887662" cy="6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srgbClr val="002060"/>
                  </a:solidFill>
                  <a:effectLst>
                    <a:outerShdw blurRad="38100" dist="38100" dir="2700000" algn="tl">
                      <a:srgbClr val="000000">
                        <a:alpha val="43137"/>
                      </a:srgbClr>
                    </a:outerShdw>
                  </a:effectLst>
                  <a:latin typeface="UVF TypoSlabserif" panose="02000403050000020004" pitchFamily="2" charset="0"/>
                </a:rPr>
                <a:t>63 đồ chơi</a:t>
              </a:r>
            </a:p>
          </p:txBody>
        </p:sp>
        <p:sp>
          <p:nvSpPr>
            <p:cNvPr id="112" name="TextBox 111">
              <a:extLst>
                <a:ext uri="{FF2B5EF4-FFF2-40B4-BE49-F238E27FC236}">
                  <a16:creationId xmlns:a16="http://schemas.microsoft.com/office/drawing/2014/main" id="{DB949545-E886-414E-82D6-909BA5F554C1}"/>
                </a:ext>
              </a:extLst>
            </p:cNvPr>
            <p:cNvSpPr txBox="1">
              <a:spLocks noChangeArrowheads="1"/>
            </p:cNvSpPr>
            <p:nvPr/>
          </p:nvSpPr>
          <p:spPr bwMode="auto">
            <a:xfrm>
              <a:off x="4720100" y="3544715"/>
              <a:ext cx="2685183" cy="6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srgbClr val="002060"/>
                  </a:solidFill>
                  <a:effectLst>
                    <a:outerShdw blurRad="38100" dist="38100" dir="2700000" algn="tl">
                      <a:srgbClr val="000000">
                        <a:alpha val="43137"/>
                      </a:srgbClr>
                    </a:outerShdw>
                  </a:effectLst>
                  <a:latin typeface="UVF TypoSlabserif" panose="02000403050000020004" pitchFamily="2" charset="0"/>
                </a:rPr>
                <a:t>? búp bê</a:t>
              </a:r>
            </a:p>
          </p:txBody>
        </p:sp>
        <p:sp>
          <p:nvSpPr>
            <p:cNvPr id="113" name="Left Brace 112">
              <a:extLst>
                <a:ext uri="{FF2B5EF4-FFF2-40B4-BE49-F238E27FC236}">
                  <a16:creationId xmlns:a16="http://schemas.microsoft.com/office/drawing/2014/main" id="{75CE7713-B393-46F8-8F11-15EDA2EC206B}"/>
                </a:ext>
              </a:extLst>
            </p:cNvPr>
            <p:cNvSpPr/>
            <p:nvPr/>
          </p:nvSpPr>
          <p:spPr>
            <a:xfrm rot="16200000">
              <a:off x="5772864" y="4265029"/>
              <a:ext cx="476488" cy="2882900"/>
            </a:xfrm>
            <a:prstGeom prst="leftBrace">
              <a:avLst/>
            </a:prstGeom>
            <a:noFill/>
            <a:ln w="9525" cap="flat" cmpd="sng" algn="ctr">
              <a:solidFill>
                <a:schemeClr val="accent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UVF TypoSlabserif" panose="02000403050000020004" pitchFamily="2" charset="0"/>
              </a:endParaRPr>
            </a:p>
          </p:txBody>
        </p:sp>
        <p:sp>
          <p:nvSpPr>
            <p:cNvPr id="114" name="TextBox 113">
              <a:extLst>
                <a:ext uri="{FF2B5EF4-FFF2-40B4-BE49-F238E27FC236}">
                  <a16:creationId xmlns:a16="http://schemas.microsoft.com/office/drawing/2014/main" id="{3035F42C-61DF-4A94-BD4C-78D32716FBA7}"/>
                </a:ext>
              </a:extLst>
            </p:cNvPr>
            <p:cNvSpPr txBox="1">
              <a:spLocks noChangeArrowheads="1"/>
            </p:cNvSpPr>
            <p:nvPr/>
          </p:nvSpPr>
          <p:spPr bwMode="auto">
            <a:xfrm>
              <a:off x="5391283" y="6015793"/>
              <a:ext cx="2014000" cy="66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srgbClr val="002060"/>
                  </a:solidFill>
                  <a:effectLst>
                    <a:outerShdw blurRad="38100" dist="38100" dir="2700000" algn="tl">
                      <a:srgbClr val="000000">
                        <a:alpha val="43137"/>
                      </a:srgbClr>
                    </a:outerShdw>
                  </a:effectLst>
                  <a:latin typeface="UVF TypoSlabserif" panose="02000403050000020004" pitchFamily="2" charset="0"/>
                </a:rPr>
                <a:t>? ô tô</a:t>
              </a:r>
            </a:p>
          </p:txBody>
        </p:sp>
        <p:cxnSp>
          <p:nvCxnSpPr>
            <p:cNvPr id="115" name="Straight Connector 114">
              <a:extLst>
                <a:ext uri="{FF2B5EF4-FFF2-40B4-BE49-F238E27FC236}">
                  <a16:creationId xmlns:a16="http://schemas.microsoft.com/office/drawing/2014/main" id="{F42B71EA-C38C-4BEB-851F-19CED9F90413}"/>
                </a:ext>
              </a:extLst>
            </p:cNvPr>
            <p:cNvCxnSpPr/>
            <p:nvPr/>
          </p:nvCxnSpPr>
          <p:spPr>
            <a:xfrm>
              <a:off x="5723770" y="4622098"/>
              <a:ext cx="571500" cy="0"/>
            </a:xfrm>
            <a:prstGeom prst="line">
              <a:avLst/>
            </a:prstGeom>
            <a:noFill/>
            <a:ln w="38100" cap="flat" cmpd="sng" algn="ctr">
              <a:solidFill>
                <a:schemeClr val="tx1"/>
              </a:solidFill>
              <a:prstDash val="solid"/>
            </a:ln>
            <a:effectLst/>
          </p:spPr>
        </p:cxnSp>
        <p:cxnSp>
          <p:nvCxnSpPr>
            <p:cNvPr id="116" name="Straight Connector 115">
              <a:extLst>
                <a:ext uri="{FF2B5EF4-FFF2-40B4-BE49-F238E27FC236}">
                  <a16:creationId xmlns:a16="http://schemas.microsoft.com/office/drawing/2014/main" id="{D39CE372-C3EB-4C3A-A431-53415BFEE9AB}"/>
                </a:ext>
              </a:extLst>
            </p:cNvPr>
            <p:cNvCxnSpPr/>
            <p:nvPr/>
          </p:nvCxnSpPr>
          <p:spPr>
            <a:xfrm flipV="1">
              <a:off x="6295270" y="4559439"/>
              <a:ext cx="0" cy="152400"/>
            </a:xfrm>
            <a:prstGeom prst="line">
              <a:avLst/>
            </a:prstGeom>
            <a:noFill/>
            <a:ln w="38100" cap="flat" cmpd="sng" algn="ctr">
              <a:solidFill>
                <a:schemeClr val="tx1"/>
              </a:solidFill>
              <a:prstDash val="solid"/>
            </a:ln>
            <a:effectLst/>
          </p:spPr>
        </p:cxnSp>
      </p:grpSp>
      <p:sp>
        <p:nvSpPr>
          <p:cNvPr id="117" name="Text Box 41">
            <a:extLst>
              <a:ext uri="{FF2B5EF4-FFF2-40B4-BE49-F238E27FC236}">
                <a16:creationId xmlns:a16="http://schemas.microsoft.com/office/drawing/2014/main" id="{E2D1E4E5-278E-4DB5-BBD7-E9869F7974C2}"/>
              </a:ext>
            </a:extLst>
          </p:cNvPr>
          <p:cNvSpPr txBox="1">
            <a:spLocks noChangeArrowheads="1"/>
          </p:cNvSpPr>
          <p:nvPr/>
        </p:nvSpPr>
        <p:spPr bwMode="auto">
          <a:xfrm>
            <a:off x="420477" y="-413"/>
            <a:ext cx="1521887" cy="646331"/>
          </a:xfrm>
          <a:prstGeom prst="rect">
            <a:avLst/>
          </a:prstGeom>
          <a:noFill/>
          <a:ln w="9525">
            <a:noFill/>
            <a:miter lim="800000"/>
            <a:headEnd/>
            <a:tailEnd/>
          </a:ln>
        </p:spPr>
        <p:txBody>
          <a:bodyPr wrap="square">
            <a:spAutoFit/>
          </a:bodyPr>
          <a:lstStyle/>
          <a:p>
            <a:pPr eaLnBrk="0" hangingPunct="0">
              <a:spcBef>
                <a:spcPct val="50000"/>
              </a:spcBef>
            </a:pPr>
            <a:r>
              <a:rPr lang="en-US" sz="3600" b="1" u="sng">
                <a:solidFill>
                  <a:schemeClr val="accent4"/>
                </a:solidFill>
                <a:effectLst>
                  <a:outerShdw blurRad="38100" dist="38100" dir="2700000" algn="tl">
                    <a:srgbClr val="000000">
                      <a:alpha val="43137"/>
                    </a:srgbClr>
                  </a:outerShdw>
                </a:effectLst>
                <a:latin typeface="UVF TypoSlabserif" panose="02000403050000020004" pitchFamily="2" charset="0"/>
              </a:rPr>
              <a:t>Sơ đồ: </a:t>
            </a:r>
          </a:p>
        </p:txBody>
      </p:sp>
    </p:spTree>
    <p:extLst>
      <p:ext uri="{BB962C8B-B14F-4D97-AF65-F5344CB8AC3E}">
        <p14:creationId xmlns:p14="http://schemas.microsoft.com/office/powerpoint/2010/main" val="12213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linds(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linds(horizont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arn(inVertical)">
                                      <p:cBhvr>
                                        <p:cTn id="3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6" grpId="0" animBg="1"/>
      <p:bldP spid="1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Cuộc thi trồng hoa</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grpSp>
        <p:nvGrpSpPr>
          <p:cNvPr id="14" name="Group 13">
            <a:extLst>
              <a:ext uri="{FF2B5EF4-FFF2-40B4-BE49-F238E27FC236}">
                <a16:creationId xmlns:a16="http://schemas.microsoft.com/office/drawing/2014/main" id="{30278CB9-4EB3-476F-BC13-A4EF56DCD9B8}"/>
              </a:ext>
            </a:extLst>
          </p:cNvPr>
          <p:cNvGrpSpPr/>
          <p:nvPr/>
        </p:nvGrpSpPr>
        <p:grpSpPr>
          <a:xfrm>
            <a:off x="2092274" y="3759491"/>
            <a:ext cx="8567479" cy="1652586"/>
            <a:chOff x="45068" y="178686"/>
            <a:chExt cx="8567479" cy="772265"/>
          </a:xfrm>
        </p:grpSpPr>
        <p:sp>
          <p:nvSpPr>
            <p:cNvPr id="16" name="Rounded Rectangle 7">
              <a:extLst>
                <a:ext uri="{FF2B5EF4-FFF2-40B4-BE49-F238E27FC236}">
                  <a16:creationId xmlns:a16="http://schemas.microsoft.com/office/drawing/2014/main" id="{58B874DF-7FF8-43EC-82C9-CD10DF2DEB99}"/>
                </a:ext>
              </a:extLst>
            </p:cNvPr>
            <p:cNvSpPr/>
            <p:nvPr/>
          </p:nvSpPr>
          <p:spPr>
            <a:xfrm>
              <a:off x="1580117" y="178686"/>
              <a:ext cx="5285026" cy="772265"/>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B27F0E4-32F8-47B9-93F5-C79B10D196B5}"/>
                </a:ext>
              </a:extLst>
            </p:cNvPr>
            <p:cNvSpPr/>
            <p:nvPr/>
          </p:nvSpPr>
          <p:spPr>
            <a:xfrm>
              <a:off x="45068" y="340514"/>
              <a:ext cx="8567479" cy="4746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Vận dụng</a:t>
              </a:r>
            </a:p>
          </p:txBody>
        </p:sp>
      </p:grpSp>
    </p:spTree>
    <p:extLst>
      <p:ext uri="{BB962C8B-B14F-4D97-AF65-F5344CB8AC3E}">
        <p14:creationId xmlns:p14="http://schemas.microsoft.com/office/powerpoint/2010/main" val="318444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0163" y="3435718"/>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272044" y="325383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775343" y="3102203"/>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41889" y="332155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FF809819-140F-4F71-82EB-69C4FC749F9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703220" flipH="1">
            <a:off x="9754520" y="3309260"/>
            <a:ext cx="1919938" cy="231538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167992" y="-107883"/>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4">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algn="ctr"/>
                <a:r>
                  <a:rPr lang="en-US" sz="2800">
                    <a:solidFill>
                      <a:srgbClr val="002060"/>
                    </a:solidFill>
                    <a:latin typeface="iCiel Cadena" panose="02000503000000020004" pitchFamily="50" charset="0"/>
                  </a:rPr>
                  <a:t>Đất</a:t>
                </a:r>
              </a:p>
            </p:txBody>
          </p:sp>
        </p:grpSp>
      </p:grpSp>
      <p:grpSp>
        <p:nvGrpSpPr>
          <p:cNvPr id="31" name="Group 30">
            <a:extLst>
              <a:ext uri="{FF2B5EF4-FFF2-40B4-BE49-F238E27FC236}">
                <a16:creationId xmlns:a16="http://schemas.microsoft.com/office/drawing/2014/main" id="{78DBF526-5CC2-433F-BB90-C2E6C5C467DE}"/>
              </a:ext>
            </a:extLst>
          </p:cNvPr>
          <p:cNvGrpSpPr/>
          <p:nvPr/>
        </p:nvGrpSpPr>
        <p:grpSpPr>
          <a:xfrm>
            <a:off x="7603731" y="190849"/>
            <a:ext cx="1853175" cy="2076837"/>
            <a:chOff x="7603731" y="190849"/>
            <a:chExt cx="1853175" cy="2076837"/>
          </a:xfrm>
        </p:grpSpPr>
        <p:grpSp>
          <p:nvGrpSpPr>
            <p:cNvPr id="24" name="Group 23">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12"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4"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4" name="Picture 43">
                <a:extLst>
                  <a:ext uri="{FF2B5EF4-FFF2-40B4-BE49-F238E27FC236}">
                    <a16:creationId xmlns:a16="http://schemas.microsoft.com/office/drawing/2014/main" id="{5F374A00-A9FB-4C42-BCB2-8E164D07ED73}"/>
                  </a:ext>
                </a:extLst>
              </p:cNvPr>
              <p:cNvPicPr>
                <a:picLocks noChangeAspect="1"/>
              </p:cNvPicPr>
              <p:nvPr/>
            </p:nvPicPr>
            <p:blipFill>
              <a:blip r:embed="rId14"/>
              <a:stretch>
                <a:fillRect/>
              </a:stretch>
            </p:blipFill>
            <p:spPr>
              <a:xfrm>
                <a:off x="708192" y="733393"/>
                <a:ext cx="1501397" cy="870930"/>
              </a:xfrm>
              <a:prstGeom prst="rect">
                <a:avLst/>
              </a:prstGeom>
            </p:spPr>
          </p:pic>
          <p:sp>
            <p:nvSpPr>
              <p:cNvPr id="45" name="TextBox 44">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5119363" y="194301"/>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4">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algn="ctr"/>
                <a:r>
                  <a:rPr lang="en-US" sz="2800">
                    <a:solidFill>
                      <a:srgbClr val="002060"/>
                    </a:solidFill>
                    <a:latin typeface="iCiel Cadena" panose="02000503000000020004" pitchFamily="50" charset="0"/>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2685692" y="107691"/>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4">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algn="ctr"/>
                <a:r>
                  <a:rPr lang="en-US" sz="2800">
                    <a:solidFill>
                      <a:srgbClr val="002060"/>
                    </a:solidFill>
                    <a:latin typeface="iCiel Cadena" panose="02000503000000020004" pitchFamily="50" charset="0"/>
                  </a:rPr>
                  <a:t>Phân bón</a:t>
                </a:r>
              </a:p>
            </p:txBody>
          </p:sp>
        </p:grpSp>
      </p:grpSp>
      <p:grpSp>
        <p:nvGrpSpPr>
          <p:cNvPr id="32" name="Group 31">
            <a:extLst>
              <a:ext uri="{FF2B5EF4-FFF2-40B4-BE49-F238E27FC236}">
                <a16:creationId xmlns:a16="http://schemas.microsoft.com/office/drawing/2014/main" id="{489344D2-F58C-4463-86FF-8C319A2BA49E}"/>
              </a:ext>
            </a:extLst>
          </p:cNvPr>
          <p:cNvGrpSpPr/>
          <p:nvPr/>
        </p:nvGrpSpPr>
        <p:grpSpPr>
          <a:xfrm>
            <a:off x="10030127" y="190848"/>
            <a:ext cx="1870911" cy="2223879"/>
            <a:chOff x="9996238" y="190848"/>
            <a:chExt cx="1870911" cy="2223879"/>
          </a:xfrm>
        </p:grpSpPr>
        <p:grpSp>
          <p:nvGrpSpPr>
            <p:cNvPr id="23" name="Group 22">
              <a:extLst>
                <a:ext uri="{FF2B5EF4-FFF2-40B4-BE49-F238E27FC236}">
                  <a16:creationId xmlns:a16="http://schemas.microsoft.com/office/drawing/2014/main" id="{8ED48866-9818-4E96-B9A8-F34B78EB4348}"/>
                </a:ext>
              </a:extLst>
            </p:cNvPr>
            <p:cNvGrpSpPr/>
            <p:nvPr/>
          </p:nvGrpSpPr>
          <p:grpSpPr>
            <a:xfrm>
              <a:off x="9996238" y="190848"/>
              <a:ext cx="1853175" cy="1464669"/>
              <a:chOff x="9932425" y="478959"/>
              <a:chExt cx="2130326" cy="1681848"/>
            </a:xfrm>
          </p:grpSpPr>
          <p:sp>
            <p:nvSpPr>
              <p:cNvPr id="9" name="Rounded Rectangle 19">
                <a:extLst>
                  <a:ext uri="{FF2B5EF4-FFF2-40B4-BE49-F238E27FC236}">
                    <a16:creationId xmlns:a16="http://schemas.microsoft.com/office/drawing/2014/main" id="{6E1901FE-454A-4CA8-966F-688038CFF0A0}"/>
                  </a:ext>
                </a:extLst>
              </p:cNvPr>
              <p:cNvSpPr/>
              <p:nvPr/>
            </p:nvSpPr>
            <p:spPr>
              <a:xfrm>
                <a:off x="9932425" y="478959"/>
                <a:ext cx="2130326" cy="1681848"/>
              </a:xfrm>
              <a:prstGeom prst="roundRect">
                <a:avLst/>
              </a:prstGeom>
              <a:solidFill>
                <a:schemeClr val="bg1"/>
              </a:solidFill>
              <a:ln w="44450">
                <a:solidFill>
                  <a:schemeClr val="accent3">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2" name="Picture 24" descr="Love">
                <a:extLst>
                  <a:ext uri="{FF2B5EF4-FFF2-40B4-BE49-F238E27FC236}">
                    <a16:creationId xmlns:a16="http://schemas.microsoft.com/office/drawing/2014/main" id="{F80A5BFB-3F25-44CC-9692-17EC65AF714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78224" y="761228"/>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32DF6ACD-5C4B-4E9A-9445-0E80F2E2BA80}"/>
                </a:ext>
              </a:extLst>
            </p:cNvPr>
            <p:cNvGrpSpPr/>
            <p:nvPr/>
          </p:nvGrpSpPr>
          <p:grpSpPr>
            <a:xfrm>
              <a:off x="10046052" y="1527402"/>
              <a:ext cx="1821097" cy="887325"/>
              <a:chOff x="320834" y="459548"/>
              <a:chExt cx="2124895" cy="1356974"/>
            </a:xfrm>
            <a:effectLst>
              <a:outerShdw blurRad="50800" dist="38100" dir="2700000" algn="tl" rotWithShape="0">
                <a:prstClr val="black">
                  <a:alpha val="40000"/>
                </a:prstClr>
              </a:outerShdw>
            </a:effectLst>
          </p:grpSpPr>
          <p:pic>
            <p:nvPicPr>
              <p:cNvPr id="53" name="Picture 52">
                <a:extLst>
                  <a:ext uri="{FF2B5EF4-FFF2-40B4-BE49-F238E27FC236}">
                    <a16:creationId xmlns:a16="http://schemas.microsoft.com/office/drawing/2014/main" id="{7F51E264-FE65-4C3D-8F93-26242F80F5A3}"/>
                  </a:ext>
                </a:extLst>
              </p:cNvPr>
              <p:cNvPicPr>
                <a:picLocks noChangeAspect="1"/>
              </p:cNvPicPr>
              <p:nvPr/>
            </p:nvPicPr>
            <p:blipFill>
              <a:blip r:embed="rId14">
                <a:duotone>
                  <a:schemeClr val="accent4">
                    <a:shade val="45000"/>
                    <a:satMod val="135000"/>
                  </a:schemeClr>
                  <a:prstClr val="white"/>
                </a:duotone>
              </a:blip>
              <a:stretch>
                <a:fillRect/>
              </a:stretch>
            </p:blipFill>
            <p:spPr>
              <a:xfrm>
                <a:off x="320834" y="459548"/>
                <a:ext cx="2124895" cy="1356974"/>
              </a:xfrm>
              <a:prstGeom prst="rect">
                <a:avLst/>
              </a:prstGeom>
            </p:spPr>
          </p:pic>
          <p:sp>
            <p:nvSpPr>
              <p:cNvPr id="54" name="TextBox 53">
                <a:extLst>
                  <a:ext uri="{FF2B5EF4-FFF2-40B4-BE49-F238E27FC236}">
                    <a16:creationId xmlns:a16="http://schemas.microsoft.com/office/drawing/2014/main" id="{1415527B-9328-41DD-863A-A983813442A9}"/>
                  </a:ext>
                </a:extLst>
              </p:cNvPr>
              <p:cNvSpPr txBox="1"/>
              <p:nvPr/>
            </p:nvSpPr>
            <p:spPr>
              <a:xfrm>
                <a:off x="569459" y="701925"/>
                <a:ext cx="1732009" cy="658950"/>
              </a:xfrm>
              <a:prstGeom prst="rect">
                <a:avLst/>
              </a:prstGeom>
              <a:noFill/>
            </p:spPr>
            <p:txBody>
              <a:bodyPr wrap="none" lIns="0" tIns="0" rIns="0" bIns="0" rtlCol="0">
                <a:spAutoFit/>
              </a:bodyPr>
              <a:lstStyle/>
              <a:p>
                <a:pPr algn="ctr"/>
                <a:r>
                  <a:rPr lang="en-US" sz="2800">
                    <a:solidFill>
                      <a:srgbClr val="002060"/>
                    </a:solidFill>
                    <a:latin typeface="iCiel Cadena" panose="02000503000000020004" pitchFamily="50" charset="0"/>
                  </a:rPr>
                  <a:t>Chăm sóc</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2753321" y="4704794"/>
            <a:ext cx="2165778" cy="2132385"/>
            <a:chOff x="2753321" y="4704794"/>
            <a:chExt cx="2165778" cy="2132385"/>
          </a:xfrm>
        </p:grpSpPr>
        <p:pic>
          <p:nvPicPr>
            <p:cNvPr id="16" name="Picture 8">
              <a:hlinkClick r:id="rId19"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375720"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22"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4832062" y="4704795"/>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24" action="ppaction://hlinksldjump"/>
              <a:extLst>
                <a:ext uri="{FF2B5EF4-FFF2-40B4-BE49-F238E27FC236}">
                  <a16:creationId xmlns:a16="http://schemas.microsoft.com/office/drawing/2014/main" id="{411FDA15-CF5F-403E-963E-8E33CEF4331B}"/>
                </a:ext>
              </a:extLst>
            </p:cNvPr>
            <p:cNvSpPr/>
            <p:nvPr/>
          </p:nvSpPr>
          <p:spPr>
            <a:xfrm>
              <a:off x="5906735" y="6189438"/>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36" name="Group 35">
            <a:extLst>
              <a:ext uri="{FF2B5EF4-FFF2-40B4-BE49-F238E27FC236}">
                <a16:creationId xmlns:a16="http://schemas.microsoft.com/office/drawing/2014/main" id="{65A05638-9A39-417C-ADEF-B10523C9FDF3}"/>
              </a:ext>
            </a:extLst>
          </p:cNvPr>
          <p:cNvGrpSpPr/>
          <p:nvPr/>
        </p:nvGrpSpPr>
        <p:grpSpPr>
          <a:xfrm>
            <a:off x="7428356" y="4768849"/>
            <a:ext cx="2041407" cy="2045895"/>
            <a:chOff x="7428356" y="4768849"/>
            <a:chExt cx="2041407" cy="2045895"/>
          </a:xfrm>
        </p:grpSpPr>
        <p:pic>
          <p:nvPicPr>
            <p:cNvPr id="2050"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64" name="Oval 63">
              <a:hlinkClick r:id="rId26" action="ppaction://hlinksldjump"/>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grpSp>
        <p:nvGrpSpPr>
          <p:cNvPr id="37" name="Group 36">
            <a:extLst>
              <a:ext uri="{FF2B5EF4-FFF2-40B4-BE49-F238E27FC236}">
                <a16:creationId xmlns:a16="http://schemas.microsoft.com/office/drawing/2014/main" id="{E3C02D5E-FC77-40EF-8B54-7ECD9225AC3D}"/>
              </a:ext>
            </a:extLst>
          </p:cNvPr>
          <p:cNvGrpSpPr/>
          <p:nvPr/>
        </p:nvGrpSpPr>
        <p:grpSpPr>
          <a:xfrm>
            <a:off x="9130407" y="4252186"/>
            <a:ext cx="2979016" cy="2675795"/>
            <a:chOff x="9130407" y="4252186"/>
            <a:chExt cx="2979016" cy="2675795"/>
          </a:xfrm>
        </p:grpSpPr>
        <p:pic>
          <p:nvPicPr>
            <p:cNvPr id="2056" name="Picture 8">
              <a:extLst>
                <a:ext uri="{FF2B5EF4-FFF2-40B4-BE49-F238E27FC236}">
                  <a16:creationId xmlns:a16="http://schemas.microsoft.com/office/drawing/2014/main" id="{DEB89A27-93A4-4AE2-840F-2BC14FB4CD8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30407" y="4252186"/>
              <a:ext cx="2979016" cy="2675795"/>
            </a:xfrm>
            <a:prstGeom prst="rect">
              <a:avLst/>
            </a:prstGeom>
            <a:noFill/>
            <a:extLst>
              <a:ext uri="{909E8E84-426E-40DD-AFC4-6F175D3DCCD1}">
                <a14:hiddenFill xmlns:a14="http://schemas.microsoft.com/office/drawing/2010/main">
                  <a:solidFill>
                    <a:srgbClr val="FFFFFF"/>
                  </a:solidFill>
                </a14:hiddenFill>
              </a:ext>
            </a:extLst>
          </p:spPr>
        </p:pic>
        <p:sp>
          <p:nvSpPr>
            <p:cNvPr id="65" name="Oval 64">
              <a:hlinkClick r:id="rId28" action="ppaction://hlinksldjump"/>
              <a:extLst>
                <a:ext uri="{FF2B5EF4-FFF2-40B4-BE49-F238E27FC236}">
                  <a16:creationId xmlns:a16="http://schemas.microsoft.com/office/drawing/2014/main" id="{ACE0CD9B-0D0E-4B46-B788-E212D73E4F7A}"/>
                </a:ext>
              </a:extLst>
            </p:cNvPr>
            <p:cNvSpPr/>
            <p:nvPr/>
          </p:nvSpPr>
          <p:spPr>
            <a:xfrm>
              <a:off x="10466563" y="616083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5</a:t>
              </a:r>
            </a:p>
          </p:txBody>
        </p:sp>
      </p:grpSp>
      <p:pic>
        <p:nvPicPr>
          <p:cNvPr id="57" name="Graphic 56">
            <a:hlinkClick r:id="rId29"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1343529" flipH="1">
            <a:off x="11492794" y="6317585"/>
            <a:ext cx="646971" cy="438417"/>
          </a:xfrm>
          <a:prstGeom prst="rect">
            <a:avLst/>
          </a:prstGeom>
        </p:spPr>
      </p:pic>
    </p:spTree>
    <p:extLst>
      <p:ext uri="{BB962C8B-B14F-4D97-AF65-F5344CB8AC3E}">
        <p14:creationId xmlns:p14="http://schemas.microsoft.com/office/powerpoint/2010/main" val="24676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8"/>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withEffect">
                                  <p:stCondLst>
                                    <p:cond delay="0"/>
                                  </p:stCondLst>
                                  <p:childTnLst>
                                    <p:set>
                                      <p:cBhvr>
                                        <p:cTn id="59" dur="1" fill="hold">
                                          <p:stCondLst>
                                            <p:cond delay="0"/>
                                          </p:stCondLst>
                                        </p:cTn>
                                        <p:tgtEl>
                                          <p:spTgt spid="2058"/>
                                        </p:tgtEl>
                                        <p:attrNameLst>
                                          <p:attrName>style.visibility</p:attrName>
                                        </p:attrNameLst>
                                      </p:cBhvr>
                                      <p:to>
                                        <p:strVal val="visible"/>
                                      </p:to>
                                    </p:set>
                                    <p:animEffect transition="in" filter="fade">
                                      <p:cBhvr>
                                        <p:cTn id="60" dur="1000"/>
                                        <p:tgtEl>
                                          <p:spTgt spid="2058"/>
                                        </p:tgtEl>
                                      </p:cBhvr>
                                    </p:animEffect>
                                    <p:anim calcmode="lin" valueType="num">
                                      <p:cBhvr>
                                        <p:cTn id="61" dur="1000" fill="hold"/>
                                        <p:tgtEl>
                                          <p:spTgt spid="2058"/>
                                        </p:tgtEl>
                                        <p:attrNameLst>
                                          <p:attrName>ppt_x</p:attrName>
                                        </p:attrNameLst>
                                      </p:cBhvr>
                                      <p:tavLst>
                                        <p:tav tm="0">
                                          <p:val>
                                            <p:strVal val="#ppt_x"/>
                                          </p:val>
                                        </p:tav>
                                        <p:tav tm="100000">
                                          <p:val>
                                            <p:strVal val="#ppt_x"/>
                                          </p:val>
                                        </p:tav>
                                      </p:tavLst>
                                    </p:anim>
                                    <p:anim calcmode="lin" valueType="num">
                                      <p:cBhvr>
                                        <p:cTn id="62" dur="1000" fill="hold"/>
                                        <p:tgtEl>
                                          <p:spTgt spid="2058"/>
                                        </p:tgtEl>
                                        <p:attrNameLst>
                                          <p:attrName>ppt_y</p:attrName>
                                        </p:attrNameLst>
                                      </p:cBhvr>
                                      <p:tavLst>
                                        <p:tav tm="0">
                                          <p:val>
                                            <p:strVal val="#ppt_y+.1"/>
                                          </p:val>
                                        </p:tav>
                                        <p:tav tm="100000">
                                          <p:val>
                                            <p:strVal val="#ppt_y"/>
                                          </p:val>
                                        </p:tav>
                                      </p:tavLst>
                                    </p:anim>
                                  </p:childTnLst>
                                </p:cTn>
                              </p:par>
                              <p:par>
                                <p:cTn id="63" presetID="32" presetClass="emph" presetSubtype="0" fill="hold" nodeType="withEffect">
                                  <p:stCondLst>
                                    <p:cond delay="0"/>
                                  </p:stCondLst>
                                  <p:childTnLst>
                                    <p:animRot by="120000">
                                      <p:cBhvr>
                                        <p:cTn id="64" dur="100" fill="hold">
                                          <p:stCondLst>
                                            <p:cond delay="0"/>
                                          </p:stCondLst>
                                        </p:cTn>
                                        <p:tgtEl>
                                          <p:spTgt spid="2058"/>
                                        </p:tgtEl>
                                        <p:attrNameLst>
                                          <p:attrName>r</p:attrName>
                                        </p:attrNameLst>
                                      </p:cBhvr>
                                    </p:animRot>
                                    <p:animRot by="-240000">
                                      <p:cBhvr>
                                        <p:cTn id="65" dur="200" fill="hold">
                                          <p:stCondLst>
                                            <p:cond delay="200"/>
                                          </p:stCondLst>
                                        </p:cTn>
                                        <p:tgtEl>
                                          <p:spTgt spid="2058"/>
                                        </p:tgtEl>
                                        <p:attrNameLst>
                                          <p:attrName>r</p:attrName>
                                        </p:attrNameLst>
                                      </p:cBhvr>
                                    </p:animRot>
                                    <p:animRot by="240000">
                                      <p:cBhvr>
                                        <p:cTn id="66" dur="200" fill="hold">
                                          <p:stCondLst>
                                            <p:cond delay="400"/>
                                          </p:stCondLst>
                                        </p:cTn>
                                        <p:tgtEl>
                                          <p:spTgt spid="2058"/>
                                        </p:tgtEl>
                                        <p:attrNameLst>
                                          <p:attrName>r</p:attrName>
                                        </p:attrNameLst>
                                      </p:cBhvr>
                                    </p:animRot>
                                    <p:animRot by="-240000">
                                      <p:cBhvr>
                                        <p:cTn id="67" dur="200" fill="hold">
                                          <p:stCondLst>
                                            <p:cond delay="600"/>
                                          </p:stCondLst>
                                        </p:cTn>
                                        <p:tgtEl>
                                          <p:spTgt spid="2058"/>
                                        </p:tgtEl>
                                        <p:attrNameLst>
                                          <p:attrName>r</p:attrName>
                                        </p:attrNameLst>
                                      </p:cBhvr>
                                    </p:animRot>
                                    <p:animRot by="120000">
                                      <p:cBhvr>
                                        <p:cTn id="6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69" restart="whenNotActive" fill="hold" evtFilter="cancelBubble" nodeType="interactiveSeq">
                <p:stCondLst>
                  <p:cond evt="onClick" delay="0">
                    <p:tgtEl>
                      <p:spTgt spid="29"/>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par>
                                <p:cTn id="77" presetID="32" presetClass="emph" presetSubtype="0" fill="hold" nodeType="withEffect">
                                  <p:stCondLst>
                                    <p:cond delay="0"/>
                                  </p:stCondLst>
                                  <p:childTnLst>
                                    <p:animRot by="120000">
                                      <p:cBhvr>
                                        <p:cTn id="78" dur="100" fill="hold">
                                          <p:stCondLst>
                                            <p:cond delay="0"/>
                                          </p:stCondLst>
                                        </p:cTn>
                                        <p:tgtEl>
                                          <p:spTgt spid="14"/>
                                        </p:tgtEl>
                                        <p:attrNameLst>
                                          <p:attrName>r</p:attrName>
                                        </p:attrNameLst>
                                      </p:cBhvr>
                                    </p:animRot>
                                    <p:animRot by="-240000">
                                      <p:cBhvr>
                                        <p:cTn id="79" dur="200" fill="hold">
                                          <p:stCondLst>
                                            <p:cond delay="200"/>
                                          </p:stCondLst>
                                        </p:cTn>
                                        <p:tgtEl>
                                          <p:spTgt spid="14"/>
                                        </p:tgtEl>
                                        <p:attrNameLst>
                                          <p:attrName>r</p:attrName>
                                        </p:attrNameLst>
                                      </p:cBhvr>
                                    </p:animRot>
                                    <p:animRot by="240000">
                                      <p:cBhvr>
                                        <p:cTn id="80" dur="200" fill="hold">
                                          <p:stCondLst>
                                            <p:cond delay="400"/>
                                          </p:stCondLst>
                                        </p:cTn>
                                        <p:tgtEl>
                                          <p:spTgt spid="14"/>
                                        </p:tgtEl>
                                        <p:attrNameLst>
                                          <p:attrName>r</p:attrName>
                                        </p:attrNameLst>
                                      </p:cBhvr>
                                    </p:animRot>
                                    <p:animRot by="-240000">
                                      <p:cBhvr>
                                        <p:cTn id="81" dur="200" fill="hold">
                                          <p:stCondLst>
                                            <p:cond delay="600"/>
                                          </p:stCondLst>
                                        </p:cTn>
                                        <p:tgtEl>
                                          <p:spTgt spid="14"/>
                                        </p:tgtEl>
                                        <p:attrNameLst>
                                          <p:attrName>r</p:attrName>
                                        </p:attrNameLst>
                                      </p:cBhvr>
                                    </p:animRot>
                                    <p:animRot by="120000">
                                      <p:cBhvr>
                                        <p:cTn id="8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2" presetClass="entr" presetSubtype="0" fill="hold" nodeType="withEffect">
                                  <p:stCondLst>
                                    <p:cond delay="0"/>
                                  </p:stCondLst>
                                  <p:childTnLst>
                                    <p:set>
                                      <p:cBhvr>
                                        <p:cTn id="87" dur="1" fill="hold">
                                          <p:stCondLst>
                                            <p:cond delay="0"/>
                                          </p:stCondLst>
                                        </p:cTn>
                                        <p:tgtEl>
                                          <p:spTgt spid="2062"/>
                                        </p:tgtEl>
                                        <p:attrNameLst>
                                          <p:attrName>style.visibility</p:attrName>
                                        </p:attrNameLst>
                                      </p:cBhvr>
                                      <p:to>
                                        <p:strVal val="visible"/>
                                      </p:to>
                                    </p:set>
                                    <p:animEffect transition="in" filter="fade">
                                      <p:cBhvr>
                                        <p:cTn id="88" dur="1000"/>
                                        <p:tgtEl>
                                          <p:spTgt spid="2062"/>
                                        </p:tgtEl>
                                      </p:cBhvr>
                                    </p:animEffect>
                                    <p:anim calcmode="lin" valueType="num">
                                      <p:cBhvr>
                                        <p:cTn id="89" dur="1000" fill="hold"/>
                                        <p:tgtEl>
                                          <p:spTgt spid="2062"/>
                                        </p:tgtEl>
                                        <p:attrNameLst>
                                          <p:attrName>ppt_x</p:attrName>
                                        </p:attrNameLst>
                                      </p:cBhvr>
                                      <p:tavLst>
                                        <p:tav tm="0">
                                          <p:val>
                                            <p:strVal val="#ppt_x"/>
                                          </p:val>
                                        </p:tav>
                                        <p:tav tm="100000">
                                          <p:val>
                                            <p:strVal val="#ppt_x"/>
                                          </p:val>
                                        </p:tav>
                                      </p:tavLst>
                                    </p:anim>
                                    <p:anim calcmode="lin" valueType="num">
                                      <p:cBhvr>
                                        <p:cTn id="90" dur="1000" fill="hold"/>
                                        <p:tgtEl>
                                          <p:spTgt spid="2062"/>
                                        </p:tgtEl>
                                        <p:attrNameLst>
                                          <p:attrName>ppt_y</p:attrName>
                                        </p:attrNameLst>
                                      </p:cBhvr>
                                      <p:tavLst>
                                        <p:tav tm="0">
                                          <p:val>
                                            <p:strVal val="#ppt_y+.1"/>
                                          </p:val>
                                        </p:tav>
                                        <p:tav tm="100000">
                                          <p:val>
                                            <p:strVal val="#ppt_y"/>
                                          </p:val>
                                        </p:tav>
                                      </p:tavLst>
                                    </p:anim>
                                  </p:childTnLst>
                                </p:cTn>
                              </p:par>
                              <p:par>
                                <p:cTn id="91" presetID="32" presetClass="emph" presetSubtype="0" fill="hold" nodeType="withEffect">
                                  <p:stCondLst>
                                    <p:cond delay="0"/>
                                  </p:stCondLst>
                                  <p:childTnLst>
                                    <p:animRot by="120000">
                                      <p:cBhvr>
                                        <p:cTn id="92" dur="100" fill="hold">
                                          <p:stCondLst>
                                            <p:cond delay="0"/>
                                          </p:stCondLst>
                                        </p:cTn>
                                        <p:tgtEl>
                                          <p:spTgt spid="2062"/>
                                        </p:tgtEl>
                                        <p:attrNameLst>
                                          <p:attrName>r</p:attrName>
                                        </p:attrNameLst>
                                      </p:cBhvr>
                                    </p:animRot>
                                    <p:animRot by="-240000">
                                      <p:cBhvr>
                                        <p:cTn id="93" dur="200" fill="hold">
                                          <p:stCondLst>
                                            <p:cond delay="200"/>
                                          </p:stCondLst>
                                        </p:cTn>
                                        <p:tgtEl>
                                          <p:spTgt spid="2062"/>
                                        </p:tgtEl>
                                        <p:attrNameLst>
                                          <p:attrName>r</p:attrName>
                                        </p:attrNameLst>
                                      </p:cBhvr>
                                    </p:animRot>
                                    <p:animRot by="240000">
                                      <p:cBhvr>
                                        <p:cTn id="94" dur="200" fill="hold">
                                          <p:stCondLst>
                                            <p:cond delay="400"/>
                                          </p:stCondLst>
                                        </p:cTn>
                                        <p:tgtEl>
                                          <p:spTgt spid="2062"/>
                                        </p:tgtEl>
                                        <p:attrNameLst>
                                          <p:attrName>r</p:attrName>
                                        </p:attrNameLst>
                                      </p:cBhvr>
                                    </p:animRot>
                                    <p:animRot by="-240000">
                                      <p:cBhvr>
                                        <p:cTn id="95" dur="200" fill="hold">
                                          <p:stCondLst>
                                            <p:cond delay="600"/>
                                          </p:stCondLst>
                                        </p:cTn>
                                        <p:tgtEl>
                                          <p:spTgt spid="2062"/>
                                        </p:tgtEl>
                                        <p:attrNameLst>
                                          <p:attrName>r</p:attrName>
                                        </p:attrNameLst>
                                      </p:cBhvr>
                                    </p:animRot>
                                    <p:animRot by="120000">
                                      <p:cBhvr>
                                        <p:cTn id="9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42" presetClass="entr" presetSubtype="0" fill="hold" nodeType="withEffect">
                                  <p:stCondLst>
                                    <p:cond delay="0"/>
                                  </p:stCondLst>
                                  <p:childTnLst>
                                    <p:set>
                                      <p:cBhvr>
                                        <p:cTn id="101" dur="1" fill="hold">
                                          <p:stCondLst>
                                            <p:cond delay="0"/>
                                          </p:stCondLst>
                                        </p:cTn>
                                        <p:tgtEl>
                                          <p:spTgt spid="2060"/>
                                        </p:tgtEl>
                                        <p:attrNameLst>
                                          <p:attrName>style.visibility</p:attrName>
                                        </p:attrNameLst>
                                      </p:cBhvr>
                                      <p:to>
                                        <p:strVal val="visible"/>
                                      </p:to>
                                    </p:set>
                                    <p:animEffect transition="in" filter="fade">
                                      <p:cBhvr>
                                        <p:cTn id="102" dur="1000"/>
                                        <p:tgtEl>
                                          <p:spTgt spid="2060"/>
                                        </p:tgtEl>
                                      </p:cBhvr>
                                    </p:animEffect>
                                    <p:anim calcmode="lin" valueType="num">
                                      <p:cBhvr>
                                        <p:cTn id="103" dur="1000" fill="hold"/>
                                        <p:tgtEl>
                                          <p:spTgt spid="2060"/>
                                        </p:tgtEl>
                                        <p:attrNameLst>
                                          <p:attrName>ppt_x</p:attrName>
                                        </p:attrNameLst>
                                      </p:cBhvr>
                                      <p:tavLst>
                                        <p:tav tm="0">
                                          <p:val>
                                            <p:strVal val="#ppt_x"/>
                                          </p:val>
                                        </p:tav>
                                        <p:tav tm="100000">
                                          <p:val>
                                            <p:strVal val="#ppt_x"/>
                                          </p:val>
                                        </p:tav>
                                      </p:tavLst>
                                    </p:anim>
                                    <p:anim calcmode="lin" valueType="num">
                                      <p:cBhvr>
                                        <p:cTn id="104" dur="1000" fill="hold"/>
                                        <p:tgtEl>
                                          <p:spTgt spid="2060"/>
                                        </p:tgtEl>
                                        <p:attrNameLst>
                                          <p:attrName>ppt_y</p:attrName>
                                        </p:attrNameLst>
                                      </p:cBhvr>
                                      <p:tavLst>
                                        <p:tav tm="0">
                                          <p:val>
                                            <p:strVal val="#ppt_y+.1"/>
                                          </p:val>
                                        </p:tav>
                                        <p:tav tm="100000">
                                          <p:val>
                                            <p:strVal val="#ppt_y"/>
                                          </p:val>
                                        </p:tav>
                                      </p:tavLst>
                                    </p:anim>
                                  </p:childTnLst>
                                </p:cTn>
                              </p:par>
                              <p:par>
                                <p:cTn id="105" presetID="32" presetClass="emph" presetSubtype="0" fill="hold" nodeType="withEffect">
                                  <p:stCondLst>
                                    <p:cond delay="0"/>
                                  </p:stCondLst>
                                  <p:childTnLst>
                                    <p:animRot by="120000">
                                      <p:cBhvr>
                                        <p:cTn id="106" dur="100" fill="hold">
                                          <p:stCondLst>
                                            <p:cond delay="0"/>
                                          </p:stCondLst>
                                        </p:cTn>
                                        <p:tgtEl>
                                          <p:spTgt spid="2060"/>
                                        </p:tgtEl>
                                        <p:attrNameLst>
                                          <p:attrName>r</p:attrName>
                                        </p:attrNameLst>
                                      </p:cBhvr>
                                    </p:animRot>
                                    <p:animRot by="-240000">
                                      <p:cBhvr>
                                        <p:cTn id="107" dur="200" fill="hold">
                                          <p:stCondLst>
                                            <p:cond delay="200"/>
                                          </p:stCondLst>
                                        </p:cTn>
                                        <p:tgtEl>
                                          <p:spTgt spid="2060"/>
                                        </p:tgtEl>
                                        <p:attrNameLst>
                                          <p:attrName>r</p:attrName>
                                        </p:attrNameLst>
                                      </p:cBhvr>
                                    </p:animRot>
                                    <p:animRot by="240000">
                                      <p:cBhvr>
                                        <p:cTn id="108" dur="200" fill="hold">
                                          <p:stCondLst>
                                            <p:cond delay="400"/>
                                          </p:stCondLst>
                                        </p:cTn>
                                        <p:tgtEl>
                                          <p:spTgt spid="2060"/>
                                        </p:tgtEl>
                                        <p:attrNameLst>
                                          <p:attrName>r</p:attrName>
                                        </p:attrNameLst>
                                      </p:cBhvr>
                                    </p:animRot>
                                    <p:animRot by="-240000">
                                      <p:cBhvr>
                                        <p:cTn id="109" dur="200" fill="hold">
                                          <p:stCondLst>
                                            <p:cond delay="600"/>
                                          </p:stCondLst>
                                        </p:cTn>
                                        <p:tgtEl>
                                          <p:spTgt spid="2060"/>
                                        </p:tgtEl>
                                        <p:attrNameLst>
                                          <p:attrName>r</p:attrName>
                                        </p:attrNameLst>
                                      </p:cBhvr>
                                    </p:animRot>
                                    <p:animRot by="120000">
                                      <p:cBhvr>
                                        <p:cTn id="110" dur="200" fill="hold">
                                          <p:stCondLst>
                                            <p:cond delay="800"/>
                                          </p:stCondLst>
                                        </p:cTn>
                                        <p:tgtEl>
                                          <p:spTgt spid="2060"/>
                                        </p:tgtEl>
                                        <p:attrNameLst>
                                          <p:attrName>r</p:attrName>
                                        </p:attrNameLst>
                                      </p:cBhvr>
                                    </p:animRot>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2"/>
                    </p:tgtEl>
                  </p:cond>
                </p:stCondLst>
                <p:endSync evt="end" delay="0">
                  <p:rtn val="all"/>
                </p:endSync>
                <p:childTnLst>
                  <p:par>
                    <p:cTn id="112" fill="hold">
                      <p:stCondLst>
                        <p:cond delay="0"/>
                      </p:stCondLst>
                      <p:childTnLst>
                        <p:par>
                          <p:cTn id="113" fill="hold">
                            <p:stCondLst>
                              <p:cond delay="0"/>
                            </p:stCondLst>
                            <p:childTnLst>
                              <p:par>
                                <p:cTn id="114" presetID="42" presetClass="entr" presetSubtype="0" fill="hold"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1000"/>
                                        <p:tgtEl>
                                          <p:spTgt spid="15"/>
                                        </p:tgtEl>
                                      </p:cBhvr>
                                    </p:animEffect>
                                    <p:anim calcmode="lin" valueType="num">
                                      <p:cBhvr>
                                        <p:cTn id="117" dur="1000" fill="hold"/>
                                        <p:tgtEl>
                                          <p:spTgt spid="15"/>
                                        </p:tgtEl>
                                        <p:attrNameLst>
                                          <p:attrName>ppt_x</p:attrName>
                                        </p:attrNameLst>
                                      </p:cBhvr>
                                      <p:tavLst>
                                        <p:tav tm="0">
                                          <p:val>
                                            <p:strVal val="#ppt_x"/>
                                          </p:val>
                                        </p:tav>
                                        <p:tav tm="100000">
                                          <p:val>
                                            <p:strVal val="#ppt_x"/>
                                          </p:val>
                                        </p:tav>
                                      </p:tavLst>
                                    </p:anim>
                                    <p:anim calcmode="lin" valueType="num">
                                      <p:cBhvr>
                                        <p:cTn id="118" dur="1000" fill="hold"/>
                                        <p:tgtEl>
                                          <p:spTgt spid="15"/>
                                        </p:tgtEl>
                                        <p:attrNameLst>
                                          <p:attrName>ppt_y</p:attrName>
                                        </p:attrNameLst>
                                      </p:cBhvr>
                                      <p:tavLst>
                                        <p:tav tm="0">
                                          <p:val>
                                            <p:strVal val="#ppt_y+.1"/>
                                          </p:val>
                                        </p:tav>
                                        <p:tav tm="100000">
                                          <p:val>
                                            <p:strVal val="#ppt_y"/>
                                          </p:val>
                                        </p:tav>
                                      </p:tavLst>
                                    </p:anim>
                                  </p:childTnLst>
                                </p:cTn>
                              </p:par>
                              <p:par>
                                <p:cTn id="119" presetID="32" presetClass="emph" presetSubtype="0" fill="hold" nodeType="withEffect">
                                  <p:stCondLst>
                                    <p:cond delay="0"/>
                                  </p:stCondLst>
                                  <p:childTnLst>
                                    <p:animRot by="120000">
                                      <p:cBhvr>
                                        <p:cTn id="120" dur="100" fill="hold">
                                          <p:stCondLst>
                                            <p:cond delay="0"/>
                                          </p:stCondLst>
                                        </p:cTn>
                                        <p:tgtEl>
                                          <p:spTgt spid="15"/>
                                        </p:tgtEl>
                                        <p:attrNameLst>
                                          <p:attrName>r</p:attrName>
                                        </p:attrNameLst>
                                      </p:cBhvr>
                                    </p:animRot>
                                    <p:animRot by="-240000">
                                      <p:cBhvr>
                                        <p:cTn id="121" dur="200" fill="hold">
                                          <p:stCondLst>
                                            <p:cond delay="200"/>
                                          </p:stCondLst>
                                        </p:cTn>
                                        <p:tgtEl>
                                          <p:spTgt spid="15"/>
                                        </p:tgtEl>
                                        <p:attrNameLst>
                                          <p:attrName>r</p:attrName>
                                        </p:attrNameLst>
                                      </p:cBhvr>
                                    </p:animRot>
                                    <p:animRot by="240000">
                                      <p:cBhvr>
                                        <p:cTn id="122" dur="200" fill="hold">
                                          <p:stCondLst>
                                            <p:cond delay="400"/>
                                          </p:stCondLst>
                                        </p:cTn>
                                        <p:tgtEl>
                                          <p:spTgt spid="15"/>
                                        </p:tgtEl>
                                        <p:attrNameLst>
                                          <p:attrName>r</p:attrName>
                                        </p:attrNameLst>
                                      </p:cBhvr>
                                    </p:animRot>
                                    <p:animRot by="-240000">
                                      <p:cBhvr>
                                        <p:cTn id="123" dur="200" fill="hold">
                                          <p:stCondLst>
                                            <p:cond delay="600"/>
                                          </p:stCondLst>
                                        </p:cTn>
                                        <p:tgtEl>
                                          <p:spTgt spid="15"/>
                                        </p:tgtEl>
                                        <p:attrNameLst>
                                          <p:attrName>r</p:attrName>
                                        </p:attrNameLst>
                                      </p:cBhvr>
                                    </p:animRot>
                                    <p:animRot by="120000">
                                      <p:cBhvr>
                                        <p:cTn id="124"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3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70270" y="3262608"/>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9899" y="3225551"/>
              <a:ext cx="2753942" cy="3632449"/>
            </a:xfrm>
            <a:prstGeom prst="rect">
              <a:avLst/>
            </a:prstGeom>
          </p:spPr>
        </p:pic>
        <p:grpSp>
          <p:nvGrpSpPr>
            <p:cNvPr id="75"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7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7" name="TextBox 7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30 dm2</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7508" y="2285961"/>
              <a:ext cx="2911868" cy="3744799"/>
            </a:xfrm>
            <a:prstGeom prst="rect">
              <a:avLst/>
            </a:prstGeom>
          </p:spPr>
        </p:pic>
        <p:grpSp>
          <p:nvGrpSpPr>
            <p:cNvPr id="78"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79"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0" name="TextBox 79">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91" name="TextBox 90">
              <a:extLst>
                <a:ext uri="{FF2B5EF4-FFF2-40B4-BE49-F238E27FC236}">
                  <a16:creationId xmlns:a16="http://schemas.microsoft.com/office/drawing/2014/main" id="{44E82AEE-17FC-45DF-AAD8-ED77B23DB2ED}"/>
                </a:ext>
              </a:extLst>
            </p:cNvPr>
            <p:cNvSpPr txBox="1"/>
            <p:nvPr/>
          </p:nvSpPr>
          <p:spPr>
            <a:xfrm>
              <a:off x="3673113" y="3979945"/>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30 dm</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4721" y="3225550"/>
              <a:ext cx="2803142" cy="3632449"/>
            </a:xfrm>
            <a:prstGeom prst="rect">
              <a:avLst/>
            </a:prstGeom>
          </p:spPr>
        </p:pic>
        <p:grpSp>
          <p:nvGrpSpPr>
            <p:cNvPr id="81"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82"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TextBox 82">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92" name="TextBox 91">
              <a:extLst>
                <a:ext uri="{FF2B5EF4-FFF2-40B4-BE49-F238E27FC236}">
                  <a16:creationId xmlns:a16="http://schemas.microsoft.com/office/drawing/2014/main" id="{52CE1859-840B-496D-A726-C0729EB3288A}"/>
                </a:ext>
              </a:extLst>
            </p:cNvPr>
            <p:cNvSpPr txBox="1"/>
            <p:nvPr/>
          </p:nvSpPr>
          <p:spPr>
            <a:xfrm>
              <a:off x="6750923" y="4884817"/>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480 dm2</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130503" y="2323018"/>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0132" y="2285961"/>
              <a:ext cx="2911868" cy="3744799"/>
            </a:xfrm>
            <a:prstGeom prst="rect">
              <a:avLst/>
            </a:prstGeom>
          </p:spPr>
        </p:pic>
        <p:grpSp>
          <p:nvGrpSpPr>
            <p:cNvPr id="84"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85"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TextBox 85">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93" name="TextBox 92">
              <a:extLst>
                <a:ext uri="{FF2B5EF4-FFF2-40B4-BE49-F238E27FC236}">
                  <a16:creationId xmlns:a16="http://schemas.microsoft.com/office/drawing/2014/main" id="{F6D51230-DEF6-4808-8094-7BAEEC02B191}"/>
                </a:ext>
              </a:extLst>
            </p:cNvPr>
            <p:cNvSpPr txBox="1"/>
            <p:nvPr/>
          </p:nvSpPr>
          <p:spPr>
            <a:xfrm>
              <a:off x="9690504" y="4008848"/>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480 dm</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DC2AA7E-E516-4C2B-89FA-4C43539B2321}"/>
                    </a:ext>
                  </a:extLst>
                </p:cNvPr>
                <p:cNvSpPr txBox="1"/>
                <p:nvPr/>
              </p:nvSpPr>
              <p:spPr>
                <a:xfrm>
                  <a:off x="1635821" y="718003"/>
                  <a:ext cx="8866704" cy="13840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tx1"/>
                      </a:solidFill>
                      <a:effectLst>
                        <a:outerShdw blurRad="38100" dist="38100" dir="2700000" algn="tl">
                          <a:srgbClr val="000000">
                            <a:alpha val="43137"/>
                          </a:srgbClr>
                        </a:outerShdw>
                      </a:effectLst>
                      <a:latin typeface="UVF TypoSlabserif" panose="02000403050000020004" pitchFamily="2" charset="0"/>
                      <a:ea typeface="Calibri" panose="020F0502020204030204" pitchFamily="34" charset="0"/>
                      <a:cs typeface="Times New Roman" panose="02020603050405020304" pitchFamily="18" charset="0"/>
                    </a:rPr>
                    <a:t>Diện tích hình bình hành có độ dài đáy 16 dm, chiều cao bằng </a:t>
                  </a:r>
                  <a14:m>
                    <m:oMath xmlns:m="http://schemas.openxmlformats.org/officeDocument/2006/math">
                      <m:f>
                        <m:fPr>
                          <m:ctrlPr>
                            <a:rPr lang="en-US" sz="3200" b="1" i="1" smtClean="0">
                              <a:ln w="0"/>
                              <a:solidFill>
                                <a:schemeClr val="accent4"/>
                              </a:solidFill>
                              <a:effectLst>
                                <a:outerShdw blurRad="38100" dist="38100" dir="2700000" algn="tl">
                                  <a:srgbClr val="000000">
                                    <a:alpha val="43137"/>
                                  </a:srgbClr>
                                </a:outerShdw>
                              </a:effectLst>
                              <a:latin typeface="Cambria Math" panose="02040503050406030204" pitchFamily="18" charset="0"/>
                            </a:rPr>
                          </m:ctrlPr>
                        </m:fPr>
                        <m:num>
                          <m:r>
                            <m:rPr>
                              <m:nor/>
                            </m:rPr>
                            <a:rPr lang="en-US" sz="3200" b="1" i="0" smtClean="0">
                              <a:ln w="0"/>
                              <a:solidFill>
                                <a:schemeClr val="accent4"/>
                              </a:solidFill>
                              <a:effectLst>
                                <a:outerShdw blurRad="38100" dist="38100" dir="2700000" algn="tl">
                                  <a:srgbClr val="000000">
                                    <a:alpha val="43137"/>
                                  </a:srgbClr>
                                </a:outerShdw>
                              </a:effectLst>
                              <a:latin typeface="Cambria Math" panose="02040503050406030204" pitchFamily="18" charset="0"/>
                            </a:rPr>
                            <m:t>1</m:t>
                          </m:r>
                          <m:r>
                            <m:rPr>
                              <m:nor/>
                            </m:rPr>
                            <a:rPr lang="en-US" sz="3200" b="1">
                              <a:ln w="0"/>
                              <a:solidFill>
                                <a:schemeClr val="accent4"/>
                              </a:solidFill>
                              <a:effectLst>
                                <a:outerShdw blurRad="38100" dist="38100" dir="2700000" algn="tl">
                                  <a:srgbClr val="000000">
                                    <a:alpha val="43137"/>
                                  </a:srgbClr>
                                </a:outerShdw>
                              </a:effectLst>
                              <a:latin typeface="Cambria Math" panose="02040503050406030204" pitchFamily="18" charset="0"/>
                            </a:rPr>
                            <m:t>5</m:t>
                          </m:r>
                        </m:num>
                        <m:den>
                          <m:r>
                            <m:rPr>
                              <m:nor/>
                            </m:rPr>
                            <a:rPr lang="en-US" sz="3200" b="1" i="0" smtClean="0">
                              <a:ln w="0"/>
                              <a:solidFill>
                                <a:schemeClr val="accent4"/>
                              </a:solidFill>
                              <a:effectLst>
                                <a:outerShdw blurRad="38100" dist="38100" dir="2700000" algn="tl">
                                  <a:srgbClr val="000000">
                                    <a:alpha val="43137"/>
                                  </a:srgbClr>
                                </a:outerShdw>
                              </a:effectLst>
                              <a:latin typeface="Cambria Math" panose="02040503050406030204" pitchFamily="18" charset="0"/>
                            </a:rPr>
                            <m:t>8</m:t>
                          </m:r>
                        </m:den>
                      </m:f>
                    </m:oMath>
                  </a14:m>
                  <a:r>
                    <a:rPr kumimoji="0" lang="en-US" altLang="en-US" sz="3200" b="1" i="0" u="none" strike="noStrike" cap="none" normalizeH="0" baseline="0">
                      <a:ln>
                        <a:noFill/>
                      </a:ln>
                      <a:solidFill>
                        <a:schemeClr val="tx1"/>
                      </a:solidFill>
                      <a:effectLst>
                        <a:outerShdw blurRad="38100" dist="38100" dir="2700000" algn="tl">
                          <a:srgbClr val="000000">
                            <a:alpha val="43137"/>
                          </a:srgbClr>
                        </a:outerShdw>
                      </a:effectLst>
                      <a:latin typeface="UVF TypoSlabserif" panose="02000403050000020004" pitchFamily="2" charset="0"/>
                      <a:ea typeface="Calibri" panose="020F0502020204030204" pitchFamily="34" charset="0"/>
                      <a:cs typeface="Times New Roman" panose="02020603050405020304" pitchFamily="18" charset="0"/>
                    </a:rPr>
                    <a:t> dm là:......</a:t>
                  </a:r>
                  <a:endParaRPr kumimoji="0" lang="en-US" altLang="en-US" sz="3200" b="1" i="0" u="none" strike="noStrike" cap="none" normalizeH="0" baseline="0">
                    <a:ln>
                      <a:noFill/>
                    </a:ln>
                    <a:solidFill>
                      <a:schemeClr val="tx1"/>
                    </a:solidFill>
                    <a:effectLst>
                      <a:outerShdw blurRad="38100" dist="38100" dir="2700000" algn="tl">
                        <a:srgbClr val="000000">
                          <a:alpha val="43137"/>
                        </a:srgbClr>
                      </a:outerShdw>
                    </a:effectLst>
                    <a:latin typeface="UVF TypoSlabserif" panose="02000403050000020004" pitchFamily="2" charset="0"/>
                  </a:endParaRPr>
                </a:p>
              </p:txBody>
            </p:sp>
          </mc:Choice>
          <mc:Fallback xmlns="">
            <p:sp>
              <p:nvSpPr>
                <p:cNvPr id="72" name="TextBox 71">
                  <a:extLst>
                    <a:ext uri="{FF2B5EF4-FFF2-40B4-BE49-F238E27FC236}">
                      <a16:creationId xmlns:a16="http://schemas.microsoft.com/office/drawing/2014/main" id="{9DC2AA7E-E516-4C2B-89FA-4C43539B2321}"/>
                    </a:ext>
                  </a:extLst>
                </p:cNvPr>
                <p:cNvSpPr txBox="1">
                  <a:spLocks noRot="1" noChangeAspect="1" noMove="1" noResize="1" noEditPoints="1" noAdjustHandles="1" noChangeArrowheads="1" noChangeShapeType="1" noTextEdit="1"/>
                </p:cNvSpPr>
                <p:nvPr/>
              </p:nvSpPr>
              <p:spPr>
                <a:xfrm>
                  <a:off x="1635821" y="718003"/>
                  <a:ext cx="8866704" cy="1384097"/>
                </a:xfrm>
                <a:prstGeom prst="rect">
                  <a:avLst/>
                </a:prstGeom>
                <a:blipFill>
                  <a:blip r:embed="rId10"/>
                  <a:stretch>
                    <a:fillRect b="-441"/>
                  </a:stretch>
                </a:blipFill>
              </p:spPr>
              <p:txBody>
                <a:bodyPr/>
                <a:lstStyle/>
                <a:p>
                  <a:r>
                    <a:rPr lang="en-US">
                      <a:noFill/>
                    </a:rPr>
                    <a:t> </a:t>
                  </a:r>
                </a:p>
              </p:txBody>
            </p:sp>
          </mc:Fallback>
        </mc:AlternateContent>
      </p:grpSp>
      <p:pic>
        <p:nvPicPr>
          <p:cNvPr id="38" name="Picture 37">
            <a:extLst>
              <a:ext uri="{FF2B5EF4-FFF2-40B4-BE49-F238E27FC236}">
                <a16:creationId xmlns:a16="http://schemas.microsoft.com/office/drawing/2014/main" id="{74AEEE14-599A-4A48-A9EB-E57DE41E29C5}"/>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9" name="Picture 38">
            <a:extLst>
              <a:ext uri="{FF2B5EF4-FFF2-40B4-BE49-F238E27FC236}">
                <a16:creationId xmlns:a16="http://schemas.microsoft.com/office/drawing/2014/main" id="{D04ECBCA-8586-4721-9493-D4384D143510}"/>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40" name="Picture 39">
            <a:extLst>
              <a:ext uri="{FF2B5EF4-FFF2-40B4-BE49-F238E27FC236}">
                <a16:creationId xmlns:a16="http://schemas.microsoft.com/office/drawing/2014/main" id="{5500CA65-525D-4D71-BA25-D917643D0F3F}"/>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10" name="Group 9">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41"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hlinkClick r:id="rId14" action="ppaction://hlinksldjump"/>
              <a:extLst>
                <a:ext uri="{FF2B5EF4-FFF2-40B4-BE49-F238E27FC236}">
                  <a16:creationId xmlns:a16="http://schemas.microsoft.com/office/drawing/2014/main" id="{598C2BD7-683E-49E9-B15E-795C2679B8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66110" y="627867"/>
            <a:ext cx="487363" cy="487363"/>
          </a:xfrm>
          <a:prstGeom prst="rect">
            <a:avLst/>
          </a:prstGeom>
        </p:spPr>
      </p:pic>
      <p:pic>
        <p:nvPicPr>
          <p:cNvPr id="46"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81234" y="1356055"/>
            <a:ext cx="487363" cy="487363"/>
          </a:xfrm>
          <a:prstGeom prst="rect">
            <a:avLst/>
          </a:prstGeom>
        </p:spPr>
      </p:pic>
      <p:pic>
        <p:nvPicPr>
          <p:cNvPr id="47"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75818" y="1931844"/>
            <a:ext cx="487363" cy="487363"/>
          </a:xfrm>
          <a:prstGeom prst="rect">
            <a:avLst/>
          </a:prstGeom>
        </p:spPr>
      </p:pic>
      <p:pic>
        <p:nvPicPr>
          <p:cNvPr id="13"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4"/>
            <p:extLst>
              <p:ext uri="{DAA4B4D4-6D71-4841-9C94-3DE7FCFB9230}">
                <p14:media xmlns:p14="http://schemas.microsoft.com/office/powerpoint/2010/main" r:embed="rId5">
                  <p14:trim st="10304" end="14917.8333"/>
                </p14:media>
              </p:ext>
            </p:extLst>
          </p:nvPr>
        </p:nvPicPr>
        <p:blipFill>
          <a:blip r:embed="rId16"/>
          <a:stretch>
            <a:fillRect/>
          </a:stretch>
        </p:blipFill>
        <p:spPr>
          <a:xfrm>
            <a:off x="-2640637" y="1054926"/>
            <a:ext cx="982183" cy="982183"/>
          </a:xfrm>
          <a:prstGeom prst="rect">
            <a:avLst/>
          </a:prstGeom>
        </p:spPr>
      </p:pic>
      <p:pic>
        <p:nvPicPr>
          <p:cNvPr id="49" name="Graphic 48">
            <a:hlinkClick r:id="rId14"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graphicFrame>
        <p:nvGraphicFramePr>
          <p:cNvPr id="16" name="Object 15">
            <a:extLst>
              <a:ext uri="{FF2B5EF4-FFF2-40B4-BE49-F238E27FC236}">
                <a16:creationId xmlns:a16="http://schemas.microsoft.com/office/drawing/2014/main" id="{6784FFBB-969E-4EFE-9787-DF70C45C2178}"/>
              </a:ext>
            </a:extLst>
          </p:cNvPr>
          <p:cNvGraphicFramePr>
            <a:graphicFrameLocks noChangeAspect="1"/>
          </p:cNvGraphicFramePr>
          <p:nvPr/>
        </p:nvGraphicFramePr>
        <p:xfrm>
          <a:off x="0" y="457200"/>
          <a:ext cx="465138" cy="457200"/>
        </p:xfrm>
        <a:graphic>
          <a:graphicData uri="http://schemas.openxmlformats.org/presentationml/2006/ole">
            <mc:AlternateContent xmlns:mc="http://schemas.openxmlformats.org/markup-compatibility/2006">
              <mc:Choice xmlns:v="urn:schemas-microsoft-com:vml" Requires="v">
                <p:oleObj spid="_x0000_s6163" r:id="rId19" imgW="469900" imgH="457200" progId="Equation.DSMT4">
                  <p:embed/>
                </p:oleObj>
              </mc:Choice>
              <mc:Fallback>
                <p:oleObj r:id="rId19" imgW="469900" imgH="457200" progId="Equation.DSMT4">
                  <p:embed/>
                  <p:pic>
                    <p:nvPicPr>
                      <p:cNvPr id="0" name="Object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457200"/>
                        <a:ext cx="4651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6">
            <a:extLst>
              <a:ext uri="{FF2B5EF4-FFF2-40B4-BE49-F238E27FC236}">
                <a16:creationId xmlns:a16="http://schemas.microsoft.com/office/drawing/2014/main" id="{31D65D98-AB49-4269-A398-71B016AC5637}"/>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là:</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6098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1" presetClass="mediacall" presetSubtype="0" fill="hold" nodeType="withEffect">
                                  <p:stCondLst>
                                    <p:cond delay="0"/>
                                  </p:stCondLst>
                                  <p:childTnLst>
                                    <p:cmd type="call" cmd="playFrom(0.0)">
                                      <p:cBhvr>
                                        <p:cTn id="37" dur="1018" fill="hold"/>
                                        <p:tgtEl>
                                          <p:spTgt spid="13"/>
                                        </p:tgtEl>
                                      </p:cBhvr>
                                    </p:cmd>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cTn>
                              </p:par>
                              <p:par>
                                <p:cTn id="46" presetID="1" presetClass="mediacall" presetSubtype="0" fill="hold" nodeType="withEffect">
                                  <p:stCondLst>
                                    <p:cond delay="0"/>
                                  </p:stCondLst>
                                  <p:childTnLst>
                                    <p:cmd type="call" cmd="playFrom(0.0)">
                                      <p:cBhvr>
                                        <p:cTn id="47" dur="5120" fill="hold"/>
                                        <p:tgtEl>
                                          <p:spTgt spid="46"/>
                                        </p:tgtEl>
                                      </p:cBhvr>
                                    </p:cmd>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par>
                                <p:cTn id="56" presetID="1" presetClass="mediacall" presetSubtype="0" fill="hold" nodeType="withEffect">
                                  <p:stCondLst>
                                    <p:cond delay="0"/>
                                  </p:stCondLst>
                                  <p:childTnLst>
                                    <p:cmd type="call" cmd="playFrom(0.0)">
                                      <p:cBhvr>
                                        <p:cTn id="57" dur="5120" fill="hold"/>
                                        <p:tgtEl>
                                          <p:spTgt spid="47"/>
                                        </p:tgtEl>
                                      </p:cBhvr>
                                    </p:cmd>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Effect transition="in" filter="fade">
                                      <p:cBhvr>
                                        <p:cTn id="65" dur="500"/>
                                        <p:tgtEl>
                                          <p:spTgt spid="38"/>
                                        </p:tgtEl>
                                      </p:cBhvr>
                                    </p:animEffect>
                                  </p:childTnLst>
                                </p:cTn>
                              </p:par>
                              <p:par>
                                <p:cTn id="66" presetID="1" presetClass="mediacall" presetSubtype="0" fill="hold" nodeType="withEffect">
                                  <p:stCondLst>
                                    <p:cond delay="0"/>
                                  </p:stCondLst>
                                  <p:childTnLst>
                                    <p:cmd type="call" cmd="playFrom(0.0)">
                                      <p:cBhvr>
                                        <p:cTn id="67" dur="5120" fill="hold"/>
                                        <p:tgtEl>
                                          <p:spTgt spid="11"/>
                                        </p:tgtEl>
                                      </p:cBhvr>
                                    </p:cmd>
                                  </p:childTnLst>
                                </p:cTn>
                              </p:par>
                            </p:childTnLst>
                          </p:cTn>
                        </p:par>
                      </p:childTnLst>
                    </p:cTn>
                  </p:par>
                </p:childTnLst>
              </p:cTn>
              <p:nextCondLst>
                <p:cond evt="onClick" delay="0">
                  <p:tgtEl>
                    <p:spTgt spid="9"/>
                  </p:tgtEl>
                </p:cond>
              </p:nextCondLst>
            </p:seq>
            <p:audio>
              <p:cMediaNode vol="80000">
                <p:cTn id="68" fill="hold" display="0">
                  <p:stCondLst>
                    <p:cond delay="indefinite"/>
                  </p:stCondLst>
                  <p:endCondLst>
                    <p:cond evt="onStopAudio" delay="0">
                      <p:tgtEl>
                        <p:sldTgt/>
                      </p:tgtEl>
                    </p:cond>
                  </p:endCondLst>
                </p:cTn>
                <p:tgtEl>
                  <p:spTgt spid="11"/>
                </p:tgtEl>
              </p:cMediaNode>
            </p:audio>
            <p:audio>
              <p:cMediaNode vol="80000">
                <p:cTn id="69" fill="hold" display="0">
                  <p:stCondLst>
                    <p:cond delay="indefinite"/>
                  </p:stCondLst>
                  <p:endCondLst>
                    <p:cond evt="onStopAudio" delay="0">
                      <p:tgtEl>
                        <p:sldTgt/>
                      </p:tgtEl>
                    </p:cond>
                  </p:endCondLst>
                </p:cTn>
                <p:tgtEl>
                  <p:spTgt spid="46"/>
                </p:tgtEl>
              </p:cMediaNode>
            </p:audio>
            <p:audio>
              <p:cMediaNode vol="80000">
                <p:cTn id="70" fill="hold" display="0">
                  <p:stCondLst>
                    <p:cond delay="indefinite"/>
                  </p:stCondLst>
                  <p:endCondLst>
                    <p:cond evt="onStopAudio" delay="0">
                      <p:tgtEl>
                        <p:sldTgt/>
                      </p:tgtEl>
                    </p:cond>
                  </p:endCondLst>
                </p:cTn>
                <p:tgtEl>
                  <p:spTgt spid="47"/>
                </p:tgtEl>
              </p:cMediaNode>
            </p:audio>
            <p:audio>
              <p:cMediaNode vol="80000">
                <p:cTn id="71"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D0BB79C-83BA-45B5-B97C-4ED8143A7152}"/>
              </a:ext>
            </a:extLst>
          </p:cNvPr>
          <p:cNvGrpSpPr/>
          <p:nvPr/>
        </p:nvGrpSpPr>
        <p:grpSpPr>
          <a:xfrm>
            <a:off x="-105357" y="2313969"/>
            <a:ext cx="2753942" cy="3632449"/>
            <a:chOff x="319899" y="3225551"/>
            <a:chExt cx="2753942" cy="3632449"/>
          </a:xfrm>
        </p:grpSpPr>
        <p:pic>
          <p:nvPicPr>
            <p:cNvPr id="30" name="Graphic 29">
              <a:extLst>
                <a:ext uri="{FF2B5EF4-FFF2-40B4-BE49-F238E27FC236}">
                  <a16:creationId xmlns:a16="http://schemas.microsoft.com/office/drawing/2014/main" id="{13656D2D-937B-41ED-87EA-6111A0C35B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899" y="3225551"/>
              <a:ext cx="2753942" cy="3632449"/>
            </a:xfrm>
            <a:prstGeom prst="rect">
              <a:avLst/>
            </a:prstGeom>
          </p:spPr>
        </p:pic>
        <p:grpSp>
          <p:nvGrpSpPr>
            <p:cNvPr id="31"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33"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4" name="TextBox 33">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3418D9-F24D-47CD-8040-E10A8CAE033D}"/>
                    </a:ext>
                  </a:extLst>
                </p:cNvPr>
                <p:cNvSpPr txBox="1"/>
                <p:nvPr/>
              </p:nvSpPr>
              <p:spPr>
                <a:xfrm>
                  <a:off x="725676" y="4349509"/>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3</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2</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543418D9-F24D-47CD-8040-E10A8CAE033D}"/>
                    </a:ext>
                  </a:extLst>
                </p:cNvPr>
                <p:cNvSpPr txBox="1">
                  <a:spLocks noRot="1" noChangeAspect="1" noMove="1" noResize="1" noEditPoints="1" noAdjustHandles="1" noChangeArrowheads="1" noChangeShapeType="1" noTextEdit="1"/>
                </p:cNvSpPr>
                <p:nvPr/>
              </p:nvSpPr>
              <p:spPr>
                <a:xfrm>
                  <a:off x="725676" y="4349509"/>
                  <a:ext cx="2091123" cy="1248034"/>
                </a:xfrm>
                <a:prstGeom prst="rect">
                  <a:avLst/>
                </a:prstGeom>
                <a:blipFill>
                  <a:blip r:embed="rId9"/>
                  <a:stretch>
                    <a:fillRect b="-1463"/>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36" name="Graphic 35">
              <a:extLst>
                <a:ext uri="{FF2B5EF4-FFF2-40B4-BE49-F238E27FC236}">
                  <a16:creationId xmlns:a16="http://schemas.microsoft.com/office/drawing/2014/main" id="{6BA68CDC-61E9-4370-89DE-913C02B22D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08" y="2285961"/>
              <a:ext cx="2911868" cy="3744799"/>
            </a:xfrm>
            <a:prstGeom prst="rect">
              <a:avLst/>
            </a:prstGeom>
          </p:spPr>
        </p:pic>
        <p:grpSp>
          <p:nvGrpSpPr>
            <p:cNvPr id="37"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39"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0" name="TextBox 39">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BACC8AD-5358-41D9-B7E9-B39DC308AD21}"/>
                    </a:ext>
                  </a:extLst>
                </p:cNvPr>
                <p:cNvSpPr txBox="1"/>
                <p:nvPr/>
              </p:nvSpPr>
              <p:spPr>
                <a:xfrm>
                  <a:off x="3673113" y="3979945"/>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7</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8</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FBACC8AD-5358-41D9-B7E9-B39DC308AD21}"/>
                    </a:ext>
                  </a:extLst>
                </p:cNvPr>
                <p:cNvSpPr txBox="1">
                  <a:spLocks noRot="1" noChangeAspect="1" noMove="1" noResize="1" noEditPoints="1" noAdjustHandles="1" noChangeArrowheads="1" noChangeShapeType="1" noTextEdit="1"/>
                </p:cNvSpPr>
                <p:nvPr/>
              </p:nvSpPr>
              <p:spPr>
                <a:xfrm>
                  <a:off x="3673113" y="3979945"/>
                  <a:ext cx="2091123" cy="1248034"/>
                </a:xfrm>
                <a:prstGeom prst="rect">
                  <a:avLst/>
                </a:prstGeom>
                <a:blipFill>
                  <a:blip r:embed="rId10"/>
                  <a:stretch>
                    <a:fillRect b="-1471"/>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42" name="Graphic 41">
              <a:extLst>
                <a:ext uri="{FF2B5EF4-FFF2-40B4-BE49-F238E27FC236}">
                  <a16:creationId xmlns:a16="http://schemas.microsoft.com/office/drawing/2014/main" id="{D8B8B138-AB0A-4BD9-9B1F-C78BA7BB55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4721" y="3225550"/>
              <a:ext cx="2803142" cy="3632449"/>
            </a:xfrm>
            <a:prstGeom prst="rect">
              <a:avLst/>
            </a:prstGeom>
          </p:spPr>
        </p:pic>
        <p:grpSp>
          <p:nvGrpSpPr>
            <p:cNvPr id="43"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45"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TextBox 45">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4FD4BA6-E2BD-4CA9-B6A1-F9957A38D041}"/>
                    </a:ext>
                  </a:extLst>
                </p:cNvPr>
                <p:cNvSpPr txBox="1"/>
                <p:nvPr/>
              </p:nvSpPr>
              <p:spPr>
                <a:xfrm>
                  <a:off x="6823434" y="4378657"/>
                  <a:ext cx="2091123" cy="129791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5</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4</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44" name="TextBox 43">
                  <a:extLst>
                    <a:ext uri="{FF2B5EF4-FFF2-40B4-BE49-F238E27FC236}">
                      <a16:creationId xmlns:a16="http://schemas.microsoft.com/office/drawing/2014/main" id="{A4FD4BA6-E2BD-4CA9-B6A1-F9957A38D041}"/>
                    </a:ext>
                  </a:extLst>
                </p:cNvPr>
                <p:cNvSpPr txBox="1">
                  <a:spLocks noRot="1" noChangeAspect="1" noMove="1" noResize="1" noEditPoints="1" noAdjustHandles="1" noChangeArrowheads="1" noChangeShapeType="1" noTextEdit="1"/>
                </p:cNvSpPr>
                <p:nvPr/>
              </p:nvSpPr>
              <p:spPr>
                <a:xfrm>
                  <a:off x="6823434" y="4378657"/>
                  <a:ext cx="2091123" cy="1297919"/>
                </a:xfrm>
                <a:prstGeom prst="rect">
                  <a:avLst/>
                </a:prstGeom>
                <a:blipFill>
                  <a:blip r:embed="rId11"/>
                  <a:stretch>
                    <a:fillRect/>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48" name="Graphic 47">
              <a:extLst>
                <a:ext uri="{FF2B5EF4-FFF2-40B4-BE49-F238E27FC236}">
                  <a16:creationId xmlns:a16="http://schemas.microsoft.com/office/drawing/2014/main" id="{BCFAC12C-4843-49F3-BE36-C4AD6A91A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0132" y="2285961"/>
              <a:ext cx="2911868" cy="3744799"/>
            </a:xfrm>
            <a:prstGeom prst="rect">
              <a:avLst/>
            </a:prstGeom>
          </p:spPr>
        </p:pic>
        <p:grpSp>
          <p:nvGrpSpPr>
            <p:cNvPr id="49"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51"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TextBox 51">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82937F3-D7A2-4B23-BB66-D831F2EA51D5}"/>
                    </a:ext>
                  </a:extLst>
                </p:cNvPr>
                <p:cNvSpPr txBox="1"/>
                <p:nvPr/>
              </p:nvSpPr>
              <p:spPr>
                <a:xfrm>
                  <a:off x="9848921" y="3500437"/>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2</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3</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50" name="TextBox 49">
                  <a:extLst>
                    <a:ext uri="{FF2B5EF4-FFF2-40B4-BE49-F238E27FC236}">
                      <a16:creationId xmlns:a16="http://schemas.microsoft.com/office/drawing/2014/main" id="{682937F3-D7A2-4B23-BB66-D831F2EA51D5}"/>
                    </a:ext>
                  </a:extLst>
                </p:cNvPr>
                <p:cNvSpPr txBox="1">
                  <a:spLocks noRot="1" noChangeAspect="1" noMove="1" noResize="1" noEditPoints="1" noAdjustHandles="1" noChangeArrowheads="1" noChangeShapeType="1" noTextEdit="1"/>
                </p:cNvSpPr>
                <p:nvPr/>
              </p:nvSpPr>
              <p:spPr>
                <a:xfrm>
                  <a:off x="9848921" y="3500437"/>
                  <a:ext cx="2091123" cy="1248034"/>
                </a:xfrm>
                <a:prstGeom prst="rect">
                  <a:avLst/>
                </a:prstGeom>
                <a:blipFill>
                  <a:blip r:embed="rId12"/>
                  <a:stretch>
                    <a:fillRect b="-1463"/>
                  </a:stretch>
                </a:blipFill>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B95014C6-9627-4AE7-827A-1B42DD3436E0}"/>
              </a:ext>
            </a:extLst>
          </p:cNvPr>
          <p:cNvGrpSpPr/>
          <p:nvPr/>
        </p:nvGrpSpPr>
        <p:grpSpPr>
          <a:xfrm>
            <a:off x="-141802" y="-444210"/>
            <a:ext cx="12406874" cy="2597684"/>
            <a:chOff x="-141802" y="-444210"/>
            <a:chExt cx="12406874" cy="2597684"/>
          </a:xfrm>
        </p:grpSpPr>
        <p:grpSp>
          <p:nvGrpSpPr>
            <p:cNvPr id="54" name="Group 53">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57" name="Group 56">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59"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60" name="Straight Connector 59">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AF87952E-DBE6-4E54-B9FC-0A8AA03AC2A9}"/>
                      </a:ext>
                    </a:extLst>
                  </p:cNvPr>
                  <p:cNvSpPr txBox="1"/>
                  <p:nvPr/>
                </p:nvSpPr>
                <p:spPr>
                  <a:xfrm>
                    <a:off x="2136520" y="602907"/>
                    <a:ext cx="7813499" cy="145046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Tính: </a:t>
                    </a:r>
                    <a14:m>
                      <m:oMath xmlns:m="http://schemas.openxmlformats.org/officeDocument/2006/math">
                        <m:f>
                          <m:fPr>
                            <m:ctrlPr>
                              <a:rPr lang="en-US" sz="5400" b="1"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5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5</m:t>
                            </m:r>
                          </m:num>
                          <m:den>
                            <m:r>
                              <m:rPr>
                                <m:nor/>
                              </m:rPr>
                              <a:rPr lang="en-US" sz="5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m:t>
                            </m:r>
                          </m:den>
                        </m:f>
                      </m:oMath>
                    </a14:m>
                    <a:r>
                      <a:rPr lang="en-US" sz="5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5400" b="1">
                        <a:ln w="0"/>
                        <a:effectLst>
                          <a:outerShdw blurRad="38100" dist="19050" dir="2700000" algn="tl" rotWithShape="0">
                            <a:schemeClr val="dk1">
                              <a:alpha val="40000"/>
                            </a:schemeClr>
                          </a:outerShdw>
                        </a:effectLst>
                        <a:latin typeface="UVF TypoSlabserif" panose="02000403050000020004" pitchFamily="2" charset="0"/>
                      </a:rPr>
                      <a:t>+</a:t>
                    </a:r>
                    <a:r>
                      <a:rPr lang="en-US" sz="5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54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5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3</m:t>
                            </m:r>
                          </m:num>
                          <m:den>
                            <m:r>
                              <m:rPr>
                                <m:nor/>
                              </m:rPr>
                              <a:rPr lang="en-US" sz="5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m:t>
                            </m:r>
                          </m:den>
                        </m:f>
                      </m:oMath>
                    </a14:m>
                    <a:r>
                      <a:rPr lang="en-US" sz="5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14:m>
                      <m:oMath xmlns:m="http://schemas.openxmlformats.org/officeDocument/2006/math">
                        <m:f>
                          <m:fPr>
                            <m:ctrlPr>
                              <a:rPr lang="en-US" sz="5400" b="1" i="1">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5400" b="1" i="0" smtClean="0">
                                <a:ln w="0"/>
                                <a:effectLst>
                                  <a:outerShdw blurRad="38100" dist="19050" dir="2700000" algn="tl" rotWithShape="0">
                                    <a:schemeClr val="dk1">
                                      <a:alpha val="40000"/>
                                    </a:schemeClr>
                                  </a:outerShdw>
                                </a:effectLst>
                                <a:latin typeface="Cambria Math" panose="02040503050406030204" pitchFamily="18" charset="0"/>
                              </a:rPr>
                              <m:t>3</m:t>
                            </m:r>
                          </m:num>
                          <m:den>
                            <m:r>
                              <m:rPr>
                                <m:nor/>
                              </m:rPr>
                              <a:rPr lang="en-US" sz="5400" b="1" i="0" smtClean="0">
                                <a:ln w="0"/>
                                <a:effectLst>
                                  <a:outerShdw blurRad="38100" dist="19050" dir="2700000" algn="tl" rotWithShape="0">
                                    <a:schemeClr val="dk1">
                                      <a:alpha val="40000"/>
                                    </a:schemeClr>
                                  </a:outerShdw>
                                </a:effectLst>
                                <a:latin typeface="Cambria Math" panose="02040503050406030204" pitchFamily="18" charset="0"/>
                              </a:rPr>
                              <m:t>2</m:t>
                            </m:r>
                          </m:den>
                        </m:f>
                      </m:oMath>
                    </a14:m>
                    <a:r>
                      <a:rPr lang="en-US" sz="5400" b="1">
                        <a:ln w="0"/>
                        <a:effectLst>
                          <a:outerShdw blurRad="38100" dist="19050" dir="2700000" algn="tl" rotWithShape="0">
                            <a:schemeClr val="dk1">
                              <a:alpha val="40000"/>
                            </a:schemeClr>
                          </a:outerShdw>
                        </a:effectLst>
                        <a:latin typeface="UVF TypoSlabserif" panose="02000403050000020004" pitchFamily="2" charset="0"/>
                      </a:rPr>
                      <a:t> </a:t>
                    </a:r>
                    <a:r>
                      <a:rPr lang="en-US" sz="5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kumimoji="0" lang="en-US" sz="5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mc:Choice>
            <mc:Fallback>
              <p:sp>
                <p:nvSpPr>
                  <p:cNvPr id="58" name="TextBox 57">
                    <a:extLst>
                      <a:ext uri="{FF2B5EF4-FFF2-40B4-BE49-F238E27FC236}">
                        <a16:creationId xmlns:a16="http://schemas.microsoft.com/office/drawing/2014/main" id="{AF87952E-DBE6-4E54-B9FC-0A8AA03AC2A9}"/>
                      </a:ext>
                    </a:extLst>
                  </p:cNvPr>
                  <p:cNvSpPr txBox="1">
                    <a:spLocks noRot="1" noChangeAspect="1" noMove="1" noResize="1" noEditPoints="1" noAdjustHandles="1" noChangeArrowheads="1" noChangeShapeType="1" noTextEdit="1"/>
                  </p:cNvSpPr>
                  <p:nvPr/>
                </p:nvSpPr>
                <p:spPr>
                  <a:xfrm>
                    <a:off x="2136520" y="602907"/>
                    <a:ext cx="7813499" cy="1450462"/>
                  </a:xfrm>
                  <a:prstGeom prst="rect">
                    <a:avLst/>
                  </a:prstGeom>
                  <a:blipFill>
                    <a:blip r:embed="rId13"/>
                    <a:stretch>
                      <a:fillRect b="-420"/>
                    </a:stretch>
                  </a:blipFill>
                </p:spPr>
                <p:txBody>
                  <a:bodyPr/>
                  <a:lstStyle/>
                  <a:p>
                    <a:r>
                      <a:rPr lang="en-US">
                        <a:noFill/>
                      </a:rPr>
                      <a:t> </a:t>
                    </a:r>
                  </a:p>
                </p:txBody>
              </p:sp>
            </mc:Fallback>
          </mc:AlternateContent>
        </p:grpSp>
        <p:pic>
          <p:nvPicPr>
            <p:cNvPr id="55" name="Graphic 54">
              <a:extLst>
                <a:ext uri="{FF2B5EF4-FFF2-40B4-BE49-F238E27FC236}">
                  <a16:creationId xmlns:a16="http://schemas.microsoft.com/office/drawing/2014/main" id="{BDA559CB-0768-48ED-97E6-A7ED7142E9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1802" y="24951"/>
              <a:ext cx="2955470" cy="1788123"/>
            </a:xfrm>
            <a:prstGeom prst="rect">
              <a:avLst/>
            </a:prstGeom>
          </p:spPr>
        </p:pic>
        <p:pic>
          <p:nvPicPr>
            <p:cNvPr id="56" name="Graphic 55">
              <a:extLst>
                <a:ext uri="{FF2B5EF4-FFF2-40B4-BE49-F238E27FC236}">
                  <a16:creationId xmlns:a16="http://schemas.microsoft.com/office/drawing/2014/main" id="{0ACD6048-D6CD-4B39-8C58-C8237BEDB3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161113" y="-68583"/>
              <a:ext cx="3103959" cy="1639460"/>
            </a:xfrm>
            <a:prstGeom prst="rect">
              <a:avLst/>
            </a:prstGeom>
          </p:spPr>
        </p:pic>
      </p:grpSp>
      <p:pic>
        <p:nvPicPr>
          <p:cNvPr id="62" name="Picture 61">
            <a:extLst>
              <a:ext uri="{FF2B5EF4-FFF2-40B4-BE49-F238E27FC236}">
                <a16:creationId xmlns:a16="http://schemas.microsoft.com/office/drawing/2014/main" id="{BAA2C797-55E0-4AFA-87D5-6A831658038B}"/>
              </a:ext>
            </a:extLst>
          </p:cNvPr>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63" name="Picture 62">
            <a:extLst>
              <a:ext uri="{FF2B5EF4-FFF2-40B4-BE49-F238E27FC236}">
                <a16:creationId xmlns:a16="http://schemas.microsoft.com/office/drawing/2014/main" id="{006453C3-A2F1-4EA0-87D2-EEF22C23FBA1}"/>
              </a:ext>
            </a:extLst>
          </p:cNvPr>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64" name="Picture 63">
            <a:extLst>
              <a:ext uri="{FF2B5EF4-FFF2-40B4-BE49-F238E27FC236}">
                <a16:creationId xmlns:a16="http://schemas.microsoft.com/office/drawing/2014/main" id="{965BEDDF-E79A-48E1-A0FE-2BD30467AD61}"/>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6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6110" y="627867"/>
            <a:ext cx="487363" cy="487363"/>
          </a:xfrm>
          <a:prstGeom prst="rect">
            <a:avLst/>
          </a:prstGeom>
        </p:spPr>
      </p:pic>
      <p:pic>
        <p:nvPicPr>
          <p:cNvPr id="6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81234" y="1356055"/>
            <a:ext cx="487363" cy="487363"/>
          </a:xfrm>
          <a:prstGeom prst="rect">
            <a:avLst/>
          </a:prstGeom>
        </p:spPr>
      </p:pic>
      <p:pic>
        <p:nvPicPr>
          <p:cNvPr id="7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5818" y="1931844"/>
            <a:ext cx="487363" cy="487363"/>
          </a:xfrm>
          <a:prstGeom prst="rect">
            <a:avLst/>
          </a:prstGeom>
        </p:spPr>
      </p:pic>
      <p:pic>
        <p:nvPicPr>
          <p:cNvPr id="7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7"/>
          <a:stretch>
            <a:fillRect/>
          </a:stretch>
        </p:blipFill>
        <p:spPr>
          <a:xfrm>
            <a:off x="-2640637" y="1054926"/>
            <a:ext cx="982183" cy="982183"/>
          </a:xfrm>
          <a:prstGeom prst="rect">
            <a:avLst/>
          </a:prstGeom>
        </p:spPr>
      </p:pic>
      <p:grpSp>
        <p:nvGrpSpPr>
          <p:cNvPr id="74" name="Group 73">
            <a:extLst>
              <a:ext uri="{FF2B5EF4-FFF2-40B4-BE49-F238E27FC236}">
                <a16:creationId xmlns:a16="http://schemas.microsoft.com/office/drawing/2014/main" id="{ED1F332C-B875-405C-89B6-9F90E5F8909A}"/>
              </a:ext>
            </a:extLst>
          </p:cNvPr>
          <p:cNvGrpSpPr/>
          <p:nvPr/>
        </p:nvGrpSpPr>
        <p:grpSpPr>
          <a:xfrm>
            <a:off x="3905390" y="1918209"/>
            <a:ext cx="1608926" cy="1797557"/>
            <a:chOff x="-3263792" y="3362174"/>
            <a:chExt cx="2277611" cy="3121764"/>
          </a:xfrm>
        </p:grpSpPr>
        <p:pic>
          <p:nvPicPr>
            <p:cNvPr id="72"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a:hlinkClick r:id="rId20"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Graphic 64">
            <a:hlinkClick r:id="rId20"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21343529" flipH="1">
            <a:off x="11225116" y="160469"/>
            <a:ext cx="877681" cy="636610"/>
          </a:xfrm>
          <a:prstGeom prst="rect">
            <a:avLst/>
          </a:prstGeom>
        </p:spPr>
      </p:pic>
      <p:sp>
        <p:nvSpPr>
          <p:cNvPr id="5" name="Rectangle 4">
            <a:extLst>
              <a:ext uri="{FF2B5EF4-FFF2-40B4-BE49-F238E27FC236}">
                <a16:creationId xmlns:a16="http://schemas.microsoft.com/office/drawing/2014/main" id="{04B976CF-8B12-46ED-B3AA-09C259EFA5F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A6A540DB-AEFA-44E2-92AB-4E6BDC23EF82}"/>
              </a:ext>
            </a:extLst>
          </p:cNvPr>
          <p:cNvSpPr>
            <a:spLocks noChangeArrowheads="1"/>
          </p:cNvSpPr>
          <p:nvPr/>
        </p:nvSpPr>
        <p:spPr bwMode="auto">
          <a:xfrm>
            <a:off x="0" y="388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076F349C-73E8-4DFB-B177-C3EE0C54F135}"/>
              </a:ext>
            </a:extLst>
          </p:cNvPr>
          <p:cNvSpPr>
            <a:spLocks noChangeArrowheads="1"/>
          </p:cNvSpPr>
          <p:nvPr/>
        </p:nvSpPr>
        <p:spPr bwMode="auto">
          <a:xfrm>
            <a:off x="0" y="777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12C3C889-B899-4D0B-9705-AA52A89505E1}"/>
              </a:ext>
            </a:extLst>
          </p:cNvPr>
          <p:cNvSpPr>
            <a:spLocks noChangeArrowheads="1"/>
          </p:cNvSpPr>
          <p:nvPr/>
        </p:nvSpPr>
        <p:spPr bwMode="auto">
          <a:xfrm>
            <a:off x="0" y="1166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832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1000"/>
                                        <p:tgtEl>
                                          <p:spTgt spid="5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ppt_x</p:attrName>
                                        </p:attrNameLst>
                                      </p:cBhvr>
                                      <p:tavLst>
                                        <p:tav tm="0">
                                          <p:val>
                                            <p:strVal val="#ppt_x"/>
                                          </p:val>
                                        </p:tav>
                                        <p:tav tm="100000">
                                          <p:val>
                                            <p:strVal val="#ppt_x"/>
                                          </p:val>
                                        </p:tav>
                                      </p:tavLst>
                                    </p:anim>
                                    <p:anim calcmode="lin" valueType="num">
                                      <p:cBhvr>
                                        <p:cTn id="3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par>
                                <p:cTn id="40" presetID="1" presetClass="mediacall" presetSubtype="0" fill="hold" nodeType="withEffect">
                                  <p:stCondLst>
                                    <p:cond delay="0"/>
                                  </p:stCondLst>
                                  <p:childTnLst>
                                    <p:cmd type="call" cmd="playFrom(0.0)">
                                      <p:cBhvr>
                                        <p:cTn id="41" dur="5120" fill="hold"/>
                                        <p:tgtEl>
                                          <p:spTgt spid="69"/>
                                        </p:tgtEl>
                                      </p:cBhvr>
                                    </p:cmd>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randombar(horizontal)">
                                      <p:cBhvr>
                                        <p:cTn id="47" dur="500"/>
                                        <p:tgtEl>
                                          <p:spTgt spid="74"/>
                                        </p:tgtEl>
                                      </p:cBhvr>
                                    </p:animEffect>
                                  </p:childTnLst>
                                </p:cTn>
                              </p:par>
                              <p:par>
                                <p:cTn id="48" presetID="1" presetClass="mediacall" presetSubtype="0" fill="hold" nodeType="withEffect">
                                  <p:stCondLst>
                                    <p:cond delay="0"/>
                                  </p:stCondLst>
                                  <p:childTnLst>
                                    <p:cmd type="call" cmd="playFrom(0.0)">
                                      <p:cBhvr>
                                        <p:cTn id="49" dur="1018" fill="hold"/>
                                        <p:tgtEl>
                                          <p:spTgt spid="71"/>
                                        </p:tgtEl>
                                      </p:cBhvr>
                                    </p:cmd>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par>
                                <p:cTn id="58" presetID="1" presetClass="mediacall" presetSubtype="0" fill="hold" nodeType="withEffect">
                                  <p:stCondLst>
                                    <p:cond delay="0"/>
                                  </p:stCondLst>
                                  <p:childTnLst>
                                    <p:cmd type="call" cmd="playFrom(0.0)">
                                      <p:cBhvr>
                                        <p:cTn id="59" dur="5120" fill="hold"/>
                                        <p:tgtEl>
                                          <p:spTgt spid="70"/>
                                        </p:tgtEl>
                                      </p:cBhvr>
                                    </p:cmd>
                                  </p:childTnLst>
                                </p:cTn>
                              </p:par>
                            </p:childTnLst>
                          </p:cTn>
                        </p:par>
                      </p:childTnLst>
                    </p:cTn>
                  </p:par>
                </p:childTnLst>
              </p:cTn>
              <p:nextCondLst>
                <p:cond evt="onClick" delay="0">
                  <p:tgtEl>
                    <p:spTgt spid="41"/>
                  </p:tgtEl>
                </p:cond>
              </p:nextCondLst>
            </p:seq>
            <p:seq concurrent="1" nextAc="seek">
              <p:cTn id="60" restart="whenNotActive" fill="hold" evtFilter="cancelBubble" nodeType="interactiveSeq">
                <p:stCondLst>
                  <p:cond evt="onClick" delay="0">
                    <p:tgtEl>
                      <p:spTgt spid="4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 calcmode="lin" valueType="num">
                                      <p:cBhvr>
                                        <p:cTn id="65" dur="500" fill="hold"/>
                                        <p:tgtEl>
                                          <p:spTgt spid="62"/>
                                        </p:tgtEl>
                                        <p:attrNameLst>
                                          <p:attrName>ppt_w</p:attrName>
                                        </p:attrNameLst>
                                      </p:cBhvr>
                                      <p:tavLst>
                                        <p:tav tm="0">
                                          <p:val>
                                            <p:fltVal val="0"/>
                                          </p:val>
                                        </p:tav>
                                        <p:tav tm="100000">
                                          <p:val>
                                            <p:strVal val="#ppt_w"/>
                                          </p:val>
                                        </p:tav>
                                      </p:tavLst>
                                    </p:anim>
                                    <p:anim calcmode="lin" valueType="num">
                                      <p:cBhvr>
                                        <p:cTn id="66" dur="500" fill="hold"/>
                                        <p:tgtEl>
                                          <p:spTgt spid="62"/>
                                        </p:tgtEl>
                                        <p:attrNameLst>
                                          <p:attrName>ppt_h</p:attrName>
                                        </p:attrNameLst>
                                      </p:cBhvr>
                                      <p:tavLst>
                                        <p:tav tm="0">
                                          <p:val>
                                            <p:fltVal val="0"/>
                                          </p:val>
                                        </p:tav>
                                        <p:tav tm="100000">
                                          <p:val>
                                            <p:strVal val="#ppt_h"/>
                                          </p:val>
                                        </p:tav>
                                      </p:tavLst>
                                    </p:anim>
                                    <p:animEffect transition="in" filter="fade">
                                      <p:cBhvr>
                                        <p:cTn id="67" dur="500"/>
                                        <p:tgtEl>
                                          <p:spTgt spid="62"/>
                                        </p:tgtEl>
                                      </p:cBhvr>
                                    </p:animEffect>
                                  </p:childTnLst>
                                </p:cTn>
                              </p:par>
                              <p:par>
                                <p:cTn id="68" presetID="1" presetClass="mediacall" presetSubtype="0" fill="hold" nodeType="withEffect">
                                  <p:stCondLst>
                                    <p:cond delay="0"/>
                                  </p:stCondLst>
                                  <p:childTnLst>
                                    <p:cmd type="call" cmd="playFrom(0.0)">
                                      <p:cBhvr>
                                        <p:cTn id="69" dur="5120" fill="hold"/>
                                        <p:tgtEl>
                                          <p:spTgt spid="68"/>
                                        </p:tgtEl>
                                      </p:cBhvr>
                                    </p:cmd>
                                  </p:childTnLst>
                                </p:cTn>
                              </p:par>
                            </p:childTnLst>
                          </p:cTn>
                        </p:par>
                      </p:childTnLst>
                    </p:cTn>
                  </p:par>
                </p:childTnLst>
              </p:cTn>
              <p:nextCondLst>
                <p:cond evt="onClick" delay="0">
                  <p:tgtEl>
                    <p:spTgt spid="47"/>
                  </p:tgtEl>
                </p:cond>
              </p:nextCondLst>
            </p:seq>
            <p:audio>
              <p:cMediaNode vol="80000">
                <p:cTn id="70" fill="hold" display="0">
                  <p:stCondLst>
                    <p:cond delay="indefinite"/>
                  </p:stCondLst>
                  <p:endCondLst>
                    <p:cond evt="onStopAudio" delay="0">
                      <p:tgtEl>
                        <p:sldTgt/>
                      </p:tgtEl>
                    </p:cond>
                  </p:endCondLst>
                </p:cTn>
                <p:tgtEl>
                  <p:spTgt spid="68"/>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audio>
              <p:cMediaNode vol="80000">
                <p:cTn id="73" fill="hold" display="0">
                  <p:stCondLst>
                    <p:cond delay="indefinite"/>
                  </p:stCondLst>
                  <p:endCondLst>
                    <p:cond evt="onStopAudio" delay="0">
                      <p:tgtEl>
                        <p:sldTgt/>
                      </p:tgtEl>
                    </p:cond>
                  </p:endCondLst>
                </p:cTn>
                <p:tgtEl>
                  <p:spTgt spid="7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899" y="3225551"/>
              <a:ext cx="2753942" cy="3632449"/>
            </a:xfrm>
            <a:prstGeom prst="rect">
              <a:avLst/>
            </a:prstGeom>
          </p:spPr>
        </p:pic>
        <p:grpSp>
          <p:nvGrpSpPr>
            <p:cNvPr id="75"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7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7" name="TextBox 7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E3A3CB6-BF7C-4EE3-B6E9-6249F72076B4}"/>
                    </a:ext>
                  </a:extLst>
                </p:cNvPr>
                <p:cNvSpPr txBox="1"/>
                <p:nvPr/>
              </p:nvSpPr>
              <p:spPr>
                <a:xfrm>
                  <a:off x="708256" y="4347985"/>
                  <a:ext cx="2091123" cy="125207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16</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10</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90" name="TextBox 89">
                  <a:extLst>
                    <a:ext uri="{FF2B5EF4-FFF2-40B4-BE49-F238E27FC236}">
                      <a16:creationId xmlns:a16="http://schemas.microsoft.com/office/drawing/2014/main" id="{BE3A3CB6-BF7C-4EE3-B6E9-6249F72076B4}"/>
                    </a:ext>
                  </a:extLst>
                </p:cNvPr>
                <p:cNvSpPr txBox="1">
                  <a:spLocks noRot="1" noChangeAspect="1" noMove="1" noResize="1" noEditPoints="1" noAdjustHandles="1" noChangeArrowheads="1" noChangeShapeType="1" noTextEdit="1"/>
                </p:cNvSpPr>
                <p:nvPr/>
              </p:nvSpPr>
              <p:spPr>
                <a:xfrm>
                  <a:off x="708256" y="4347985"/>
                  <a:ext cx="2091123" cy="1252074"/>
                </a:xfrm>
                <a:prstGeom prst="rect">
                  <a:avLst/>
                </a:prstGeom>
                <a:blipFill>
                  <a:blip r:embed="rId9"/>
                  <a:stretch>
                    <a:fillRect b="-1456"/>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08" y="2285961"/>
              <a:ext cx="2911868" cy="3744799"/>
            </a:xfrm>
            <a:prstGeom prst="rect">
              <a:avLst/>
            </a:prstGeom>
          </p:spPr>
        </p:pic>
        <p:grpSp>
          <p:nvGrpSpPr>
            <p:cNvPr id="78"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79"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0" name="TextBox 79">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4E82AEE-17FC-45DF-AAD8-ED77B23DB2ED}"/>
                    </a:ext>
                  </a:extLst>
                </p:cNvPr>
                <p:cNvSpPr txBox="1"/>
                <p:nvPr/>
              </p:nvSpPr>
              <p:spPr>
                <a:xfrm>
                  <a:off x="3760875" y="3643280"/>
                  <a:ext cx="2091123" cy="125207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2</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3</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91" name="TextBox 90">
                  <a:extLst>
                    <a:ext uri="{FF2B5EF4-FFF2-40B4-BE49-F238E27FC236}">
                      <a16:creationId xmlns:a16="http://schemas.microsoft.com/office/drawing/2014/main" id="{44E82AEE-17FC-45DF-AAD8-ED77B23DB2ED}"/>
                    </a:ext>
                  </a:extLst>
                </p:cNvPr>
                <p:cNvSpPr txBox="1">
                  <a:spLocks noRot="1" noChangeAspect="1" noMove="1" noResize="1" noEditPoints="1" noAdjustHandles="1" noChangeArrowheads="1" noChangeShapeType="1" noTextEdit="1"/>
                </p:cNvSpPr>
                <p:nvPr/>
              </p:nvSpPr>
              <p:spPr>
                <a:xfrm>
                  <a:off x="3760875" y="3643280"/>
                  <a:ext cx="2091123" cy="1252074"/>
                </a:xfrm>
                <a:prstGeom prst="rect">
                  <a:avLst/>
                </a:prstGeom>
                <a:blipFill>
                  <a:blip r:embed="rId10"/>
                  <a:stretch>
                    <a:fillRect b="-1463"/>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4721" y="3225550"/>
              <a:ext cx="2803142" cy="3632449"/>
            </a:xfrm>
            <a:prstGeom prst="rect">
              <a:avLst/>
            </a:prstGeom>
          </p:spPr>
        </p:pic>
        <p:grpSp>
          <p:nvGrpSpPr>
            <p:cNvPr id="81"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82"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TextBox 82">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52CE1859-840B-496D-A726-C0729EB3288A}"/>
                    </a:ext>
                  </a:extLst>
                </p:cNvPr>
                <p:cNvSpPr txBox="1"/>
                <p:nvPr/>
              </p:nvSpPr>
              <p:spPr>
                <a:xfrm>
                  <a:off x="6873950" y="4370944"/>
                  <a:ext cx="2091123" cy="125207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6</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4</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92" name="TextBox 91">
                  <a:extLst>
                    <a:ext uri="{FF2B5EF4-FFF2-40B4-BE49-F238E27FC236}">
                      <a16:creationId xmlns:a16="http://schemas.microsoft.com/office/drawing/2014/main" id="{52CE1859-840B-496D-A726-C0729EB3288A}"/>
                    </a:ext>
                  </a:extLst>
                </p:cNvPr>
                <p:cNvSpPr txBox="1">
                  <a:spLocks noRot="1" noChangeAspect="1" noMove="1" noResize="1" noEditPoints="1" noAdjustHandles="1" noChangeArrowheads="1" noChangeShapeType="1" noTextEdit="1"/>
                </p:cNvSpPr>
                <p:nvPr/>
              </p:nvSpPr>
              <p:spPr>
                <a:xfrm>
                  <a:off x="6873950" y="4370944"/>
                  <a:ext cx="2091123" cy="1252074"/>
                </a:xfrm>
                <a:prstGeom prst="rect">
                  <a:avLst/>
                </a:prstGeom>
                <a:blipFill>
                  <a:blip r:embed="rId11"/>
                  <a:stretch>
                    <a:fillRect b="-1463"/>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0132" y="2285961"/>
              <a:ext cx="2911868" cy="3744799"/>
            </a:xfrm>
            <a:prstGeom prst="rect">
              <a:avLst/>
            </a:prstGeom>
          </p:spPr>
        </p:pic>
        <p:grpSp>
          <p:nvGrpSpPr>
            <p:cNvPr id="84"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85"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TextBox 85">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F6D51230-DEF6-4808-8094-7BAEEC02B191}"/>
                    </a:ext>
                  </a:extLst>
                </p:cNvPr>
                <p:cNvSpPr txBox="1"/>
                <p:nvPr/>
              </p:nvSpPr>
              <p:spPr>
                <a:xfrm>
                  <a:off x="9734363" y="3774488"/>
                  <a:ext cx="2091123" cy="125207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3</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2</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93" name="TextBox 92">
                  <a:extLst>
                    <a:ext uri="{FF2B5EF4-FFF2-40B4-BE49-F238E27FC236}">
                      <a16:creationId xmlns:a16="http://schemas.microsoft.com/office/drawing/2014/main" id="{F6D51230-DEF6-4808-8094-7BAEEC02B191}"/>
                    </a:ext>
                  </a:extLst>
                </p:cNvPr>
                <p:cNvSpPr txBox="1">
                  <a:spLocks noRot="1" noChangeAspect="1" noMove="1" noResize="1" noEditPoints="1" noAdjustHandles="1" noChangeArrowheads="1" noChangeShapeType="1" noTextEdit="1"/>
                </p:cNvSpPr>
                <p:nvPr/>
              </p:nvSpPr>
              <p:spPr>
                <a:xfrm>
                  <a:off x="9734363" y="3774488"/>
                  <a:ext cx="2091123" cy="1252074"/>
                </a:xfrm>
                <a:prstGeom prst="rect">
                  <a:avLst/>
                </a:prstGeom>
                <a:blipFill>
                  <a:blip r:embed="rId12"/>
                  <a:stretch>
                    <a:fillRect b="-971"/>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517765" cy="2597684"/>
            <a:chOff x="-201527" y="-444210"/>
            <a:chExt cx="12517765"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827416" y="-444210"/>
              <a:ext cx="10403920" cy="2597684"/>
              <a:chOff x="827416" y="-444210"/>
              <a:chExt cx="10403920"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DC2AA7E-E516-4C2B-89FA-4C43539B2321}"/>
                      </a:ext>
                    </a:extLst>
                  </p:cNvPr>
                  <p:cNvSpPr txBox="1"/>
                  <p:nvPr/>
                </p:nvSpPr>
                <p:spPr>
                  <a:xfrm>
                    <a:off x="827416" y="771314"/>
                    <a:ext cx="9565804" cy="118538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Tính rồi</a:t>
                    </a:r>
                    <a:r>
                      <a:rPr kumimoji="0" lang="en-US" sz="4400" b="1" i="0" u="none" strike="noStrike" kern="1200" cap="none" spc="0" normalizeH="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rút gọn </a:t>
                    </a:r>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sz="44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12</m:t>
                            </m:r>
                          </m:num>
                          <m:den>
                            <m:r>
                              <m:rPr>
                                <m:nor/>
                              </m:rPr>
                              <a:rPr lang="en-US" sz="4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5</m:t>
                            </m:r>
                          </m:den>
                        </m:f>
                      </m:oMath>
                    </a14:m>
                    <a:r>
                      <a:rPr lang="en-US" sz="4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 </a:t>
                    </a:r>
                    <a14:m>
                      <m:oMath xmlns:m="http://schemas.openxmlformats.org/officeDocument/2006/math">
                        <m:f>
                          <m:fPr>
                            <m:ctrlPr>
                              <a:rPr lang="en-US" sz="4400" b="1" i="1">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400" b="1" i="0" smtClean="0">
                                <a:ln w="0"/>
                                <a:effectLst>
                                  <a:outerShdw blurRad="38100" dist="19050" dir="2700000" algn="tl" rotWithShape="0">
                                    <a:schemeClr val="dk1">
                                      <a:alpha val="40000"/>
                                    </a:schemeClr>
                                  </a:outerShdw>
                                </a:effectLst>
                                <a:latin typeface="Cambria Math" panose="02040503050406030204" pitchFamily="18" charset="0"/>
                              </a:rPr>
                              <m:t>16</m:t>
                            </m:r>
                          </m:num>
                          <m:den>
                            <m:r>
                              <m:rPr>
                                <m:nor/>
                              </m:rPr>
                              <a:rPr lang="en-US" sz="4400" b="1" i="0" smtClean="0">
                                <a:ln w="0"/>
                                <a:effectLst>
                                  <a:outerShdw blurRad="38100" dist="19050" dir="2700000" algn="tl" rotWithShape="0">
                                    <a:schemeClr val="dk1">
                                      <a:alpha val="40000"/>
                                    </a:schemeClr>
                                  </a:outerShdw>
                                </a:effectLst>
                                <a:latin typeface="Cambria Math" panose="02040503050406030204" pitchFamily="18" charset="0"/>
                              </a:rPr>
                              <m:t>10</m:t>
                            </m:r>
                          </m:den>
                        </m:f>
                      </m:oMath>
                    </a14:m>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mc:Choice>
            <mc:Fallback xmlns="">
              <p:sp>
                <p:nvSpPr>
                  <p:cNvPr id="72" name="TextBox 71">
                    <a:extLst>
                      <a:ext uri="{FF2B5EF4-FFF2-40B4-BE49-F238E27FC236}">
                        <a16:creationId xmlns:a16="http://schemas.microsoft.com/office/drawing/2014/main" id="{9DC2AA7E-E516-4C2B-89FA-4C43539B2321}"/>
                      </a:ext>
                    </a:extLst>
                  </p:cNvPr>
                  <p:cNvSpPr txBox="1">
                    <a:spLocks noRot="1" noChangeAspect="1" noMove="1" noResize="1" noEditPoints="1" noAdjustHandles="1" noChangeArrowheads="1" noChangeShapeType="1" noTextEdit="1"/>
                  </p:cNvSpPr>
                  <p:nvPr/>
                </p:nvSpPr>
                <p:spPr>
                  <a:xfrm>
                    <a:off x="827416" y="771314"/>
                    <a:ext cx="9565804" cy="1185389"/>
                  </a:xfrm>
                  <a:prstGeom prst="rect">
                    <a:avLst/>
                  </a:prstGeom>
                  <a:blipFill>
                    <a:blip r:embed="rId13"/>
                    <a:stretch>
                      <a:fillRect b="-1031"/>
                    </a:stretch>
                  </a:blipFill>
                </p:spPr>
                <p:txBody>
                  <a:bodyPr/>
                  <a:lstStyle/>
                  <a:p>
                    <a:r>
                      <a:rPr lang="en-US">
                        <a:noFill/>
                      </a:rPr>
                      <a:t> </a:t>
                    </a:r>
                  </a:p>
                </p:txBody>
              </p:sp>
            </mc:Fallback>
          </mc:AlternateContent>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212279" y="-68584"/>
              <a:ext cx="3103959" cy="1639460"/>
            </a:xfrm>
            <a:prstGeom prst="rect">
              <a:avLst/>
            </a:prstGeom>
          </p:spPr>
        </p:pic>
      </p:grpSp>
      <p:pic>
        <p:nvPicPr>
          <p:cNvPr id="38" name="Picture 37">
            <a:extLst>
              <a:ext uri="{FF2B5EF4-FFF2-40B4-BE49-F238E27FC236}">
                <a16:creationId xmlns:a16="http://schemas.microsoft.com/office/drawing/2014/main" id="{74AEEE14-599A-4A48-A9EB-E57DE41E29C5}"/>
              </a:ext>
            </a:extLst>
          </p:cNvPr>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9" name="Picture 38">
            <a:extLst>
              <a:ext uri="{FF2B5EF4-FFF2-40B4-BE49-F238E27FC236}">
                <a16:creationId xmlns:a16="http://schemas.microsoft.com/office/drawing/2014/main" id="{D04ECBCA-8586-4721-9493-D4384D143510}"/>
              </a:ext>
            </a:extLst>
          </p:cNvPr>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40" name="Picture 39">
            <a:extLst>
              <a:ext uri="{FF2B5EF4-FFF2-40B4-BE49-F238E27FC236}">
                <a16:creationId xmlns:a16="http://schemas.microsoft.com/office/drawing/2014/main" id="{5500CA65-525D-4D71-BA25-D917643D0F3F}"/>
              </a:ext>
            </a:extLst>
          </p:cNvPr>
          <p:cNvPicPr>
            <a:picLocks noChangeAspect="1"/>
          </p:cNvPicPr>
          <p:nvPr/>
        </p:nvPicPr>
        <p:blipFill>
          <a:blip r:embed="rId1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1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6110" y="627867"/>
            <a:ext cx="487363" cy="487363"/>
          </a:xfrm>
          <a:prstGeom prst="rect">
            <a:avLst/>
          </a:prstGeom>
        </p:spPr>
      </p:pic>
      <p:pic>
        <p:nvPicPr>
          <p:cNvPr id="46"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81234" y="1356055"/>
            <a:ext cx="487363" cy="487363"/>
          </a:xfrm>
          <a:prstGeom prst="rect">
            <a:avLst/>
          </a:prstGeom>
        </p:spPr>
      </p:pic>
      <p:pic>
        <p:nvPicPr>
          <p:cNvPr id="47"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5818" y="1931844"/>
            <a:ext cx="487363" cy="487363"/>
          </a:xfrm>
          <a:prstGeom prst="rect">
            <a:avLst/>
          </a:prstGeom>
        </p:spPr>
      </p:pic>
      <p:pic>
        <p:nvPicPr>
          <p:cNvPr id="13"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7"/>
          <a:stretch>
            <a:fillRect/>
          </a:stretch>
        </p:blipFill>
        <p:spPr>
          <a:xfrm>
            <a:off x="-2640637" y="1054926"/>
            <a:ext cx="982183" cy="982183"/>
          </a:xfrm>
          <a:prstGeom prst="rect">
            <a:avLst/>
          </a:prstGeom>
        </p:spPr>
      </p:pic>
      <p:grpSp>
        <p:nvGrpSpPr>
          <p:cNvPr id="2" name="Group 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5"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a:hlinkClick r:id="rId19"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Graphic 48">
            <a:hlinkClick r:id="rId19"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85404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5120" fill="hold"/>
                                        <p:tgtEl>
                                          <p:spTgt spid="11"/>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par>
                                <p:cTn id="50" presetID="1" presetClass="mediacall" presetSubtype="0" fill="hold" nodeType="withEffect">
                                  <p:stCondLst>
                                    <p:cond delay="0"/>
                                  </p:stCondLst>
                                  <p:childTnLst>
                                    <p:cmd type="call" cmd="playFrom(0.0)">
                                      <p:cBhvr>
                                        <p:cTn id="51" dur="5120" fill="hold"/>
                                        <p:tgtEl>
                                          <p:spTgt spid="46"/>
                                        </p:tgtEl>
                                      </p:cBhvr>
                                    </p:cmd>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par>
                                <p:cTn id="60" presetID="1" presetClass="mediacall" presetSubtype="0" fill="hold" nodeType="withEffect">
                                  <p:stCondLst>
                                    <p:cond delay="0"/>
                                  </p:stCondLst>
                                  <p:childTnLst>
                                    <p:cmd type="call" cmd="playFrom(0.0)">
                                      <p:cBhvr>
                                        <p:cTn id="61" dur="5120" fill="hold"/>
                                        <p:tgtEl>
                                          <p:spTgt spid="47"/>
                                        </p:tgtEl>
                                      </p:cBhvr>
                                    </p:cmd>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randombar(horizontal)">
                                      <p:cBhvr>
                                        <p:cTn id="67" dur="500"/>
                                        <p:tgtEl>
                                          <p:spTgt spid="2"/>
                                        </p:tgtEl>
                                      </p:cBhvr>
                                    </p:animEffect>
                                  </p:childTnLst>
                                </p:cTn>
                              </p:par>
                              <p:par>
                                <p:cTn id="68" presetID="1" presetClass="mediacall" presetSubtype="0" fill="hold" nodeType="withEffect">
                                  <p:stCondLst>
                                    <p:cond delay="0"/>
                                  </p:stCondLst>
                                  <p:childTnLst>
                                    <p:cmd type="call" cmd="playFrom(0.0)">
                                      <p:cBhvr>
                                        <p:cTn id="69" dur="1018" fill="hold"/>
                                        <p:tgtEl>
                                          <p:spTgt spid="13"/>
                                        </p:tgtEl>
                                      </p:cBhvr>
                                    </p:cmd>
                                  </p:childTnLst>
                                </p:cTn>
                              </p:par>
                            </p:childTnLst>
                          </p:cTn>
                        </p:par>
                      </p:childTnLst>
                    </p:cTn>
                  </p:par>
                </p:childTnLst>
              </p:cTn>
              <p:nextCondLst>
                <p:cond evt="onClick" delay="0">
                  <p:tgtEl>
                    <p:spTgt spid="9"/>
                  </p:tgtEl>
                </p:cond>
              </p:nextCondLst>
            </p:seq>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46"/>
                </p:tgtEl>
              </p:cMediaNode>
            </p:audio>
            <p:audio>
              <p:cMediaNode vol="80000">
                <p:cTn id="72" fill="hold" display="0">
                  <p:stCondLst>
                    <p:cond delay="indefinite"/>
                  </p:stCondLst>
                  <p:endCondLst>
                    <p:cond evt="onStopAudio" delay="0">
                      <p:tgtEl>
                        <p:sldTgt/>
                      </p:tgtEl>
                    </p:cond>
                  </p:endCondLst>
                </p:cTn>
                <p:tgtEl>
                  <p:spTgt spid="47"/>
                </p:tgtEl>
              </p:cMediaNode>
            </p:audio>
            <p:audio>
              <p:cMediaNode vol="80000">
                <p:cTn id="73"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50" name="Graphic 49">
              <a:extLst>
                <a:ext uri="{FF2B5EF4-FFF2-40B4-BE49-F238E27FC236}">
                  <a16:creationId xmlns:a16="http://schemas.microsoft.com/office/drawing/2014/main" id="{95C8C282-EE5F-412F-837A-41028592FB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899" y="3225551"/>
              <a:ext cx="2753942" cy="3632449"/>
            </a:xfrm>
            <a:prstGeom prst="rect">
              <a:avLst/>
            </a:prstGeom>
          </p:spPr>
        </p:pic>
        <p:grpSp>
          <p:nvGrpSpPr>
            <p:cNvPr id="51"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53"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4" name="TextBox 53">
                <a:extLst>
                  <a:ext uri="{FF2B5EF4-FFF2-40B4-BE49-F238E27FC236}">
                    <a16:creationId xmlns:a16="http://schemas.microsoft.com/office/drawing/2014/main" id="{07EF0D83-5760-46C5-A432-D630E8D3E0FC}"/>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AB27CDE-EF6F-453E-B1B0-00379C44BFDE}"/>
                    </a:ext>
                  </a:extLst>
                </p:cNvPr>
                <p:cNvSpPr txBox="1"/>
                <p:nvPr/>
              </p:nvSpPr>
              <p:spPr>
                <a:xfrm>
                  <a:off x="758543" y="4354744"/>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7</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4</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EAB27CDE-EF6F-453E-B1B0-00379C44BFDE}"/>
                    </a:ext>
                  </a:extLst>
                </p:cNvPr>
                <p:cNvSpPr txBox="1">
                  <a:spLocks noRot="1" noChangeAspect="1" noMove="1" noResize="1" noEditPoints="1" noAdjustHandles="1" noChangeArrowheads="1" noChangeShapeType="1" noTextEdit="1"/>
                </p:cNvSpPr>
                <p:nvPr/>
              </p:nvSpPr>
              <p:spPr>
                <a:xfrm>
                  <a:off x="758543" y="4354744"/>
                  <a:ext cx="2091123" cy="1248034"/>
                </a:xfrm>
                <a:prstGeom prst="rect">
                  <a:avLst/>
                </a:prstGeom>
                <a:blipFill>
                  <a:blip r:embed="rId9"/>
                  <a:stretch>
                    <a:fillRect b="-976"/>
                  </a:stretch>
                </a:blipFill>
              </p:spPr>
              <p:txBody>
                <a:bodyPr/>
                <a:lstStyle/>
                <a:p>
                  <a:r>
                    <a:rPr lang="en-US">
                      <a:noFill/>
                    </a:rPr>
                    <a:t> </a:t>
                  </a:r>
                </a:p>
              </p:txBody>
            </p:sp>
          </mc:Fallback>
        </mc:AlternateContent>
      </p:grpSp>
      <p:grpSp>
        <p:nvGrpSpPr>
          <p:cNvPr id="55" name="Group 54">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56" name="Graphic 55">
              <a:extLst>
                <a:ext uri="{FF2B5EF4-FFF2-40B4-BE49-F238E27FC236}">
                  <a16:creationId xmlns:a16="http://schemas.microsoft.com/office/drawing/2014/main" id="{C307C785-B8D6-44A7-B2D7-BD55BF7BE9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08" y="2285961"/>
              <a:ext cx="2911868" cy="3744799"/>
            </a:xfrm>
            <a:prstGeom prst="rect">
              <a:avLst/>
            </a:prstGeom>
          </p:spPr>
        </p:pic>
        <p:grpSp>
          <p:nvGrpSpPr>
            <p:cNvPr id="57"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59"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TextBox 59">
                <a:extLst>
                  <a:ext uri="{FF2B5EF4-FFF2-40B4-BE49-F238E27FC236}">
                    <a16:creationId xmlns:a16="http://schemas.microsoft.com/office/drawing/2014/main" id="{8DC7644A-85F5-4055-91E4-ECC2C04FBA92}"/>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EC6DD9F-2ECC-4A25-A9C2-C7DE13CAC442}"/>
                    </a:ext>
                  </a:extLst>
                </p:cNvPr>
                <p:cNvSpPr txBox="1"/>
                <p:nvPr/>
              </p:nvSpPr>
              <p:spPr>
                <a:xfrm>
                  <a:off x="3763812" y="3501846"/>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9</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12</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0EC6DD9F-2ECC-4A25-A9C2-C7DE13CAC442}"/>
                    </a:ext>
                  </a:extLst>
                </p:cNvPr>
                <p:cNvSpPr txBox="1">
                  <a:spLocks noRot="1" noChangeAspect="1" noMove="1" noResize="1" noEditPoints="1" noAdjustHandles="1" noChangeArrowheads="1" noChangeShapeType="1" noTextEdit="1"/>
                </p:cNvSpPr>
                <p:nvPr/>
              </p:nvSpPr>
              <p:spPr>
                <a:xfrm>
                  <a:off x="3763812" y="3501846"/>
                  <a:ext cx="2091123" cy="1248034"/>
                </a:xfrm>
                <a:prstGeom prst="rect">
                  <a:avLst/>
                </a:prstGeom>
                <a:blipFill>
                  <a:blip r:embed="rId10"/>
                  <a:stretch>
                    <a:fillRect b="-1463"/>
                  </a:stretch>
                </a:blipFill>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62" name="Graphic 61">
              <a:extLst>
                <a:ext uri="{FF2B5EF4-FFF2-40B4-BE49-F238E27FC236}">
                  <a16:creationId xmlns:a16="http://schemas.microsoft.com/office/drawing/2014/main" id="{9190A463-AAD3-4D72-8621-A26D59A301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4721" y="3225550"/>
              <a:ext cx="2803142" cy="3632449"/>
            </a:xfrm>
            <a:prstGeom prst="rect">
              <a:avLst/>
            </a:prstGeom>
          </p:spPr>
        </p:pic>
        <p:grpSp>
          <p:nvGrpSpPr>
            <p:cNvPr id="63"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65"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TextBox 65">
                <a:extLst>
                  <a:ext uri="{FF2B5EF4-FFF2-40B4-BE49-F238E27FC236}">
                    <a16:creationId xmlns:a16="http://schemas.microsoft.com/office/drawing/2014/main" id="{C9091534-25DF-4029-9CDE-4EC4EC2451A9}"/>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4" name="TextBox 63">
              <a:extLst>
                <a:ext uri="{FF2B5EF4-FFF2-40B4-BE49-F238E27FC236}">
                  <a16:creationId xmlns:a16="http://schemas.microsoft.com/office/drawing/2014/main" id="{EAA10AD4-2E27-41F0-9902-F946130CA41F}"/>
                </a:ext>
              </a:extLst>
            </p:cNvPr>
            <p:cNvSpPr txBox="1"/>
            <p:nvPr/>
          </p:nvSpPr>
          <p:spPr>
            <a:xfrm>
              <a:off x="6750923" y="4884817"/>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67" name="Group 66">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68" name="Graphic 67">
              <a:extLst>
                <a:ext uri="{FF2B5EF4-FFF2-40B4-BE49-F238E27FC236}">
                  <a16:creationId xmlns:a16="http://schemas.microsoft.com/office/drawing/2014/main" id="{231E51E9-5B16-49F9-BC91-A40C481851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0132" y="2285961"/>
              <a:ext cx="2911868" cy="3744799"/>
            </a:xfrm>
            <a:prstGeom prst="rect">
              <a:avLst/>
            </a:prstGeom>
          </p:spPr>
        </p:pic>
        <p:grpSp>
          <p:nvGrpSpPr>
            <p:cNvPr id="69"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71"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TextBox 71">
                <a:extLst>
                  <a:ext uri="{FF2B5EF4-FFF2-40B4-BE49-F238E27FC236}">
                    <a16:creationId xmlns:a16="http://schemas.microsoft.com/office/drawing/2014/main" id="{A78B2151-CFE5-4626-B895-D85246563353}"/>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DE7B246-CFB6-4738-962A-504C5AC52AF4}"/>
                    </a:ext>
                  </a:extLst>
                </p:cNvPr>
                <p:cNvSpPr txBox="1"/>
                <p:nvPr/>
              </p:nvSpPr>
              <p:spPr>
                <a:xfrm>
                  <a:off x="9817159" y="3645529"/>
                  <a:ext cx="2091123" cy="124803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4000" b="1" i="1" smtClean="0">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1</m:t>
                            </m:r>
                          </m:num>
                          <m:den>
                            <m:r>
                              <m:rPr>
                                <m:nor/>
                              </m:rPr>
                              <a:rPr lang="en-US" sz="4000" b="1" i="0" smtClean="0">
                                <a:ln w="0"/>
                                <a:effectLst>
                                  <a:outerShdw blurRad="38100" dist="19050" dir="2700000" algn="tl" rotWithShape="0">
                                    <a:schemeClr val="dk1">
                                      <a:alpha val="40000"/>
                                    </a:schemeClr>
                                  </a:outerShdw>
                                </a:effectLst>
                                <a:latin typeface="Cambria Math" panose="02040503050406030204" pitchFamily="18" charset="0"/>
                              </a:rPr>
                              <m:t>3</m:t>
                            </m:r>
                          </m:den>
                        </m:f>
                      </m:oMath>
                    </m:oMathPara>
                  </a14:m>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BDE7B246-CFB6-4738-962A-504C5AC52AF4}"/>
                    </a:ext>
                  </a:extLst>
                </p:cNvPr>
                <p:cNvSpPr txBox="1">
                  <a:spLocks noRot="1" noChangeAspect="1" noMove="1" noResize="1" noEditPoints="1" noAdjustHandles="1" noChangeArrowheads="1" noChangeShapeType="1" noTextEdit="1"/>
                </p:cNvSpPr>
                <p:nvPr/>
              </p:nvSpPr>
              <p:spPr>
                <a:xfrm>
                  <a:off x="9817159" y="3645529"/>
                  <a:ext cx="2091123" cy="1248034"/>
                </a:xfrm>
                <a:prstGeom prst="rect">
                  <a:avLst/>
                </a:prstGeom>
                <a:blipFill>
                  <a:blip r:embed="rId11"/>
                  <a:stretch>
                    <a:fillRect b="-1951"/>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A42A5E07-1B28-4EBC-889A-EA97A3BD64A3}"/>
              </a:ext>
            </a:extLst>
          </p:cNvPr>
          <p:cNvGrpSpPr/>
          <p:nvPr/>
        </p:nvGrpSpPr>
        <p:grpSpPr>
          <a:xfrm>
            <a:off x="-201527" y="-444210"/>
            <a:ext cx="12466599" cy="2597684"/>
            <a:chOff x="-201527" y="-444210"/>
            <a:chExt cx="12466599" cy="2597684"/>
          </a:xfrm>
        </p:grpSpPr>
        <p:grpSp>
          <p:nvGrpSpPr>
            <p:cNvPr id="74" name="Group 73">
              <a:extLst>
                <a:ext uri="{FF2B5EF4-FFF2-40B4-BE49-F238E27FC236}">
                  <a16:creationId xmlns:a16="http://schemas.microsoft.com/office/drawing/2014/main" id="{04FA9D5B-5D8D-491E-B6AC-92C61130F4FA}"/>
                </a:ext>
              </a:extLst>
            </p:cNvPr>
            <p:cNvGrpSpPr/>
            <p:nvPr/>
          </p:nvGrpSpPr>
          <p:grpSpPr>
            <a:xfrm>
              <a:off x="960664" y="-444210"/>
              <a:ext cx="10270672" cy="2597684"/>
              <a:chOff x="960664" y="-444210"/>
              <a:chExt cx="10270672" cy="2597684"/>
            </a:xfrm>
          </p:grpSpPr>
          <p:grpSp>
            <p:nvGrpSpPr>
              <p:cNvPr id="77" name="Group 76">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79"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0" name="Straight Connector 79">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1945B2E0-EDCB-4276-95D1-AC93E42B6BFB}"/>
                  </a:ext>
                </a:extLst>
              </p:cNvPr>
              <p:cNvSpPr txBox="1"/>
              <p:nvPr/>
            </p:nvSpPr>
            <p:spPr>
              <a:xfrm>
                <a:off x="1858139" y="806843"/>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pic>
          <p:nvPicPr>
            <p:cNvPr id="75" name="Graphic 74">
              <a:extLst>
                <a:ext uri="{FF2B5EF4-FFF2-40B4-BE49-F238E27FC236}">
                  <a16:creationId xmlns:a16="http://schemas.microsoft.com/office/drawing/2014/main" id="{48CDC146-B876-48D9-A5DB-92AEED5C39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1527" y="-217247"/>
              <a:ext cx="2955470" cy="1788123"/>
            </a:xfrm>
            <a:prstGeom prst="rect">
              <a:avLst/>
            </a:prstGeom>
          </p:spPr>
        </p:pic>
        <p:pic>
          <p:nvPicPr>
            <p:cNvPr id="76" name="Graphic 75">
              <a:extLst>
                <a:ext uri="{FF2B5EF4-FFF2-40B4-BE49-F238E27FC236}">
                  <a16:creationId xmlns:a16="http://schemas.microsoft.com/office/drawing/2014/main" id="{29C1F230-EE48-4F2F-ACDB-5EE65BA915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9161113" y="-68583"/>
              <a:ext cx="3103959" cy="1639460"/>
            </a:xfrm>
            <a:prstGeom prst="rect">
              <a:avLst/>
            </a:prstGeom>
          </p:spPr>
        </p:pic>
      </p:grpSp>
      <p:pic>
        <p:nvPicPr>
          <p:cNvPr id="82" name="Picture 81">
            <a:extLst>
              <a:ext uri="{FF2B5EF4-FFF2-40B4-BE49-F238E27FC236}">
                <a16:creationId xmlns:a16="http://schemas.microsoft.com/office/drawing/2014/main" id="{8618E05D-98AC-49E6-AD2D-23B56E291C36}"/>
              </a:ext>
            </a:extLst>
          </p:cNvPr>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83" name="Picture 82">
            <a:extLst>
              <a:ext uri="{FF2B5EF4-FFF2-40B4-BE49-F238E27FC236}">
                <a16:creationId xmlns:a16="http://schemas.microsoft.com/office/drawing/2014/main" id="{78FB2C72-5283-4700-8964-FBBAEDD9C909}"/>
              </a:ext>
            </a:extLst>
          </p:cNvPr>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84" name="Picture 83">
            <a:extLst>
              <a:ext uri="{FF2B5EF4-FFF2-40B4-BE49-F238E27FC236}">
                <a16:creationId xmlns:a16="http://schemas.microsoft.com/office/drawing/2014/main" id="{7C8D2A55-547F-4D35-9EE6-193DA1E75958}"/>
              </a:ext>
            </a:extLst>
          </p:cNvPr>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pic>
        <p:nvPicPr>
          <p:cNvPr id="88" name="Tiếng Báo Sai">
            <a:hlinkClick r:id="" action="ppaction://media"/>
            <a:extLst>
              <a:ext uri="{FF2B5EF4-FFF2-40B4-BE49-F238E27FC236}">
                <a16:creationId xmlns:a16="http://schemas.microsoft.com/office/drawing/2014/main" id="{0A8D1B49-3634-4FD7-8F42-BD4EC1B6B9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6110" y="627867"/>
            <a:ext cx="487363" cy="487363"/>
          </a:xfrm>
          <a:prstGeom prst="rect">
            <a:avLst/>
          </a:prstGeom>
        </p:spPr>
      </p:pic>
      <p:pic>
        <p:nvPicPr>
          <p:cNvPr id="89" name="Tiếng Báo Sai">
            <a:hlinkClick r:id="" action="ppaction://media"/>
            <a:extLst>
              <a:ext uri="{FF2B5EF4-FFF2-40B4-BE49-F238E27FC236}">
                <a16:creationId xmlns:a16="http://schemas.microsoft.com/office/drawing/2014/main" id="{A9F450E1-2FC4-4479-B59B-C94B7B11BBC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81234" y="1356055"/>
            <a:ext cx="487363" cy="487363"/>
          </a:xfrm>
          <a:prstGeom prst="rect">
            <a:avLst/>
          </a:prstGeom>
        </p:spPr>
      </p:pic>
      <p:pic>
        <p:nvPicPr>
          <p:cNvPr id="90" name="Tiếng Báo Sai">
            <a:hlinkClick r:id="" action="ppaction://media"/>
            <a:extLst>
              <a:ext uri="{FF2B5EF4-FFF2-40B4-BE49-F238E27FC236}">
                <a16:creationId xmlns:a16="http://schemas.microsoft.com/office/drawing/2014/main" id="{03C8C1CA-8AC8-4504-BD8E-A83ACB79328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5818" y="1931844"/>
            <a:ext cx="487363" cy="487363"/>
          </a:xfrm>
          <a:prstGeom prst="rect">
            <a:avLst/>
          </a:prstGeom>
        </p:spPr>
      </p:pic>
      <p:pic>
        <p:nvPicPr>
          <p:cNvPr id="91" name="Âm thanh giành chiến thắng trong các trò chơi điện tử">
            <a:hlinkClick r:id="" action="ppaction://media"/>
            <a:extLst>
              <a:ext uri="{FF2B5EF4-FFF2-40B4-BE49-F238E27FC236}">
                <a16:creationId xmlns:a16="http://schemas.microsoft.com/office/drawing/2014/main" id="{7CDA2784-5924-4925-96AB-48D0B16F3A0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5"/>
          <a:stretch>
            <a:fillRect/>
          </a:stretch>
        </p:blipFill>
        <p:spPr>
          <a:xfrm>
            <a:off x="-2640637" y="1054926"/>
            <a:ext cx="982183" cy="982183"/>
          </a:xfrm>
          <a:prstGeom prst="rect">
            <a:avLst/>
          </a:prstGeom>
        </p:spPr>
      </p:pic>
      <p:grpSp>
        <p:nvGrpSpPr>
          <p:cNvPr id="94" name="Group 93">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92"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a:hlinkClick r:id="rId18"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8"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1343529" flipH="1">
            <a:off x="11225116" y="160469"/>
            <a:ext cx="877681" cy="636610"/>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FF94C6D-E731-47A1-A5E7-93E35B9FEB59}"/>
                  </a:ext>
                </a:extLst>
              </p:cNvPr>
              <p:cNvSpPr txBox="1"/>
              <p:nvPr/>
            </p:nvSpPr>
            <p:spPr>
              <a:xfrm>
                <a:off x="809540" y="744329"/>
                <a:ext cx="9565804" cy="118538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Tính rồi</a:t>
                </a:r>
                <a:r>
                  <a:rPr kumimoji="0" lang="en-US" sz="4400" b="1" i="0" u="none" strike="noStrike" kern="1200" cap="none" spc="0" normalizeH="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rút gọn</a:t>
                </a:r>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sz="4400" b="1"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9</m:t>
                        </m:r>
                      </m:num>
                      <m:den>
                        <m:r>
                          <m:rPr>
                            <m:nor/>
                          </m:rPr>
                          <a:rPr lang="en-US" sz="4400" b="1"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7</m:t>
                        </m:r>
                      </m:den>
                    </m:f>
                  </m:oMath>
                </a14:m>
                <a:r>
                  <a:rPr lang="en-US" sz="4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r>
                  <a:rPr lang="en-US" sz="4400" b="1">
                    <a:ln w="0"/>
                    <a:effectLst>
                      <a:outerShdw blurRad="38100" dist="19050" dir="2700000" algn="tl" rotWithShape="0">
                        <a:schemeClr val="dk1">
                          <a:alpha val="40000"/>
                        </a:schemeClr>
                      </a:outerShdw>
                    </a:effectLst>
                    <a:latin typeface="UVF TypoSlabserif" panose="02000403050000020004" pitchFamily="2" charset="0"/>
                  </a:rPr>
                  <a:t>x</a:t>
                </a:r>
                <a:r>
                  <a:rPr lang="en-US" sz="4400" b="1" i="0">
                    <a:ln w="0"/>
                    <a:solidFill>
                      <a:schemeClr val="tx1"/>
                    </a:solidFill>
                    <a:effectLst>
                      <a:outerShdw blurRad="38100" dist="19050" dir="2700000" algn="tl" rotWithShape="0">
                        <a:schemeClr val="dk1">
                          <a:alpha val="40000"/>
                        </a:schemeClr>
                      </a:outerShdw>
                    </a:effectLst>
                    <a:latin typeface="UVF TypoSlabserif" panose="02000403050000020004" pitchFamily="2" charset="0"/>
                  </a:rPr>
                  <a:t> </a:t>
                </a:r>
                <a14:m>
                  <m:oMath xmlns:m="http://schemas.openxmlformats.org/officeDocument/2006/math">
                    <m:f>
                      <m:fPr>
                        <m:ctrlPr>
                          <a:rPr lang="en-US" sz="4400" b="1" i="1">
                            <a:ln w="0"/>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4400" b="1" i="0" smtClean="0">
                            <a:ln w="0"/>
                            <a:effectLst>
                              <a:outerShdw blurRad="38100" dist="19050" dir="2700000" algn="tl" rotWithShape="0">
                                <a:schemeClr val="dk1">
                                  <a:alpha val="40000"/>
                                </a:schemeClr>
                              </a:outerShdw>
                            </a:effectLst>
                            <a:latin typeface="Cambria Math" panose="02040503050406030204" pitchFamily="18" charset="0"/>
                          </a:rPr>
                          <m:t>28</m:t>
                        </m:r>
                      </m:num>
                      <m:den>
                        <m:r>
                          <m:rPr>
                            <m:nor/>
                          </m:rPr>
                          <a:rPr lang="en-US" sz="4400" b="1" i="0" smtClean="0">
                            <a:ln w="0"/>
                            <a:effectLst>
                              <a:outerShdw blurRad="38100" dist="19050" dir="2700000" algn="tl" rotWithShape="0">
                                <a:schemeClr val="dk1">
                                  <a:alpha val="40000"/>
                                </a:schemeClr>
                              </a:outerShdw>
                            </a:effectLst>
                            <a:latin typeface="Cambria Math" panose="02040503050406030204" pitchFamily="18" charset="0"/>
                          </a:rPr>
                          <m:t>12</m:t>
                        </m:r>
                      </m:den>
                    </m:f>
                  </m:oMath>
                </a14:m>
                <a:r>
                  <a:rPr kumimoji="0" lang="en-US" sz="44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mc:Choice>
        <mc:Fallback xmlns="">
          <p:sp>
            <p:nvSpPr>
              <p:cNvPr id="48" name="TextBox 47">
                <a:extLst>
                  <a:ext uri="{FF2B5EF4-FFF2-40B4-BE49-F238E27FC236}">
                    <a16:creationId xmlns:a16="http://schemas.microsoft.com/office/drawing/2014/main" id="{7FF94C6D-E731-47A1-A5E7-93E35B9FEB59}"/>
                  </a:ext>
                </a:extLst>
              </p:cNvPr>
              <p:cNvSpPr txBox="1">
                <a:spLocks noRot="1" noChangeAspect="1" noMove="1" noResize="1" noEditPoints="1" noAdjustHandles="1" noChangeArrowheads="1" noChangeShapeType="1" noTextEdit="1"/>
              </p:cNvSpPr>
              <p:nvPr/>
            </p:nvSpPr>
            <p:spPr>
              <a:xfrm>
                <a:off x="809540" y="744329"/>
                <a:ext cx="9565804" cy="1185389"/>
              </a:xfrm>
              <a:prstGeom prst="rect">
                <a:avLst/>
              </a:prstGeom>
              <a:blipFill>
                <a:blip r:embed="rId2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9518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up)">
                                      <p:cBhvr>
                                        <p:cTn id="7" dur="1000"/>
                                        <p:tgtEl>
                                          <p:spTgt spid="7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1000"/>
                                        <p:tgtEl>
                                          <p:spTgt spid="67"/>
                                        </p:tgtEl>
                                      </p:cBhvr>
                                    </p:animEffect>
                                    <p:anim calcmode="lin" valueType="num">
                                      <p:cBhvr>
                                        <p:cTn id="30" dur="1000" fill="hold"/>
                                        <p:tgtEl>
                                          <p:spTgt spid="67"/>
                                        </p:tgtEl>
                                        <p:attrNameLst>
                                          <p:attrName>ppt_x</p:attrName>
                                        </p:attrNameLst>
                                      </p:cBhvr>
                                      <p:tavLst>
                                        <p:tav tm="0">
                                          <p:val>
                                            <p:strVal val="#ppt_x"/>
                                          </p:val>
                                        </p:tav>
                                        <p:tav tm="100000">
                                          <p:val>
                                            <p:strVal val="#ppt_x"/>
                                          </p:val>
                                        </p:tav>
                                      </p:tavLst>
                                    </p:anim>
                                    <p:anim calcmode="lin" valueType="num">
                                      <p:cBhvr>
                                        <p:cTn id="3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500" fill="hold"/>
                                        <p:tgtEl>
                                          <p:spTgt spid="84"/>
                                        </p:tgtEl>
                                        <p:attrNameLst>
                                          <p:attrName>ppt_w</p:attrName>
                                        </p:attrNameLst>
                                      </p:cBhvr>
                                      <p:tavLst>
                                        <p:tav tm="0">
                                          <p:val>
                                            <p:fltVal val="0"/>
                                          </p:val>
                                        </p:tav>
                                        <p:tav tm="100000">
                                          <p:val>
                                            <p:strVal val="#ppt_w"/>
                                          </p:val>
                                        </p:tav>
                                      </p:tavLst>
                                    </p:anim>
                                    <p:anim calcmode="lin" valueType="num">
                                      <p:cBhvr>
                                        <p:cTn id="38" dur="500" fill="hold"/>
                                        <p:tgtEl>
                                          <p:spTgt spid="84"/>
                                        </p:tgtEl>
                                        <p:attrNameLst>
                                          <p:attrName>ppt_h</p:attrName>
                                        </p:attrNameLst>
                                      </p:cBhvr>
                                      <p:tavLst>
                                        <p:tav tm="0">
                                          <p:val>
                                            <p:fltVal val="0"/>
                                          </p:val>
                                        </p:tav>
                                        <p:tav tm="100000">
                                          <p:val>
                                            <p:strVal val="#ppt_h"/>
                                          </p:val>
                                        </p:tav>
                                      </p:tavLst>
                                    </p:anim>
                                    <p:animEffect transition="in" filter="fade">
                                      <p:cBhvr>
                                        <p:cTn id="39" dur="500"/>
                                        <p:tgtEl>
                                          <p:spTgt spid="84"/>
                                        </p:tgtEl>
                                      </p:cBhvr>
                                    </p:animEffect>
                                  </p:childTnLst>
                                </p:cTn>
                              </p:par>
                              <p:par>
                                <p:cTn id="40" presetID="1" presetClass="mediacall" presetSubtype="0" fill="hold" nodeType="withEffect">
                                  <p:stCondLst>
                                    <p:cond delay="0"/>
                                  </p:stCondLst>
                                  <p:childTnLst>
                                    <p:cmd type="call" cmd="playFrom(0.0)">
                                      <p:cBhvr>
                                        <p:cTn id="41" dur="5120" fill="hold"/>
                                        <p:tgtEl>
                                          <p:spTgt spid="90"/>
                                        </p:tgtEl>
                                      </p:cBhvr>
                                    </p:cmd>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3"/>
                                        </p:tgtEl>
                                        <p:attrNameLst>
                                          <p:attrName>style.visibility</p:attrName>
                                        </p:attrNameLst>
                                      </p:cBhvr>
                                      <p:to>
                                        <p:strVal val="visible"/>
                                      </p:to>
                                    </p:set>
                                    <p:anim calcmode="lin" valueType="num">
                                      <p:cBhvr>
                                        <p:cTn id="47" dur="500" fill="hold"/>
                                        <p:tgtEl>
                                          <p:spTgt spid="83"/>
                                        </p:tgtEl>
                                        <p:attrNameLst>
                                          <p:attrName>ppt_w</p:attrName>
                                        </p:attrNameLst>
                                      </p:cBhvr>
                                      <p:tavLst>
                                        <p:tav tm="0">
                                          <p:val>
                                            <p:fltVal val="0"/>
                                          </p:val>
                                        </p:tav>
                                        <p:tav tm="100000">
                                          <p:val>
                                            <p:strVal val="#ppt_w"/>
                                          </p:val>
                                        </p:tav>
                                      </p:tavLst>
                                    </p:anim>
                                    <p:anim calcmode="lin" valueType="num">
                                      <p:cBhvr>
                                        <p:cTn id="48" dur="500" fill="hold"/>
                                        <p:tgtEl>
                                          <p:spTgt spid="83"/>
                                        </p:tgtEl>
                                        <p:attrNameLst>
                                          <p:attrName>ppt_h</p:attrName>
                                        </p:attrNameLst>
                                      </p:cBhvr>
                                      <p:tavLst>
                                        <p:tav tm="0">
                                          <p:val>
                                            <p:fltVal val="0"/>
                                          </p:val>
                                        </p:tav>
                                        <p:tav tm="100000">
                                          <p:val>
                                            <p:strVal val="#ppt_h"/>
                                          </p:val>
                                        </p:tav>
                                      </p:tavLst>
                                    </p:anim>
                                    <p:animEffect transition="in" filter="fade">
                                      <p:cBhvr>
                                        <p:cTn id="49" dur="500"/>
                                        <p:tgtEl>
                                          <p:spTgt spid="83"/>
                                        </p:tgtEl>
                                      </p:cBhvr>
                                    </p:animEffect>
                                  </p:childTnLst>
                                </p:cTn>
                              </p:par>
                              <p:par>
                                <p:cTn id="50" presetID="1" presetClass="mediacall" presetSubtype="0" fill="hold" nodeType="withEffect">
                                  <p:stCondLst>
                                    <p:cond delay="0"/>
                                  </p:stCondLst>
                                  <p:childTnLst>
                                    <p:cmd type="call" cmd="playFrom(0.0)">
                                      <p:cBhvr>
                                        <p:cTn id="51" dur="5120" fill="hold"/>
                                        <p:tgtEl>
                                          <p:spTgt spid="89"/>
                                        </p:tgtEl>
                                      </p:cBhvr>
                                    </p:cmd>
                                  </p:childTnLst>
                                </p:cTn>
                              </p:par>
                            </p:childTnLst>
                          </p:cTn>
                        </p:par>
                      </p:childTnLst>
                    </p:cTn>
                  </p:par>
                </p:childTnLst>
              </p:cTn>
              <p:nextCondLst>
                <p:cond evt="onClick" delay="0">
                  <p:tgtEl>
                    <p:spTgt spid="55"/>
                  </p:tgtEl>
                </p:cond>
              </p:nextCondLst>
            </p:seq>
            <p:seq concurrent="1" nextAc="seek">
              <p:cTn id="52" restart="whenNotActive" fill="hold" evtFilter="cancelBubble" nodeType="interactiveSeq">
                <p:stCondLst>
                  <p:cond evt="onClick" delay="0">
                    <p:tgtEl>
                      <p:spTgt spid="61"/>
                    </p:tgtEl>
                  </p:cond>
                </p:stCondLst>
                <p:endSync evt="end" delay="0">
                  <p:rtn val="all"/>
                </p:endSync>
                <p:childTnLst>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randombar(horizontal)">
                                      <p:cBhvr>
                                        <p:cTn id="57" dur="500"/>
                                        <p:tgtEl>
                                          <p:spTgt spid="94"/>
                                        </p:tgtEl>
                                      </p:cBhvr>
                                    </p:animEffect>
                                  </p:childTnLst>
                                </p:cTn>
                              </p:par>
                              <p:par>
                                <p:cTn id="58" presetID="1" presetClass="mediacall" presetSubtype="0" fill="hold" nodeType="withEffect">
                                  <p:stCondLst>
                                    <p:cond delay="0"/>
                                  </p:stCondLst>
                                  <p:childTnLst>
                                    <p:cmd type="call" cmd="playFrom(0.0)">
                                      <p:cBhvr>
                                        <p:cTn id="59" dur="1018" fill="hold"/>
                                        <p:tgtEl>
                                          <p:spTgt spid="91"/>
                                        </p:tgtEl>
                                      </p:cBhvr>
                                    </p:cmd>
                                  </p:childTnLst>
                                </p:cTn>
                              </p:par>
                            </p:childTnLst>
                          </p:cTn>
                        </p:par>
                      </p:childTnLst>
                    </p:cTn>
                  </p:par>
                </p:childTnLst>
              </p:cTn>
              <p:nextCondLst>
                <p:cond evt="onClick" delay="0">
                  <p:tgtEl>
                    <p:spTgt spid="61"/>
                  </p:tgtEl>
                </p:cond>
              </p:nextCondLst>
            </p:seq>
            <p:seq concurrent="1" nextAc="seek">
              <p:cTn id="60" restart="whenNotActive" fill="hold" evtFilter="cancelBubble" nodeType="interactiveSeq">
                <p:stCondLst>
                  <p:cond evt="onClick" delay="0">
                    <p:tgtEl>
                      <p:spTgt spid="6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p:cTn id="65" dur="500" fill="hold"/>
                                        <p:tgtEl>
                                          <p:spTgt spid="82"/>
                                        </p:tgtEl>
                                        <p:attrNameLst>
                                          <p:attrName>ppt_w</p:attrName>
                                        </p:attrNameLst>
                                      </p:cBhvr>
                                      <p:tavLst>
                                        <p:tav tm="0">
                                          <p:val>
                                            <p:fltVal val="0"/>
                                          </p:val>
                                        </p:tav>
                                        <p:tav tm="100000">
                                          <p:val>
                                            <p:strVal val="#ppt_w"/>
                                          </p:val>
                                        </p:tav>
                                      </p:tavLst>
                                    </p:anim>
                                    <p:anim calcmode="lin" valueType="num">
                                      <p:cBhvr>
                                        <p:cTn id="66" dur="500" fill="hold"/>
                                        <p:tgtEl>
                                          <p:spTgt spid="82"/>
                                        </p:tgtEl>
                                        <p:attrNameLst>
                                          <p:attrName>ppt_h</p:attrName>
                                        </p:attrNameLst>
                                      </p:cBhvr>
                                      <p:tavLst>
                                        <p:tav tm="0">
                                          <p:val>
                                            <p:fltVal val="0"/>
                                          </p:val>
                                        </p:tav>
                                        <p:tav tm="100000">
                                          <p:val>
                                            <p:strVal val="#ppt_h"/>
                                          </p:val>
                                        </p:tav>
                                      </p:tavLst>
                                    </p:anim>
                                    <p:animEffect transition="in" filter="fade">
                                      <p:cBhvr>
                                        <p:cTn id="67" dur="500"/>
                                        <p:tgtEl>
                                          <p:spTgt spid="82"/>
                                        </p:tgtEl>
                                      </p:cBhvr>
                                    </p:animEffect>
                                  </p:childTnLst>
                                </p:cTn>
                              </p:par>
                              <p:par>
                                <p:cTn id="68" presetID="1" presetClass="mediacall" presetSubtype="0" fill="hold" nodeType="withEffect">
                                  <p:stCondLst>
                                    <p:cond delay="0"/>
                                  </p:stCondLst>
                                  <p:childTnLst>
                                    <p:cmd type="call" cmd="playFrom(0.0)">
                                      <p:cBhvr>
                                        <p:cTn id="69" dur="5120" fill="hold"/>
                                        <p:tgtEl>
                                          <p:spTgt spid="88"/>
                                        </p:tgtEl>
                                      </p:cBhvr>
                                    </p:cmd>
                                  </p:childTnLst>
                                </p:cTn>
                              </p:par>
                            </p:childTnLst>
                          </p:cTn>
                        </p:par>
                      </p:childTnLst>
                    </p:cTn>
                  </p:par>
                </p:childTnLst>
              </p:cTn>
              <p:nextCondLst>
                <p:cond evt="onClick" delay="0">
                  <p:tgtEl>
                    <p:spTgt spid="67"/>
                  </p:tgtEl>
                </p:cond>
              </p:nextCondLst>
            </p:seq>
            <p:audio>
              <p:cMediaNode vol="80000">
                <p:cTn id="70" fill="hold" display="0">
                  <p:stCondLst>
                    <p:cond delay="indefinite"/>
                  </p:stCondLst>
                  <p:endCondLst>
                    <p:cond evt="onStopAudio" delay="0">
                      <p:tgtEl>
                        <p:sldTgt/>
                      </p:tgtEl>
                    </p:cond>
                  </p:endCondLst>
                </p:cTn>
                <p:tgtEl>
                  <p:spTgt spid="88"/>
                </p:tgtEl>
              </p:cMediaNode>
            </p:audio>
            <p:audio>
              <p:cMediaNode vol="80000">
                <p:cTn id="71" fill="hold" display="0">
                  <p:stCondLst>
                    <p:cond delay="indefinite"/>
                  </p:stCondLst>
                  <p:endCondLst>
                    <p:cond evt="onStopAudio" delay="0">
                      <p:tgtEl>
                        <p:sldTgt/>
                      </p:tgtEl>
                    </p:cond>
                  </p:endCondLst>
                </p:cTn>
                <p:tgtEl>
                  <p:spTgt spid="89"/>
                </p:tgtEl>
              </p:cMediaNode>
            </p:audio>
            <p:audio>
              <p:cMediaNode vol="80000">
                <p:cTn id="72" fill="hold" display="0">
                  <p:stCondLst>
                    <p:cond delay="indefinite"/>
                  </p:stCondLst>
                  <p:endCondLst>
                    <p:cond evt="onStopAudio" delay="0">
                      <p:tgtEl>
                        <p:sldTgt/>
                      </p:tgtEl>
                    </p:cond>
                  </p:endCondLst>
                </p:cTn>
                <p:tgtEl>
                  <p:spTgt spid="90"/>
                </p:tgtEl>
              </p:cMediaNode>
            </p:audio>
            <p:audio>
              <p:cMediaNode vol="80000">
                <p:cTn id="73" fill="hold" display="0">
                  <p:stCondLst>
                    <p:cond delay="indefinite"/>
                  </p:stCondLst>
                  <p:endCondLst>
                    <p:cond evt="onStopAudio" delay="0">
                      <p:tgtEl>
                        <p:sldTgt/>
                      </p:tgtEl>
                    </p:cond>
                  </p:endCondLst>
                </p:cTn>
                <p:tgtEl>
                  <p:spTgt spid="9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70270" y="3262608"/>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899" y="3225551"/>
              <a:ext cx="2753942" cy="3632449"/>
            </a:xfrm>
            <a:prstGeom prst="rect">
              <a:avLst/>
            </a:prstGeom>
          </p:spPr>
        </p:pic>
        <p:grpSp>
          <p:nvGrpSpPr>
            <p:cNvPr id="75"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7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7" name="TextBox 7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56 quả</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508" y="2285961"/>
              <a:ext cx="2911868" cy="3744799"/>
            </a:xfrm>
            <a:prstGeom prst="rect">
              <a:avLst/>
            </a:prstGeom>
          </p:spPr>
        </p:pic>
        <p:grpSp>
          <p:nvGrpSpPr>
            <p:cNvPr id="78"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79"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0" name="TextBox 79">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91" name="TextBox 90">
              <a:extLst>
                <a:ext uri="{FF2B5EF4-FFF2-40B4-BE49-F238E27FC236}">
                  <a16:creationId xmlns:a16="http://schemas.microsoft.com/office/drawing/2014/main" id="{44E82AEE-17FC-45DF-AAD8-ED77B23DB2ED}"/>
                </a:ext>
              </a:extLst>
            </p:cNvPr>
            <p:cNvSpPr txBox="1"/>
            <p:nvPr/>
          </p:nvSpPr>
          <p:spPr>
            <a:xfrm>
              <a:off x="3673113" y="3979945"/>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14 quả</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1253" y="3215728"/>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4721" y="3225550"/>
              <a:ext cx="2803142" cy="3632449"/>
            </a:xfrm>
            <a:prstGeom prst="rect">
              <a:avLst/>
            </a:prstGeom>
          </p:spPr>
        </p:pic>
        <p:grpSp>
          <p:nvGrpSpPr>
            <p:cNvPr id="81"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82"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TextBox 82">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92" name="TextBox 91">
              <a:extLst>
                <a:ext uri="{FF2B5EF4-FFF2-40B4-BE49-F238E27FC236}">
                  <a16:creationId xmlns:a16="http://schemas.microsoft.com/office/drawing/2014/main" id="{52CE1859-840B-496D-A726-C0729EB3288A}"/>
                </a:ext>
              </a:extLst>
            </p:cNvPr>
            <p:cNvSpPr txBox="1"/>
            <p:nvPr/>
          </p:nvSpPr>
          <p:spPr>
            <a:xfrm>
              <a:off x="6750923" y="4884817"/>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72 quả</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130503" y="2323018"/>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0132" y="2285961"/>
              <a:ext cx="2911868" cy="3744799"/>
            </a:xfrm>
            <a:prstGeom prst="rect">
              <a:avLst/>
            </a:prstGeom>
          </p:spPr>
        </p:pic>
        <p:grpSp>
          <p:nvGrpSpPr>
            <p:cNvPr id="84"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85"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TextBox 85">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93" name="TextBox 92">
              <a:extLst>
                <a:ext uri="{FF2B5EF4-FFF2-40B4-BE49-F238E27FC236}">
                  <a16:creationId xmlns:a16="http://schemas.microsoft.com/office/drawing/2014/main" id="{F6D51230-DEF6-4808-8094-7BAEEC02B191}"/>
                </a:ext>
              </a:extLst>
            </p:cNvPr>
            <p:cNvSpPr txBox="1"/>
            <p:nvPr/>
          </p:nvSpPr>
          <p:spPr>
            <a:xfrm>
              <a:off x="9690504" y="4008848"/>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16 quả</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39611"/>
            <a:chOff x="-201527" y="-444210"/>
            <a:chExt cx="12466599" cy="2539611"/>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39611"/>
              <a:chOff x="960664" y="-444210"/>
              <a:chExt cx="10270672" cy="2539611"/>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39611"/>
                <a:chOff x="3588005" y="0"/>
                <a:chExt cx="5866667" cy="1721121"/>
              </a:xfrm>
            </p:grpSpPr>
            <p:sp>
              <p:nvSpPr>
                <p:cNvPr id="69" name="Freeform 43">
                  <a:extLst>
                    <a:ext uri="{FF2B5EF4-FFF2-40B4-BE49-F238E27FC236}">
                      <a16:creationId xmlns:a16="http://schemas.microsoft.com/office/drawing/2014/main" id="{691DFF42-B2AD-4350-83C5-5D88B5B782BC}"/>
                    </a:ext>
                  </a:extLst>
                </p:cNvPr>
                <p:cNvSpPr/>
                <p:nvPr/>
              </p:nvSpPr>
              <p:spPr>
                <a:xfrm>
                  <a:off x="3588005" y="687201"/>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DC2AA7E-E516-4C2B-89FA-4C43539B2321}"/>
                      </a:ext>
                    </a:extLst>
                  </p:cNvPr>
                  <p:cNvSpPr txBox="1"/>
                  <p:nvPr/>
                </p:nvSpPr>
                <p:spPr>
                  <a:xfrm>
                    <a:off x="1894819" y="907661"/>
                    <a:ext cx="8072412" cy="11331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effectLst>
                          <a:outerShdw blurRad="38100" dist="38100" dir="2700000" algn="tl">
                            <a:srgbClr val="000000">
                              <a:alpha val="43137"/>
                            </a:srgbClr>
                          </a:outerShdw>
                        </a:effectLst>
                        <a:latin typeface="UVF TypoSlabserif" panose="02000403050000020004" pitchFamily="2" charset="0"/>
                        <a:ea typeface="Calibri" panose="020F0502020204030204" pitchFamily="34" charset="0"/>
                      </a:rPr>
                      <a:t>Một thúng đựng tất cả 72 quả cam và quýt. Trong đó số quả quýt bằng  </a:t>
                    </a:r>
                    <a14:m>
                      <m:oMath xmlns:m="http://schemas.openxmlformats.org/officeDocument/2006/math">
                        <m:f>
                          <m:fPr>
                            <m:ctrlPr>
                              <a:rPr lang="en-US" sz="2800" b="1" i="1">
                                <a:effectLst>
                                  <a:outerShdw blurRad="38100" dist="38100" dir="2700000" algn="tl">
                                    <a:srgbClr val="000000">
                                      <a:alpha val="43137"/>
                                    </a:srgbClr>
                                  </a:outerShdw>
                                </a:effectLst>
                                <a:latin typeface="Cambria Math" panose="02040503050406030204" pitchFamily="18" charset="0"/>
                              </a:rPr>
                            </m:ctrlPr>
                          </m:fPr>
                          <m:num>
                            <m:r>
                              <a:rPr lang="en-US" sz="2800" b="1" i="1">
                                <a:effectLst>
                                  <a:outerShdw blurRad="38100" dist="38100" dir="2700000" algn="tl">
                                    <a:srgbClr val="000000">
                                      <a:alpha val="43137"/>
                                    </a:srgbClr>
                                  </a:outerShdw>
                                </a:effectLst>
                                <a:latin typeface="Cambria Math" panose="02040503050406030204" pitchFamily="18" charset="0"/>
                                <a:ea typeface="Calibri" panose="020F0502020204030204" pitchFamily="34" charset="0"/>
                                <a:cs typeface="Times New Roman" panose="02020603050405020304" pitchFamily="18" charset="0"/>
                              </a:rPr>
                              <m:t>𝟐</m:t>
                            </m:r>
                          </m:num>
                          <m:den>
                            <m:r>
                              <a:rPr lang="en-US" sz="2800" b="1" i="1">
                                <a:effectLst>
                                  <a:outerShdw blurRad="38100" dist="38100" dir="2700000" algn="tl">
                                    <a:srgbClr val="000000">
                                      <a:alpha val="43137"/>
                                    </a:srgbClr>
                                  </a:outerShdw>
                                </a:effectLst>
                                <a:latin typeface="Cambria Math" panose="02040503050406030204" pitchFamily="18" charset="0"/>
                                <a:ea typeface="Calibri" panose="020F0502020204030204" pitchFamily="34" charset="0"/>
                                <a:cs typeface="Times New Roman" panose="02020603050405020304" pitchFamily="18" charset="0"/>
                              </a:rPr>
                              <m:t>𝟕</m:t>
                            </m:r>
                          </m:den>
                        </m:f>
                      </m:oMath>
                    </a14:m>
                    <a:r>
                      <a:rPr lang="en-US" sz="2800" b="1">
                        <a:effectLst>
                          <a:outerShdw blurRad="38100" dist="38100" dir="2700000" algn="tl">
                            <a:srgbClr val="000000">
                              <a:alpha val="43137"/>
                            </a:srgbClr>
                          </a:outerShdw>
                        </a:effectLst>
                        <a:latin typeface="UVF TypoSlabserif" panose="02000403050000020004" pitchFamily="2" charset="0"/>
                        <a:ea typeface="Calibri" panose="020F0502020204030204" pitchFamily="34" charset="0"/>
                      </a:rPr>
                      <a:t> số quả cam. Số quả cam là:</a:t>
                    </a:r>
                    <a:endParaRPr kumimoji="0" lang="en-US" sz="28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UVF TypoSlabserif" panose="02000403050000020004" pitchFamily="2" charset="0"/>
                      <a:cs typeface="Times New Roman" panose="02020603050405020304" pitchFamily="18" charset="0"/>
                    </a:endParaRPr>
                  </a:p>
                </p:txBody>
              </p:sp>
            </mc:Choice>
            <mc:Fallback xmlns="">
              <p:sp>
                <p:nvSpPr>
                  <p:cNvPr id="72" name="TextBox 71">
                    <a:extLst>
                      <a:ext uri="{FF2B5EF4-FFF2-40B4-BE49-F238E27FC236}">
                        <a16:creationId xmlns:a16="http://schemas.microsoft.com/office/drawing/2014/main" id="{9DC2AA7E-E516-4C2B-89FA-4C43539B2321}"/>
                      </a:ext>
                    </a:extLst>
                  </p:cNvPr>
                  <p:cNvSpPr txBox="1">
                    <a:spLocks noRot="1" noChangeAspect="1" noMove="1" noResize="1" noEditPoints="1" noAdjustHandles="1" noChangeArrowheads="1" noChangeShapeType="1" noTextEdit="1"/>
                  </p:cNvSpPr>
                  <p:nvPr/>
                </p:nvSpPr>
                <p:spPr>
                  <a:xfrm>
                    <a:off x="1894819" y="907661"/>
                    <a:ext cx="8072412" cy="1133131"/>
                  </a:xfrm>
                  <a:prstGeom prst="rect">
                    <a:avLst/>
                  </a:prstGeom>
                  <a:blipFill>
                    <a:blip r:embed="rId9"/>
                    <a:stretch>
                      <a:fillRect b="-538"/>
                    </a:stretch>
                  </a:blipFill>
                </p:spPr>
                <p:txBody>
                  <a:bodyPr/>
                  <a:lstStyle/>
                  <a:p>
                    <a:r>
                      <a:rPr lang="en-US">
                        <a:noFill/>
                      </a:rPr>
                      <a:t> </a:t>
                    </a:r>
                  </a:p>
                </p:txBody>
              </p:sp>
            </mc:Fallback>
          </mc:AlternateContent>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9161113" y="-68583"/>
              <a:ext cx="3103959" cy="1639460"/>
            </a:xfrm>
            <a:prstGeom prst="rect">
              <a:avLst/>
            </a:prstGeom>
          </p:spPr>
        </p:pic>
      </p:grpSp>
      <p:pic>
        <p:nvPicPr>
          <p:cNvPr id="38" name="Picture 37">
            <a:extLst>
              <a:ext uri="{FF2B5EF4-FFF2-40B4-BE49-F238E27FC236}">
                <a16:creationId xmlns:a16="http://schemas.microsoft.com/office/drawing/2014/main" id="{74AEEE14-599A-4A48-A9EB-E57DE41E29C5}"/>
              </a:ext>
            </a:extLst>
          </p:cNvPr>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9" name="Picture 38">
            <a:extLst>
              <a:ext uri="{FF2B5EF4-FFF2-40B4-BE49-F238E27FC236}">
                <a16:creationId xmlns:a16="http://schemas.microsoft.com/office/drawing/2014/main" id="{D04ECBCA-8586-4721-9493-D4384D143510}"/>
              </a:ext>
            </a:extLst>
          </p:cNvPr>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40" name="Picture 39">
            <a:extLst>
              <a:ext uri="{FF2B5EF4-FFF2-40B4-BE49-F238E27FC236}">
                <a16:creationId xmlns:a16="http://schemas.microsoft.com/office/drawing/2014/main" id="{5500CA65-525D-4D71-BA25-D917643D0F3F}"/>
              </a:ext>
            </a:extLst>
          </p:cNvPr>
          <p:cNvPicPr>
            <a:picLocks noChangeAspect="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1360" y="2964561"/>
            <a:ext cx="823312" cy="817823"/>
          </a:xfrm>
          <a:prstGeom prst="rect">
            <a:avLst/>
          </a:prstGeom>
        </p:spPr>
      </p:pic>
      <p:pic>
        <p:nvPicPr>
          <p:cNvPr id="1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6110" y="627867"/>
            <a:ext cx="487363" cy="487363"/>
          </a:xfrm>
          <a:prstGeom prst="rect">
            <a:avLst/>
          </a:prstGeom>
        </p:spPr>
      </p:pic>
      <p:pic>
        <p:nvPicPr>
          <p:cNvPr id="46"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81234" y="1356055"/>
            <a:ext cx="487363" cy="487363"/>
          </a:xfrm>
          <a:prstGeom prst="rect">
            <a:avLst/>
          </a:prstGeom>
        </p:spPr>
      </p:pic>
      <p:pic>
        <p:nvPicPr>
          <p:cNvPr id="47"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75818" y="1931844"/>
            <a:ext cx="487363" cy="487363"/>
          </a:xfrm>
          <a:prstGeom prst="rect">
            <a:avLst/>
          </a:prstGeom>
        </p:spPr>
      </p:pic>
      <p:pic>
        <p:nvPicPr>
          <p:cNvPr id="13"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3"/>
          <a:stretch>
            <a:fillRect/>
          </a:stretch>
        </p:blipFill>
        <p:spPr>
          <a:xfrm>
            <a:off x="-2640637" y="1054926"/>
            <a:ext cx="982183" cy="982183"/>
          </a:xfrm>
          <a:prstGeom prst="rect">
            <a:avLst/>
          </a:prstGeom>
        </p:spPr>
      </p:pic>
      <p:grpSp>
        <p:nvGrpSpPr>
          <p:cNvPr id="2" name="Group 1">
            <a:extLst>
              <a:ext uri="{FF2B5EF4-FFF2-40B4-BE49-F238E27FC236}">
                <a16:creationId xmlns:a16="http://schemas.microsoft.com/office/drawing/2014/main" id="{6ACE096A-0B89-43A1-A933-1A62A05B0946}"/>
              </a:ext>
            </a:extLst>
          </p:cNvPr>
          <p:cNvGrpSpPr/>
          <p:nvPr/>
        </p:nvGrpSpPr>
        <p:grpSpPr>
          <a:xfrm>
            <a:off x="603801" y="2267326"/>
            <a:ext cx="1879387" cy="1974517"/>
            <a:chOff x="9146542" y="4319588"/>
            <a:chExt cx="2306941" cy="2587457"/>
          </a:xfrm>
        </p:grpSpPr>
        <p:pic>
          <p:nvPicPr>
            <p:cNvPr id="45" name="Picture 6">
              <a:extLst>
                <a:ext uri="{FF2B5EF4-FFF2-40B4-BE49-F238E27FC236}">
                  <a16:creationId xmlns:a16="http://schemas.microsoft.com/office/drawing/2014/main" id="{014C027C-A9F2-4E1A-8F7F-FD8E82361C7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154546">
              <a:off x="9597311" y="4319588"/>
              <a:ext cx="1793025" cy="17930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a:hlinkClick r:id="rId16" action="ppaction://hlinksldjump"/>
              <a:extLst>
                <a:ext uri="{FF2B5EF4-FFF2-40B4-BE49-F238E27FC236}">
                  <a16:creationId xmlns:a16="http://schemas.microsoft.com/office/drawing/2014/main" id="{EE427B6E-6382-41A4-9CEA-71A8FC8D4E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46542" y="4834917"/>
              <a:ext cx="2306941" cy="2072128"/>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Graphic 48">
            <a:hlinkClick r:id="rId16" action="ppaction://hlinksldjump"/>
            <a:extLst>
              <a:ext uri="{FF2B5EF4-FFF2-40B4-BE49-F238E27FC236}">
                <a16:creationId xmlns:a16="http://schemas.microsoft.com/office/drawing/2014/main" id="{48F761FF-2DB1-4B3C-9D58-6A3EBBAF80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28097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par>
                                <p:cTn id="38" presetID="1" presetClass="mediacall" presetSubtype="0" fill="hold" nodeType="withEffect">
                                  <p:stCondLst>
                                    <p:cond delay="0"/>
                                  </p:stCondLst>
                                  <p:childTnLst>
                                    <p:cmd type="call" cmd="playFrom(0.0)">
                                      <p:cBhvr>
                                        <p:cTn id="39" dur="1018" fill="hold"/>
                                        <p:tgtEl>
                                          <p:spTgt spid="13"/>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par>
                                <p:cTn id="48" presetID="1" presetClass="mediacall" presetSubtype="0" fill="hold" nodeType="withEffect">
                                  <p:stCondLst>
                                    <p:cond delay="0"/>
                                  </p:stCondLst>
                                  <p:childTnLst>
                                    <p:cmd type="call" cmd="playFrom(0.0)">
                                      <p:cBhvr>
                                        <p:cTn id="49" dur="5120" fill="hold"/>
                                        <p:tgtEl>
                                          <p:spTgt spid="46"/>
                                        </p:tgtEl>
                                      </p:cBhvr>
                                    </p:cmd>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fltVal val="0"/>
                                          </p:val>
                                        </p:tav>
                                        <p:tav tm="100000">
                                          <p:val>
                                            <p:strVal val="#ppt_h"/>
                                          </p:val>
                                        </p:tav>
                                      </p:tavLst>
                                    </p:anim>
                                    <p:animEffect transition="in" filter="fade">
                                      <p:cBhvr>
                                        <p:cTn id="57" dur="500"/>
                                        <p:tgtEl>
                                          <p:spTgt spid="40"/>
                                        </p:tgtEl>
                                      </p:cBhvr>
                                    </p:animEffect>
                                  </p:childTnLst>
                                </p:cTn>
                              </p:par>
                              <p:par>
                                <p:cTn id="58" presetID="1" presetClass="mediacall" presetSubtype="0" fill="hold" nodeType="withEffect">
                                  <p:stCondLst>
                                    <p:cond delay="0"/>
                                  </p:stCondLst>
                                  <p:childTnLst>
                                    <p:cmd type="call" cmd="playFrom(0.0)">
                                      <p:cBhvr>
                                        <p:cTn id="59" dur="5120" fill="hold"/>
                                        <p:tgtEl>
                                          <p:spTgt spid="47"/>
                                        </p:tgtEl>
                                      </p:cBhvr>
                                    </p:cmd>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p:cTn id="65" dur="500" fill="hold"/>
                                        <p:tgtEl>
                                          <p:spTgt spid="38"/>
                                        </p:tgtEl>
                                        <p:attrNameLst>
                                          <p:attrName>ppt_w</p:attrName>
                                        </p:attrNameLst>
                                      </p:cBhvr>
                                      <p:tavLst>
                                        <p:tav tm="0">
                                          <p:val>
                                            <p:fltVal val="0"/>
                                          </p:val>
                                        </p:tav>
                                        <p:tav tm="100000">
                                          <p:val>
                                            <p:strVal val="#ppt_w"/>
                                          </p:val>
                                        </p:tav>
                                      </p:tavLst>
                                    </p:anim>
                                    <p:anim calcmode="lin" valueType="num">
                                      <p:cBhvr>
                                        <p:cTn id="66" dur="500" fill="hold"/>
                                        <p:tgtEl>
                                          <p:spTgt spid="38"/>
                                        </p:tgtEl>
                                        <p:attrNameLst>
                                          <p:attrName>ppt_h</p:attrName>
                                        </p:attrNameLst>
                                      </p:cBhvr>
                                      <p:tavLst>
                                        <p:tav tm="0">
                                          <p:val>
                                            <p:fltVal val="0"/>
                                          </p:val>
                                        </p:tav>
                                        <p:tav tm="100000">
                                          <p:val>
                                            <p:strVal val="#ppt_h"/>
                                          </p:val>
                                        </p:tav>
                                      </p:tavLst>
                                    </p:anim>
                                    <p:animEffect transition="in" filter="fade">
                                      <p:cBhvr>
                                        <p:cTn id="67" dur="500"/>
                                        <p:tgtEl>
                                          <p:spTgt spid="38"/>
                                        </p:tgtEl>
                                      </p:cBhvr>
                                    </p:animEffect>
                                  </p:childTnLst>
                                </p:cTn>
                              </p:par>
                              <p:par>
                                <p:cTn id="68" presetID="1" presetClass="mediacall" presetSubtype="0" fill="hold" nodeType="withEffect">
                                  <p:stCondLst>
                                    <p:cond delay="0"/>
                                  </p:stCondLst>
                                  <p:childTnLst>
                                    <p:cmd type="call" cmd="playFrom(0.0)">
                                      <p:cBhvr>
                                        <p:cTn id="69" dur="5120" fill="hold"/>
                                        <p:tgtEl>
                                          <p:spTgt spid="11"/>
                                        </p:tgtEl>
                                      </p:cBhvr>
                                    </p:cmd>
                                  </p:childTnLst>
                                </p:cTn>
                              </p:par>
                            </p:childTnLst>
                          </p:cTn>
                        </p:par>
                      </p:childTnLst>
                    </p:cTn>
                  </p:par>
                </p:childTnLst>
              </p:cTn>
              <p:nextCondLst>
                <p:cond evt="onClick" delay="0">
                  <p:tgtEl>
                    <p:spTgt spid="9"/>
                  </p:tgtEl>
                </p:cond>
              </p:nextCondLst>
            </p:seq>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46"/>
                </p:tgtEl>
              </p:cMediaNode>
            </p:audio>
            <p:audio>
              <p:cMediaNode vol="80000">
                <p:cTn id="72" fill="hold" display="0">
                  <p:stCondLst>
                    <p:cond delay="indefinite"/>
                  </p:stCondLst>
                  <p:endCondLst>
                    <p:cond evt="onStopAudio" delay="0">
                      <p:tgtEl>
                        <p:sldTgt/>
                      </p:tgtEl>
                    </p:cond>
                  </p:endCondLst>
                </p:cTn>
                <p:tgtEl>
                  <p:spTgt spid="47"/>
                </p:tgtEl>
              </p:cMediaNode>
            </p:audio>
            <p:audio>
              <p:cMediaNode vol="80000">
                <p:cTn id="73"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6FBACE3-00A3-4EC5-A420-EE8421F990A3}"/>
              </a:ext>
            </a:extLst>
          </p:cNvPr>
          <p:cNvGrpSpPr/>
          <p:nvPr/>
        </p:nvGrpSpPr>
        <p:grpSpPr>
          <a:xfrm>
            <a:off x="5812960" y="1216166"/>
            <a:ext cx="5334486" cy="4080464"/>
            <a:chOff x="5812960" y="1216166"/>
            <a:chExt cx="5334486" cy="4080464"/>
          </a:xfrm>
        </p:grpSpPr>
        <p:grpSp>
          <p:nvGrpSpPr>
            <p:cNvPr id="22" name="Group 21">
              <a:extLst>
                <a:ext uri="{FF2B5EF4-FFF2-40B4-BE49-F238E27FC236}">
                  <a16:creationId xmlns:a16="http://schemas.microsoft.com/office/drawing/2014/main" id="{1BC281D0-5BB3-48D8-8A76-74C5EB3A8334}"/>
                </a:ext>
              </a:extLst>
            </p:cNvPr>
            <p:cNvGrpSpPr/>
            <p:nvPr/>
          </p:nvGrpSpPr>
          <p:grpSpPr>
            <a:xfrm rot="405374" flipH="1">
              <a:off x="5812960" y="1216166"/>
              <a:ext cx="5334486" cy="4080464"/>
              <a:chOff x="5054833" y="3420906"/>
              <a:chExt cx="4502882" cy="823633"/>
            </a:xfrm>
            <a:solidFill>
              <a:srgbClr val="CF2665">
                <a:alpha val="63000"/>
              </a:srgbClr>
            </a:solidFill>
          </p:grpSpPr>
          <p:sp>
            <p:nvSpPr>
              <p:cNvPr id="23" name="Rounded Rectangle 7">
                <a:extLst>
                  <a:ext uri="{FF2B5EF4-FFF2-40B4-BE49-F238E27FC236}">
                    <a16:creationId xmlns:a16="http://schemas.microsoft.com/office/drawing/2014/main" id="{F6B074B9-D7B1-4904-A0B6-42B1A028D109}"/>
                  </a:ext>
                </a:extLst>
              </p:cNvPr>
              <p:cNvSpPr/>
              <p:nvPr/>
            </p:nvSpPr>
            <p:spPr>
              <a:xfrm>
                <a:off x="5054833" y="3421287"/>
                <a:ext cx="4502882" cy="823252"/>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AB378FD5-E80A-4186-A700-155585141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77110">
                <a:off x="5072339" y="3420906"/>
                <a:ext cx="1154089" cy="180252"/>
              </a:xfrm>
              <a:prstGeom prst="rect">
                <a:avLst/>
              </a:prstGeom>
            </p:spPr>
          </p:pic>
        </p:grpSp>
        <p:sp>
          <p:nvSpPr>
            <p:cNvPr id="25" name="Rectangle 24">
              <a:extLst>
                <a:ext uri="{FF2B5EF4-FFF2-40B4-BE49-F238E27FC236}">
                  <a16:creationId xmlns:a16="http://schemas.microsoft.com/office/drawing/2014/main" id="{877E213A-AA09-4629-8F25-46CFEEB06400}"/>
                </a:ext>
              </a:extLst>
            </p:cNvPr>
            <p:cNvSpPr/>
            <p:nvPr/>
          </p:nvSpPr>
          <p:spPr>
            <a:xfrm rot="375522">
              <a:off x="6338210" y="1755465"/>
              <a:ext cx="4283763" cy="3347070"/>
            </a:xfrm>
            <a:prstGeom prst="rect">
              <a:avLst/>
            </a:prstGeom>
          </p:spPr>
          <p:txBody>
            <a:bodyPr wrap="square">
              <a:spAutoFit/>
            </a:bodyPr>
            <a:lstStyle/>
            <a:p>
              <a:pPr algn="ctr">
                <a:lnSpc>
                  <a:spcPct val="150000"/>
                </a:lnSpc>
              </a:pPr>
              <a:r>
                <a:rPr lang="en-US" sz="36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Các bạn giỏi quá, cảm ơn các bạn đã tin yêu và đồng hành cùng tớ!!!</a:t>
              </a:r>
              <a:endParaRPr lang="id-ID" sz="36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spTree>
    <p:extLst>
      <p:ext uri="{BB962C8B-B14F-4D97-AF65-F5344CB8AC3E}">
        <p14:creationId xmlns:p14="http://schemas.microsoft.com/office/powerpoint/2010/main" val="6491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74A11A-0FB2-4733-9D71-FBCC07C97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00066" y="5121799"/>
            <a:ext cx="1664660" cy="1234623"/>
          </a:xfrm>
          <a:prstGeom prst="rect">
            <a:avLst/>
          </a:prstGeom>
        </p:spPr>
      </p:pic>
      <p:grpSp>
        <p:nvGrpSpPr>
          <p:cNvPr id="2" name="Group 1">
            <a:extLst>
              <a:ext uri="{FF2B5EF4-FFF2-40B4-BE49-F238E27FC236}">
                <a16:creationId xmlns:a16="http://schemas.microsoft.com/office/drawing/2014/main" id="{2CD038A0-9FE0-43F5-8B53-5187CBD15665}"/>
              </a:ext>
            </a:extLst>
          </p:cNvPr>
          <p:cNvGrpSpPr/>
          <p:nvPr/>
        </p:nvGrpSpPr>
        <p:grpSpPr>
          <a:xfrm>
            <a:off x="224441" y="663955"/>
            <a:ext cx="4140729" cy="3302350"/>
            <a:chOff x="478205" y="961101"/>
            <a:chExt cx="3892150" cy="3063703"/>
          </a:xfrm>
        </p:grpSpPr>
        <p:grpSp>
          <p:nvGrpSpPr>
            <p:cNvPr id="5" name="Group 4">
              <a:extLst>
                <a:ext uri="{FF2B5EF4-FFF2-40B4-BE49-F238E27FC236}">
                  <a16:creationId xmlns:a16="http://schemas.microsoft.com/office/drawing/2014/main" id="{A5A27558-6218-49B9-9A97-7DEA692BAE2E}"/>
                </a:ext>
              </a:extLst>
            </p:cNvPr>
            <p:cNvGrpSpPr/>
            <p:nvPr/>
          </p:nvGrpSpPr>
          <p:grpSpPr>
            <a:xfrm>
              <a:off x="478205" y="961101"/>
              <a:ext cx="3892150" cy="3063703"/>
              <a:chOff x="4626473" y="3218898"/>
              <a:chExt cx="4830490" cy="1178089"/>
            </a:xfrm>
            <a:solidFill>
              <a:srgbClr val="CF2665">
                <a:alpha val="63000"/>
              </a:srgbClr>
            </a:solidFill>
          </p:grpSpPr>
          <p:sp>
            <p:nvSpPr>
              <p:cNvPr id="6" name="Rounded Rectangle 7">
                <a:extLst>
                  <a:ext uri="{FF2B5EF4-FFF2-40B4-BE49-F238E27FC236}">
                    <a16:creationId xmlns:a16="http://schemas.microsoft.com/office/drawing/2014/main" id="{D2674D58-3388-48D6-AD35-B562DB41E25B}"/>
                  </a:ext>
                </a:extLst>
              </p:cNvPr>
              <p:cNvSpPr/>
              <p:nvPr/>
            </p:nvSpPr>
            <p:spPr>
              <a:xfrm>
                <a:off x="4626473" y="3253740"/>
                <a:ext cx="4830490" cy="1143247"/>
              </a:xfrm>
              <a:prstGeom prst="wedgeEllipseCallout">
                <a:avLst>
                  <a:gd name="adj1" fmla="val 53641"/>
                  <a:gd name="adj2" fmla="val -22969"/>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25CD7CE3-1663-487C-9E83-12DB1DC970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77110">
                <a:off x="4773860" y="3218898"/>
                <a:ext cx="1359558" cy="311426"/>
              </a:xfrm>
              <a:prstGeom prst="rect">
                <a:avLst/>
              </a:prstGeom>
            </p:spPr>
          </p:pic>
        </p:grpSp>
        <p:sp>
          <p:nvSpPr>
            <p:cNvPr id="8" name="Rectangle 7">
              <a:extLst>
                <a:ext uri="{FF2B5EF4-FFF2-40B4-BE49-F238E27FC236}">
                  <a16:creationId xmlns:a16="http://schemas.microsoft.com/office/drawing/2014/main" id="{51B586EF-A446-4B5F-9B1F-EB531FC252D8}"/>
                </a:ext>
              </a:extLst>
            </p:cNvPr>
            <p:cNvSpPr/>
            <p:nvPr/>
          </p:nvSpPr>
          <p:spPr>
            <a:xfrm>
              <a:off x="770507" y="1735309"/>
              <a:ext cx="3438603" cy="1814277"/>
            </a:xfrm>
            <a:prstGeom prst="rect">
              <a:avLst/>
            </a:prstGeom>
          </p:spPr>
          <p:txBody>
            <a:bodyPr wrap="square">
              <a:spAutoFit/>
            </a:bodyPr>
            <a:lstStyle/>
            <a:p>
              <a:pPr algn="ctr">
                <a:lnSpc>
                  <a:spcPct val="150000"/>
                </a:lnSpc>
              </a:pPr>
              <a:r>
                <a:rPr lang="en-US" sz="2800" b="1">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rPr>
                <a:t>Đó là dạng toán: Tìm 2 số khi biết Tổng và Tỉ số của hai số đó.</a:t>
              </a:r>
              <a:endParaRPr lang="id-ID" sz="2800" b="1" dirty="0">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endParaRPr>
            </a:p>
          </p:txBody>
        </p:sp>
      </p:grpSp>
      <p:sp>
        <p:nvSpPr>
          <p:cNvPr id="15" name="Rectangle 14">
            <a:extLst>
              <a:ext uri="{FF2B5EF4-FFF2-40B4-BE49-F238E27FC236}">
                <a16:creationId xmlns:a16="http://schemas.microsoft.com/office/drawing/2014/main" id="{52C807C9-2481-418B-A150-10AB1E32725F}"/>
              </a:ext>
            </a:extLst>
          </p:cNvPr>
          <p:cNvSpPr/>
          <p:nvPr/>
        </p:nvSpPr>
        <p:spPr>
          <a:xfrm>
            <a:off x="2613165" y="7559028"/>
            <a:ext cx="6965669" cy="261610"/>
          </a:xfrm>
          <a:prstGeom prst="rect">
            <a:avLst/>
          </a:prstGeom>
        </p:spPr>
        <p:txBody>
          <a:bodyPr wrap="square">
            <a:spAutoFit/>
            <a:scene3d>
              <a:camera prst="orthographicFront"/>
              <a:lightRig rig="threePt" dir="t"/>
            </a:scene3d>
            <a:sp3d extrusionH="57150">
              <a:bevelT w="82550" h="38100" prst="coolSlant"/>
            </a:sp3d>
          </a:bodyPr>
          <a:lstStyle/>
          <a:p>
            <a:pPr algn="ctr"/>
            <a:r>
              <a:rPr lang="en-US" sz="11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Trò chơi</a:t>
            </a:r>
            <a:endParaRPr lang="id-ID" sz="11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pic>
        <p:nvPicPr>
          <p:cNvPr id="16" name="Picture 15">
            <a:extLst>
              <a:ext uri="{FF2B5EF4-FFF2-40B4-BE49-F238E27FC236}">
                <a16:creationId xmlns:a16="http://schemas.microsoft.com/office/drawing/2014/main" id="{6BD71026-966D-440E-B490-AD81650A1C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082"/>
          <a:stretch/>
        </p:blipFill>
        <p:spPr>
          <a:xfrm>
            <a:off x="-112748" y="5287937"/>
            <a:ext cx="1403718" cy="1501867"/>
          </a:xfrm>
          <a:prstGeom prst="rect">
            <a:avLst/>
          </a:prstGeom>
        </p:spPr>
      </p:pic>
      <p:grpSp>
        <p:nvGrpSpPr>
          <p:cNvPr id="4" name="Group 3">
            <a:extLst>
              <a:ext uri="{FF2B5EF4-FFF2-40B4-BE49-F238E27FC236}">
                <a16:creationId xmlns:a16="http://schemas.microsoft.com/office/drawing/2014/main" id="{51FE33C7-93DF-468A-A3E4-2A3E3188D812}"/>
              </a:ext>
            </a:extLst>
          </p:cNvPr>
          <p:cNvGrpSpPr/>
          <p:nvPr/>
        </p:nvGrpSpPr>
        <p:grpSpPr>
          <a:xfrm>
            <a:off x="7174007" y="1298705"/>
            <a:ext cx="4979893" cy="4618001"/>
            <a:chOff x="7174007" y="1298705"/>
            <a:chExt cx="4979893" cy="4618001"/>
          </a:xfrm>
        </p:grpSpPr>
        <p:pic>
          <p:nvPicPr>
            <p:cNvPr id="13" name="Picture 12">
              <a:extLst>
                <a:ext uri="{FF2B5EF4-FFF2-40B4-BE49-F238E27FC236}">
                  <a16:creationId xmlns:a16="http://schemas.microsoft.com/office/drawing/2014/main" id="{9F9BF67B-2634-4F23-B843-F38329F57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78101" y="4383244"/>
              <a:ext cx="1664660" cy="1234623"/>
            </a:xfrm>
            <a:prstGeom prst="rect">
              <a:avLst/>
            </a:prstGeom>
          </p:spPr>
        </p:pic>
        <p:grpSp>
          <p:nvGrpSpPr>
            <p:cNvPr id="3" name="Group 2">
              <a:extLst>
                <a:ext uri="{FF2B5EF4-FFF2-40B4-BE49-F238E27FC236}">
                  <a16:creationId xmlns:a16="http://schemas.microsoft.com/office/drawing/2014/main" id="{7C0C7EFE-C666-4657-8860-EB04D2D5D849}"/>
                </a:ext>
              </a:extLst>
            </p:cNvPr>
            <p:cNvGrpSpPr/>
            <p:nvPr/>
          </p:nvGrpSpPr>
          <p:grpSpPr>
            <a:xfrm>
              <a:off x="7174007" y="1298705"/>
              <a:ext cx="4979893" cy="4618001"/>
              <a:chOff x="8080357" y="2841175"/>
              <a:chExt cx="3633829" cy="3406982"/>
            </a:xfrm>
            <a:solidFill>
              <a:schemeClr val="accent3">
                <a:lumMod val="50000"/>
                <a:alpha val="78000"/>
              </a:schemeClr>
            </a:solidFill>
          </p:grpSpPr>
          <p:sp>
            <p:nvSpPr>
              <p:cNvPr id="10" name="Rounded Rectangle 7">
                <a:extLst>
                  <a:ext uri="{FF2B5EF4-FFF2-40B4-BE49-F238E27FC236}">
                    <a16:creationId xmlns:a16="http://schemas.microsoft.com/office/drawing/2014/main" id="{71BC063A-2700-4B8C-9065-90006B534F7E}"/>
                  </a:ext>
                </a:extLst>
              </p:cNvPr>
              <p:cNvSpPr/>
              <p:nvPr/>
            </p:nvSpPr>
            <p:spPr>
              <a:xfrm rot="936738" flipH="1">
                <a:off x="8080357" y="2841175"/>
                <a:ext cx="3633829" cy="3406982"/>
              </a:xfrm>
              <a:prstGeom prst="wedgeEllipseCallout">
                <a:avLst>
                  <a:gd name="adj1" fmla="val 55515"/>
                  <a:gd name="adj2" fmla="val -17419"/>
                </a:avLst>
              </a:prstGeom>
              <a:solidFill>
                <a:schemeClr val="accent2">
                  <a:alpha val="82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12" name="Rectangle 11">
                <a:extLst>
                  <a:ext uri="{FF2B5EF4-FFF2-40B4-BE49-F238E27FC236}">
                    <a16:creationId xmlns:a16="http://schemas.microsoft.com/office/drawing/2014/main" id="{4A5B79BF-044F-43F0-B8DD-F1AD7A3AEA46}"/>
                  </a:ext>
                </a:extLst>
              </p:cNvPr>
              <p:cNvSpPr/>
              <p:nvPr/>
            </p:nvSpPr>
            <p:spPr>
              <a:xfrm>
                <a:off x="8550361" y="4670500"/>
                <a:ext cx="2978969" cy="965928"/>
              </a:xfrm>
              <a:prstGeom prst="rect">
                <a:avLst/>
              </a:prstGeom>
              <a:noFill/>
            </p:spPr>
            <p:txBody>
              <a:bodyPr wrap="square">
                <a:spAutoFit/>
              </a:bodyPr>
              <a:lstStyle/>
              <a:p>
                <a:pPr algn="just">
                  <a:lnSpc>
                    <a:spcPct val="150000"/>
                  </a:lnSpc>
                </a:pPr>
                <a:r>
                  <a:rPr lang="en-US" sz="2800" b="1">
                    <a:ln>
                      <a:solidFill>
                        <a:srgbClr val="4E764A"/>
                      </a:solidFill>
                    </a:ln>
                    <a:solidFill>
                      <a:srgbClr val="4E764A"/>
                    </a:solidFill>
                    <a:effectLst/>
                    <a:latin typeface="UVF TypoSlabserif" panose="02000403050000020004" pitchFamily="2" charset="0"/>
                  </a:rPr>
                  <a:t>Sơ đồ trên thuộc dạng toán nào?</a:t>
                </a:r>
                <a:endParaRPr lang="id-ID" sz="2800" b="1" dirty="0">
                  <a:ln>
                    <a:solidFill>
                      <a:srgbClr val="4E764A"/>
                    </a:solidFill>
                  </a:ln>
                  <a:solidFill>
                    <a:srgbClr val="4E764A"/>
                  </a:solidFill>
                  <a:effectLst/>
                  <a:latin typeface="UVF TypoSlabserif" panose="02000403050000020004" pitchFamily="2" charset="0"/>
                </a:endParaRPr>
              </a:p>
            </p:txBody>
          </p:sp>
        </p:grpSp>
        <p:grpSp>
          <p:nvGrpSpPr>
            <p:cNvPr id="17" name="Group 69">
              <a:extLst>
                <a:ext uri="{FF2B5EF4-FFF2-40B4-BE49-F238E27FC236}">
                  <a16:creationId xmlns:a16="http://schemas.microsoft.com/office/drawing/2014/main" id="{FE16669D-81F9-45C1-ABE1-42EC0D610CF5}"/>
                </a:ext>
              </a:extLst>
            </p:cNvPr>
            <p:cNvGrpSpPr>
              <a:grpSpLocks/>
            </p:cNvGrpSpPr>
            <p:nvPr/>
          </p:nvGrpSpPr>
          <p:grpSpPr bwMode="auto">
            <a:xfrm>
              <a:off x="7717350" y="2196721"/>
              <a:ext cx="4250209" cy="1829345"/>
              <a:chOff x="990600" y="3962400"/>
              <a:chExt cx="5029200" cy="1828800"/>
            </a:xfrm>
          </p:grpSpPr>
          <p:grpSp>
            <p:nvGrpSpPr>
              <p:cNvPr id="18" name="Group 40">
                <a:extLst>
                  <a:ext uri="{FF2B5EF4-FFF2-40B4-BE49-F238E27FC236}">
                    <a16:creationId xmlns:a16="http://schemas.microsoft.com/office/drawing/2014/main" id="{43464140-63FF-42ED-834B-CF0AAFD96916}"/>
                  </a:ext>
                </a:extLst>
              </p:cNvPr>
              <p:cNvGrpSpPr>
                <a:grpSpLocks/>
              </p:cNvGrpSpPr>
              <p:nvPr/>
            </p:nvGrpSpPr>
            <p:grpSpPr bwMode="auto">
              <a:xfrm>
                <a:off x="2362200" y="4495800"/>
                <a:ext cx="2895600" cy="685800"/>
                <a:chOff x="5410200" y="2057400"/>
                <a:chExt cx="2895600" cy="685800"/>
              </a:xfrm>
            </p:grpSpPr>
            <p:grpSp>
              <p:nvGrpSpPr>
                <p:cNvPr id="27" name="Group 15">
                  <a:extLst>
                    <a:ext uri="{FF2B5EF4-FFF2-40B4-BE49-F238E27FC236}">
                      <a16:creationId xmlns:a16="http://schemas.microsoft.com/office/drawing/2014/main" id="{F04332D2-6E0C-4592-9B8D-D1D3AF6B77E8}"/>
                    </a:ext>
                  </a:extLst>
                </p:cNvPr>
                <p:cNvGrpSpPr>
                  <a:grpSpLocks/>
                </p:cNvGrpSpPr>
                <p:nvPr/>
              </p:nvGrpSpPr>
              <p:grpSpPr bwMode="auto">
                <a:xfrm>
                  <a:off x="5410200" y="2057400"/>
                  <a:ext cx="1066800" cy="152400"/>
                  <a:chOff x="1872" y="2064"/>
                  <a:chExt cx="672" cy="96"/>
                </a:xfrm>
              </p:grpSpPr>
              <p:sp>
                <p:nvSpPr>
                  <p:cNvPr id="42" name="Line 16">
                    <a:extLst>
                      <a:ext uri="{FF2B5EF4-FFF2-40B4-BE49-F238E27FC236}">
                        <a16:creationId xmlns:a16="http://schemas.microsoft.com/office/drawing/2014/main" id="{A90A5F58-C3F1-4FD1-9C1A-77FE384E488F}"/>
                      </a:ext>
                    </a:extLst>
                  </p:cNvPr>
                  <p:cNvSpPr>
                    <a:spLocks noChangeShapeType="1"/>
                  </p:cNvSpPr>
                  <p:nvPr/>
                </p:nvSpPr>
                <p:spPr bwMode="auto">
                  <a:xfrm>
                    <a:off x="1872" y="2112"/>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3" name="Line 17">
                    <a:extLst>
                      <a:ext uri="{FF2B5EF4-FFF2-40B4-BE49-F238E27FC236}">
                        <a16:creationId xmlns:a16="http://schemas.microsoft.com/office/drawing/2014/main" id="{287C7144-1464-4281-AB7B-31C5539017EC}"/>
                      </a:ext>
                    </a:extLst>
                  </p:cNvPr>
                  <p:cNvSpPr>
                    <a:spLocks noChangeShapeType="1"/>
                  </p:cNvSpPr>
                  <p:nvPr/>
                </p:nvSpPr>
                <p:spPr bwMode="auto">
                  <a:xfrm>
                    <a:off x="2208" y="2112"/>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4" name="Line 18">
                    <a:extLst>
                      <a:ext uri="{FF2B5EF4-FFF2-40B4-BE49-F238E27FC236}">
                        <a16:creationId xmlns:a16="http://schemas.microsoft.com/office/drawing/2014/main" id="{2AB5DECD-7208-4BEF-B864-39203CD23B0E}"/>
                      </a:ext>
                    </a:extLst>
                  </p:cNvPr>
                  <p:cNvSpPr>
                    <a:spLocks noChangeShapeType="1"/>
                  </p:cNvSpPr>
                  <p:nvPr/>
                </p:nvSpPr>
                <p:spPr bwMode="auto">
                  <a:xfrm>
                    <a:off x="1872"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5" name="Line 19">
                    <a:extLst>
                      <a:ext uri="{FF2B5EF4-FFF2-40B4-BE49-F238E27FC236}">
                        <a16:creationId xmlns:a16="http://schemas.microsoft.com/office/drawing/2014/main" id="{2B4466A7-F9A3-45D7-A34D-33C2EA5DBC6D}"/>
                      </a:ext>
                    </a:extLst>
                  </p:cNvPr>
                  <p:cNvSpPr>
                    <a:spLocks noChangeShapeType="1"/>
                  </p:cNvSpPr>
                  <p:nvPr/>
                </p:nvSpPr>
                <p:spPr bwMode="auto">
                  <a:xfrm>
                    <a:off x="2208"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6" name="Line 20">
                    <a:extLst>
                      <a:ext uri="{FF2B5EF4-FFF2-40B4-BE49-F238E27FC236}">
                        <a16:creationId xmlns:a16="http://schemas.microsoft.com/office/drawing/2014/main" id="{97B41E78-CCFE-443E-9BA4-E743C2583D14}"/>
                      </a:ext>
                    </a:extLst>
                  </p:cNvPr>
                  <p:cNvSpPr>
                    <a:spLocks noChangeShapeType="1"/>
                  </p:cNvSpPr>
                  <p:nvPr/>
                </p:nvSpPr>
                <p:spPr bwMode="auto">
                  <a:xfrm>
                    <a:off x="2544"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grpSp>
            <p:grpSp>
              <p:nvGrpSpPr>
                <p:cNvPr id="28" name="Group 106">
                  <a:extLst>
                    <a:ext uri="{FF2B5EF4-FFF2-40B4-BE49-F238E27FC236}">
                      <a16:creationId xmlns:a16="http://schemas.microsoft.com/office/drawing/2014/main" id="{1DAF4D0A-BA68-4D32-AE1F-10A7A324D7D5}"/>
                    </a:ext>
                  </a:extLst>
                </p:cNvPr>
                <p:cNvGrpSpPr>
                  <a:grpSpLocks/>
                </p:cNvGrpSpPr>
                <p:nvPr/>
              </p:nvGrpSpPr>
              <p:grpSpPr bwMode="auto">
                <a:xfrm>
                  <a:off x="5410200" y="2590800"/>
                  <a:ext cx="2667000" cy="152400"/>
                  <a:chOff x="1872" y="2352"/>
                  <a:chExt cx="1680" cy="96"/>
                </a:xfrm>
              </p:grpSpPr>
              <p:sp>
                <p:nvSpPr>
                  <p:cNvPr id="30" name="Line 70">
                    <a:extLst>
                      <a:ext uri="{FF2B5EF4-FFF2-40B4-BE49-F238E27FC236}">
                        <a16:creationId xmlns:a16="http://schemas.microsoft.com/office/drawing/2014/main" id="{DFC94693-D5F9-4EE6-9789-8D33DCF7C56B}"/>
                      </a:ext>
                    </a:extLst>
                  </p:cNvPr>
                  <p:cNvSpPr>
                    <a:spLocks noChangeShapeType="1"/>
                  </p:cNvSpPr>
                  <p:nvPr/>
                </p:nvSpPr>
                <p:spPr bwMode="auto">
                  <a:xfrm>
                    <a:off x="2880" y="2400"/>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1" name="Line 71">
                    <a:extLst>
                      <a:ext uri="{FF2B5EF4-FFF2-40B4-BE49-F238E27FC236}">
                        <a16:creationId xmlns:a16="http://schemas.microsoft.com/office/drawing/2014/main" id="{7A59740A-1873-439B-8C7E-6C08D1D01121}"/>
                      </a:ext>
                    </a:extLst>
                  </p:cNvPr>
                  <p:cNvSpPr>
                    <a:spLocks noChangeShapeType="1"/>
                  </p:cNvSpPr>
                  <p:nvPr/>
                </p:nvSpPr>
                <p:spPr bwMode="auto">
                  <a:xfrm>
                    <a:off x="3216" y="2400"/>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2" name="Line 84">
                    <a:extLst>
                      <a:ext uri="{FF2B5EF4-FFF2-40B4-BE49-F238E27FC236}">
                        <a16:creationId xmlns:a16="http://schemas.microsoft.com/office/drawing/2014/main" id="{42DBEC3A-834F-416C-87FA-6468DCF4C943}"/>
                      </a:ext>
                    </a:extLst>
                  </p:cNvPr>
                  <p:cNvSpPr>
                    <a:spLocks noChangeShapeType="1"/>
                  </p:cNvSpPr>
                  <p:nvPr/>
                </p:nvSpPr>
                <p:spPr bwMode="auto">
                  <a:xfrm>
                    <a:off x="3552" y="2352"/>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3" name="Line 85">
                    <a:extLst>
                      <a:ext uri="{FF2B5EF4-FFF2-40B4-BE49-F238E27FC236}">
                        <a16:creationId xmlns:a16="http://schemas.microsoft.com/office/drawing/2014/main" id="{62139857-1AEA-46DA-A4A9-CCCB666065BF}"/>
                      </a:ext>
                    </a:extLst>
                  </p:cNvPr>
                  <p:cNvSpPr>
                    <a:spLocks noChangeShapeType="1"/>
                  </p:cNvSpPr>
                  <p:nvPr/>
                </p:nvSpPr>
                <p:spPr bwMode="auto">
                  <a:xfrm>
                    <a:off x="3216" y="2352"/>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grpSp>
                <p:nvGrpSpPr>
                  <p:cNvPr id="34" name="Group 98">
                    <a:extLst>
                      <a:ext uri="{FF2B5EF4-FFF2-40B4-BE49-F238E27FC236}">
                        <a16:creationId xmlns:a16="http://schemas.microsoft.com/office/drawing/2014/main" id="{EB4085B3-DDDB-42E1-8FFE-DCFCB4C7FDB5}"/>
                      </a:ext>
                    </a:extLst>
                  </p:cNvPr>
                  <p:cNvGrpSpPr>
                    <a:grpSpLocks/>
                  </p:cNvGrpSpPr>
                  <p:nvPr/>
                </p:nvGrpSpPr>
                <p:grpSpPr bwMode="auto">
                  <a:xfrm>
                    <a:off x="1872" y="2352"/>
                    <a:ext cx="1008" cy="96"/>
                    <a:chOff x="1872" y="2064"/>
                    <a:chExt cx="1008" cy="96"/>
                  </a:xfrm>
                </p:grpSpPr>
                <p:sp>
                  <p:nvSpPr>
                    <p:cNvPr id="35" name="Line 99">
                      <a:extLst>
                        <a:ext uri="{FF2B5EF4-FFF2-40B4-BE49-F238E27FC236}">
                          <a16:creationId xmlns:a16="http://schemas.microsoft.com/office/drawing/2014/main" id="{5F5A97CD-7FAC-4FA3-A7BC-A1668BB17A9A}"/>
                        </a:ext>
                      </a:extLst>
                    </p:cNvPr>
                    <p:cNvSpPr>
                      <a:spLocks noChangeShapeType="1"/>
                    </p:cNvSpPr>
                    <p:nvPr/>
                  </p:nvSpPr>
                  <p:spPr bwMode="auto">
                    <a:xfrm>
                      <a:off x="1872" y="2112"/>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6" name="Line 100">
                      <a:extLst>
                        <a:ext uri="{FF2B5EF4-FFF2-40B4-BE49-F238E27FC236}">
                          <a16:creationId xmlns:a16="http://schemas.microsoft.com/office/drawing/2014/main" id="{B637BEF7-229C-40AC-9562-D2C4B6FEFDCB}"/>
                        </a:ext>
                      </a:extLst>
                    </p:cNvPr>
                    <p:cNvSpPr>
                      <a:spLocks noChangeShapeType="1"/>
                    </p:cNvSpPr>
                    <p:nvPr/>
                  </p:nvSpPr>
                  <p:spPr bwMode="auto">
                    <a:xfrm>
                      <a:off x="2208" y="2112"/>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7" name="Line 101">
                      <a:extLst>
                        <a:ext uri="{FF2B5EF4-FFF2-40B4-BE49-F238E27FC236}">
                          <a16:creationId xmlns:a16="http://schemas.microsoft.com/office/drawing/2014/main" id="{8E58B19C-14EE-4733-9001-069C2EC0E199}"/>
                        </a:ext>
                      </a:extLst>
                    </p:cNvPr>
                    <p:cNvSpPr>
                      <a:spLocks noChangeShapeType="1"/>
                    </p:cNvSpPr>
                    <p:nvPr/>
                  </p:nvSpPr>
                  <p:spPr bwMode="auto">
                    <a:xfrm>
                      <a:off x="2544" y="2112"/>
                      <a:ext cx="336" cy="0"/>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8" name="Line 102">
                      <a:extLst>
                        <a:ext uri="{FF2B5EF4-FFF2-40B4-BE49-F238E27FC236}">
                          <a16:creationId xmlns:a16="http://schemas.microsoft.com/office/drawing/2014/main" id="{A8BD3C8A-02D2-4C5C-9EA5-AF1031F771C1}"/>
                        </a:ext>
                      </a:extLst>
                    </p:cNvPr>
                    <p:cNvSpPr>
                      <a:spLocks noChangeShapeType="1"/>
                    </p:cNvSpPr>
                    <p:nvPr/>
                  </p:nvSpPr>
                  <p:spPr bwMode="auto">
                    <a:xfrm>
                      <a:off x="1872"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39" name="Line 103">
                      <a:extLst>
                        <a:ext uri="{FF2B5EF4-FFF2-40B4-BE49-F238E27FC236}">
                          <a16:creationId xmlns:a16="http://schemas.microsoft.com/office/drawing/2014/main" id="{B812CCD1-DDBA-4B7A-B161-AF93CB5393F7}"/>
                        </a:ext>
                      </a:extLst>
                    </p:cNvPr>
                    <p:cNvSpPr>
                      <a:spLocks noChangeShapeType="1"/>
                    </p:cNvSpPr>
                    <p:nvPr/>
                  </p:nvSpPr>
                  <p:spPr bwMode="auto">
                    <a:xfrm>
                      <a:off x="2208"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0" name="Line 104">
                      <a:extLst>
                        <a:ext uri="{FF2B5EF4-FFF2-40B4-BE49-F238E27FC236}">
                          <a16:creationId xmlns:a16="http://schemas.microsoft.com/office/drawing/2014/main" id="{8E0073C5-9E0C-4CC0-B1F9-84C08E5516C4}"/>
                        </a:ext>
                      </a:extLst>
                    </p:cNvPr>
                    <p:cNvSpPr>
                      <a:spLocks noChangeShapeType="1"/>
                    </p:cNvSpPr>
                    <p:nvPr/>
                  </p:nvSpPr>
                  <p:spPr bwMode="auto">
                    <a:xfrm>
                      <a:off x="2544"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sp>
                  <p:nvSpPr>
                    <p:cNvPr id="41" name="Line 105">
                      <a:extLst>
                        <a:ext uri="{FF2B5EF4-FFF2-40B4-BE49-F238E27FC236}">
                          <a16:creationId xmlns:a16="http://schemas.microsoft.com/office/drawing/2014/main" id="{6662B5C6-A1E0-4156-A984-7594DCFFDDDF}"/>
                        </a:ext>
                      </a:extLst>
                    </p:cNvPr>
                    <p:cNvSpPr>
                      <a:spLocks noChangeShapeType="1"/>
                    </p:cNvSpPr>
                    <p:nvPr/>
                  </p:nvSpPr>
                  <p:spPr bwMode="auto">
                    <a:xfrm>
                      <a:off x="2880" y="2064"/>
                      <a:ext cx="0" cy="96"/>
                    </a:xfrm>
                    <a:prstGeom prst="line">
                      <a:avLst/>
                    </a:prstGeom>
                    <a:noFill/>
                    <a:ln w="38100">
                      <a:solidFill>
                        <a:schemeClr val="tx1"/>
                      </a:solidFill>
                      <a:round/>
                      <a:headEnd/>
                      <a:tailEnd/>
                    </a:ln>
                  </p:spPr>
                  <p:txBody>
                    <a:bodyPr/>
                    <a:lstStyle/>
                    <a:p>
                      <a:endParaRPr lang="en-US" b="1">
                        <a:latin typeface="UVF TypoSlabserif" panose="02000403050000020004" pitchFamily="2" charset="0"/>
                      </a:endParaRPr>
                    </a:p>
                  </p:txBody>
                </p:sp>
              </p:grpSp>
            </p:grpSp>
            <p:sp>
              <p:nvSpPr>
                <p:cNvPr id="29" name="AutoShape 37">
                  <a:extLst>
                    <a:ext uri="{FF2B5EF4-FFF2-40B4-BE49-F238E27FC236}">
                      <a16:creationId xmlns:a16="http://schemas.microsoft.com/office/drawing/2014/main" id="{217C3A27-E1C8-4190-A187-EAEFF89660D2}"/>
                    </a:ext>
                  </a:extLst>
                </p:cNvPr>
                <p:cNvSpPr>
                  <a:spLocks/>
                </p:cNvSpPr>
                <p:nvPr/>
              </p:nvSpPr>
              <p:spPr bwMode="auto">
                <a:xfrm>
                  <a:off x="8229600" y="2057400"/>
                  <a:ext cx="76200" cy="685800"/>
                </a:xfrm>
                <a:prstGeom prst="rightBrace">
                  <a:avLst>
                    <a:gd name="adj1" fmla="val 75000"/>
                    <a:gd name="adj2" fmla="val 50000"/>
                  </a:avLst>
                </a:prstGeom>
                <a:noFill/>
                <a:ln w="38100">
                  <a:solidFill>
                    <a:schemeClr val="tx1"/>
                  </a:solidFill>
                  <a:round/>
                  <a:headEnd/>
                  <a:tailEnd/>
                </a:ln>
              </p:spPr>
              <p:txBody>
                <a:bodyPr wrap="none" anchor="ctr"/>
                <a:lstStyle/>
                <a:p>
                  <a:endParaRPr lang="en-US" b="1">
                    <a:solidFill>
                      <a:srgbClr val="000000"/>
                    </a:solidFill>
                    <a:latin typeface="UVF TypoSlabserif" panose="02000403050000020004" pitchFamily="2" charset="0"/>
                  </a:endParaRPr>
                </a:p>
              </p:txBody>
            </p:sp>
          </p:grpSp>
          <p:sp>
            <p:nvSpPr>
              <p:cNvPr id="19" name="TextBox 27">
                <a:extLst>
                  <a:ext uri="{FF2B5EF4-FFF2-40B4-BE49-F238E27FC236}">
                    <a16:creationId xmlns:a16="http://schemas.microsoft.com/office/drawing/2014/main" id="{47556CE1-3B04-4C16-98A8-6376EFEBC70E}"/>
                  </a:ext>
                </a:extLst>
              </p:cNvPr>
              <p:cNvSpPr txBox="1">
                <a:spLocks noChangeArrowheads="1"/>
              </p:cNvSpPr>
              <p:nvPr/>
            </p:nvSpPr>
            <p:spPr bwMode="auto">
              <a:xfrm>
                <a:off x="5257800" y="4629496"/>
                <a:ext cx="762000" cy="396757"/>
              </a:xfrm>
              <a:prstGeom prst="rect">
                <a:avLst/>
              </a:prstGeom>
              <a:noFill/>
              <a:ln w="9525">
                <a:noFill/>
                <a:miter lim="800000"/>
                <a:headEnd/>
                <a:tailEnd/>
              </a:ln>
            </p:spPr>
            <p:txBody>
              <a:bodyPr>
                <a:spAutoFit/>
              </a:bodyPr>
              <a:lstStyle/>
              <a:p>
                <a:r>
                  <a:rPr lang="en-US" sz="2000" b="1">
                    <a:solidFill>
                      <a:srgbClr val="000000"/>
                    </a:solidFill>
                    <a:latin typeface="UVF TypoSlabserif" panose="02000403050000020004" pitchFamily="2" charset="0"/>
                    <a:cs typeface="Times New Roman" pitchFamily="18" charset="0"/>
                  </a:rPr>
                  <a:t>120</a:t>
                </a:r>
              </a:p>
            </p:txBody>
          </p:sp>
          <p:sp>
            <p:nvSpPr>
              <p:cNvPr id="21" name="Arc 22">
                <a:extLst>
                  <a:ext uri="{FF2B5EF4-FFF2-40B4-BE49-F238E27FC236}">
                    <a16:creationId xmlns:a16="http://schemas.microsoft.com/office/drawing/2014/main" id="{BDD87973-49B5-40A8-9E87-E481C1400E9C}"/>
                  </a:ext>
                </a:extLst>
              </p:cNvPr>
              <p:cNvSpPr>
                <a:spLocks/>
              </p:cNvSpPr>
              <p:nvPr/>
            </p:nvSpPr>
            <p:spPr bwMode="auto">
              <a:xfrm rot="13920840" flipV="1">
                <a:off x="2545140" y="4423067"/>
                <a:ext cx="1196172" cy="715957"/>
              </a:xfrm>
              <a:custGeom>
                <a:avLst/>
                <a:gdLst>
                  <a:gd name="T0" fmla="*/ 2147483647 w 21600"/>
                  <a:gd name="T1" fmla="*/ 0 h 18265"/>
                  <a:gd name="T2" fmla="*/ 2147483647 w 21600"/>
                  <a:gd name="T3" fmla="*/ 2147483647 h 18265"/>
                  <a:gd name="T4" fmla="*/ 0 w 21600"/>
                  <a:gd name="T5" fmla="*/ 2147483647 h 18265"/>
                  <a:gd name="T6" fmla="*/ 0 60000 65536"/>
                  <a:gd name="T7" fmla="*/ 0 60000 65536"/>
                  <a:gd name="T8" fmla="*/ 0 60000 65536"/>
                  <a:gd name="T9" fmla="*/ 0 w 21600"/>
                  <a:gd name="T10" fmla="*/ 0 h 18265"/>
                  <a:gd name="T11" fmla="*/ 21600 w 21600"/>
                  <a:gd name="T12" fmla="*/ 18265 h 18265"/>
                </a:gdLst>
                <a:ahLst/>
                <a:cxnLst>
                  <a:cxn ang="T6">
                    <a:pos x="T0" y="T1"/>
                  </a:cxn>
                  <a:cxn ang="T7">
                    <a:pos x="T2" y="T3"/>
                  </a:cxn>
                  <a:cxn ang="T8">
                    <a:pos x="T4" y="T5"/>
                  </a:cxn>
                </a:cxnLst>
                <a:rect l="T9" t="T10" r="T11" b="T12"/>
                <a:pathLst>
                  <a:path w="21600" h="18265" fill="none" extrusionOk="0">
                    <a:moveTo>
                      <a:pt x="11530" y="-1"/>
                    </a:moveTo>
                    <a:cubicBezTo>
                      <a:pt x="17798" y="3956"/>
                      <a:pt x="21600" y="10852"/>
                      <a:pt x="21600" y="18265"/>
                    </a:cubicBezTo>
                  </a:path>
                  <a:path w="21600" h="18265" stroke="0" extrusionOk="0">
                    <a:moveTo>
                      <a:pt x="11530" y="-1"/>
                    </a:moveTo>
                    <a:cubicBezTo>
                      <a:pt x="17798" y="3956"/>
                      <a:pt x="21600" y="10852"/>
                      <a:pt x="21600" y="18265"/>
                    </a:cubicBezTo>
                    <a:lnTo>
                      <a:pt x="0" y="18265"/>
                    </a:lnTo>
                    <a:close/>
                  </a:path>
                </a:pathLst>
              </a:custGeom>
              <a:noFill/>
              <a:ln w="28575">
                <a:solidFill>
                  <a:schemeClr val="tx1"/>
                </a:solidFill>
                <a:prstDash val="dash"/>
                <a:round/>
                <a:headEnd/>
                <a:tailEnd/>
              </a:ln>
            </p:spPr>
            <p:txBody>
              <a:bodyPr rot="10800000" vert="eaVert" wrap="none" anchor="ctr"/>
              <a:lstStyle/>
              <a:p>
                <a:endParaRPr lang="en-US" b="1">
                  <a:latin typeface="UVF TypoSlabserif" panose="02000403050000020004" pitchFamily="2" charset="0"/>
                </a:endParaRPr>
              </a:p>
            </p:txBody>
          </p:sp>
          <p:sp>
            <p:nvSpPr>
              <p:cNvPr id="22" name="Arc 117">
                <a:extLst>
                  <a:ext uri="{FF2B5EF4-FFF2-40B4-BE49-F238E27FC236}">
                    <a16:creationId xmlns:a16="http://schemas.microsoft.com/office/drawing/2014/main" id="{1C67D98D-4B38-4C19-AD21-22E1D7A76EA3}"/>
                  </a:ext>
                </a:extLst>
              </p:cNvPr>
              <p:cNvSpPr>
                <a:spLocks/>
              </p:cNvSpPr>
              <p:nvPr/>
            </p:nvSpPr>
            <p:spPr bwMode="auto">
              <a:xfrm rot="643457" flipV="1">
                <a:off x="2425413" y="4619738"/>
                <a:ext cx="2632075" cy="762000"/>
              </a:xfrm>
              <a:custGeom>
                <a:avLst/>
                <a:gdLst>
                  <a:gd name="T0" fmla="*/ 0 w 27949"/>
                  <a:gd name="T1" fmla="*/ 2147483647 h 21600"/>
                  <a:gd name="T2" fmla="*/ 2147483647 w 27949"/>
                  <a:gd name="T3" fmla="*/ 2147483647 h 21600"/>
                  <a:gd name="T4" fmla="*/ 2147483647 w 27949"/>
                  <a:gd name="T5" fmla="*/ 2147483647 h 21600"/>
                  <a:gd name="T6" fmla="*/ 0 60000 65536"/>
                  <a:gd name="T7" fmla="*/ 0 60000 65536"/>
                  <a:gd name="T8" fmla="*/ 0 60000 65536"/>
                  <a:gd name="T9" fmla="*/ 0 w 27949"/>
                  <a:gd name="T10" fmla="*/ 0 h 21600"/>
                  <a:gd name="T11" fmla="*/ 27949 w 27949"/>
                  <a:gd name="T12" fmla="*/ 21600 h 21600"/>
                </a:gdLst>
                <a:ahLst/>
                <a:cxnLst>
                  <a:cxn ang="T6">
                    <a:pos x="T0" y="T1"/>
                  </a:cxn>
                  <a:cxn ang="T7">
                    <a:pos x="T2" y="T3"/>
                  </a:cxn>
                  <a:cxn ang="T8">
                    <a:pos x="T4" y="T5"/>
                  </a:cxn>
                </a:cxnLst>
                <a:rect l="T9" t="T10" r="T11" b="T12"/>
                <a:pathLst>
                  <a:path w="27949" h="21600" fill="none" extrusionOk="0">
                    <a:moveTo>
                      <a:pt x="-1" y="1228"/>
                    </a:moveTo>
                    <a:cubicBezTo>
                      <a:pt x="2307" y="415"/>
                      <a:pt x="4735" y="-1"/>
                      <a:pt x="7182" y="0"/>
                    </a:cubicBezTo>
                    <a:cubicBezTo>
                      <a:pt x="16822" y="0"/>
                      <a:pt x="25296" y="6389"/>
                      <a:pt x="27948" y="15658"/>
                    </a:cubicBezTo>
                  </a:path>
                  <a:path w="27949" h="21600" stroke="0" extrusionOk="0">
                    <a:moveTo>
                      <a:pt x="-1" y="1228"/>
                    </a:moveTo>
                    <a:cubicBezTo>
                      <a:pt x="2307" y="415"/>
                      <a:pt x="4735" y="-1"/>
                      <a:pt x="7182" y="0"/>
                    </a:cubicBezTo>
                    <a:cubicBezTo>
                      <a:pt x="16822" y="0"/>
                      <a:pt x="25296" y="6389"/>
                      <a:pt x="27948" y="15658"/>
                    </a:cubicBezTo>
                    <a:lnTo>
                      <a:pt x="7182" y="21600"/>
                    </a:lnTo>
                    <a:close/>
                  </a:path>
                </a:pathLst>
              </a:custGeom>
              <a:noFill/>
              <a:ln w="28575">
                <a:solidFill>
                  <a:schemeClr val="tx1"/>
                </a:solidFill>
                <a:prstDash val="dash"/>
                <a:round/>
                <a:headEnd/>
                <a:tailEnd/>
              </a:ln>
            </p:spPr>
            <p:txBody>
              <a:bodyPr rot="10800000" wrap="none" anchor="ctr"/>
              <a:lstStyle/>
              <a:p>
                <a:endParaRPr lang="en-US" b="1">
                  <a:latin typeface="UVF TypoSlabserif" panose="02000403050000020004" pitchFamily="2" charset="0"/>
                </a:endParaRPr>
              </a:p>
            </p:txBody>
          </p:sp>
          <p:sp>
            <p:nvSpPr>
              <p:cNvPr id="23" name="TextBox 55">
                <a:extLst>
                  <a:ext uri="{FF2B5EF4-FFF2-40B4-BE49-F238E27FC236}">
                    <a16:creationId xmlns:a16="http://schemas.microsoft.com/office/drawing/2014/main" id="{A21CE710-1E07-4282-B1BD-0BF8C48BD7C5}"/>
                  </a:ext>
                </a:extLst>
              </p:cNvPr>
              <p:cNvSpPr txBox="1">
                <a:spLocks noChangeArrowheads="1"/>
              </p:cNvSpPr>
              <p:nvPr/>
            </p:nvSpPr>
            <p:spPr bwMode="auto">
              <a:xfrm>
                <a:off x="990600" y="4853267"/>
                <a:ext cx="1524000" cy="457064"/>
              </a:xfrm>
              <a:prstGeom prst="rect">
                <a:avLst/>
              </a:prstGeom>
              <a:noFill/>
              <a:ln w="9525">
                <a:noFill/>
                <a:miter lim="800000"/>
                <a:headEnd/>
                <a:tailEnd/>
              </a:ln>
            </p:spPr>
            <p:txBody>
              <a:bodyPr>
                <a:spAutoFit/>
              </a:bodyPr>
              <a:lstStyle/>
              <a:p>
                <a:r>
                  <a:rPr lang="en-US" sz="2400" b="1">
                    <a:solidFill>
                      <a:srgbClr val="000000"/>
                    </a:solidFill>
                    <a:latin typeface="UVF TypoSlabserif" panose="02000403050000020004" pitchFamily="2" charset="0"/>
                    <a:cs typeface="Times New Roman" pitchFamily="18" charset="0"/>
                  </a:rPr>
                  <a:t>Số l</a:t>
                </a:r>
                <a:r>
                  <a:rPr lang="vi-VN" sz="2400" b="1">
                    <a:solidFill>
                      <a:srgbClr val="000000"/>
                    </a:solidFill>
                    <a:latin typeface="UVF TypoSlabserif" panose="02000403050000020004" pitchFamily="2" charset="0"/>
                    <a:cs typeface="Times New Roman" pitchFamily="18" charset="0"/>
                  </a:rPr>
                  <a:t>ớn</a:t>
                </a:r>
                <a:r>
                  <a:rPr lang="en-US" sz="2400" b="1">
                    <a:solidFill>
                      <a:srgbClr val="000000"/>
                    </a:solidFill>
                    <a:latin typeface="UVF TypoSlabserif" panose="02000403050000020004" pitchFamily="2" charset="0"/>
                    <a:cs typeface="Times New Roman" pitchFamily="18" charset="0"/>
                  </a:rPr>
                  <a:t> :</a:t>
                </a:r>
              </a:p>
            </p:txBody>
          </p:sp>
          <p:sp>
            <p:nvSpPr>
              <p:cNvPr id="24" name="TextBox 57">
                <a:extLst>
                  <a:ext uri="{FF2B5EF4-FFF2-40B4-BE49-F238E27FC236}">
                    <a16:creationId xmlns:a16="http://schemas.microsoft.com/office/drawing/2014/main" id="{A32646D3-84F9-4B00-B898-30C7B0E24F10}"/>
                  </a:ext>
                </a:extLst>
              </p:cNvPr>
              <p:cNvSpPr txBox="1">
                <a:spLocks noChangeArrowheads="1"/>
              </p:cNvSpPr>
              <p:nvPr/>
            </p:nvSpPr>
            <p:spPr bwMode="auto">
              <a:xfrm>
                <a:off x="990600" y="4267654"/>
                <a:ext cx="1524000" cy="457064"/>
              </a:xfrm>
              <a:prstGeom prst="rect">
                <a:avLst/>
              </a:prstGeom>
              <a:noFill/>
              <a:ln w="9525">
                <a:noFill/>
                <a:miter lim="800000"/>
                <a:headEnd/>
                <a:tailEnd/>
              </a:ln>
            </p:spPr>
            <p:txBody>
              <a:bodyPr>
                <a:spAutoFit/>
              </a:bodyPr>
              <a:lstStyle/>
              <a:p>
                <a:r>
                  <a:rPr lang="en-US" sz="2400" b="1">
                    <a:solidFill>
                      <a:srgbClr val="000000"/>
                    </a:solidFill>
                    <a:latin typeface="UVF TypoSlabserif" panose="02000403050000020004" pitchFamily="2" charset="0"/>
                    <a:cs typeface="Times New Roman" pitchFamily="18" charset="0"/>
                  </a:rPr>
                  <a:t>Số bé :</a:t>
                </a:r>
              </a:p>
            </p:txBody>
          </p:sp>
          <p:sp>
            <p:nvSpPr>
              <p:cNvPr id="25" name="Text Box 25">
                <a:extLst>
                  <a:ext uri="{FF2B5EF4-FFF2-40B4-BE49-F238E27FC236}">
                    <a16:creationId xmlns:a16="http://schemas.microsoft.com/office/drawing/2014/main" id="{658F031C-1A30-4F5F-90DA-9ADE3A18AA8D}"/>
                  </a:ext>
                </a:extLst>
              </p:cNvPr>
              <p:cNvSpPr txBox="1">
                <a:spLocks noChangeArrowheads="1"/>
              </p:cNvSpPr>
              <p:nvPr/>
            </p:nvSpPr>
            <p:spPr bwMode="auto">
              <a:xfrm>
                <a:off x="2743200" y="3962400"/>
                <a:ext cx="1295400" cy="457200"/>
              </a:xfrm>
              <a:prstGeom prst="rect">
                <a:avLst/>
              </a:prstGeom>
              <a:noFill/>
              <a:ln w="9525">
                <a:noFill/>
                <a:miter lim="800000"/>
                <a:headEnd/>
                <a:tailEnd/>
              </a:ln>
            </p:spPr>
            <p:txBody>
              <a:bodyPr>
                <a:spAutoFit/>
              </a:bodyPr>
              <a:lstStyle/>
              <a:p>
                <a:pPr>
                  <a:spcBef>
                    <a:spcPct val="50000"/>
                  </a:spcBef>
                </a:pPr>
                <a:r>
                  <a:rPr lang="en-US" sz="2400" b="1">
                    <a:solidFill>
                      <a:srgbClr val="000000"/>
                    </a:solidFill>
                    <a:latin typeface="UVF TypoSlabserif" panose="02000403050000020004" pitchFamily="2" charset="0"/>
                  </a:rPr>
                  <a:t>? </a:t>
                </a:r>
              </a:p>
            </p:txBody>
          </p:sp>
          <p:sp>
            <p:nvSpPr>
              <p:cNvPr id="26" name="Text Box 25">
                <a:extLst>
                  <a:ext uri="{FF2B5EF4-FFF2-40B4-BE49-F238E27FC236}">
                    <a16:creationId xmlns:a16="http://schemas.microsoft.com/office/drawing/2014/main" id="{187AD049-C616-477C-9060-5087A8261F25}"/>
                  </a:ext>
                </a:extLst>
              </p:cNvPr>
              <p:cNvSpPr txBox="1">
                <a:spLocks noChangeArrowheads="1"/>
              </p:cNvSpPr>
              <p:nvPr/>
            </p:nvSpPr>
            <p:spPr bwMode="auto">
              <a:xfrm>
                <a:off x="3581400" y="5334000"/>
                <a:ext cx="1295400" cy="457200"/>
              </a:xfrm>
              <a:prstGeom prst="rect">
                <a:avLst/>
              </a:prstGeom>
              <a:noFill/>
              <a:ln w="9525">
                <a:noFill/>
                <a:miter lim="800000"/>
                <a:headEnd/>
                <a:tailEnd/>
              </a:ln>
            </p:spPr>
            <p:txBody>
              <a:bodyPr>
                <a:spAutoFit/>
              </a:bodyPr>
              <a:lstStyle/>
              <a:p>
                <a:pPr>
                  <a:spcBef>
                    <a:spcPct val="50000"/>
                  </a:spcBef>
                </a:pPr>
                <a:r>
                  <a:rPr lang="en-US" sz="2400" b="1">
                    <a:solidFill>
                      <a:srgbClr val="000000"/>
                    </a:solidFill>
                    <a:latin typeface="UVF TypoSlabserif" panose="02000403050000020004" pitchFamily="2" charset="0"/>
                  </a:rPr>
                  <a:t>? </a:t>
                </a:r>
              </a:p>
            </p:txBody>
          </p:sp>
        </p:grpSp>
      </p:grpSp>
    </p:spTree>
    <p:extLst>
      <p:ext uri="{BB962C8B-B14F-4D97-AF65-F5344CB8AC3E}">
        <p14:creationId xmlns:p14="http://schemas.microsoft.com/office/powerpoint/2010/main" val="28479989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D72917-6390-4241-94F9-496FA03CBB64}"/>
              </a:ext>
            </a:extLst>
          </p:cNvPr>
          <p:cNvSpPr/>
          <p:nvPr/>
        </p:nvSpPr>
        <p:spPr>
          <a:xfrm rot="647696">
            <a:off x="5470118" y="3826406"/>
            <a:ext cx="4425896" cy="1928894"/>
          </a:xfrm>
          <a:prstGeom prst="rect">
            <a:avLst/>
          </a:prstGeom>
        </p:spPr>
        <p:txBody>
          <a:bodyPr wrap="square">
            <a:prstTxWarp prst="textArchUp">
              <a:avLst/>
            </a:prstTxWarp>
            <a:spAutoFit/>
            <a:scene3d>
              <a:camera prst="orthographicFront"/>
              <a:lightRig rig="threePt" dir="t"/>
            </a:scene3d>
            <a:sp3d extrusionH="57150">
              <a:bevelT w="82550" h="38100" prst="coolSlant"/>
            </a:sp3d>
          </a:bodyPr>
          <a:lstStyle/>
          <a:p>
            <a:pPr algn="ctr"/>
            <a:r>
              <a:rPr lang="en-US" sz="80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Dặn </a:t>
            </a:r>
          </a:p>
          <a:p>
            <a:pPr algn="ctr"/>
            <a:r>
              <a:rPr lang="en-US" sz="80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dò</a:t>
            </a:r>
            <a:endParaRPr lang="id-ID" sz="80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pic>
        <p:nvPicPr>
          <p:cNvPr id="4" name="Picture 3">
            <a:extLst>
              <a:ext uri="{FF2B5EF4-FFF2-40B4-BE49-F238E27FC236}">
                <a16:creationId xmlns:a16="http://schemas.microsoft.com/office/drawing/2014/main" id="{79CE0E13-9779-44B8-9C60-53A7277D2C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82"/>
          <a:stretch/>
        </p:blipFill>
        <p:spPr>
          <a:xfrm rot="278559">
            <a:off x="10474741" y="3939194"/>
            <a:ext cx="1582944" cy="1796714"/>
          </a:xfrm>
          <a:prstGeom prst="rect">
            <a:avLst/>
          </a:prstGeom>
        </p:spPr>
      </p:pic>
    </p:spTree>
    <p:extLst>
      <p:ext uri="{BB962C8B-B14F-4D97-AF65-F5344CB8AC3E}">
        <p14:creationId xmlns:p14="http://schemas.microsoft.com/office/powerpoint/2010/main" val="329639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66667E-6 3.7037E-7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D72917-6390-4241-94F9-496FA03CBB64}"/>
              </a:ext>
            </a:extLst>
          </p:cNvPr>
          <p:cNvSpPr/>
          <p:nvPr/>
        </p:nvSpPr>
        <p:spPr>
          <a:xfrm rot="647696">
            <a:off x="5611008" y="3470723"/>
            <a:ext cx="4425896" cy="1928894"/>
          </a:xfrm>
          <a:prstGeom prst="rect">
            <a:avLst/>
          </a:prstGeom>
        </p:spPr>
        <p:txBody>
          <a:bodyPr wrap="square">
            <a:prstTxWarp prst="textArchUp">
              <a:avLst/>
            </a:prstTxWarp>
            <a:spAutoFit/>
            <a:scene3d>
              <a:camera prst="orthographicFront"/>
              <a:lightRig rig="threePt" dir="t"/>
            </a:scene3d>
            <a:sp3d extrusionH="57150">
              <a:bevelT w="82550" h="38100" prst="coolSlant"/>
            </a:sp3d>
          </a:bodyPr>
          <a:lstStyle/>
          <a:p>
            <a:pPr algn="ctr"/>
            <a:r>
              <a:rPr lang="en-US" sz="48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Chúc các bạn</a:t>
            </a:r>
          </a:p>
          <a:p>
            <a:pPr algn="ctr"/>
            <a:r>
              <a:rPr lang="en-US" sz="48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 học tốt</a:t>
            </a:r>
            <a:endParaRPr lang="id-ID" sz="48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pic>
        <p:nvPicPr>
          <p:cNvPr id="4" name="Picture 3">
            <a:extLst>
              <a:ext uri="{FF2B5EF4-FFF2-40B4-BE49-F238E27FC236}">
                <a16:creationId xmlns:a16="http://schemas.microsoft.com/office/drawing/2014/main" id="{79CE0E13-9779-44B8-9C60-53A7277D2C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82"/>
          <a:stretch/>
        </p:blipFill>
        <p:spPr>
          <a:xfrm rot="278559">
            <a:off x="10474741" y="3939194"/>
            <a:ext cx="1582944" cy="1796714"/>
          </a:xfrm>
          <a:prstGeom prst="rect">
            <a:avLst/>
          </a:prstGeom>
        </p:spPr>
      </p:pic>
    </p:spTree>
    <p:extLst>
      <p:ext uri="{BB962C8B-B14F-4D97-AF65-F5344CB8AC3E}">
        <p14:creationId xmlns:p14="http://schemas.microsoft.com/office/powerpoint/2010/main" val="5222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F9BF67B-2634-4F23-B843-F38329F57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78101" y="4383244"/>
            <a:ext cx="1664660" cy="1234623"/>
          </a:xfrm>
          <a:prstGeom prst="rect">
            <a:avLst/>
          </a:prstGeom>
        </p:spPr>
      </p:pic>
      <p:pic>
        <p:nvPicPr>
          <p:cNvPr id="14" name="Picture 13">
            <a:extLst>
              <a:ext uri="{FF2B5EF4-FFF2-40B4-BE49-F238E27FC236}">
                <a16:creationId xmlns:a16="http://schemas.microsoft.com/office/drawing/2014/main" id="{1274A11A-0FB2-4733-9D71-FBCC07C97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00066" y="5121799"/>
            <a:ext cx="1664660" cy="1234623"/>
          </a:xfrm>
          <a:prstGeom prst="rect">
            <a:avLst/>
          </a:prstGeom>
        </p:spPr>
      </p:pic>
      <p:grpSp>
        <p:nvGrpSpPr>
          <p:cNvPr id="2" name="Group 1">
            <a:extLst>
              <a:ext uri="{FF2B5EF4-FFF2-40B4-BE49-F238E27FC236}">
                <a16:creationId xmlns:a16="http://schemas.microsoft.com/office/drawing/2014/main" id="{2CD038A0-9FE0-43F5-8B53-5187CBD15665}"/>
              </a:ext>
            </a:extLst>
          </p:cNvPr>
          <p:cNvGrpSpPr/>
          <p:nvPr/>
        </p:nvGrpSpPr>
        <p:grpSpPr>
          <a:xfrm>
            <a:off x="224441" y="663956"/>
            <a:ext cx="4227095" cy="4111850"/>
            <a:chOff x="478205" y="961102"/>
            <a:chExt cx="3973331" cy="3814704"/>
          </a:xfrm>
        </p:grpSpPr>
        <p:grpSp>
          <p:nvGrpSpPr>
            <p:cNvPr id="5" name="Group 4">
              <a:extLst>
                <a:ext uri="{FF2B5EF4-FFF2-40B4-BE49-F238E27FC236}">
                  <a16:creationId xmlns:a16="http://schemas.microsoft.com/office/drawing/2014/main" id="{A5A27558-6218-49B9-9A97-7DEA692BAE2E}"/>
                </a:ext>
              </a:extLst>
            </p:cNvPr>
            <p:cNvGrpSpPr/>
            <p:nvPr/>
          </p:nvGrpSpPr>
          <p:grpSpPr>
            <a:xfrm>
              <a:off x="478205" y="961102"/>
              <a:ext cx="3973331" cy="3814704"/>
              <a:chOff x="4626472" y="3218898"/>
              <a:chExt cx="4931242" cy="1466872"/>
            </a:xfrm>
            <a:solidFill>
              <a:srgbClr val="CF2665">
                <a:alpha val="63000"/>
              </a:srgbClr>
            </a:solidFill>
          </p:grpSpPr>
          <p:sp>
            <p:nvSpPr>
              <p:cNvPr id="6" name="Rounded Rectangle 7">
                <a:extLst>
                  <a:ext uri="{FF2B5EF4-FFF2-40B4-BE49-F238E27FC236}">
                    <a16:creationId xmlns:a16="http://schemas.microsoft.com/office/drawing/2014/main" id="{D2674D58-3388-48D6-AD35-B562DB41E25B}"/>
                  </a:ext>
                </a:extLst>
              </p:cNvPr>
              <p:cNvSpPr/>
              <p:nvPr/>
            </p:nvSpPr>
            <p:spPr>
              <a:xfrm>
                <a:off x="4626472" y="3253740"/>
                <a:ext cx="4931242" cy="1432030"/>
              </a:xfrm>
              <a:prstGeom prst="wedgeEllipseCallout">
                <a:avLst>
                  <a:gd name="adj1" fmla="val 53641"/>
                  <a:gd name="adj2" fmla="val -22969"/>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25CD7CE3-1663-487C-9E83-12DB1DC970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77110">
                <a:off x="4773860" y="3218898"/>
                <a:ext cx="1359558" cy="311426"/>
              </a:xfrm>
              <a:prstGeom prst="rect">
                <a:avLst/>
              </a:prstGeom>
            </p:spPr>
          </p:pic>
        </p:grpSp>
        <p:sp>
          <p:nvSpPr>
            <p:cNvPr id="8" name="Rectangle 7">
              <a:extLst>
                <a:ext uri="{FF2B5EF4-FFF2-40B4-BE49-F238E27FC236}">
                  <a16:creationId xmlns:a16="http://schemas.microsoft.com/office/drawing/2014/main" id="{51B586EF-A446-4B5F-9B1F-EB531FC252D8}"/>
                </a:ext>
              </a:extLst>
            </p:cNvPr>
            <p:cNvSpPr/>
            <p:nvPr/>
          </p:nvSpPr>
          <p:spPr>
            <a:xfrm>
              <a:off x="745568" y="1761868"/>
              <a:ext cx="3438603" cy="2413900"/>
            </a:xfrm>
            <a:prstGeom prst="rect">
              <a:avLst/>
            </a:prstGeom>
          </p:spPr>
          <p:txBody>
            <a:bodyPr wrap="square">
              <a:spAutoFit/>
            </a:bodyPr>
            <a:lstStyle/>
            <a:p>
              <a:pPr algn="ctr">
                <a:lnSpc>
                  <a:spcPct val="150000"/>
                </a:lnSpc>
              </a:pPr>
              <a:r>
                <a:rPr lang="en-US" sz="2800" b="1">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rPr>
                <a:t>Bạn hãy nêu các bước để giải bài toán tìm 2 số khi biết Hiệu và Tỉ số của 2 số đó nào?</a:t>
              </a:r>
              <a:endParaRPr lang="id-ID" sz="2800" b="1" dirty="0">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endParaRPr>
            </a:p>
          </p:txBody>
        </p:sp>
      </p:grpSp>
      <p:grpSp>
        <p:nvGrpSpPr>
          <p:cNvPr id="3" name="Group 2">
            <a:extLst>
              <a:ext uri="{FF2B5EF4-FFF2-40B4-BE49-F238E27FC236}">
                <a16:creationId xmlns:a16="http://schemas.microsoft.com/office/drawing/2014/main" id="{7C0C7EFE-C666-4657-8860-EB04D2D5D849}"/>
              </a:ext>
            </a:extLst>
          </p:cNvPr>
          <p:cNvGrpSpPr/>
          <p:nvPr/>
        </p:nvGrpSpPr>
        <p:grpSpPr>
          <a:xfrm>
            <a:off x="7369091" y="2250388"/>
            <a:ext cx="4419483" cy="4268321"/>
            <a:chOff x="8052842" y="2089570"/>
            <a:chExt cx="3345097" cy="4352175"/>
          </a:xfrm>
          <a:solidFill>
            <a:schemeClr val="accent3">
              <a:lumMod val="50000"/>
              <a:alpha val="78000"/>
            </a:schemeClr>
          </a:solidFill>
        </p:grpSpPr>
        <p:sp>
          <p:nvSpPr>
            <p:cNvPr id="10" name="Rounded Rectangle 7">
              <a:extLst>
                <a:ext uri="{FF2B5EF4-FFF2-40B4-BE49-F238E27FC236}">
                  <a16:creationId xmlns:a16="http://schemas.microsoft.com/office/drawing/2014/main" id="{71BC063A-2700-4B8C-9065-90006B534F7E}"/>
                </a:ext>
              </a:extLst>
            </p:cNvPr>
            <p:cNvSpPr/>
            <p:nvPr/>
          </p:nvSpPr>
          <p:spPr>
            <a:xfrm rot="936738" flipH="1">
              <a:off x="8052842" y="2089570"/>
              <a:ext cx="3345097" cy="4352175"/>
            </a:xfrm>
            <a:prstGeom prst="wedgeEllipseCallout">
              <a:avLst>
                <a:gd name="adj1" fmla="val 55414"/>
                <a:gd name="adj2" fmla="val -13367"/>
              </a:avLst>
            </a:prstGeom>
            <a:solidFill>
              <a:schemeClr val="accent2">
                <a:alpha val="75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5B79BF-044F-43F0-B8DD-F1AD7A3AEA46}"/>
                </a:ext>
              </a:extLst>
            </p:cNvPr>
            <p:cNvSpPr/>
            <p:nvPr/>
          </p:nvSpPr>
          <p:spPr>
            <a:xfrm>
              <a:off x="8310928" y="2870158"/>
              <a:ext cx="2828923" cy="2653048"/>
            </a:xfrm>
            <a:prstGeom prst="rect">
              <a:avLst/>
            </a:prstGeom>
            <a:noFill/>
          </p:spPr>
          <p:txBody>
            <a:bodyPr wrap="square">
              <a:spAutoFit/>
            </a:bodyPr>
            <a:lstStyle/>
            <a:p>
              <a:pPr algn="just">
                <a:lnSpc>
                  <a:spcPct val="150000"/>
                </a:lnSpc>
              </a:pPr>
              <a:r>
                <a:rPr lang="en-US" sz="2800">
                  <a:ln>
                    <a:solidFill>
                      <a:schemeClr val="tx1"/>
                    </a:solidFill>
                  </a:ln>
                  <a:effectLst>
                    <a:outerShdw blurRad="38100" dist="38100" dir="2700000" algn="tl">
                      <a:srgbClr val="000000">
                        <a:alpha val="43137"/>
                      </a:srgbClr>
                    </a:outerShdw>
                  </a:effectLst>
                  <a:latin typeface="UVF TypoSlabserif" panose="02000403050000020004" pitchFamily="2" charset="0"/>
                </a:rPr>
                <a:t>+ Vẽ sơ đồ</a:t>
              </a:r>
            </a:p>
            <a:p>
              <a:pPr algn="just">
                <a:lnSpc>
                  <a:spcPct val="150000"/>
                </a:lnSpc>
              </a:pPr>
              <a:r>
                <a:rPr lang="en-US" sz="2800">
                  <a:ln>
                    <a:solidFill>
                      <a:schemeClr val="tx1"/>
                    </a:solidFill>
                  </a:ln>
                  <a:effectLst>
                    <a:outerShdw blurRad="38100" dist="38100" dir="2700000" algn="tl">
                      <a:srgbClr val="000000">
                        <a:alpha val="43137"/>
                      </a:srgbClr>
                    </a:outerShdw>
                  </a:effectLst>
                  <a:latin typeface="UVF TypoSlabserif" panose="02000403050000020004" pitchFamily="2" charset="0"/>
                </a:rPr>
                <a:t>+ Tìm hiệu số phần bằng nhau</a:t>
              </a:r>
            </a:p>
            <a:p>
              <a:pPr algn="just">
                <a:lnSpc>
                  <a:spcPct val="150000"/>
                </a:lnSpc>
              </a:pPr>
              <a:r>
                <a:rPr lang="en-US" sz="2800">
                  <a:ln>
                    <a:solidFill>
                      <a:schemeClr val="tx1"/>
                    </a:solidFill>
                  </a:ln>
                  <a:effectLst>
                    <a:outerShdw blurRad="38100" dist="38100" dir="2700000" algn="tl">
                      <a:srgbClr val="000000">
                        <a:alpha val="43137"/>
                      </a:srgbClr>
                    </a:outerShdw>
                  </a:effectLst>
                  <a:latin typeface="UVF TypoSlabserif" panose="02000403050000020004" pitchFamily="2" charset="0"/>
                </a:rPr>
                <a:t>+ Tìm số lớn, số bé</a:t>
              </a:r>
              <a:endParaRPr lang="id-ID" sz="2800" dirty="0">
                <a:ln>
                  <a:solidFill>
                    <a:schemeClr val="tx1"/>
                  </a:solidFill>
                </a:ln>
                <a:effectLst>
                  <a:outerShdw blurRad="38100" dist="38100" dir="2700000" algn="tl">
                    <a:srgbClr val="000000">
                      <a:alpha val="43137"/>
                    </a:srgbClr>
                  </a:outerShdw>
                </a:effectLst>
                <a:latin typeface="UVF TypoSlabserif" panose="02000403050000020004" pitchFamily="2" charset="0"/>
              </a:endParaRPr>
            </a:p>
          </p:txBody>
        </p:sp>
      </p:grpSp>
      <p:sp>
        <p:nvSpPr>
          <p:cNvPr id="15" name="Rectangle 14">
            <a:extLst>
              <a:ext uri="{FF2B5EF4-FFF2-40B4-BE49-F238E27FC236}">
                <a16:creationId xmlns:a16="http://schemas.microsoft.com/office/drawing/2014/main" id="{52C807C9-2481-418B-A150-10AB1E32725F}"/>
              </a:ext>
            </a:extLst>
          </p:cNvPr>
          <p:cNvSpPr/>
          <p:nvPr/>
        </p:nvSpPr>
        <p:spPr>
          <a:xfrm>
            <a:off x="2613165" y="7559028"/>
            <a:ext cx="6965669" cy="261610"/>
          </a:xfrm>
          <a:prstGeom prst="rect">
            <a:avLst/>
          </a:prstGeom>
        </p:spPr>
        <p:txBody>
          <a:bodyPr wrap="square">
            <a:spAutoFit/>
            <a:scene3d>
              <a:camera prst="orthographicFront"/>
              <a:lightRig rig="threePt" dir="t"/>
            </a:scene3d>
            <a:sp3d extrusionH="57150">
              <a:bevelT w="82550" h="38100" prst="coolSlant"/>
            </a:sp3d>
          </a:bodyPr>
          <a:lstStyle/>
          <a:p>
            <a:pPr algn="ctr"/>
            <a:r>
              <a:rPr lang="en-US" sz="11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Trò chơi</a:t>
            </a:r>
            <a:endParaRPr lang="id-ID" sz="11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pic>
        <p:nvPicPr>
          <p:cNvPr id="16" name="Picture 15">
            <a:extLst>
              <a:ext uri="{FF2B5EF4-FFF2-40B4-BE49-F238E27FC236}">
                <a16:creationId xmlns:a16="http://schemas.microsoft.com/office/drawing/2014/main" id="{6BD71026-966D-440E-B490-AD81650A1C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082"/>
          <a:stretch/>
        </p:blipFill>
        <p:spPr>
          <a:xfrm>
            <a:off x="-112748" y="5287937"/>
            <a:ext cx="1403718" cy="1501867"/>
          </a:xfrm>
          <a:prstGeom prst="rect">
            <a:avLst/>
          </a:prstGeom>
        </p:spPr>
      </p:pic>
    </p:spTree>
    <p:extLst>
      <p:ext uri="{BB962C8B-B14F-4D97-AF65-F5344CB8AC3E}">
        <p14:creationId xmlns:p14="http://schemas.microsoft.com/office/powerpoint/2010/main" val="241090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076118C-E191-466A-A667-48881D8B2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7789"/>
            <a:ext cx="12191999" cy="2978272"/>
          </a:xfrm>
          <a:prstGeom prst="rect">
            <a:avLst/>
          </a:prstGeom>
        </p:spPr>
      </p:pic>
      <p:pic>
        <p:nvPicPr>
          <p:cNvPr id="3" name="bensound-smile">
            <a:hlinkClick r:id="" action="ppaction://media"/>
            <a:extLst>
              <a:ext uri="{FF2B5EF4-FFF2-40B4-BE49-F238E27FC236}">
                <a16:creationId xmlns:a16="http://schemas.microsoft.com/office/drawing/2014/main" id="{66D11DA8-DB03-4BED-8A3B-29B34AD59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8944" y="447891"/>
            <a:ext cx="1754374" cy="1754374"/>
          </a:xfrm>
          <a:prstGeom prst="rect">
            <a:avLst/>
          </a:prstGeom>
        </p:spPr>
      </p:pic>
      <p:grpSp>
        <p:nvGrpSpPr>
          <p:cNvPr id="4" name="Group 3">
            <a:extLst>
              <a:ext uri="{FF2B5EF4-FFF2-40B4-BE49-F238E27FC236}">
                <a16:creationId xmlns:a16="http://schemas.microsoft.com/office/drawing/2014/main" id="{0F51EE48-4F55-4489-A372-19AFCEA4A37E}"/>
              </a:ext>
            </a:extLst>
          </p:cNvPr>
          <p:cNvGrpSpPr/>
          <p:nvPr/>
        </p:nvGrpSpPr>
        <p:grpSpPr>
          <a:xfrm>
            <a:off x="3359049" y="1282895"/>
            <a:ext cx="9465432" cy="5575733"/>
            <a:chOff x="3359049" y="1282895"/>
            <a:chExt cx="9465432" cy="5575733"/>
          </a:xfrm>
        </p:grpSpPr>
        <p:pic>
          <p:nvPicPr>
            <p:cNvPr id="27" name="Graphic 26">
              <a:extLst>
                <a:ext uri="{FF2B5EF4-FFF2-40B4-BE49-F238E27FC236}">
                  <a16:creationId xmlns:a16="http://schemas.microsoft.com/office/drawing/2014/main" id="{06E2FE87-A3D9-4137-9F6C-D1617E59AF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646763">
              <a:off x="9450045" y="2030851"/>
              <a:ext cx="1921606" cy="1412385"/>
            </a:xfrm>
            <a:prstGeom prst="roundRect">
              <a:avLst/>
            </a:prstGeom>
          </p:spPr>
        </p:pic>
        <p:pic>
          <p:nvPicPr>
            <p:cNvPr id="17" name="Picture 16">
              <a:extLst>
                <a:ext uri="{FF2B5EF4-FFF2-40B4-BE49-F238E27FC236}">
                  <a16:creationId xmlns:a16="http://schemas.microsoft.com/office/drawing/2014/main" id="{BDE8E68C-DEAE-45E9-86BA-7E2024389A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082"/>
            <a:stretch/>
          </p:blipFill>
          <p:spPr>
            <a:xfrm>
              <a:off x="4979087" y="1282895"/>
              <a:ext cx="1531961" cy="1754374"/>
            </a:xfrm>
            <a:prstGeom prst="rect">
              <a:avLst/>
            </a:prstGeom>
          </p:spPr>
        </p:pic>
        <p:pic>
          <p:nvPicPr>
            <p:cNvPr id="35" name="Picture 34">
              <a:extLst>
                <a:ext uri="{FF2B5EF4-FFF2-40B4-BE49-F238E27FC236}">
                  <a16:creationId xmlns:a16="http://schemas.microsoft.com/office/drawing/2014/main" id="{D110BD94-FEAA-416E-9DE5-B8F725911C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387155" y="5363308"/>
              <a:ext cx="2016162" cy="1495320"/>
            </a:xfrm>
            <a:prstGeom prst="rect">
              <a:avLst/>
            </a:prstGeom>
          </p:spPr>
        </p:pic>
        <p:pic>
          <p:nvPicPr>
            <p:cNvPr id="30" name="Picture 29">
              <a:extLst>
                <a:ext uri="{FF2B5EF4-FFF2-40B4-BE49-F238E27FC236}">
                  <a16:creationId xmlns:a16="http://schemas.microsoft.com/office/drawing/2014/main" id="{64411EF3-4983-4082-A5EB-8A3AC3CCEB01}"/>
                </a:ext>
              </a:extLst>
            </p:cNvPr>
            <p:cNvPicPr>
              <a:picLocks noChangeAspect="1"/>
            </p:cNvPicPr>
            <p:nvPr/>
          </p:nvPicPr>
          <p:blipFill>
            <a:blip r:embed="rId10"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3577820">
              <a:off x="9739343" y="4301789"/>
              <a:ext cx="1289039" cy="1729131"/>
            </a:xfrm>
            <a:prstGeom prst="rect">
              <a:avLst/>
            </a:prstGeom>
          </p:spPr>
        </p:pic>
        <p:grpSp>
          <p:nvGrpSpPr>
            <p:cNvPr id="7" name="Group 6">
              <a:extLst>
                <a:ext uri="{FF2B5EF4-FFF2-40B4-BE49-F238E27FC236}">
                  <a16:creationId xmlns:a16="http://schemas.microsoft.com/office/drawing/2014/main" id="{7C27F932-6BE4-4CFF-AA6B-FE6A430B2485}"/>
                </a:ext>
              </a:extLst>
            </p:cNvPr>
            <p:cNvGrpSpPr/>
            <p:nvPr/>
          </p:nvGrpSpPr>
          <p:grpSpPr>
            <a:xfrm>
              <a:off x="3359049" y="1891254"/>
              <a:ext cx="9465432" cy="3235727"/>
              <a:chOff x="3154740" y="2366427"/>
              <a:chExt cx="9465432" cy="3235727"/>
            </a:xfrm>
          </p:grpSpPr>
          <p:grpSp>
            <p:nvGrpSpPr>
              <p:cNvPr id="2" name="Group 1">
                <a:extLst>
                  <a:ext uri="{FF2B5EF4-FFF2-40B4-BE49-F238E27FC236}">
                    <a16:creationId xmlns:a16="http://schemas.microsoft.com/office/drawing/2014/main" id="{5AB9E6C3-B441-4D75-A9E0-F3E921EBCAE5}"/>
                  </a:ext>
                </a:extLst>
              </p:cNvPr>
              <p:cNvGrpSpPr/>
              <p:nvPr/>
            </p:nvGrpSpPr>
            <p:grpSpPr>
              <a:xfrm>
                <a:off x="3228513" y="2592084"/>
                <a:ext cx="9343160" cy="3010070"/>
                <a:chOff x="3323249" y="1516714"/>
                <a:chExt cx="9343160" cy="3010070"/>
              </a:xfrm>
            </p:grpSpPr>
            <p:pic>
              <p:nvPicPr>
                <p:cNvPr id="25" name="Picture 24">
                  <a:extLst>
                    <a:ext uri="{FF2B5EF4-FFF2-40B4-BE49-F238E27FC236}">
                      <a16:creationId xmlns:a16="http://schemas.microsoft.com/office/drawing/2014/main" id="{83E3165B-C644-47B7-8FFC-80FA5CF6F01F}"/>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7372190">
                  <a:off x="3906283" y="2373366"/>
                  <a:ext cx="1321542" cy="2487609"/>
                </a:xfrm>
                <a:prstGeom prst="rect">
                  <a:avLst/>
                </a:prstGeom>
              </p:spPr>
            </p:pic>
            <p:pic>
              <p:nvPicPr>
                <p:cNvPr id="26" name="Picture 25">
                  <a:extLst>
                    <a:ext uri="{FF2B5EF4-FFF2-40B4-BE49-F238E27FC236}">
                      <a16:creationId xmlns:a16="http://schemas.microsoft.com/office/drawing/2014/main" id="{1D2BD1DA-CCBE-4A4D-8619-740BA4871036}"/>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3573296" flipH="1">
                  <a:off x="10604724" y="2119807"/>
                  <a:ext cx="1430557" cy="2692813"/>
                </a:xfrm>
                <a:prstGeom prst="rect">
                  <a:avLst/>
                </a:prstGeom>
              </p:spPr>
            </p:pic>
            <p:pic>
              <p:nvPicPr>
                <p:cNvPr id="15" name="Picture 14">
                  <a:extLst>
                    <a:ext uri="{FF2B5EF4-FFF2-40B4-BE49-F238E27FC236}">
                      <a16:creationId xmlns:a16="http://schemas.microsoft.com/office/drawing/2014/main" id="{B9CE9DA1-9288-4102-B362-E88CE4C18A5D}"/>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690449" flipH="1">
                  <a:off x="10579523" y="1833971"/>
                  <a:ext cx="1430557" cy="2692813"/>
                </a:xfrm>
                <a:prstGeom prst="rect">
                  <a:avLst/>
                </a:prstGeom>
              </p:spPr>
            </p:pic>
            <p:pic>
              <p:nvPicPr>
                <p:cNvPr id="14" name="Picture 13">
                  <a:extLst>
                    <a:ext uri="{FF2B5EF4-FFF2-40B4-BE49-F238E27FC236}">
                      <a16:creationId xmlns:a16="http://schemas.microsoft.com/office/drawing/2014/main" id="{94FCF1CB-8993-4417-BAC6-13F4ACB034A2}"/>
                    </a:ext>
                  </a:extLst>
                </p:cNvPr>
                <p:cNvPicPr>
                  <a:picLocks noChangeAspect="1"/>
                </p:cNvPicPr>
                <p:nvPr/>
              </p:nvPicPr>
              <p:blipFill>
                <a:blip r:embed="rId10" cstate="print">
                  <a:duotone>
                    <a:prstClr val="black"/>
                    <a:srgbClr val="C5FE8C">
                      <a:tint val="45000"/>
                      <a:satMod val="400000"/>
                    </a:srgbClr>
                  </a:duotone>
                  <a:extLst>
                    <a:ext uri="{28A0092B-C50C-407E-A947-70E740481C1C}">
                      <a14:useLocalDpi xmlns:a14="http://schemas.microsoft.com/office/drawing/2010/main" val="0"/>
                    </a:ext>
                  </a:extLst>
                </a:blip>
                <a:stretch>
                  <a:fillRect/>
                </a:stretch>
              </p:blipFill>
              <p:spPr>
                <a:xfrm rot="20909551">
                  <a:off x="3336795" y="1516714"/>
                  <a:ext cx="1764943" cy="2367513"/>
                </a:xfrm>
                <a:prstGeom prst="rect">
                  <a:avLst/>
                </a:prstGeom>
              </p:spPr>
            </p:pic>
            <p:pic>
              <p:nvPicPr>
                <p:cNvPr id="31" name="Picture 30">
                  <a:extLst>
                    <a:ext uri="{FF2B5EF4-FFF2-40B4-BE49-F238E27FC236}">
                      <a16:creationId xmlns:a16="http://schemas.microsoft.com/office/drawing/2014/main" id="{35B9AC47-397B-4BC0-BFF5-EBD90A6515E2}"/>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7551867">
                  <a:off x="3719884" y="2437893"/>
                  <a:ext cx="1477069" cy="1851411"/>
                </a:xfrm>
                <a:prstGeom prst="rect">
                  <a:avLst/>
                </a:prstGeom>
              </p:spPr>
            </p:pic>
          </p:grpSp>
          <p:sp>
            <p:nvSpPr>
              <p:cNvPr id="39" name="Title 1">
                <a:extLst>
                  <a:ext uri="{FF2B5EF4-FFF2-40B4-BE49-F238E27FC236}">
                    <a16:creationId xmlns:a16="http://schemas.microsoft.com/office/drawing/2014/main" id="{03E78A2C-16D4-442A-BB0E-6B68E4E0B679}"/>
                  </a:ext>
                </a:extLst>
              </p:cNvPr>
              <p:cNvSpPr txBox="1">
                <a:spLocks/>
              </p:cNvSpPr>
              <p:nvPr/>
            </p:nvSpPr>
            <p:spPr>
              <a:xfrm rot="5400000">
                <a:off x="11133348" y="30658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3">
                        <a:lumMod val="60000"/>
                        <a:lumOff val="40000"/>
                      </a:schemeClr>
                    </a:solidFill>
                    <a:latin typeface="#9Slide07 HoneyCream" pitchFamily="2" charset="0"/>
                  </a:rPr>
                  <a:t>Diệu Hiền</a:t>
                </a:r>
                <a:endParaRPr lang="en-US" sz="2000" b="0" dirty="0">
                  <a:solidFill>
                    <a:schemeClr val="accent3">
                      <a:lumMod val="60000"/>
                      <a:lumOff val="40000"/>
                    </a:schemeClr>
                  </a:solidFill>
                  <a:latin typeface="#9Slide07 HoneyCream" pitchFamily="2" charset="0"/>
                </a:endParaRPr>
              </a:p>
            </p:txBody>
          </p:sp>
          <p:sp>
            <p:nvSpPr>
              <p:cNvPr id="20" name="Rounded Rectangle 7">
                <a:extLst>
                  <a:ext uri="{FF2B5EF4-FFF2-40B4-BE49-F238E27FC236}">
                    <a16:creationId xmlns:a16="http://schemas.microsoft.com/office/drawing/2014/main" id="{5D858008-C8DD-42DC-96ED-B35FD1C69A56}"/>
                  </a:ext>
                </a:extLst>
              </p:cNvPr>
              <p:cNvSpPr/>
              <p:nvPr/>
            </p:nvSpPr>
            <p:spPr>
              <a:xfrm>
                <a:off x="4872937" y="3408675"/>
                <a:ext cx="5746269" cy="1813659"/>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15C1E63-825D-4D2C-903B-CEFBD9D95DE2}"/>
                  </a:ext>
                </a:extLst>
              </p:cNvPr>
              <p:cNvSpPr/>
              <p:nvPr/>
            </p:nvSpPr>
            <p:spPr>
              <a:xfrm>
                <a:off x="3154740" y="3866515"/>
                <a:ext cx="9095647" cy="1015663"/>
              </a:xfrm>
              <a:prstGeom prst="rect">
                <a:avLst/>
              </a:prstGeom>
            </p:spPr>
            <p:txBody>
              <a:bodyPr wrap="square">
                <a:spAutoFit/>
              </a:bodyPr>
              <a:lstStyle/>
              <a:p>
                <a:pPr algn="ctr"/>
                <a:r>
                  <a:rPr lang="en-US" sz="6000" b="1">
                    <a:ln>
                      <a:solidFill>
                        <a:schemeClr val="bg1"/>
                      </a:solidFill>
                    </a:ln>
                    <a:solidFill>
                      <a:schemeClr val="bg1"/>
                    </a:solidFill>
                    <a:effectLst/>
                    <a:latin typeface="#9Slide05 HLT AphroditeSlimPro" panose="02000507000000020002" pitchFamily="2" charset="0"/>
                  </a:rPr>
                  <a:t>Luyện tập chung</a:t>
                </a:r>
                <a:endParaRPr lang="id-ID" sz="6000" b="1" dirty="0">
                  <a:ln>
                    <a:solidFill>
                      <a:schemeClr val="bg1"/>
                    </a:solidFill>
                  </a:ln>
                  <a:solidFill>
                    <a:schemeClr val="bg1"/>
                  </a:solidFill>
                  <a:effectLst/>
                  <a:latin typeface="#9Slide05 HLT AphroditeSlimPro" panose="02000507000000020002" pitchFamily="2" charset="0"/>
                </a:endParaRPr>
              </a:p>
            </p:txBody>
          </p:sp>
        </p:grpSp>
        <p:sp>
          <p:nvSpPr>
            <p:cNvPr id="23" name="Rounded Rectangle 7">
              <a:extLst>
                <a:ext uri="{FF2B5EF4-FFF2-40B4-BE49-F238E27FC236}">
                  <a16:creationId xmlns:a16="http://schemas.microsoft.com/office/drawing/2014/main" id="{57B9D72B-30C4-48B0-B8FF-885F81542550}"/>
                </a:ext>
              </a:extLst>
            </p:cNvPr>
            <p:cNvSpPr/>
            <p:nvPr/>
          </p:nvSpPr>
          <p:spPr>
            <a:xfrm>
              <a:off x="8467730" y="4394536"/>
              <a:ext cx="1791595" cy="1771028"/>
            </a:xfrm>
            <a:prstGeom prst="ellips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A092BD6-B6CB-4F5B-8BF0-078E0EBF4A2B}"/>
                </a:ext>
              </a:extLst>
            </p:cNvPr>
            <p:cNvSpPr/>
            <p:nvPr/>
          </p:nvSpPr>
          <p:spPr>
            <a:xfrm>
              <a:off x="8323067" y="4267173"/>
              <a:ext cx="2183417" cy="2085517"/>
            </a:xfrm>
            <a:prstGeom prst="ellipse">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rPr>
                <a:t>Trang 153</a:t>
              </a:r>
              <a:endParaRPr lang="id-ID" sz="3200" b="1" dirty="0">
                <a:solidFill>
                  <a:schemeClr val="accent3">
                    <a:lumMod val="20000"/>
                    <a:lumOff val="80000"/>
                  </a:schemeClr>
                </a:solidFill>
                <a:effectLst>
                  <a:glow rad="63500">
                    <a:schemeClr val="accent3">
                      <a:satMod val="175000"/>
                      <a:alpha val="40000"/>
                    </a:schemeClr>
                  </a:glow>
                </a:effectLst>
                <a:latin typeface="UVF TypoSlabserif" panose="02000403050000020004" pitchFamily="2" charset="0"/>
              </a:endParaRPr>
            </a:p>
          </p:txBody>
        </p:sp>
      </p:grpSp>
      <p:sp>
        <p:nvSpPr>
          <p:cNvPr id="19" name="Rectangle 18">
            <a:extLst>
              <a:ext uri="{FF2B5EF4-FFF2-40B4-BE49-F238E27FC236}">
                <a16:creationId xmlns:a16="http://schemas.microsoft.com/office/drawing/2014/main" id="{22A46886-1445-46EE-84BC-55FF26AABD03}"/>
              </a:ext>
            </a:extLst>
          </p:cNvPr>
          <p:cNvSpPr/>
          <p:nvPr/>
        </p:nvSpPr>
        <p:spPr>
          <a:xfrm>
            <a:off x="8889213" y="624139"/>
            <a:ext cx="323454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solidFill>
                  <a:srgbClr val="4E764A"/>
                </a:solidFill>
                <a:effectLst>
                  <a:outerShdw blurRad="38100" dist="38100" dir="2700000" algn="tl">
                    <a:srgbClr val="000000">
                      <a:alpha val="43137"/>
                    </a:srgbClr>
                  </a:outerShdw>
                </a:effectLst>
                <a:uLnTx/>
                <a:uFillTx/>
                <a:latin typeface="UVF TypoSlabserif" panose="02000403050000020004" pitchFamily="2" charset="0"/>
              </a:rPr>
              <a:t>Toán</a:t>
            </a:r>
          </a:p>
        </p:txBody>
      </p:sp>
    </p:spTree>
    <p:extLst>
      <p:ext uri="{BB962C8B-B14F-4D97-AF65-F5344CB8AC3E}">
        <p14:creationId xmlns:p14="http://schemas.microsoft.com/office/powerpoint/2010/main" val="16707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2" repeatCount="indefinite" fill="hold" display="0">
                  <p:stCondLst>
                    <p:cond delay="indefinite"/>
                  </p:stCondLst>
                  <p:endCondLst>
                    <p:cond evt="onStopAudio" delay="0">
                      <p:tgtEl>
                        <p:sldTgt/>
                      </p:tgtEl>
                    </p:cond>
                  </p:endCondLst>
                </p:cTn>
                <p:tgtEl>
                  <p:spTgt spid="3"/>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7834" y="119088"/>
            <a:ext cx="2563653" cy="1948376"/>
          </a:xfrm>
          <a:prstGeom prst="rect">
            <a:avLst/>
          </a:prstGeom>
        </p:spPr>
      </p:pic>
      <p:grpSp>
        <p:nvGrpSpPr>
          <p:cNvPr id="3" name="Group 2">
            <a:extLst>
              <a:ext uri="{FF2B5EF4-FFF2-40B4-BE49-F238E27FC236}">
                <a16:creationId xmlns:a16="http://schemas.microsoft.com/office/drawing/2014/main" id="{E6E27321-04AA-4238-B802-54377053AE01}"/>
              </a:ext>
            </a:extLst>
          </p:cNvPr>
          <p:cNvGrpSpPr/>
          <p:nvPr/>
        </p:nvGrpSpPr>
        <p:grpSpPr>
          <a:xfrm>
            <a:off x="190101" y="188009"/>
            <a:ext cx="8049438" cy="6451119"/>
            <a:chOff x="150345" y="442372"/>
            <a:chExt cx="8049438" cy="3414602"/>
          </a:xfrm>
        </p:grpSpPr>
        <p:sp>
          <p:nvSpPr>
            <p:cNvPr id="17" name="Rounded Rectangle 7">
              <a:extLst>
                <a:ext uri="{FF2B5EF4-FFF2-40B4-BE49-F238E27FC236}">
                  <a16:creationId xmlns:a16="http://schemas.microsoft.com/office/drawing/2014/main" id="{F45986A3-CE62-44B2-BC51-44CFE158866F}"/>
                </a:ext>
              </a:extLst>
            </p:cNvPr>
            <p:cNvSpPr/>
            <p:nvPr/>
          </p:nvSpPr>
          <p:spPr>
            <a:xfrm>
              <a:off x="150345" y="544470"/>
              <a:ext cx="8049438" cy="3312504"/>
            </a:xfrm>
            <a:prstGeom prst="wedgeRoundRectCallout">
              <a:avLst>
                <a:gd name="adj1" fmla="val 58178"/>
                <a:gd name="adj2" fmla="val -15459"/>
                <a:gd name="adj3" fmla="val 16667"/>
              </a:avLst>
            </a:prstGeom>
            <a:solidFill>
              <a:schemeClr val="accent3">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UVF TypoSlabserif" panose="02000403050000020004" pitchFamily="2" charset="0"/>
              </a:endParaRPr>
            </a:p>
          </p:txBody>
        </p:sp>
        <p:sp>
          <p:nvSpPr>
            <p:cNvPr id="35" name="Rectangle 34">
              <a:extLst>
                <a:ext uri="{FF2B5EF4-FFF2-40B4-BE49-F238E27FC236}">
                  <a16:creationId xmlns:a16="http://schemas.microsoft.com/office/drawing/2014/main" id="{D8FBE81B-9055-4976-A513-B0006EAE5AD7}"/>
                </a:ext>
              </a:extLst>
            </p:cNvPr>
            <p:cNvSpPr/>
            <p:nvPr/>
          </p:nvSpPr>
          <p:spPr>
            <a:xfrm>
              <a:off x="374626" y="867471"/>
              <a:ext cx="7825157" cy="2942921"/>
            </a:xfrm>
            <a:prstGeom prst="rect">
              <a:avLst/>
            </a:prstGeom>
          </p:spPr>
          <p:txBody>
            <a:bodyPr wrap="square">
              <a:spAutoFit/>
            </a:bodyPr>
            <a:lstStyle/>
            <a:p>
              <a:pPr algn="just"/>
              <a:r>
                <a:rPr lang="nl-NL"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1. Kiến thức</a:t>
              </a:r>
              <a:endParaRPr lang="en-US"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Ôn tập kiến thức về các phép tính với phân số, bài toán hình học và bài toán tìm hai số khi biết tổng (hiệu) và tỉ số của hai số đó.</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lnSpc>
                  <a:spcPct val="115000"/>
                </a:lnSpc>
              </a:pPr>
              <a:r>
                <a:rPr lang="nl-NL"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2. Kĩ năng</a:t>
              </a:r>
              <a:endParaRPr lang="en-US"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Thực hiện được các phép tính về phân số.</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Biết tìm phân số của một số và tính được diện tích hình bình hành.</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Giải được bài toán liên quan đến tìm một trong hai số biết tổng (hiệu) của hai số đó.</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3. Phẩm chất</a:t>
              </a:r>
              <a:endParaRPr lang="en-US"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HS có phẩm chất học tập tích cực, làm bài tự giác</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4. Góp phần phát triển năng lực: </a:t>
              </a:r>
              <a:endParaRPr lang="en-US" sz="2200" b="1">
                <a:solidFill>
                  <a:srgbClr val="00206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solidFill>
                    <a:srgbClr val="000000"/>
                  </a:solidFill>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Năng lực tự học, NL giải quyết vấn đề và sáng tạo, NL tư duy - lập luận logic.</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a:p>
              <a:pPr algn="just"/>
              <a:r>
                <a:rPr lang="nl-NL"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rPr>
                <a:t>* Bài tập cần làm:  Bài 1 , bài 2, bài 3. </a:t>
              </a:r>
              <a:endParaRPr lang="en-US" sz="2200" b="1">
                <a:effectLst>
                  <a:outerShdw blurRad="38100" dist="38100" dir="2700000" algn="tl">
                    <a:srgbClr val="000000">
                      <a:alpha val="43137"/>
                    </a:srgbClr>
                  </a:outerShdw>
                </a:effectLst>
                <a:latin typeface="UVF TypoSlabserif" panose="02000403050000020004" pitchFamily="2" charset="0"/>
                <a:ea typeface="Times New Roman" panose="02020603050405020304" pitchFamily="18" charset="0"/>
              </a:endParaRPr>
            </a:p>
          </p:txBody>
        </p:sp>
        <p:pic>
          <p:nvPicPr>
            <p:cNvPr id="36" name="Graphic 35">
              <a:extLst>
                <a:ext uri="{FF2B5EF4-FFF2-40B4-BE49-F238E27FC236}">
                  <a16:creationId xmlns:a16="http://schemas.microsoft.com/office/drawing/2014/main" id="{BDD73747-A879-44C5-9B10-D56CAEFAA2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99571">
              <a:off x="6968099" y="442372"/>
              <a:ext cx="1216692" cy="541800"/>
            </a:xfrm>
            <a:prstGeom prst="rect">
              <a:avLst/>
            </a:prstGeom>
          </p:spPr>
        </p:pic>
      </p:grpSp>
      <p:grpSp>
        <p:nvGrpSpPr>
          <p:cNvPr id="2" name="Group 1">
            <a:extLst>
              <a:ext uri="{FF2B5EF4-FFF2-40B4-BE49-F238E27FC236}">
                <a16:creationId xmlns:a16="http://schemas.microsoft.com/office/drawing/2014/main" id="{F5F69D11-EC31-4C60-A126-6C67EDF4B99A}"/>
              </a:ext>
            </a:extLst>
          </p:cNvPr>
          <p:cNvGrpSpPr/>
          <p:nvPr/>
        </p:nvGrpSpPr>
        <p:grpSpPr>
          <a:xfrm>
            <a:off x="-68920" y="218872"/>
            <a:ext cx="8567479" cy="790118"/>
            <a:chOff x="-68920" y="218872"/>
            <a:chExt cx="8567479" cy="790118"/>
          </a:xfrm>
        </p:grpSpPr>
        <p:sp>
          <p:nvSpPr>
            <p:cNvPr id="8" name="Rounded Rectangle 7">
              <a:extLst>
                <a:ext uri="{FF2B5EF4-FFF2-40B4-BE49-F238E27FC236}">
                  <a16:creationId xmlns:a16="http://schemas.microsoft.com/office/drawing/2014/main" id="{836E2DD0-CB77-46C4-BD82-E9BE2DB769DF}"/>
                </a:ext>
              </a:extLst>
            </p:cNvPr>
            <p:cNvSpPr/>
            <p:nvPr/>
          </p:nvSpPr>
          <p:spPr>
            <a:xfrm>
              <a:off x="1430488" y="218872"/>
              <a:ext cx="5285026" cy="772265"/>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9F6484-3994-4A2B-96B1-DCC8200C338A}"/>
                </a:ext>
              </a:extLst>
            </p:cNvPr>
            <p:cNvSpPr/>
            <p:nvPr/>
          </p:nvSpPr>
          <p:spPr>
            <a:xfrm>
              <a:off x="-68920" y="301104"/>
              <a:ext cx="856747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Mục tiêu cần đạt</a:t>
              </a:r>
            </a:p>
          </p:txBody>
        </p:sp>
      </p:grpSp>
    </p:spTree>
    <p:extLst>
      <p:ext uri="{BB962C8B-B14F-4D97-AF65-F5344CB8AC3E}">
        <p14:creationId xmlns:p14="http://schemas.microsoft.com/office/powerpoint/2010/main" val="1149058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7C205B-FEB0-4420-BEA8-0E9499D3236D}"/>
              </a:ext>
            </a:extLst>
          </p:cNvPr>
          <p:cNvSpPr/>
          <p:nvPr/>
        </p:nvSpPr>
        <p:spPr>
          <a:xfrm>
            <a:off x="5046694" y="2385068"/>
            <a:ext cx="6965669" cy="923330"/>
          </a:xfrm>
          <a:prstGeom prst="rect">
            <a:avLst/>
          </a:prstGeom>
        </p:spPr>
        <p:txBody>
          <a:bodyPr wrap="square">
            <a:spAutoFit/>
            <a:scene3d>
              <a:camera prst="orthographicFront"/>
              <a:lightRig rig="threePt" dir="t"/>
            </a:scene3d>
            <a:sp3d extrusionH="57150">
              <a:bevelT w="82550" h="38100" prst="coolSlant"/>
            </a:sp3d>
          </a:bodyPr>
          <a:lstStyle/>
          <a:p>
            <a:pPr algn="ctr"/>
            <a:r>
              <a:rPr lang="en-US" sz="54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Trò chơi</a:t>
            </a:r>
            <a:endParaRPr lang="id-ID" sz="54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grpSp>
        <p:nvGrpSpPr>
          <p:cNvPr id="9" name="Group 8">
            <a:extLst>
              <a:ext uri="{FF2B5EF4-FFF2-40B4-BE49-F238E27FC236}">
                <a16:creationId xmlns:a16="http://schemas.microsoft.com/office/drawing/2014/main" id="{E196E044-119E-4902-A00C-409E7751B4DB}"/>
              </a:ext>
            </a:extLst>
          </p:cNvPr>
          <p:cNvGrpSpPr/>
          <p:nvPr/>
        </p:nvGrpSpPr>
        <p:grpSpPr>
          <a:xfrm>
            <a:off x="4402554" y="2783237"/>
            <a:ext cx="8854106" cy="2008483"/>
            <a:chOff x="4402554" y="2783237"/>
            <a:chExt cx="8854106" cy="2008483"/>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5FE8C">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D30D568-4132-4E7C-B4DD-3E0BF1D53EDC}"/>
                </a:ext>
              </a:extLst>
            </p:cNvPr>
            <p:cNvSpPr/>
            <p:nvPr/>
          </p:nvSpPr>
          <p:spPr>
            <a:xfrm>
              <a:off x="4402554" y="3714904"/>
              <a:ext cx="885410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solidFill>
                    <a:srgbClr val="4E764A"/>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grpSp>
      <p:grpSp>
        <p:nvGrpSpPr>
          <p:cNvPr id="6" name="Group 5">
            <a:extLst>
              <a:ext uri="{FF2B5EF4-FFF2-40B4-BE49-F238E27FC236}">
                <a16:creationId xmlns:a16="http://schemas.microsoft.com/office/drawing/2014/main" id="{539D6EFA-D60E-4508-83B1-DDBB1500F404}"/>
              </a:ext>
            </a:extLst>
          </p:cNvPr>
          <p:cNvGrpSpPr/>
          <p:nvPr/>
        </p:nvGrpSpPr>
        <p:grpSpPr>
          <a:xfrm flipH="1">
            <a:off x="7581899" y="171284"/>
            <a:ext cx="6331147" cy="938916"/>
            <a:chOff x="4617893" y="295813"/>
            <a:chExt cx="8567479" cy="772265"/>
          </a:xfrm>
        </p:grpSpPr>
        <p:sp>
          <p:nvSpPr>
            <p:cNvPr id="7" name="Rounded Rectangle 7">
              <a:extLst>
                <a:ext uri="{FF2B5EF4-FFF2-40B4-BE49-F238E27FC236}">
                  <a16:creationId xmlns:a16="http://schemas.microsoft.com/office/drawing/2014/main" id="{6B2F11DF-67B6-4420-93AD-98AD16B77EA3}"/>
                </a:ext>
              </a:extLst>
            </p:cNvPr>
            <p:cNvSpPr/>
            <p:nvPr/>
          </p:nvSpPr>
          <p:spPr>
            <a:xfrm>
              <a:off x="6958815" y="295813"/>
              <a:ext cx="3971555" cy="772265"/>
            </a:xfrm>
            <a:prstGeom prst="homePlate">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0CA85D8-6872-485E-A453-12915E1202CA}"/>
                </a:ext>
              </a:extLst>
            </p:cNvPr>
            <p:cNvSpPr/>
            <p:nvPr/>
          </p:nvSpPr>
          <p:spPr>
            <a:xfrm>
              <a:off x="4617893" y="454930"/>
              <a:ext cx="8567479" cy="582241"/>
            </a:xfrm>
            <a:prstGeom prst="homePlate">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Bài 1</a:t>
              </a:r>
            </a:p>
          </p:txBody>
        </p:sp>
      </p:grpSp>
    </p:spTree>
    <p:extLst>
      <p:ext uri="{BB962C8B-B14F-4D97-AF65-F5344CB8AC3E}">
        <p14:creationId xmlns:p14="http://schemas.microsoft.com/office/powerpoint/2010/main" val="309817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F9BF67B-2634-4F23-B843-F38329F57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78101" y="4383244"/>
            <a:ext cx="1664660" cy="1234623"/>
          </a:xfrm>
          <a:prstGeom prst="rect">
            <a:avLst/>
          </a:prstGeom>
        </p:spPr>
      </p:pic>
      <p:pic>
        <p:nvPicPr>
          <p:cNvPr id="14" name="Picture 13">
            <a:extLst>
              <a:ext uri="{FF2B5EF4-FFF2-40B4-BE49-F238E27FC236}">
                <a16:creationId xmlns:a16="http://schemas.microsoft.com/office/drawing/2014/main" id="{1274A11A-0FB2-4733-9D71-FBCC07C979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500066" y="5121799"/>
            <a:ext cx="1664660" cy="1234623"/>
          </a:xfrm>
          <a:prstGeom prst="rect">
            <a:avLst/>
          </a:prstGeom>
        </p:spPr>
      </p:pic>
      <p:grpSp>
        <p:nvGrpSpPr>
          <p:cNvPr id="2" name="Group 1">
            <a:extLst>
              <a:ext uri="{FF2B5EF4-FFF2-40B4-BE49-F238E27FC236}">
                <a16:creationId xmlns:a16="http://schemas.microsoft.com/office/drawing/2014/main" id="{2CD038A0-9FE0-43F5-8B53-5187CBD15665}"/>
              </a:ext>
            </a:extLst>
          </p:cNvPr>
          <p:cNvGrpSpPr/>
          <p:nvPr/>
        </p:nvGrpSpPr>
        <p:grpSpPr>
          <a:xfrm>
            <a:off x="463269" y="810459"/>
            <a:ext cx="3988267" cy="2817895"/>
            <a:chOff x="463269" y="810459"/>
            <a:chExt cx="3988267" cy="2817895"/>
          </a:xfrm>
        </p:grpSpPr>
        <p:grpSp>
          <p:nvGrpSpPr>
            <p:cNvPr id="5" name="Group 4">
              <a:extLst>
                <a:ext uri="{FF2B5EF4-FFF2-40B4-BE49-F238E27FC236}">
                  <a16:creationId xmlns:a16="http://schemas.microsoft.com/office/drawing/2014/main" id="{A5A27558-6218-49B9-9A97-7DEA692BAE2E}"/>
                </a:ext>
              </a:extLst>
            </p:cNvPr>
            <p:cNvGrpSpPr/>
            <p:nvPr/>
          </p:nvGrpSpPr>
          <p:grpSpPr>
            <a:xfrm>
              <a:off x="463269" y="810459"/>
              <a:ext cx="3988267" cy="2817895"/>
              <a:chOff x="4607935" y="3160971"/>
              <a:chExt cx="4949779" cy="1083568"/>
            </a:xfrm>
            <a:solidFill>
              <a:srgbClr val="CF2665">
                <a:alpha val="63000"/>
              </a:srgbClr>
            </a:solidFill>
          </p:grpSpPr>
          <p:sp>
            <p:nvSpPr>
              <p:cNvPr id="6" name="Rounded Rectangle 7">
                <a:extLst>
                  <a:ext uri="{FF2B5EF4-FFF2-40B4-BE49-F238E27FC236}">
                    <a16:creationId xmlns:a16="http://schemas.microsoft.com/office/drawing/2014/main" id="{D2674D58-3388-48D6-AD35-B562DB41E25B}"/>
                  </a:ext>
                </a:extLst>
              </p:cNvPr>
              <p:cNvSpPr/>
              <p:nvPr/>
            </p:nvSpPr>
            <p:spPr>
              <a:xfrm>
                <a:off x="4626472" y="3253740"/>
                <a:ext cx="4931242" cy="990799"/>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25CD7CE3-1663-487C-9E83-12DB1DC970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607935" y="3160971"/>
                <a:ext cx="1359558" cy="311426"/>
              </a:xfrm>
              <a:prstGeom prst="rect">
                <a:avLst/>
              </a:prstGeom>
            </p:spPr>
          </p:pic>
        </p:grpSp>
        <p:sp>
          <p:nvSpPr>
            <p:cNvPr id="8" name="Rectangle 7">
              <a:extLst>
                <a:ext uri="{FF2B5EF4-FFF2-40B4-BE49-F238E27FC236}">
                  <a16:creationId xmlns:a16="http://schemas.microsoft.com/office/drawing/2014/main" id="{51B586EF-A446-4B5F-9B1F-EB531FC252D8}"/>
                </a:ext>
              </a:extLst>
            </p:cNvPr>
            <p:cNvSpPr/>
            <p:nvPr/>
          </p:nvSpPr>
          <p:spPr>
            <a:xfrm>
              <a:off x="609495" y="1650549"/>
              <a:ext cx="3781142" cy="1508105"/>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Wao! khu vườn mới tuyệt vời làm sao!</a:t>
              </a: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grpSp>
        <p:nvGrpSpPr>
          <p:cNvPr id="3" name="Group 2">
            <a:extLst>
              <a:ext uri="{FF2B5EF4-FFF2-40B4-BE49-F238E27FC236}">
                <a16:creationId xmlns:a16="http://schemas.microsoft.com/office/drawing/2014/main" id="{7C0C7EFE-C666-4657-8860-EB04D2D5D849}"/>
              </a:ext>
            </a:extLst>
          </p:cNvPr>
          <p:cNvGrpSpPr/>
          <p:nvPr/>
        </p:nvGrpSpPr>
        <p:grpSpPr>
          <a:xfrm>
            <a:off x="7830081" y="2258974"/>
            <a:ext cx="3821171" cy="3600253"/>
            <a:chOff x="7830081" y="2258974"/>
            <a:chExt cx="3821171" cy="3600253"/>
          </a:xfrm>
        </p:grpSpPr>
        <p:grpSp>
          <p:nvGrpSpPr>
            <p:cNvPr id="9" name="Group 8">
              <a:extLst>
                <a:ext uri="{FF2B5EF4-FFF2-40B4-BE49-F238E27FC236}">
                  <a16:creationId xmlns:a16="http://schemas.microsoft.com/office/drawing/2014/main" id="{A3ACF855-9D96-4A3B-973D-5AFC7821F02D}"/>
                </a:ext>
              </a:extLst>
            </p:cNvPr>
            <p:cNvGrpSpPr/>
            <p:nvPr/>
          </p:nvGrpSpPr>
          <p:grpSpPr>
            <a:xfrm rot="936738" flipH="1">
              <a:off x="7830081" y="2258974"/>
              <a:ext cx="3821171" cy="3600253"/>
              <a:chOff x="4626472" y="3178305"/>
              <a:chExt cx="4931242" cy="1066234"/>
            </a:xfrm>
            <a:solidFill>
              <a:srgbClr val="CF2665">
                <a:alpha val="63000"/>
              </a:srgbClr>
            </a:solidFill>
          </p:grpSpPr>
          <p:sp>
            <p:nvSpPr>
              <p:cNvPr id="10" name="Rounded Rectangle 7">
                <a:extLst>
                  <a:ext uri="{FF2B5EF4-FFF2-40B4-BE49-F238E27FC236}">
                    <a16:creationId xmlns:a16="http://schemas.microsoft.com/office/drawing/2014/main" id="{71BC063A-2700-4B8C-9065-90006B534F7E}"/>
                  </a:ext>
                </a:extLst>
              </p:cNvPr>
              <p:cNvSpPr/>
              <p:nvPr/>
            </p:nvSpPr>
            <p:spPr>
              <a:xfrm>
                <a:off x="4626472" y="3253740"/>
                <a:ext cx="4931242" cy="990799"/>
              </a:xfrm>
              <a:prstGeom prst="wedgeEllipseCallout">
                <a:avLst>
                  <a:gd name="adj1" fmla="val 56655"/>
                  <a:gd name="adj2" fmla="val 2754"/>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13A96ADD-2852-49E0-9D92-880EC9EAC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809824" y="3178305"/>
                <a:ext cx="1150016" cy="226654"/>
              </a:xfrm>
              <a:prstGeom prst="rect">
                <a:avLst/>
              </a:prstGeom>
            </p:spPr>
          </p:pic>
        </p:grpSp>
        <p:sp>
          <p:nvSpPr>
            <p:cNvPr id="12" name="Rectangle 11">
              <a:extLst>
                <a:ext uri="{FF2B5EF4-FFF2-40B4-BE49-F238E27FC236}">
                  <a16:creationId xmlns:a16="http://schemas.microsoft.com/office/drawing/2014/main" id="{4A5B79BF-044F-43F0-B8DD-F1AD7A3AEA46}"/>
                </a:ext>
              </a:extLst>
            </p:cNvPr>
            <p:cNvSpPr/>
            <p:nvPr/>
          </p:nvSpPr>
          <p:spPr>
            <a:xfrm>
              <a:off x="8160922" y="3039479"/>
              <a:ext cx="3090935" cy="2246769"/>
            </a:xfrm>
            <a:prstGeom prst="rect">
              <a:avLst/>
            </a:prstGeom>
          </p:spPr>
          <p:txBody>
            <a:bodyPr wrap="square">
              <a:spAutoFit/>
            </a:bodyPr>
            <a:lstStyle/>
            <a:p>
              <a:pPr algn="ctr">
                <a:lnSpc>
                  <a:spcPct val="150000"/>
                </a:lnSpc>
              </a:pPr>
              <a:r>
                <a:rPr lang="en-US" sz="3200" b="1">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rPr>
                <a:t>Hãy cùng gieo trồng những cây con với tớ nào!</a:t>
              </a:r>
              <a:endParaRPr lang="id-ID" sz="3200" b="1" dirty="0">
                <a:solidFill>
                  <a:schemeClr val="accent3">
                    <a:lumMod val="20000"/>
                    <a:lumOff val="80000"/>
                  </a:schemeClr>
                </a:solidFill>
                <a:effectLst>
                  <a:glow rad="63500">
                    <a:schemeClr val="accent3">
                      <a:satMod val="175000"/>
                      <a:alpha val="40000"/>
                    </a:schemeClr>
                  </a:glow>
                </a:effectLst>
                <a:latin typeface="#9Slide05 HLT AphroditeSlimPro" panose="02000507000000020002" pitchFamily="2" charset="0"/>
              </a:endParaRPr>
            </a:p>
          </p:txBody>
        </p:sp>
      </p:grpSp>
      <p:sp>
        <p:nvSpPr>
          <p:cNvPr id="15" name="Rectangle 14">
            <a:extLst>
              <a:ext uri="{FF2B5EF4-FFF2-40B4-BE49-F238E27FC236}">
                <a16:creationId xmlns:a16="http://schemas.microsoft.com/office/drawing/2014/main" id="{52C807C9-2481-418B-A150-10AB1E32725F}"/>
              </a:ext>
            </a:extLst>
          </p:cNvPr>
          <p:cNvSpPr/>
          <p:nvPr/>
        </p:nvSpPr>
        <p:spPr>
          <a:xfrm>
            <a:off x="2613165" y="7559028"/>
            <a:ext cx="6965669" cy="261610"/>
          </a:xfrm>
          <a:prstGeom prst="rect">
            <a:avLst/>
          </a:prstGeom>
        </p:spPr>
        <p:txBody>
          <a:bodyPr wrap="square">
            <a:spAutoFit/>
            <a:scene3d>
              <a:camera prst="orthographicFront"/>
              <a:lightRig rig="threePt" dir="t"/>
            </a:scene3d>
            <a:sp3d extrusionH="57150">
              <a:bevelT w="82550" h="38100" prst="coolSlant"/>
            </a:sp3d>
          </a:bodyPr>
          <a:lstStyle/>
          <a:p>
            <a:pPr algn="ctr"/>
            <a:r>
              <a:rPr lang="en-US" sz="1100" b="1">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rPr>
              <a:t>Trò chơi</a:t>
            </a:r>
            <a:endParaRPr lang="id-ID" sz="1100" b="1" dirty="0">
              <a:ln>
                <a:solidFill>
                  <a:srgbClr val="C00000"/>
                </a:solidFill>
              </a:ln>
              <a:solidFill>
                <a:srgbClr val="CE3A72"/>
              </a:solidFill>
              <a:effectLst>
                <a:glow rad="63500">
                  <a:schemeClr val="accent3">
                    <a:satMod val="175000"/>
                    <a:alpha val="40000"/>
                  </a:schemeClr>
                </a:glow>
                <a:outerShdw blurRad="38100" dist="38100" dir="2700000" algn="tl">
                  <a:srgbClr val="000000">
                    <a:alpha val="43137"/>
                  </a:srgbClr>
                </a:outerShdw>
              </a:effectLst>
              <a:latin typeface="#9Slide05 HLT AphroditeSlimPro" panose="02000507000000020002" pitchFamily="2" charset="0"/>
            </a:endParaRPr>
          </a:p>
        </p:txBody>
      </p:sp>
      <p:pic>
        <p:nvPicPr>
          <p:cNvPr id="16" name="Picture 15">
            <a:extLst>
              <a:ext uri="{FF2B5EF4-FFF2-40B4-BE49-F238E27FC236}">
                <a16:creationId xmlns:a16="http://schemas.microsoft.com/office/drawing/2014/main" id="{6BD71026-966D-440E-B490-AD81650A1C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082"/>
          <a:stretch/>
        </p:blipFill>
        <p:spPr>
          <a:xfrm>
            <a:off x="-112748" y="5287937"/>
            <a:ext cx="1403718" cy="1501867"/>
          </a:xfrm>
          <a:prstGeom prst="rect">
            <a:avLst/>
          </a:prstGeom>
        </p:spPr>
      </p:pic>
    </p:spTree>
    <p:extLst>
      <p:ext uri="{BB962C8B-B14F-4D97-AF65-F5344CB8AC3E}">
        <p14:creationId xmlns:p14="http://schemas.microsoft.com/office/powerpoint/2010/main" val="17235482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3" cstate="print"/>
          <a:stretch>
            <a:fillRect/>
          </a:stretch>
        </p:blipFill>
        <p:spPr>
          <a:xfrm>
            <a:off x="-818477" y="-667089"/>
            <a:ext cx="13990320" cy="4445040"/>
          </a:xfrm>
          <a:prstGeom prst="rect">
            <a:avLst/>
          </a:prstGeom>
        </p:spPr>
      </p:pic>
      <p:pic>
        <p:nvPicPr>
          <p:cNvPr id="37" name="Picture 24">
            <a:extLst>
              <a:ext uri="{FF2B5EF4-FFF2-40B4-BE49-F238E27FC236}">
                <a16:creationId xmlns:a16="http://schemas.microsoft.com/office/drawing/2014/main" id="{C1A630F0-0FA2-4B41-9976-1CC435AD3F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06486">
            <a:off x="9986786" y="1203421"/>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a:extLst>
              <a:ext uri="{FF2B5EF4-FFF2-40B4-BE49-F238E27FC236}">
                <a16:creationId xmlns:a16="http://schemas.microsoft.com/office/drawing/2014/main" id="{7C2A56AD-CC79-4759-A893-0600111F0F3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74106">
            <a:off x="1437268" y="1110841"/>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extLst>
              <a:ext uri="{FF2B5EF4-FFF2-40B4-BE49-F238E27FC236}">
                <a16:creationId xmlns:a16="http://schemas.microsoft.com/office/drawing/2014/main" id="{F2E21357-631A-4B42-A0D9-82EFEBB95C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3313867" y="1461620"/>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extLst>
              <a:ext uri="{FF2B5EF4-FFF2-40B4-BE49-F238E27FC236}">
                <a16:creationId xmlns:a16="http://schemas.microsoft.com/office/drawing/2014/main" id="{7B826D32-B396-40E7-B2BB-D6A067CACF87}"/>
              </a:ext>
            </a:extLst>
          </p:cNvPr>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5730200" y="1652734"/>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extLst>
              <a:ext uri="{FF2B5EF4-FFF2-40B4-BE49-F238E27FC236}">
                <a16:creationId xmlns:a16="http://schemas.microsoft.com/office/drawing/2014/main" id="{E80FB0BB-9B83-467D-926A-0D183BBF617E}"/>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96248" y="1382065"/>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930265" y="4798037"/>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hlinkClick r:id="rId13" action="ppaction://hlinksldjump"/>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3176144" y="45190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hlinkClick r:id="rId15" action="ppaction://hlinksldjump"/>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5509390" y="4339360"/>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14"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hlinkClick r:id="rId16" action="ppaction://hlinksldjump"/>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7864122" y="4389736"/>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hlinkClick r:id="rId17" action="ppaction://hlinksldjump"/>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8027" y="362708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54658" y="3343065"/>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22532" y="3141928"/>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906829" y="3260622"/>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4"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07318" y="5842885"/>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grpSp>
        <p:nvGrpSpPr>
          <p:cNvPr id="33" name="Group 32">
            <a:extLst>
              <a:ext uri="{FF2B5EF4-FFF2-40B4-BE49-F238E27FC236}">
                <a16:creationId xmlns:a16="http://schemas.microsoft.com/office/drawing/2014/main" id="{D90C894F-7583-4C83-806B-5EBEA48F921F}"/>
              </a:ext>
            </a:extLst>
          </p:cNvPr>
          <p:cNvGrpSpPr/>
          <p:nvPr/>
        </p:nvGrpSpPr>
        <p:grpSpPr>
          <a:xfrm>
            <a:off x="9889187" y="4619154"/>
            <a:ext cx="1584111" cy="1584111"/>
            <a:chOff x="9540636" y="4380945"/>
            <a:chExt cx="1584111" cy="1584111"/>
          </a:xfrm>
        </p:grpSpPr>
        <p:pic>
          <p:nvPicPr>
            <p:cNvPr id="34" name="Picture 32">
              <a:extLst>
                <a:ext uri="{FF2B5EF4-FFF2-40B4-BE49-F238E27FC236}">
                  <a16:creationId xmlns:a16="http://schemas.microsoft.com/office/drawing/2014/main" id="{B27BB5E8-92DF-4EE0-A382-990FD7D014F8}"/>
                </a:ext>
              </a:extLst>
            </p:cNvPr>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28" action="ppaction://hlinksldjump"/>
              <a:extLst>
                <a:ext uri="{FF2B5EF4-FFF2-40B4-BE49-F238E27FC236}">
                  <a16:creationId xmlns:a16="http://schemas.microsoft.com/office/drawing/2014/main" id="{966766DF-1C38-4625-B22D-593F1D90F09E}"/>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5</a:t>
              </a:r>
            </a:p>
          </p:txBody>
        </p:sp>
      </p:grpSp>
      <p:pic>
        <p:nvPicPr>
          <p:cNvPr id="36" name="Picture 12" descr="Sprout  free icon">
            <a:extLst>
              <a:ext uri="{FF2B5EF4-FFF2-40B4-BE49-F238E27FC236}">
                <a16:creationId xmlns:a16="http://schemas.microsoft.com/office/drawing/2014/main" id="{A6AF6545-8BF8-4EE1-BFB1-354EFE189CD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886324" y="3440045"/>
            <a:ext cx="1564355" cy="156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0"/>
                                        </p:tgtEl>
                                        <p:attrNameLst>
                                          <p:attrName>r</p:attrName>
                                        </p:attrNameLst>
                                      </p:cBhvr>
                                    </p:animRo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9167E-6 3.33333E-6 L -0.01394 0.60416 " pathEditMode="relative" rAng="0" ptsTypes="AA">
                                      <p:cBhvr>
                                        <p:cTn id="46" dur="2000" fill="hold"/>
                                        <p:tgtEl>
                                          <p:spTgt spid="9"/>
                                        </p:tgtEl>
                                        <p:attrNameLst>
                                          <p:attrName>ppt_x</p:attrName>
                                          <p:attrName>ppt_y</p:attrName>
                                        </p:attrNameLst>
                                      </p:cBhvr>
                                      <p:rCtr x="-703" y="30208"/>
                                    </p:animMotion>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nodeType="withEffect">
                                  <p:stCondLst>
                                    <p:cond delay="0"/>
                                  </p:stCondLst>
                                  <p:childTnLst>
                                    <p:animMotion origin="layout" path="M 2.29167E-6 -2.96296E-6 L 0.00768 0.50579 " pathEditMode="relative" rAng="0" ptsTypes="AA">
                                      <p:cBhvr>
                                        <p:cTn id="57" dur="2000" fill="hold"/>
                                        <p:tgtEl>
                                          <p:spTgt spid="10"/>
                                        </p:tgtEl>
                                        <p:attrNameLst>
                                          <p:attrName>ppt_x</p:attrName>
                                          <p:attrName>ppt_y</p:attrName>
                                        </p:attrNameLst>
                                      </p:cBhvr>
                                      <p:rCtr x="378" y="25278"/>
                                    </p:animMotion>
                                  </p:childTnLst>
                                </p:cTn>
                              </p:par>
                            </p:childTnLst>
                          </p:cTn>
                        </p:par>
                        <p:par>
                          <p:cTn id="58" fill="hold">
                            <p:stCondLst>
                              <p:cond delay="2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42" presetClass="path" presetSubtype="0" accel="50000" decel="50000" fill="hold" nodeType="withEffect">
                                  <p:stCondLst>
                                    <p:cond delay="0"/>
                                  </p:stCondLst>
                                  <p:childTnLst>
                                    <p:animMotion origin="layout" path="M -6.25E-7 1.48148E-6 L 0.01693 0.43287 " pathEditMode="relative" rAng="0" ptsTypes="AA">
                                      <p:cBhvr>
                                        <p:cTn id="68" dur="2000" fill="hold"/>
                                        <p:tgtEl>
                                          <p:spTgt spid="11"/>
                                        </p:tgtEl>
                                        <p:attrNameLst>
                                          <p:attrName>ppt_x</p:attrName>
                                          <p:attrName>ppt_y</p:attrName>
                                        </p:attrNameLst>
                                      </p:cBhvr>
                                      <p:rCtr x="846" y="21644"/>
                                    </p:animMotion>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withEffect">
                                  <p:stCondLst>
                                    <p:cond delay="0"/>
                                  </p:stCondLst>
                                  <p:childTnLst>
                                    <p:animMotion origin="layout" path="M -3.125E-6 3.33333E-6 L 0.00977 0.45902 " pathEditMode="relative" rAng="0" ptsTypes="AA">
                                      <p:cBhvr>
                                        <p:cTn id="79" dur="2000" fill="hold"/>
                                        <p:tgtEl>
                                          <p:spTgt spid="12"/>
                                        </p:tgtEl>
                                        <p:attrNameLst>
                                          <p:attrName>ppt_x</p:attrName>
                                          <p:attrName>ppt_y</p:attrName>
                                        </p:attrNameLst>
                                      </p:cBhvr>
                                      <p:rCtr x="482" y="22940"/>
                                    </p:animMotion>
                                  </p:childTnLst>
                                </p:cTn>
                              </p:par>
                            </p:childTnLst>
                          </p:cTn>
                        </p:par>
                        <p:par>
                          <p:cTn id="80" fill="hold">
                            <p:stCondLst>
                              <p:cond delay="2000"/>
                            </p:stCondLst>
                            <p:childTnLst>
                              <p:par>
                                <p:cTn id="81" presetID="42"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withEffect">
                                  <p:stCondLst>
                                    <p:cond delay="0"/>
                                  </p:stCondLst>
                                  <p:childTnLst>
                                    <p:animMotion origin="layout" path="M 2.91667E-6 -4.07407E-6 L 0.0276 0.51945 " pathEditMode="relative" rAng="0" ptsTypes="AA">
                                      <p:cBhvr>
                                        <p:cTn id="90" dur="2000" fill="hold"/>
                                        <p:tgtEl>
                                          <p:spTgt spid="37"/>
                                        </p:tgtEl>
                                        <p:attrNameLst>
                                          <p:attrName>ppt_x</p:attrName>
                                          <p:attrName>ppt_y</p:attrName>
                                        </p:attrNameLst>
                                      </p:cBhvr>
                                      <p:rCtr x="1380" y="25972"/>
                                    </p:animMotion>
                                  </p:childTnLst>
                                </p:cTn>
                              </p:par>
                            </p:childTnLst>
                          </p:cTn>
                        </p:par>
                        <p:par>
                          <p:cTn id="91" fill="hold">
                            <p:stCondLst>
                              <p:cond delay="2000"/>
                            </p:stCondLst>
                            <p:childTnLst>
                              <p:par>
                                <p:cTn id="92" presetID="42"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1212</Words>
  <Application>Microsoft Office PowerPoint</Application>
  <PresentationFormat>Widescreen</PresentationFormat>
  <Paragraphs>219</Paragraphs>
  <Slides>31</Slides>
  <Notes>17</Notes>
  <HiddenSlides>0</HiddenSlides>
  <MMClips>26</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9" baseType="lpstr">
      <vt:lpstr>Mali</vt:lpstr>
      <vt:lpstr>#9Slide05 HLT AphroditeSlimPro</vt:lpstr>
      <vt:lpstr>UVF TypoSlabserif</vt:lpstr>
      <vt:lpstr>#9Slide03 SVNCintra</vt:lpstr>
      <vt:lpstr>iCiel Cadena</vt:lpstr>
      <vt:lpstr>Arial</vt:lpstr>
      <vt:lpstr>Times New Roman</vt:lpstr>
      <vt:lpstr>Cambria Math</vt:lpstr>
      <vt:lpstr>SVN-Newton</vt:lpstr>
      <vt:lpstr>#9Slide07 Koni</vt:lpstr>
      <vt:lpstr>Calibri Light</vt:lpstr>
      <vt:lpstr>#9Slide05 Angelline</vt:lpstr>
      <vt:lpstr>Calibri</vt:lpstr>
      <vt:lpstr>#9Slide07 HoneyCream</vt:lpstr>
      <vt:lpstr>#9Slide07 Altus</vt:lpstr>
      <vt:lpstr>1_Office Theme</vt:lpstr>
      <vt:lpstr>Equation.3</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Hiền_GV</dc:creator>
  <cp:keywords>Diệu Hiền MNT</cp:keywords>
  <cp:lastModifiedBy>Nguyễn Thị Diệu Hiền_GV</cp:lastModifiedBy>
  <cp:revision>31</cp:revision>
  <dcterms:created xsi:type="dcterms:W3CDTF">2022-03-17T04:37:01Z</dcterms:created>
  <dcterms:modified xsi:type="dcterms:W3CDTF">2022-03-26T15:34:22Z</dcterms:modified>
</cp:coreProperties>
</file>