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83" r:id="rId3"/>
    <p:sldId id="355" r:id="rId4"/>
    <p:sldId id="397" r:id="rId5"/>
    <p:sldId id="398" r:id="rId6"/>
    <p:sldId id="258" r:id="rId7"/>
    <p:sldId id="259" r:id="rId8"/>
    <p:sldId id="260" r:id="rId9"/>
    <p:sldId id="261" r:id="rId10"/>
    <p:sldId id="262" r:id="rId11"/>
    <p:sldId id="263" r:id="rId12"/>
    <p:sldId id="264" r:id="rId13"/>
    <p:sldId id="265" r:id="rId14"/>
    <p:sldId id="266" r:id="rId15"/>
    <p:sldId id="267" r:id="rId16"/>
    <p:sldId id="268" r:id="rId17"/>
    <p:sldId id="278" r:id="rId18"/>
    <p:sldId id="269" r:id="rId19"/>
    <p:sldId id="277" r:id="rId20"/>
    <p:sldId id="279" r:id="rId21"/>
    <p:sldId id="280" r:id="rId22"/>
    <p:sldId id="3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97B30-8E09-40F8-8547-9DE56E04C8C0}" type="datetimeFigureOut">
              <a:rPr lang="en-US" smtClean="0"/>
              <a:pPr/>
              <a:t>13/02/2023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5ABB0-8C17-43A4-A5A6-0F8D0FBC1B17}" type="slidenum">
              <a:rPr lang="en-US" smtClean="0"/>
              <a:pPr/>
              <a:t>‹#›</a:t>
            </a:fld>
            <a:endParaRPr lang="en-US"/>
          </a:p>
        </p:txBody>
      </p:sp>
    </p:spTree>
    <p:extLst>
      <p:ext uri="{BB962C8B-B14F-4D97-AF65-F5344CB8AC3E}">
        <p14:creationId xmlns:p14="http://schemas.microsoft.com/office/powerpoint/2010/main" val="260670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1B61C6A9-38BC-4EAE-A978-6ED9C4542D2C}" type="slidenum">
              <a:rPr lang="en-US" altLang="en-US" sz="1200" smtClean="0"/>
              <a:pPr/>
              <a:t>5</a:t>
            </a:fld>
            <a:endParaRPr lang="en-US" altLang="en-US" sz="1200"/>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5E17FC6-8D98-4ED0-8EEB-AC1FC6F26DE3}" type="slidenum">
              <a:rPr lang="en-US" altLang="en-US" sz="1200" smtClean="0"/>
              <a:pPr/>
              <a:t>16</a:t>
            </a:fld>
            <a:endParaRPr lang="en-US" altLang="en-US" sz="1200"/>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6E159-E9A1-45FC-9DF1-78217435C38F}" type="slidenum">
              <a:rPr lang="en-US" altLang="en-US" sz="1200" smtClean="0"/>
              <a:pPr/>
              <a:t>18</a:t>
            </a:fld>
            <a:endParaRPr lang="en-US" altLang="en-US" sz="1200"/>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ABB0-8C17-43A4-A5A6-0F8D0FBC1B17}" type="slidenum">
              <a:rPr lang="en-US" smtClean="0"/>
              <a:pPr/>
              <a:t>19</a:t>
            </a:fld>
            <a:endParaRPr lang="en-US"/>
          </a:p>
        </p:txBody>
      </p:sp>
    </p:spTree>
    <p:extLst>
      <p:ext uri="{BB962C8B-B14F-4D97-AF65-F5344CB8AC3E}">
        <p14:creationId xmlns:p14="http://schemas.microsoft.com/office/powerpoint/2010/main" val="357143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EF84D58-70F6-42F6-8ACF-201486D918CB}" type="slidenum">
              <a:rPr lang="en-US" altLang="en-US" sz="1200" smtClean="0"/>
              <a:pPr/>
              <a:t>20</a:t>
            </a:fld>
            <a:endParaRPr lang="en-US" altLang="en-US" sz="1200"/>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902CD-CEBB-4D6D-83DC-FB0D981F556C}" type="slidenum">
              <a:rPr lang="en-US" altLang="en-US" sz="1200" smtClean="0"/>
              <a:pPr/>
              <a:t>6</a:t>
            </a:fld>
            <a:endParaRPr lang="en-US" altLang="en-US" sz="1200"/>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81E20CE6-81BF-497B-8EDE-6C5C404A7877}" type="slidenum">
              <a:rPr lang="en-US" altLang="en-US" sz="1200" smtClean="0"/>
              <a:pPr/>
              <a:t>7</a:t>
            </a:fld>
            <a:endParaRPr lang="en-US" altLang="en-US" sz="1200"/>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2B34D01-6DF3-492D-B06F-0E591BFE96F4}" type="slidenum">
              <a:rPr lang="en-US" altLang="en-US" sz="1200" smtClean="0"/>
              <a:pPr/>
              <a:t>10</a:t>
            </a:fld>
            <a:endParaRPr lang="en-US" altLang="en-US" sz="1200"/>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368A3FBF-0311-4915-9AFA-8F0C508B1F7F}" type="slidenum">
              <a:rPr lang="en-US" altLang="en-US" sz="1200" smtClean="0"/>
              <a:pPr/>
              <a:t>11</a:t>
            </a:fld>
            <a:endParaRPr lang="en-US" altLang="en-US" sz="1200"/>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5889B82F-87D0-4FD4-B3CC-C37EB1D7F39D}" type="slidenum">
              <a:rPr lang="en-US" altLang="en-US" sz="1200" smtClean="0"/>
              <a:pPr/>
              <a:t>12</a:t>
            </a:fld>
            <a:endParaRPr lang="en-US" altLang="en-US" sz="120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C9BB917-A19D-4195-86CB-1F4151A9612D}" type="slidenum">
              <a:rPr lang="en-US" altLang="en-US" sz="1200" smtClean="0"/>
              <a:pPr/>
              <a:t>13</a:t>
            </a:fld>
            <a:endParaRPr lang="en-US" altLang="en-US" sz="1200"/>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7BA2ABD-0665-4620-BEBF-5D59ACB85310}" type="slidenum">
              <a:rPr lang="en-US" altLang="en-US" sz="1200" smtClean="0"/>
              <a:pPr/>
              <a:t>14</a:t>
            </a:fld>
            <a:endParaRPr lang="en-US" altLang="en-US" sz="1200"/>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DD29CB3-31EE-4663-9FAE-18DDB471AD35}" type="slidenum">
              <a:rPr lang="en-US" altLang="en-US" sz="1200" smtClean="0"/>
              <a:pPr/>
              <a:t>15</a:t>
            </a:fld>
            <a:endParaRPr lang="en-US" altLang="en-US" sz="1200"/>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37962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9384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0099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B9B25376-1897-4730-90C3-E6CC728C0B39}" type="slidenum">
              <a:rPr lang="en-US" altLang="en-US"/>
              <a:pPr>
                <a:defRPr/>
              </a:pPr>
              <a:t>‹#›</a:t>
            </a:fld>
            <a:endParaRPr lang="en-US" altLang="en-US"/>
          </a:p>
        </p:txBody>
      </p:sp>
    </p:spTree>
    <p:extLst>
      <p:ext uri="{BB962C8B-B14F-4D97-AF65-F5344CB8AC3E}">
        <p14:creationId xmlns:p14="http://schemas.microsoft.com/office/powerpoint/2010/main" val="171663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7"/>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a:extLst>
              <a:ext uri="{FF2B5EF4-FFF2-40B4-BE49-F238E27FC236}">
                <a16:creationId xmlns:a16="http://schemas.microsoft.com/office/drawing/2014/main" id="{B816207D-1C89-4F99-AC42-D82D9D181E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E93BCD-8996-4A92-984D-58596A0D7D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C686A7-D092-447E-A709-80CBD6F3DE9F}"/>
              </a:ext>
            </a:extLst>
          </p:cNvPr>
          <p:cNvSpPr>
            <a:spLocks noGrp="1" noChangeArrowheads="1"/>
          </p:cNvSpPr>
          <p:nvPr>
            <p:ph type="sldNum" sz="quarter" idx="12"/>
          </p:nvPr>
        </p:nvSpPr>
        <p:spPr>
          <a:ln/>
        </p:spPr>
        <p:txBody>
          <a:bodyPr/>
          <a:lstStyle>
            <a:lvl1pPr>
              <a:defRPr/>
            </a:lvl1pPr>
          </a:lstStyle>
          <a:p>
            <a:pPr>
              <a:defRPr/>
            </a:pPr>
            <a:fld id="{2943013B-583F-40C4-890B-2CB389792A3C}" type="slidenum">
              <a:rPr lang="en-US" altLang="vi-VN"/>
              <a:pPr>
                <a:defRPr/>
              </a:pPr>
              <a:t>‹#›</a:t>
            </a:fld>
            <a:endParaRPr lang="en-US" altLang="vi-VN"/>
          </a:p>
        </p:txBody>
      </p:sp>
    </p:spTree>
    <p:extLst>
      <p:ext uri="{BB962C8B-B14F-4D97-AF65-F5344CB8AC3E}">
        <p14:creationId xmlns:p14="http://schemas.microsoft.com/office/powerpoint/2010/main" val="238950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90F87C19-89F2-420F-9272-1CDF759E10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BABDE0-03D8-4B75-A24E-E38F5A2988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01F339-A7B3-4A6D-9DE2-D14A99BDA64C}"/>
              </a:ext>
            </a:extLst>
          </p:cNvPr>
          <p:cNvSpPr>
            <a:spLocks noGrp="1" noChangeArrowheads="1"/>
          </p:cNvSpPr>
          <p:nvPr>
            <p:ph type="sldNum" sz="quarter" idx="12"/>
          </p:nvPr>
        </p:nvSpPr>
        <p:spPr>
          <a:ln/>
        </p:spPr>
        <p:txBody>
          <a:bodyPr/>
          <a:lstStyle>
            <a:lvl1pPr>
              <a:defRPr/>
            </a:lvl1pPr>
          </a:lstStyle>
          <a:p>
            <a:pPr>
              <a:defRPr/>
            </a:pPr>
            <a:fld id="{BAAE5B4C-04DE-405F-BC96-6A49F14E794D}" type="slidenum">
              <a:rPr lang="en-US" altLang="vi-VN"/>
              <a:pPr>
                <a:defRPr/>
              </a:pPr>
              <a:t>‹#›</a:t>
            </a:fld>
            <a:endParaRPr lang="en-US" altLang="vi-VN"/>
          </a:p>
        </p:txBody>
      </p:sp>
    </p:spTree>
    <p:extLst>
      <p:ext uri="{BB962C8B-B14F-4D97-AF65-F5344CB8AC3E}">
        <p14:creationId xmlns:p14="http://schemas.microsoft.com/office/powerpoint/2010/main" val="323675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2"/>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id="{56CAB7D5-C9B5-4EAA-B478-97C4172321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C10139-BB80-4F74-BEBC-9473FB289B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71D6B0-767B-47C4-A3BE-C245BCDB4C80}"/>
              </a:ext>
            </a:extLst>
          </p:cNvPr>
          <p:cNvSpPr>
            <a:spLocks noGrp="1" noChangeArrowheads="1"/>
          </p:cNvSpPr>
          <p:nvPr>
            <p:ph type="sldNum" sz="quarter" idx="12"/>
          </p:nvPr>
        </p:nvSpPr>
        <p:spPr>
          <a:ln/>
        </p:spPr>
        <p:txBody>
          <a:bodyPr/>
          <a:lstStyle>
            <a:lvl1pPr>
              <a:defRPr/>
            </a:lvl1pPr>
          </a:lstStyle>
          <a:p>
            <a:pPr>
              <a:defRPr/>
            </a:pPr>
            <a:fld id="{FBE2F028-86A6-4EB2-B219-F1E7C86B12FC}" type="slidenum">
              <a:rPr lang="en-US" altLang="vi-VN"/>
              <a:pPr>
                <a:defRPr/>
              </a:pPr>
              <a:t>‹#›</a:t>
            </a:fld>
            <a:endParaRPr lang="en-US" altLang="vi-VN"/>
          </a:p>
        </p:txBody>
      </p:sp>
    </p:spTree>
    <p:extLst>
      <p:ext uri="{BB962C8B-B14F-4D97-AF65-F5344CB8AC3E}">
        <p14:creationId xmlns:p14="http://schemas.microsoft.com/office/powerpoint/2010/main" val="117151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a:extLst>
              <a:ext uri="{FF2B5EF4-FFF2-40B4-BE49-F238E27FC236}">
                <a16:creationId xmlns:a16="http://schemas.microsoft.com/office/drawing/2014/main" id="{12123DE4-8778-43EA-A959-EF03432A44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E08F3B-E38F-48F8-8B4D-FF8FF0386C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D8FBE7-558F-4BD3-B25B-48729DF87A24}"/>
              </a:ext>
            </a:extLst>
          </p:cNvPr>
          <p:cNvSpPr>
            <a:spLocks noGrp="1" noChangeArrowheads="1"/>
          </p:cNvSpPr>
          <p:nvPr>
            <p:ph type="sldNum" sz="quarter" idx="12"/>
          </p:nvPr>
        </p:nvSpPr>
        <p:spPr>
          <a:ln/>
        </p:spPr>
        <p:txBody>
          <a:bodyPr/>
          <a:lstStyle>
            <a:lvl1pPr>
              <a:defRPr/>
            </a:lvl1pPr>
          </a:lstStyle>
          <a:p>
            <a:pPr>
              <a:defRPr/>
            </a:pPr>
            <a:fld id="{6CC2BBA9-0333-4304-ABEA-057AA8867F73}" type="slidenum">
              <a:rPr lang="en-US" altLang="vi-VN"/>
              <a:pPr>
                <a:defRPr/>
              </a:pPr>
              <a:t>‹#›</a:t>
            </a:fld>
            <a:endParaRPr lang="en-US" altLang="vi-VN"/>
          </a:p>
        </p:txBody>
      </p:sp>
    </p:spTree>
    <p:extLst>
      <p:ext uri="{BB962C8B-B14F-4D97-AF65-F5344CB8AC3E}">
        <p14:creationId xmlns:p14="http://schemas.microsoft.com/office/powerpoint/2010/main" val="412861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a16="http://schemas.microsoft.com/office/drawing/2014/main" id="{589CC4AC-3DF3-4B23-8D3A-275BDD131E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3C1417C-41F8-4550-91B2-6DC3BFC69A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62A3A40-0BA9-4F36-B3D0-891FB205F12F}"/>
              </a:ext>
            </a:extLst>
          </p:cNvPr>
          <p:cNvSpPr>
            <a:spLocks noGrp="1" noChangeArrowheads="1"/>
          </p:cNvSpPr>
          <p:nvPr>
            <p:ph type="sldNum" sz="quarter" idx="12"/>
          </p:nvPr>
        </p:nvSpPr>
        <p:spPr>
          <a:ln/>
        </p:spPr>
        <p:txBody>
          <a:bodyPr/>
          <a:lstStyle>
            <a:lvl1pPr>
              <a:defRPr/>
            </a:lvl1pPr>
          </a:lstStyle>
          <a:p>
            <a:pPr>
              <a:defRPr/>
            </a:pPr>
            <a:fld id="{C359869D-9B16-4E10-A5A5-C0B935769567}" type="slidenum">
              <a:rPr lang="en-US" altLang="vi-VN"/>
              <a:pPr>
                <a:defRPr/>
              </a:pPr>
              <a:t>‹#›</a:t>
            </a:fld>
            <a:endParaRPr lang="en-US" altLang="vi-VN"/>
          </a:p>
        </p:txBody>
      </p:sp>
    </p:spTree>
    <p:extLst>
      <p:ext uri="{BB962C8B-B14F-4D97-AF65-F5344CB8AC3E}">
        <p14:creationId xmlns:p14="http://schemas.microsoft.com/office/powerpoint/2010/main" val="275111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a:extLst>
              <a:ext uri="{FF2B5EF4-FFF2-40B4-BE49-F238E27FC236}">
                <a16:creationId xmlns:a16="http://schemas.microsoft.com/office/drawing/2014/main" id="{BD4E63E7-1FC5-448B-904E-B2EF3A1CF9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4C0454D-2855-4D22-A38A-654774A91F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E1C0D31-A3C5-4A14-8BD3-6C507CECB913}"/>
              </a:ext>
            </a:extLst>
          </p:cNvPr>
          <p:cNvSpPr>
            <a:spLocks noGrp="1" noChangeArrowheads="1"/>
          </p:cNvSpPr>
          <p:nvPr>
            <p:ph type="sldNum" sz="quarter" idx="12"/>
          </p:nvPr>
        </p:nvSpPr>
        <p:spPr>
          <a:ln/>
        </p:spPr>
        <p:txBody>
          <a:bodyPr/>
          <a:lstStyle>
            <a:lvl1pPr>
              <a:defRPr/>
            </a:lvl1pPr>
          </a:lstStyle>
          <a:p>
            <a:pPr>
              <a:defRPr/>
            </a:pPr>
            <a:fld id="{10FB74F4-9B7C-4F92-947F-FCECDDBC04FF}" type="slidenum">
              <a:rPr lang="en-US" altLang="vi-VN"/>
              <a:pPr>
                <a:defRPr/>
              </a:pPr>
              <a:t>‹#›</a:t>
            </a:fld>
            <a:endParaRPr lang="en-US" altLang="vi-VN"/>
          </a:p>
        </p:txBody>
      </p:sp>
    </p:spTree>
    <p:extLst>
      <p:ext uri="{BB962C8B-B14F-4D97-AF65-F5344CB8AC3E}">
        <p14:creationId xmlns:p14="http://schemas.microsoft.com/office/powerpoint/2010/main" val="3797203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114AE1-4C9F-4AC1-8657-04D1EE8E2A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F435CAC-D3B1-4C8F-9DC4-3908040834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A539E91-7734-42E7-BC32-BF7D63CAA690}"/>
              </a:ext>
            </a:extLst>
          </p:cNvPr>
          <p:cNvSpPr>
            <a:spLocks noGrp="1" noChangeArrowheads="1"/>
          </p:cNvSpPr>
          <p:nvPr>
            <p:ph type="sldNum" sz="quarter" idx="12"/>
          </p:nvPr>
        </p:nvSpPr>
        <p:spPr>
          <a:ln/>
        </p:spPr>
        <p:txBody>
          <a:bodyPr/>
          <a:lstStyle>
            <a:lvl1pPr>
              <a:defRPr/>
            </a:lvl1pPr>
          </a:lstStyle>
          <a:p>
            <a:pPr>
              <a:defRPr/>
            </a:pPr>
            <a:fld id="{71C8CA1B-B505-4829-AD65-73D92ECF4AF8}" type="slidenum">
              <a:rPr lang="en-US" altLang="vi-VN"/>
              <a:pPr>
                <a:defRPr/>
              </a:pPr>
              <a:t>‹#›</a:t>
            </a:fld>
            <a:endParaRPr lang="en-US" altLang="vi-VN"/>
          </a:p>
        </p:txBody>
      </p:sp>
    </p:spTree>
    <p:extLst>
      <p:ext uri="{BB962C8B-B14F-4D97-AF65-F5344CB8AC3E}">
        <p14:creationId xmlns:p14="http://schemas.microsoft.com/office/powerpoint/2010/main" val="38633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5029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3E2EEC32-5745-40A6-ABAD-80E9F05A6C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869070-B6B4-41DB-A415-D94F112588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3B9824-CCEC-4F42-8E7A-150467319880}"/>
              </a:ext>
            </a:extLst>
          </p:cNvPr>
          <p:cNvSpPr>
            <a:spLocks noGrp="1" noChangeArrowheads="1"/>
          </p:cNvSpPr>
          <p:nvPr>
            <p:ph type="sldNum" sz="quarter" idx="12"/>
          </p:nvPr>
        </p:nvSpPr>
        <p:spPr>
          <a:ln/>
        </p:spPr>
        <p:txBody>
          <a:bodyPr/>
          <a:lstStyle>
            <a:lvl1pPr>
              <a:defRPr/>
            </a:lvl1pPr>
          </a:lstStyle>
          <a:p>
            <a:pPr>
              <a:defRPr/>
            </a:pPr>
            <a:fld id="{E7E14DDE-382B-494A-9062-875026B66A8D}" type="slidenum">
              <a:rPr lang="en-US" altLang="vi-VN"/>
              <a:pPr>
                <a:defRPr/>
              </a:pPr>
              <a:t>‹#›</a:t>
            </a:fld>
            <a:endParaRPr lang="en-US" altLang="vi-VN"/>
          </a:p>
        </p:txBody>
      </p:sp>
    </p:spTree>
    <p:extLst>
      <p:ext uri="{BB962C8B-B14F-4D97-AF65-F5344CB8AC3E}">
        <p14:creationId xmlns:p14="http://schemas.microsoft.com/office/powerpoint/2010/main" val="2610491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8"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01DAAA78-AD08-4356-9EE0-331E0E23F9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54582D-1315-47BB-AD32-E064C5CB1D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C45108-744C-4F29-834B-FE8EA6D3559A}"/>
              </a:ext>
            </a:extLst>
          </p:cNvPr>
          <p:cNvSpPr>
            <a:spLocks noGrp="1" noChangeArrowheads="1"/>
          </p:cNvSpPr>
          <p:nvPr>
            <p:ph type="sldNum" sz="quarter" idx="12"/>
          </p:nvPr>
        </p:nvSpPr>
        <p:spPr>
          <a:ln/>
        </p:spPr>
        <p:txBody>
          <a:bodyPr/>
          <a:lstStyle>
            <a:lvl1pPr>
              <a:defRPr/>
            </a:lvl1pPr>
          </a:lstStyle>
          <a:p>
            <a:pPr>
              <a:defRPr/>
            </a:pPr>
            <a:fld id="{FD12B842-0A60-4590-94A7-ECAB71377A4C}" type="slidenum">
              <a:rPr lang="en-US" altLang="vi-VN"/>
              <a:pPr>
                <a:defRPr/>
              </a:pPr>
              <a:t>‹#›</a:t>
            </a:fld>
            <a:endParaRPr lang="en-US" altLang="vi-VN"/>
          </a:p>
        </p:txBody>
      </p:sp>
    </p:spTree>
    <p:extLst>
      <p:ext uri="{BB962C8B-B14F-4D97-AF65-F5344CB8AC3E}">
        <p14:creationId xmlns:p14="http://schemas.microsoft.com/office/powerpoint/2010/main" val="211814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C4C80566-9FAC-4C95-9134-04ADF4909D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82AE93-6D0E-4426-BDE8-4D34DFD58A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192F98-C043-4A22-81A1-90E212F9BD3B}"/>
              </a:ext>
            </a:extLst>
          </p:cNvPr>
          <p:cNvSpPr>
            <a:spLocks noGrp="1" noChangeArrowheads="1"/>
          </p:cNvSpPr>
          <p:nvPr>
            <p:ph type="sldNum" sz="quarter" idx="12"/>
          </p:nvPr>
        </p:nvSpPr>
        <p:spPr>
          <a:ln/>
        </p:spPr>
        <p:txBody>
          <a:bodyPr/>
          <a:lstStyle>
            <a:lvl1pPr>
              <a:defRPr/>
            </a:lvl1pPr>
          </a:lstStyle>
          <a:p>
            <a:pPr>
              <a:defRPr/>
            </a:pPr>
            <a:fld id="{C0AE7CC0-5C2E-44B9-B825-4B3454345F02}" type="slidenum">
              <a:rPr lang="en-US" altLang="vi-VN"/>
              <a:pPr>
                <a:defRPr/>
              </a:pPr>
              <a:t>‹#›</a:t>
            </a:fld>
            <a:endParaRPr lang="en-US" altLang="vi-VN"/>
          </a:p>
        </p:txBody>
      </p:sp>
    </p:spTree>
    <p:extLst>
      <p:ext uri="{BB962C8B-B14F-4D97-AF65-F5344CB8AC3E}">
        <p14:creationId xmlns:p14="http://schemas.microsoft.com/office/powerpoint/2010/main" val="3319496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0"/>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0"/>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DF8F681A-7BCC-4352-A5D0-CA30D9A9D8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774426-7A07-43C6-9476-A9B9180244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F15666-9CFD-4449-B8A3-DE68664F119D}"/>
              </a:ext>
            </a:extLst>
          </p:cNvPr>
          <p:cNvSpPr>
            <a:spLocks noGrp="1" noChangeArrowheads="1"/>
          </p:cNvSpPr>
          <p:nvPr>
            <p:ph type="sldNum" sz="quarter" idx="12"/>
          </p:nvPr>
        </p:nvSpPr>
        <p:spPr>
          <a:ln/>
        </p:spPr>
        <p:txBody>
          <a:bodyPr/>
          <a:lstStyle>
            <a:lvl1pPr>
              <a:defRPr/>
            </a:lvl1pPr>
          </a:lstStyle>
          <a:p>
            <a:pPr>
              <a:defRPr/>
            </a:pPr>
            <a:fld id="{5BBA2F63-C80E-44F0-87CE-E9BF8FA406B1}" type="slidenum">
              <a:rPr lang="en-US" altLang="vi-VN"/>
              <a:pPr>
                <a:defRPr/>
              </a:pPr>
              <a:t>‹#›</a:t>
            </a:fld>
            <a:endParaRPr lang="en-US" altLang="vi-VN"/>
          </a:p>
        </p:txBody>
      </p:sp>
    </p:spTree>
    <p:extLst>
      <p:ext uri="{BB962C8B-B14F-4D97-AF65-F5344CB8AC3E}">
        <p14:creationId xmlns:p14="http://schemas.microsoft.com/office/powerpoint/2010/main" val="1103761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40"/>
            <a:ext cx="109728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Rectangle 4">
            <a:extLst>
              <a:ext uri="{FF2B5EF4-FFF2-40B4-BE49-F238E27FC236}">
                <a16:creationId xmlns:a16="http://schemas.microsoft.com/office/drawing/2014/main" id="{AE6E7E9B-FF0B-497C-B11F-4BF34986C3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F952AE9-3222-46E8-AA38-AD02DF29C5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7ABB97-7557-479E-B13A-8CDB3C432486}"/>
              </a:ext>
            </a:extLst>
          </p:cNvPr>
          <p:cNvSpPr>
            <a:spLocks noGrp="1" noChangeArrowheads="1"/>
          </p:cNvSpPr>
          <p:nvPr>
            <p:ph type="sldNum" sz="quarter" idx="12"/>
          </p:nvPr>
        </p:nvSpPr>
        <p:spPr>
          <a:ln/>
        </p:spPr>
        <p:txBody>
          <a:bodyPr/>
          <a:lstStyle>
            <a:lvl1pPr>
              <a:defRPr/>
            </a:lvl1pPr>
          </a:lstStyle>
          <a:p>
            <a:pPr>
              <a:defRPr/>
            </a:pPr>
            <a:fld id="{9C22C199-5076-4BF2-B524-6CEC6E92EB75}" type="slidenum">
              <a:rPr lang="en-US" altLang="vi-VN"/>
              <a:pPr>
                <a:defRPr/>
              </a:pPr>
              <a:t>‹#›</a:t>
            </a:fld>
            <a:endParaRPr lang="en-US" altLang="vi-VN"/>
          </a:p>
        </p:txBody>
      </p:sp>
    </p:spTree>
    <p:extLst>
      <p:ext uri="{BB962C8B-B14F-4D97-AF65-F5344CB8AC3E}">
        <p14:creationId xmlns:p14="http://schemas.microsoft.com/office/powerpoint/2010/main" val="216788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902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21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51249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41346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6943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9084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13/02/2023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6023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592-71A7-427F-B00F-EF77DC2D9486}" type="datetimeFigureOut">
              <a:rPr lang="en-US" smtClean="0"/>
              <a:pPr/>
              <a:t>13/02/2023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DC6A-756B-4202-91CE-D158A7450F79}" type="slidenum">
              <a:rPr lang="en-US" smtClean="0"/>
              <a:pPr/>
              <a:t>‹#›</a:t>
            </a:fld>
            <a:endParaRPr lang="en-US"/>
          </a:p>
        </p:txBody>
      </p:sp>
    </p:spTree>
    <p:extLst>
      <p:ext uri="{BB962C8B-B14F-4D97-AF65-F5344CB8AC3E}">
        <p14:creationId xmlns:p14="http://schemas.microsoft.com/office/powerpoint/2010/main" val="109356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0D4EF3A-452C-4FEE-9D29-194ED2ADC98C}"/>
              </a:ext>
            </a:extLst>
          </p:cNvPr>
          <p:cNvSpPr>
            <a:spLocks noGrp="1" noChangeArrowheads="1"/>
          </p:cNvSpPr>
          <p:nvPr>
            <p:ph type="title"/>
          </p:nvPr>
        </p:nvSpPr>
        <p:spPr bwMode="auto">
          <a:xfrm>
            <a:off x="610306" y="274638"/>
            <a:ext cx="10971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a16="http://schemas.microsoft.com/office/drawing/2014/main" id="{F15EDDC2-D74B-4EB0-AE77-43CED5C887E6}"/>
              </a:ext>
            </a:extLst>
          </p:cNvPr>
          <p:cNvSpPr>
            <a:spLocks noGrp="1" noChangeArrowheads="1"/>
          </p:cNvSpPr>
          <p:nvPr>
            <p:ph type="body" idx="1"/>
          </p:nvPr>
        </p:nvSpPr>
        <p:spPr bwMode="auto">
          <a:xfrm>
            <a:off x="610306" y="1600201"/>
            <a:ext cx="109713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83972" name="Rectangle 4">
            <a:extLst>
              <a:ext uri="{FF2B5EF4-FFF2-40B4-BE49-F238E27FC236}">
                <a16:creationId xmlns:a16="http://schemas.microsoft.com/office/drawing/2014/main" id="{61882EE2-59E3-4FEF-BF85-26448E683A00}"/>
              </a:ext>
            </a:extLst>
          </p:cNvPr>
          <p:cNvSpPr>
            <a:spLocks noGrp="1" noChangeArrowheads="1"/>
          </p:cNvSpPr>
          <p:nvPr>
            <p:ph type="dt" sz="half" idx="2"/>
          </p:nvPr>
        </p:nvSpPr>
        <p:spPr bwMode="auto">
          <a:xfrm>
            <a:off x="610306" y="6245225"/>
            <a:ext cx="284338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83973" name="Rectangle 5">
            <a:extLst>
              <a:ext uri="{FF2B5EF4-FFF2-40B4-BE49-F238E27FC236}">
                <a16:creationId xmlns:a16="http://schemas.microsoft.com/office/drawing/2014/main" id="{C89CBB15-84B0-4A1E-A22A-B21DCEC06BF8}"/>
              </a:ext>
            </a:extLst>
          </p:cNvPr>
          <p:cNvSpPr>
            <a:spLocks noGrp="1" noChangeArrowheads="1"/>
          </p:cNvSpPr>
          <p:nvPr>
            <p:ph type="ftr" sz="quarter" idx="3"/>
          </p:nvPr>
        </p:nvSpPr>
        <p:spPr bwMode="auto">
          <a:xfrm>
            <a:off x="4166306" y="6245225"/>
            <a:ext cx="385938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83974" name="Rectangle 6">
            <a:extLst>
              <a:ext uri="{FF2B5EF4-FFF2-40B4-BE49-F238E27FC236}">
                <a16:creationId xmlns:a16="http://schemas.microsoft.com/office/drawing/2014/main" id="{C5458215-654C-4C77-9BD5-74417F5F9447}"/>
              </a:ext>
            </a:extLst>
          </p:cNvPr>
          <p:cNvSpPr>
            <a:spLocks noGrp="1" noChangeArrowheads="1"/>
          </p:cNvSpPr>
          <p:nvPr>
            <p:ph type="sldNum" sz="quarter" idx="4"/>
          </p:nvPr>
        </p:nvSpPr>
        <p:spPr bwMode="auto">
          <a:xfrm>
            <a:off x="8738306" y="6245225"/>
            <a:ext cx="284338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05639758-0489-4C60-9E58-EA8F68D87C2C}" type="slidenum">
              <a:rPr lang="en-US" altLang="vi-VN"/>
              <a:pPr>
                <a:defRPr/>
              </a:pPr>
              <a:t>‹#›</a:t>
            </a:fld>
            <a:endParaRPr lang="en-US" altLang="vi-VN"/>
          </a:p>
        </p:txBody>
      </p:sp>
    </p:spTree>
    <p:extLst>
      <p:ext uri="{BB962C8B-B14F-4D97-AF65-F5344CB8AC3E}">
        <p14:creationId xmlns:p14="http://schemas.microsoft.com/office/powerpoint/2010/main" val="39139007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2057286" y="381000"/>
            <a:ext cx="8229972" cy="9906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3276600" y="1828800"/>
            <a:ext cx="5943600" cy="17526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25137130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971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19" name="Text Box 3"/>
          <p:cNvSpPr txBox="1">
            <a:spLocks noChangeArrowheads="1"/>
          </p:cNvSpPr>
          <p:nvPr/>
        </p:nvSpPr>
        <p:spPr bwMode="auto">
          <a:xfrm>
            <a:off x="3733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0" name="Text Box 12"/>
          <p:cNvSpPr txBox="1">
            <a:spLocks noChangeArrowheads="1"/>
          </p:cNvSpPr>
          <p:nvPr/>
        </p:nvSpPr>
        <p:spPr bwMode="auto">
          <a:xfrm>
            <a:off x="3276600" y="2350247"/>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1" name="Text Box 15"/>
          <p:cNvSpPr txBox="1">
            <a:spLocks noChangeArrowheads="1"/>
          </p:cNvSpPr>
          <p:nvPr/>
        </p:nvSpPr>
        <p:spPr bwMode="auto">
          <a:xfrm>
            <a:off x="4114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9222" name="Text Box 16"/>
          <p:cNvSpPr txBox="1">
            <a:spLocks noChangeArrowheads="1"/>
          </p:cNvSpPr>
          <p:nvPr/>
        </p:nvSpPr>
        <p:spPr bwMode="auto">
          <a:xfrm>
            <a:off x="228600" y="476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rgbClr val="FF0000"/>
                </a:solidFill>
                <a:latin typeface="Times New Roman" pitchFamily="18" charset="0"/>
              </a:rPr>
              <a:t>*</a:t>
            </a:r>
            <a:r>
              <a:rPr lang="en-US" altLang="en-US" sz="4000" b="1" dirty="0" err="1">
                <a:solidFill>
                  <a:srgbClr val="FF0000"/>
                </a:solidFill>
                <a:latin typeface="Times New Roman" pitchFamily="18" charset="0"/>
              </a:rPr>
              <a:t>Tác</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giả</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miêu</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tả</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theo</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trình</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tự</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nào</a:t>
            </a:r>
            <a:r>
              <a:rPr lang="en-US" altLang="en-US" sz="4000" b="1" dirty="0">
                <a:solidFill>
                  <a:srgbClr val="FF0000"/>
                </a:solidFill>
                <a:latin typeface="Times New Roman" pitchFamily="18" charset="0"/>
              </a:rPr>
              <a:t>?</a:t>
            </a:r>
          </a:p>
        </p:txBody>
      </p:sp>
      <p:sp>
        <p:nvSpPr>
          <p:cNvPr id="46103" name="Rectangle 23"/>
          <p:cNvSpPr>
            <a:spLocks noChangeArrowheads="1"/>
          </p:cNvSpPr>
          <p:nvPr/>
        </p:nvSpPr>
        <p:spPr bwMode="auto">
          <a:xfrm>
            <a:off x="533400" y="810399"/>
            <a:ext cx="1021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00FF"/>
                </a:solidFill>
                <a:latin typeface="Times New Roman" panose="02020603050405020304" pitchFamily="18" charset="0"/>
                <a:cs typeface="Times New Roman" panose="02020603050405020304" pitchFamily="18" charset="0"/>
              </a:rPr>
              <a:t>a/</a:t>
            </a:r>
            <a:r>
              <a:rPr lang="en-US" altLang="en-US" sz="4000" b="1" dirty="0" err="1">
                <a:solidFill>
                  <a:srgbClr val="0000FF"/>
                </a:solidFill>
                <a:latin typeface="Times New Roman" panose="02020603050405020304" pitchFamily="18" charset="0"/>
                <a:cs typeface="Times New Roman" panose="02020603050405020304" pitchFamily="18" charset="0"/>
              </a:rPr>
              <a:t>Tả</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sự</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thay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đổi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màu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sắc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bàng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theo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gian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bốn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mùa</a:t>
            </a:r>
            <a:r>
              <a:rPr lang="en-US" altLang="en-US" sz="4000" b="1" dirty="0">
                <a:solidFill>
                  <a:srgbClr val="0000FF"/>
                </a:solidFill>
                <a:latin typeface="Times New Roman" panose="02020603050405020304" pitchFamily="18" charset="0"/>
                <a:cs typeface="Times New Roman" panose="02020603050405020304" pitchFamily="18" charset="0"/>
              </a:rPr>
              <a: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Xuân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Hạ</a:t>
            </a:r>
            <a:r>
              <a:rPr lang="en-US" altLang="en-US" sz="4000" dirty="0">
                <a:solidFill>
                  <a:srgbClr val="0000FF"/>
                </a:solidFill>
                <a:latin typeface="Times New Roman" panose="02020603050405020304" pitchFamily="18" charset="0"/>
                <a:cs typeface="Times New Roman" panose="02020603050405020304" pitchFamily="18" charset="0"/>
              </a:rPr>
              <a:t>- Thu- </a:t>
            </a:r>
            <a:r>
              <a:rPr lang="en-US" altLang="en-US" sz="4000" dirty="0" err="1">
                <a:solidFill>
                  <a:srgbClr val="0000FF"/>
                </a:solidFill>
                <a:latin typeface="Times New Roman" panose="02020603050405020304" pitchFamily="18" charset="0"/>
                <a:cs typeface="Times New Roman" panose="02020603050405020304" pitchFamily="18" charset="0"/>
              </a:rPr>
              <a:t>Đông</a:t>
            </a:r>
            <a:r>
              <a:rPr lang="en-US" altLang="en-US" sz="4000" dirty="0">
                <a:solidFill>
                  <a:srgbClr val="0000FF"/>
                </a:solidFill>
                <a:latin typeface="Times New Roman" panose="02020603050405020304" pitchFamily="18" charset="0"/>
                <a:cs typeface="Times New Roman" panose="02020603050405020304" pitchFamily="18" charset="0"/>
              </a:rPr>
              <a:t>.</a:t>
            </a:r>
          </a:p>
        </p:txBody>
      </p:sp>
      <p:sp>
        <p:nvSpPr>
          <p:cNvPr id="8" name="Rectangle 23"/>
          <p:cNvSpPr>
            <a:spLocks noChangeArrowheads="1"/>
          </p:cNvSpPr>
          <p:nvPr/>
        </p:nvSpPr>
        <p:spPr bwMode="auto">
          <a:xfrm>
            <a:off x="256149" y="2581753"/>
            <a:ext cx="52197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b/</a:t>
            </a:r>
            <a:r>
              <a:rPr lang="en-US" altLang="en-US" sz="3200" b="1" dirty="0" err="1">
                <a:solidFill>
                  <a:srgbClr val="0000FF"/>
                </a:solidFill>
                <a:latin typeface="Times New Roman" panose="02020603050405020304" pitchFamily="18" charset="0"/>
                <a:cs typeface="Times New Roman" panose="02020603050405020304" pitchFamily="18" charset="0"/>
              </a:rPr>
              <a:t>Tả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sự</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đổi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sồi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từ</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đông</a:t>
            </a:r>
            <a:r>
              <a:rPr lang="en-US" altLang="en-US" sz="3200" b="1" dirty="0">
                <a:latin typeface="Times New Roman" panose="02020603050405020304" pitchFamily="18" charset="0"/>
                <a:cs typeface="Times New Roman" panose="02020603050405020304" pitchFamily="18" charset="0"/>
              </a:rPr>
              <a:t> sang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xuân</a:t>
            </a:r>
            <a:r>
              <a:rPr lang="en-US" altLang="en-US" sz="3200" b="1" dirty="0">
                <a:solidFill>
                  <a:srgbClr val="0000FF"/>
                </a:solidFill>
                <a:latin typeface="Times New Roman" panose="02020603050405020304" pitchFamily="18" charset="0"/>
                <a:cs typeface="Times New Roman" panose="02020603050405020304" pitchFamily="18" charset="0"/>
              </a:rPr>
              <a:t>:</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r>
              <a:rPr lang="en-US" altLang="en-US" sz="3200" dirty="0" err="1">
                <a:solidFill>
                  <a:srgbClr val="FF0000"/>
                </a:solidFill>
                <a:latin typeface="Times New Roman" panose="02020603050405020304" pitchFamily="18" charset="0"/>
                <a:cs typeface="Times New Roman" panose="02020603050405020304" pitchFamily="18" charset="0"/>
              </a:rPr>
              <a:t>Mùa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sồi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nứt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nẻ</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đầy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sẹo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Sang </a:t>
            </a:r>
            <a:r>
              <a:rPr lang="en-US" altLang="en-US" sz="3200" dirty="0" err="1">
                <a:solidFill>
                  <a:srgbClr val="FF0000"/>
                </a:solidFill>
                <a:latin typeface="Times New Roman" panose="02020603050405020304" pitchFamily="18" charset="0"/>
                <a:cs typeface="Times New Roman" panose="02020603050405020304" pitchFamily="18" charset="0"/>
              </a:rPr>
              <a:t>mùa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sồi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toả</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rộng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thành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vòm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xum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xuê</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bừng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dậy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sức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sống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ngờ</a:t>
            </a:r>
            <a:r>
              <a:rPr lang="en-US" altLang="en-US" sz="3200" dirty="0">
                <a:solidFill>
                  <a:srgbClr val="0000FF"/>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6C29FFCA-690C-4D53-AD3D-AF931F68F85E}"/>
              </a:ext>
            </a:extLst>
          </p:cNvPr>
          <p:cNvPicPr>
            <a:picLocks noChangeAspect="1"/>
          </p:cNvPicPr>
          <p:nvPr/>
        </p:nvPicPr>
        <p:blipFill>
          <a:blip r:embed="rId3"/>
          <a:stretch>
            <a:fillRect/>
          </a:stretch>
        </p:blipFill>
        <p:spPr>
          <a:xfrm>
            <a:off x="5943601" y="2334638"/>
            <a:ext cx="5791200" cy="4278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4DCE4D47-D82C-44F8-92F9-1C7752C8960B}"/>
              </a:ext>
            </a:extLst>
          </p:cNvPr>
          <p:cNvPicPr>
            <a:picLocks noChangeAspect="1"/>
          </p:cNvPicPr>
          <p:nvPr/>
        </p:nvPicPr>
        <p:blipFill>
          <a:blip r:embed="rId4"/>
          <a:stretch>
            <a:fillRect/>
          </a:stretch>
        </p:blipFill>
        <p:spPr>
          <a:xfrm>
            <a:off x="5475850" y="2285200"/>
            <a:ext cx="6639950" cy="4328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30633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Effect transition="in" filter="fade">
                                      <p:cBhvr>
                                        <p:cTn id="7" dur="1000"/>
                                        <p:tgtEl>
                                          <p:spTgt spid="46103"/>
                                        </p:tgtEl>
                                      </p:cBhvr>
                                    </p:animEffect>
                                    <p:anim calcmode="lin" valueType="num">
                                      <p:cBhvr>
                                        <p:cTn id="8" dur="1000" fill="hold"/>
                                        <p:tgtEl>
                                          <p:spTgt spid="46103"/>
                                        </p:tgtEl>
                                        <p:attrNameLst>
                                          <p:attrName>ppt_x</p:attrName>
                                        </p:attrNameLst>
                                      </p:cBhvr>
                                      <p:tavLst>
                                        <p:tav tm="0">
                                          <p:val>
                                            <p:strVal val="#ppt_x"/>
                                          </p:val>
                                        </p:tav>
                                        <p:tav tm="100000">
                                          <p:val>
                                            <p:strVal val="#ppt_x"/>
                                          </p:val>
                                        </p:tav>
                                      </p:tavLst>
                                    </p:anim>
                                    <p:anim calcmode="lin" valueType="num">
                                      <p:cBhvr>
                                        <p:cTn id="9" dur="1000" fill="hold"/>
                                        <p:tgtEl>
                                          <p:spTgt spid="461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971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10243" name="Text Box 3"/>
          <p:cNvSpPr txBox="1">
            <a:spLocks noChangeArrowheads="1"/>
          </p:cNvSpPr>
          <p:nvPr/>
        </p:nvSpPr>
        <p:spPr bwMode="auto">
          <a:xfrm>
            <a:off x="3733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10244" name="Text Box 12"/>
          <p:cNvSpPr txBox="1">
            <a:spLocks noChangeArrowheads="1"/>
          </p:cNvSpPr>
          <p:nvPr/>
        </p:nvSpPr>
        <p:spPr bwMode="auto">
          <a:xfrm>
            <a:off x="4114800" y="2514600"/>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46094" name="Text Box 14"/>
          <p:cNvSpPr txBox="1">
            <a:spLocks noChangeArrowheads="1"/>
          </p:cNvSpPr>
          <p:nvPr/>
        </p:nvSpPr>
        <p:spPr bwMode="auto">
          <a:xfrm>
            <a:off x="190500" y="-20669"/>
            <a:ext cx="1181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Tìm</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những</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hình</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ảnh</a:t>
            </a:r>
            <a:r>
              <a:rPr lang="en-US" altLang="en-US" sz="3600" b="1" dirty="0">
                <a:solidFill>
                  <a:schemeClr val="accent2">
                    <a:lumMod val="75000"/>
                  </a:schemeClr>
                </a:solidFill>
                <a:latin typeface="Times New Roman" pitchFamily="18" charset="0"/>
              </a:rPr>
              <a:t> so </a:t>
            </a:r>
            <a:r>
              <a:rPr lang="en-US" altLang="en-US" sz="3600" b="1" dirty="0" err="1">
                <a:solidFill>
                  <a:schemeClr val="accent2">
                    <a:lumMod val="75000"/>
                  </a:schemeClr>
                </a:solidFill>
                <a:latin typeface="Times New Roman" pitchFamily="18" charset="0"/>
              </a:rPr>
              <a:t>sánh</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và</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nhân</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hóa</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trong</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các</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đoạn</a:t>
            </a:r>
            <a:r>
              <a:rPr lang="en-US" altLang="en-US" sz="3600" b="1" dirty="0">
                <a:solidFill>
                  <a:schemeClr val="accent2">
                    <a:lumMod val="75000"/>
                  </a:schemeClr>
                </a:solidFill>
                <a:latin typeface="Times New Roman" pitchFamily="18" charset="0"/>
              </a:rPr>
              <a:t> </a:t>
            </a:r>
            <a:r>
              <a:rPr lang="en-US" altLang="en-US" sz="3600" b="1" dirty="0" err="1">
                <a:solidFill>
                  <a:schemeClr val="accent2">
                    <a:lumMod val="75000"/>
                  </a:schemeClr>
                </a:solidFill>
                <a:latin typeface="Times New Roman" pitchFamily="18" charset="0"/>
              </a:rPr>
              <a:t>văn</a:t>
            </a:r>
            <a:r>
              <a:rPr lang="en-US" altLang="en-US" sz="3600" b="1" dirty="0">
                <a:solidFill>
                  <a:schemeClr val="accent2">
                    <a:lumMod val="75000"/>
                  </a:schemeClr>
                </a:solidFill>
                <a:latin typeface="Times New Roman" pitchFamily="18" charset="0"/>
              </a:rPr>
              <a:t>.</a:t>
            </a:r>
          </a:p>
        </p:txBody>
      </p:sp>
      <p:sp>
        <p:nvSpPr>
          <p:cNvPr id="10246" name="Text Box 15"/>
          <p:cNvSpPr txBox="1">
            <a:spLocks noChangeArrowheads="1"/>
          </p:cNvSpPr>
          <p:nvPr/>
        </p:nvSpPr>
        <p:spPr bwMode="auto">
          <a:xfrm>
            <a:off x="4114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3000">
              <a:solidFill>
                <a:srgbClr val="FF0000"/>
              </a:solidFill>
            </a:endParaRPr>
          </a:p>
        </p:txBody>
      </p:sp>
      <p:sp>
        <p:nvSpPr>
          <p:cNvPr id="46109" name="Text Box 29"/>
          <p:cNvSpPr txBox="1">
            <a:spLocks noChangeArrowheads="1"/>
          </p:cNvSpPr>
          <p:nvPr/>
        </p:nvSpPr>
        <p:spPr bwMode="auto">
          <a:xfrm>
            <a:off x="190500" y="1149727"/>
            <a:ext cx="68961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200" b="1" dirty="0" err="1">
                <a:solidFill>
                  <a:srgbClr val="0000FF"/>
                </a:solidFill>
                <a:latin typeface="Times New Roman" pitchFamily="18" charset="0"/>
              </a:rPr>
              <a:t>Hình</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ảnh</a:t>
            </a:r>
            <a:r>
              <a:rPr lang="en-US" altLang="en-US" sz="3200" b="1" dirty="0">
                <a:solidFill>
                  <a:srgbClr val="0000FF"/>
                </a:solidFill>
                <a:latin typeface="Times New Roman" pitchFamily="18" charset="0"/>
              </a:rPr>
              <a:t> so </a:t>
            </a:r>
            <a:r>
              <a:rPr lang="en-US" altLang="en-US" sz="3200" b="1" dirty="0" err="1">
                <a:solidFill>
                  <a:srgbClr val="0000FF"/>
                </a:solidFill>
                <a:latin typeface="Times New Roman" pitchFamily="18" charset="0"/>
              </a:rPr>
              <a:t>sánh</a:t>
            </a:r>
            <a:r>
              <a:rPr lang="en-US" altLang="en-US" sz="3200" b="1" dirty="0">
                <a:solidFill>
                  <a:srgbClr val="0000FF"/>
                </a:solidFill>
                <a:latin typeface="Times New Roman" pitchFamily="18" charset="0"/>
              </a:rPr>
              <a:t>: </a:t>
            </a:r>
          </a:p>
          <a:p>
            <a:pPr eaLnBrk="1" hangingPunct="1">
              <a:spcBef>
                <a:spcPct val="50000"/>
              </a:spcBef>
            </a:pPr>
            <a:r>
              <a:rPr lang="en-US" altLang="en-US" sz="3200" dirty="0">
                <a:solidFill>
                  <a:srgbClr val="FF0000"/>
                </a:solidFill>
                <a:latin typeface="Times New Roman" pitchFamily="18" charset="0"/>
              </a:rPr>
              <a:t>a)</a:t>
            </a:r>
            <a:r>
              <a:rPr lang="en-US" altLang="en-US" sz="3200" dirty="0" err="1">
                <a:latin typeface="Times New Roman" pitchFamily="18" charset="0"/>
              </a:rPr>
              <a:t>Lá</a:t>
            </a:r>
            <a:r>
              <a:rPr lang="en-US" altLang="en-US" sz="3200" dirty="0">
                <a:latin typeface="Times New Roman" pitchFamily="18" charset="0"/>
              </a:rPr>
              <a:t> </a:t>
            </a:r>
            <a:r>
              <a:rPr lang="en-US" altLang="en-US" sz="3200" dirty="0" err="1">
                <a:latin typeface="Times New Roman" pitchFamily="18" charset="0"/>
              </a:rPr>
              <a:t>bàng</a:t>
            </a:r>
            <a:r>
              <a:rPr lang="en-US" altLang="en-US" sz="3200" dirty="0">
                <a:latin typeface="Times New Roman" pitchFamily="18" charset="0"/>
              </a:rPr>
              <a:t> </a:t>
            </a:r>
            <a:r>
              <a:rPr lang="en-US" altLang="en-US" sz="3200" dirty="0" err="1">
                <a:latin typeface="Times New Roman" pitchFamily="18" charset="0"/>
              </a:rPr>
              <a:t>mới</a:t>
            </a:r>
            <a:r>
              <a:rPr lang="en-US" altLang="en-US" sz="3200" dirty="0">
                <a:latin typeface="Times New Roman" pitchFamily="18" charset="0"/>
              </a:rPr>
              <a:t> </a:t>
            </a:r>
            <a:r>
              <a:rPr lang="en-US" altLang="en-US" sz="3200" dirty="0" err="1">
                <a:latin typeface="Times New Roman" pitchFamily="18" charset="0"/>
              </a:rPr>
              <a:t>nảy</a:t>
            </a:r>
            <a:r>
              <a:rPr lang="en-US" altLang="en-US" sz="3200" dirty="0">
                <a:latin typeface="Times New Roman" pitchFamily="18" charset="0"/>
              </a:rPr>
              <a:t> </a:t>
            </a:r>
            <a:r>
              <a:rPr lang="en-US" altLang="en-US" sz="3200" dirty="0" err="1">
                <a:latin typeface="Times New Roman" pitchFamily="18" charset="0"/>
              </a:rPr>
              <a:t>trông</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những</a:t>
            </a:r>
            <a:r>
              <a:rPr lang="en-US" altLang="en-US" sz="3200" dirty="0">
                <a:latin typeface="Times New Roman" pitchFamily="18" charset="0"/>
              </a:rPr>
              <a:t> </a:t>
            </a:r>
            <a:r>
              <a:rPr lang="en-US" altLang="en-US" sz="3200" dirty="0" err="1">
                <a:latin typeface="Times New Roman" pitchFamily="18" charset="0"/>
              </a:rPr>
              <a:t>ngọn</a:t>
            </a:r>
            <a:r>
              <a:rPr lang="en-US" altLang="en-US" sz="3200" dirty="0">
                <a:latin typeface="Times New Roman" pitchFamily="18" charset="0"/>
              </a:rPr>
              <a:t> </a:t>
            </a:r>
            <a:r>
              <a:rPr lang="en-US" altLang="en-US" sz="3200" dirty="0" err="1">
                <a:latin typeface="Times New Roman" pitchFamily="18" charset="0"/>
              </a:rPr>
              <a:t>lửa</a:t>
            </a:r>
            <a:r>
              <a:rPr lang="en-US" altLang="en-US" sz="3200" dirty="0">
                <a:latin typeface="Times New Roman" pitchFamily="18" charset="0"/>
              </a:rPr>
              <a:t> </a:t>
            </a:r>
            <a:r>
              <a:rPr lang="en-US" altLang="en-US" sz="3200" dirty="0" err="1">
                <a:latin typeface="Times New Roman" pitchFamily="18" charset="0"/>
              </a:rPr>
              <a:t>xanh</a:t>
            </a:r>
            <a:r>
              <a:rPr lang="en-US" altLang="en-US" sz="3200" dirty="0">
                <a:latin typeface="Times New Roman" pitchFamily="18" charset="0"/>
              </a:rPr>
              <a:t>. </a:t>
            </a:r>
            <a:r>
              <a:rPr lang="en-US" altLang="en-US" sz="3200" dirty="0" err="1">
                <a:latin typeface="Times New Roman" pitchFamily="18" charset="0"/>
              </a:rPr>
              <a:t>Lá</a:t>
            </a:r>
            <a:r>
              <a:rPr lang="en-US" altLang="en-US" sz="3200" dirty="0">
                <a:latin typeface="Times New Roman" pitchFamily="18" charset="0"/>
              </a:rPr>
              <a:t> </a:t>
            </a:r>
            <a:r>
              <a:rPr lang="en-US" altLang="en-US" sz="3200" dirty="0" err="1">
                <a:latin typeface="Times New Roman" pitchFamily="18" charset="0"/>
              </a:rPr>
              <a:t>bàng</a:t>
            </a:r>
            <a:r>
              <a:rPr lang="en-US" altLang="en-US" sz="3200" dirty="0">
                <a:latin typeface="Times New Roman" pitchFamily="18" charset="0"/>
              </a:rPr>
              <a:t> </a:t>
            </a:r>
            <a:r>
              <a:rPr lang="en-US" altLang="en-US" sz="3200" dirty="0" err="1">
                <a:latin typeface="Times New Roman" pitchFamily="18" charset="0"/>
              </a:rPr>
              <a:t>mùa</a:t>
            </a:r>
            <a:r>
              <a:rPr lang="en-US" altLang="en-US" sz="3200" dirty="0">
                <a:latin typeface="Times New Roman" pitchFamily="18" charset="0"/>
              </a:rPr>
              <a:t> </a:t>
            </a:r>
            <a:r>
              <a:rPr lang="en-US" altLang="en-US" sz="3200" dirty="0" err="1">
                <a:latin typeface="Times New Roman" pitchFamily="18" charset="0"/>
              </a:rPr>
              <a:t>đông</a:t>
            </a:r>
            <a:r>
              <a:rPr lang="en-US" altLang="en-US" sz="3200" dirty="0">
                <a:latin typeface="Times New Roman" pitchFamily="18" charset="0"/>
              </a:rPr>
              <a:t> </a:t>
            </a:r>
            <a:r>
              <a:rPr lang="en-US" altLang="en-US" sz="3200" dirty="0" err="1">
                <a:latin typeface="Times New Roman" pitchFamily="18" charset="0"/>
              </a:rPr>
              <a:t>đỏ</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đồng</a:t>
            </a:r>
            <a:r>
              <a:rPr lang="en-US" altLang="en-US" sz="3200" dirty="0">
                <a:latin typeface="Times New Roman" pitchFamily="18" charset="0"/>
              </a:rPr>
              <a:t>.</a:t>
            </a:r>
          </a:p>
          <a:p>
            <a:pPr eaLnBrk="1" hangingPunct="1">
              <a:spcBef>
                <a:spcPct val="50000"/>
              </a:spcBef>
            </a:pPr>
            <a:r>
              <a:rPr lang="en-US" altLang="en-US" sz="3200" dirty="0">
                <a:solidFill>
                  <a:srgbClr val="FF0000"/>
                </a:solidFill>
                <a:latin typeface="Times New Roman" pitchFamily="18" charset="0"/>
              </a:rPr>
              <a:t>b)</a:t>
            </a:r>
            <a:r>
              <a:rPr lang="en-US" altLang="en-US" sz="3200" dirty="0" err="1">
                <a:latin typeface="Times New Roman" pitchFamily="18" charset="0"/>
              </a:rPr>
              <a:t>Nó</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một</a:t>
            </a:r>
            <a:r>
              <a:rPr lang="en-US" altLang="en-US" sz="3200" dirty="0">
                <a:latin typeface="Times New Roman" pitchFamily="18" charset="0"/>
              </a:rPr>
              <a:t> con </a:t>
            </a:r>
            <a:r>
              <a:rPr lang="en-US" altLang="en-US" sz="3200" dirty="0" err="1">
                <a:latin typeface="Times New Roman" pitchFamily="18" charset="0"/>
              </a:rPr>
              <a:t>quái</a:t>
            </a:r>
            <a:r>
              <a:rPr lang="en-US" altLang="en-US" sz="3200" dirty="0">
                <a:latin typeface="Times New Roman" pitchFamily="18" charset="0"/>
              </a:rPr>
              <a:t> </a:t>
            </a:r>
            <a:r>
              <a:rPr lang="en-US" altLang="en-US" sz="3200" dirty="0" err="1">
                <a:latin typeface="Times New Roman" pitchFamily="18" charset="0"/>
              </a:rPr>
              <a:t>vật</a:t>
            </a:r>
            <a:r>
              <a:rPr lang="en-US" altLang="en-US" sz="3200" dirty="0">
                <a:latin typeface="Times New Roman" pitchFamily="18" charset="0"/>
              </a:rPr>
              <a:t> </a:t>
            </a:r>
            <a:r>
              <a:rPr lang="en-US" altLang="en-US" sz="3200" dirty="0" err="1">
                <a:latin typeface="Times New Roman" pitchFamily="18" charset="0"/>
              </a:rPr>
              <a:t>già</a:t>
            </a:r>
            <a:r>
              <a:rPr lang="en-US" altLang="en-US" sz="3200" dirty="0">
                <a:latin typeface="Times New Roman" pitchFamily="18" charset="0"/>
              </a:rPr>
              <a:t> </a:t>
            </a:r>
            <a:r>
              <a:rPr lang="en-US" altLang="en-US" sz="3200" dirty="0" err="1">
                <a:latin typeface="Times New Roman" pitchFamily="18" charset="0"/>
              </a:rPr>
              <a:t>nua</a:t>
            </a:r>
            <a:r>
              <a:rPr lang="en-US" altLang="en-US" sz="3200" dirty="0">
                <a:latin typeface="Times New Roman" pitchFamily="18" charset="0"/>
              </a:rPr>
              <a:t>, </a:t>
            </a:r>
            <a:r>
              <a:rPr lang="en-US" altLang="en-US" sz="3200" dirty="0" err="1">
                <a:latin typeface="Times New Roman" pitchFamily="18" charset="0"/>
              </a:rPr>
              <a:t>cau</a:t>
            </a:r>
            <a:r>
              <a:rPr lang="en-US" altLang="en-US" sz="3200" dirty="0">
                <a:latin typeface="Times New Roman" pitchFamily="18" charset="0"/>
              </a:rPr>
              <a:t> </a:t>
            </a:r>
            <a:r>
              <a:rPr lang="en-US" altLang="en-US" sz="3200" dirty="0" err="1">
                <a:latin typeface="Times New Roman" pitchFamily="18" charset="0"/>
              </a:rPr>
              <a:t>có</a:t>
            </a:r>
            <a:r>
              <a:rPr lang="en-US" altLang="en-US" sz="3200" dirty="0">
                <a:latin typeface="Times New Roman" pitchFamily="18" charset="0"/>
              </a:rPr>
              <a:t> </a:t>
            </a:r>
            <a:r>
              <a:rPr lang="en-US" altLang="en-US" sz="3200" dirty="0" err="1">
                <a:latin typeface="Times New Roman" pitchFamily="18" charset="0"/>
              </a:rPr>
              <a:t>và</a:t>
            </a:r>
            <a:r>
              <a:rPr lang="en-US" altLang="en-US" sz="3200" dirty="0">
                <a:latin typeface="Times New Roman" pitchFamily="18" charset="0"/>
              </a:rPr>
              <a:t> </a:t>
            </a:r>
            <a:r>
              <a:rPr lang="en-US" altLang="en-US" sz="3200" dirty="0" err="1">
                <a:latin typeface="Times New Roman" pitchFamily="18" charset="0"/>
              </a:rPr>
              <a:t>khinh</a:t>
            </a:r>
            <a:r>
              <a:rPr lang="en-US" altLang="en-US" sz="3200" dirty="0">
                <a:latin typeface="Times New Roman" pitchFamily="18" charset="0"/>
              </a:rPr>
              <a:t> </a:t>
            </a:r>
            <a:r>
              <a:rPr lang="en-US" altLang="en-US" sz="3200" dirty="0" err="1">
                <a:latin typeface="Times New Roman" pitchFamily="18" charset="0"/>
              </a:rPr>
              <a:t>khỉnh</a:t>
            </a:r>
            <a:r>
              <a:rPr lang="en-US" altLang="en-US" sz="3200" dirty="0">
                <a:latin typeface="Times New Roman" pitchFamily="18" charset="0"/>
              </a:rPr>
              <a:t> </a:t>
            </a:r>
            <a:r>
              <a:rPr lang="en-US" altLang="en-US" sz="3200" dirty="0" err="1">
                <a:latin typeface="Times New Roman" pitchFamily="18" charset="0"/>
              </a:rPr>
              <a:t>đứng</a:t>
            </a:r>
            <a:r>
              <a:rPr lang="en-US" altLang="en-US" sz="3200" dirty="0">
                <a:latin typeface="Times New Roman" pitchFamily="18" charset="0"/>
              </a:rPr>
              <a:t> </a:t>
            </a:r>
            <a:r>
              <a:rPr lang="en-US" altLang="en-US" sz="3200" dirty="0" err="1">
                <a:latin typeface="Times New Roman" pitchFamily="18" charset="0"/>
              </a:rPr>
              <a:t>giữa</a:t>
            </a:r>
            <a:r>
              <a:rPr lang="en-US" altLang="en-US" sz="3200" dirty="0">
                <a:latin typeface="Times New Roman" pitchFamily="18" charset="0"/>
              </a:rPr>
              <a:t> </a:t>
            </a:r>
            <a:r>
              <a:rPr lang="en-US" altLang="en-US" sz="3200" dirty="0" err="1">
                <a:latin typeface="Times New Roman" pitchFamily="18" charset="0"/>
              </a:rPr>
              <a:t>đám</a:t>
            </a:r>
            <a:r>
              <a:rPr lang="en-US" altLang="en-US" sz="3200" dirty="0">
                <a:latin typeface="Times New Roman" pitchFamily="18" charset="0"/>
              </a:rPr>
              <a:t> </a:t>
            </a:r>
            <a:r>
              <a:rPr lang="en-US" altLang="en-US" sz="3200" dirty="0" err="1">
                <a:latin typeface="Times New Roman" pitchFamily="18" charset="0"/>
              </a:rPr>
              <a:t>bạch</a:t>
            </a:r>
            <a:r>
              <a:rPr lang="en-US" altLang="en-US" sz="3200" dirty="0">
                <a:latin typeface="Times New Roman" pitchFamily="18" charset="0"/>
              </a:rPr>
              <a:t> </a:t>
            </a:r>
            <a:r>
              <a:rPr lang="en-US" altLang="en-US" sz="3200" dirty="0" err="1">
                <a:latin typeface="Times New Roman" pitchFamily="18" charset="0"/>
              </a:rPr>
              <a:t>dương</a:t>
            </a:r>
            <a:r>
              <a:rPr lang="en-US" altLang="en-US" sz="3200" dirty="0">
                <a:latin typeface="Times New Roman" pitchFamily="18" charset="0"/>
              </a:rPr>
              <a:t> </a:t>
            </a:r>
            <a:r>
              <a:rPr lang="en-US" altLang="en-US" sz="3200" dirty="0" err="1">
                <a:latin typeface="Times New Roman" pitchFamily="18" charset="0"/>
              </a:rPr>
              <a:t>tươi</a:t>
            </a:r>
            <a:r>
              <a:rPr lang="en-US" altLang="en-US" sz="3200" dirty="0">
                <a:latin typeface="Times New Roman" pitchFamily="18" charset="0"/>
              </a:rPr>
              <a:t> </a:t>
            </a:r>
            <a:r>
              <a:rPr lang="en-US" altLang="en-US" sz="3200" dirty="0" err="1">
                <a:latin typeface="Times New Roman" pitchFamily="18" charset="0"/>
              </a:rPr>
              <a:t>cười</a:t>
            </a:r>
            <a:endParaRPr lang="en-US" altLang="en-US" sz="3200" dirty="0">
              <a:latin typeface="Times New Roman" pitchFamily="18" charset="0"/>
            </a:endParaRPr>
          </a:p>
        </p:txBody>
      </p:sp>
      <p:sp>
        <p:nvSpPr>
          <p:cNvPr id="10" name="Text Box 29"/>
          <p:cNvSpPr txBox="1">
            <a:spLocks noChangeArrowheads="1"/>
          </p:cNvSpPr>
          <p:nvPr/>
        </p:nvSpPr>
        <p:spPr bwMode="auto">
          <a:xfrm>
            <a:off x="95250" y="5257800"/>
            <a:ext cx="12001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b="1" dirty="0" err="1">
                <a:solidFill>
                  <a:srgbClr val="0000FF"/>
                </a:solidFill>
                <a:latin typeface="Times New Roman" pitchFamily="18" charset="0"/>
              </a:rPr>
              <a:t>Hình</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ảnh</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nhân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hoá</a:t>
            </a:r>
            <a:r>
              <a:rPr lang="en-US" altLang="en-US" sz="2800" b="1" dirty="0">
                <a:solidFill>
                  <a:srgbClr val="0000FF"/>
                </a:solidFill>
                <a:latin typeface="Times New Roman" pitchFamily="18" charset="0"/>
              </a:rPr>
              <a:t> </a:t>
            </a:r>
            <a:r>
              <a:rPr lang="en-US" altLang="en-US" sz="2800" dirty="0" err="1">
                <a:latin typeface="Times New Roman" pitchFamily="18" charset="0"/>
              </a:rPr>
              <a:t>làm</a:t>
            </a:r>
            <a:r>
              <a:rPr lang="en-US" altLang="en-US" sz="2800" dirty="0">
                <a:latin typeface="Times New Roman" pitchFamily="18" charset="0"/>
              </a:rPr>
              <a:t> </a:t>
            </a:r>
            <a:r>
              <a:rPr lang="en-US" altLang="en-US" sz="2800" dirty="0" err="1">
                <a:latin typeface="Times New Roman" pitchFamily="18" charset="0"/>
              </a:rPr>
              <a:t>cho</a:t>
            </a:r>
            <a:r>
              <a:rPr lang="en-US" altLang="en-US" sz="2800" dirty="0">
                <a:latin typeface="Times New Roman" pitchFamily="18" charset="0"/>
              </a:rPr>
              <a:t> </a:t>
            </a:r>
            <a:r>
              <a:rPr lang="en-US" altLang="en-US" sz="2800" dirty="0" err="1">
                <a:latin typeface="Times New Roman" pitchFamily="18" charset="0"/>
              </a:rPr>
              <a:t>cây</a:t>
            </a:r>
            <a:r>
              <a:rPr lang="en-US" altLang="en-US" sz="2800" dirty="0">
                <a:latin typeface="Times New Roman" pitchFamily="18" charset="0"/>
              </a:rPr>
              <a:t> </a:t>
            </a:r>
            <a:r>
              <a:rPr lang="en-US" altLang="en-US" sz="2800" dirty="0" err="1">
                <a:latin typeface="Times New Roman" pitchFamily="18" charset="0"/>
              </a:rPr>
              <a:t>sồi</a:t>
            </a:r>
            <a:r>
              <a:rPr lang="en-US" altLang="en-US" sz="2800" dirty="0">
                <a:latin typeface="Times New Roman" pitchFamily="18" charset="0"/>
              </a:rPr>
              <a:t> </a:t>
            </a:r>
            <a:r>
              <a:rPr lang="en-US" altLang="en-US" sz="2800" dirty="0" err="1">
                <a:latin typeface="Times New Roman" pitchFamily="18" charset="0"/>
              </a:rPr>
              <a:t>già</a:t>
            </a:r>
            <a:r>
              <a:rPr lang="en-US" altLang="en-US" sz="2800" dirty="0">
                <a:latin typeface="Times New Roman" pitchFamily="18" charset="0"/>
              </a:rPr>
              <a:t> </a:t>
            </a:r>
            <a:r>
              <a:rPr lang="en-US" altLang="en-US" sz="2800" dirty="0" err="1">
                <a:latin typeface="Times New Roman" pitchFamily="18" charset="0"/>
              </a:rPr>
              <a:t>như</a:t>
            </a:r>
            <a:r>
              <a:rPr lang="en-US" altLang="en-US" sz="2800" dirty="0">
                <a:latin typeface="Times New Roman" pitchFamily="18" charset="0"/>
              </a:rPr>
              <a:t> </a:t>
            </a:r>
            <a:r>
              <a:rPr lang="en-US" altLang="en-US" sz="2800" dirty="0" err="1">
                <a:latin typeface="Times New Roman" pitchFamily="18" charset="0"/>
              </a:rPr>
              <a:t>có</a:t>
            </a:r>
            <a:r>
              <a:rPr lang="en-US" altLang="en-US" sz="2800" dirty="0">
                <a:latin typeface="Times New Roman" pitchFamily="18" charset="0"/>
              </a:rPr>
              <a:t> </a:t>
            </a:r>
            <a:r>
              <a:rPr lang="en-US" altLang="en-US" sz="2800" dirty="0" err="1">
                <a:latin typeface="Times New Roman" pitchFamily="18" charset="0"/>
              </a:rPr>
              <a:t>tâm</a:t>
            </a:r>
            <a:r>
              <a:rPr lang="en-US" altLang="en-US" sz="2800" dirty="0">
                <a:latin typeface="Times New Roman" pitchFamily="18" charset="0"/>
              </a:rPr>
              <a:t> </a:t>
            </a:r>
            <a:r>
              <a:rPr lang="en-US" altLang="en-US" sz="2800" dirty="0" err="1">
                <a:latin typeface="Times New Roman" pitchFamily="18" charset="0"/>
              </a:rPr>
              <a:t>hồn</a:t>
            </a:r>
            <a:r>
              <a:rPr lang="en-US" altLang="en-US" sz="2800" dirty="0">
                <a:latin typeface="Times New Roman" pitchFamily="18" charset="0"/>
              </a:rPr>
              <a:t> </a:t>
            </a:r>
            <a:r>
              <a:rPr lang="en-US" altLang="en-US" sz="2800" dirty="0" err="1">
                <a:latin typeface="Times New Roman" pitchFamily="18" charset="0"/>
              </a:rPr>
              <a:t>của</a:t>
            </a:r>
            <a:r>
              <a:rPr lang="en-US" altLang="en-US" sz="2800" dirty="0">
                <a:latin typeface="Times New Roman" pitchFamily="18" charset="0"/>
              </a:rPr>
              <a:t> </a:t>
            </a:r>
            <a:r>
              <a:rPr lang="en-US" altLang="en-US" sz="2800" dirty="0" err="1">
                <a:latin typeface="Times New Roman" pitchFamily="18" charset="0"/>
              </a:rPr>
              <a:t>người</a:t>
            </a:r>
            <a:r>
              <a:rPr lang="en-US" altLang="en-US" sz="2800" dirty="0">
                <a:latin typeface="Times New Roman" pitchFamily="18" charset="0"/>
              </a:rPr>
              <a:t>: </a:t>
            </a:r>
            <a:r>
              <a:rPr lang="en-US" altLang="en-US" sz="2800" dirty="0" err="1">
                <a:latin typeface="Times New Roman" pitchFamily="18" charset="0"/>
              </a:rPr>
              <a:t>Mùa</a:t>
            </a:r>
            <a:r>
              <a:rPr lang="en-US" altLang="en-US" sz="2800" dirty="0">
                <a:latin typeface="Times New Roman" pitchFamily="18" charset="0"/>
              </a:rPr>
              <a:t> </a:t>
            </a:r>
            <a:r>
              <a:rPr lang="en-US" altLang="en-US" sz="2800" dirty="0" err="1">
                <a:latin typeface="Times New Roman" pitchFamily="18" charset="0"/>
              </a:rPr>
              <a:t>đông</a:t>
            </a:r>
            <a:r>
              <a:rPr lang="en-US" altLang="en-US" sz="2800" dirty="0">
                <a:latin typeface="Times New Roman" pitchFamily="18" charset="0"/>
              </a:rPr>
              <a:t>, </a:t>
            </a:r>
            <a:r>
              <a:rPr lang="en-US" altLang="en-US" sz="2800" dirty="0" err="1">
                <a:latin typeface="Times New Roman" pitchFamily="18" charset="0"/>
              </a:rPr>
              <a:t>cây</a:t>
            </a:r>
            <a:r>
              <a:rPr lang="en-US" altLang="en-US" sz="2800" dirty="0">
                <a:latin typeface="Times New Roman" pitchFamily="18" charset="0"/>
              </a:rPr>
              <a:t> </a:t>
            </a:r>
            <a:r>
              <a:rPr lang="en-US" altLang="en-US" sz="2800" dirty="0" err="1">
                <a:latin typeface="Times New Roman" pitchFamily="18" charset="0"/>
              </a:rPr>
              <a:t>sồi</a:t>
            </a:r>
            <a:r>
              <a:rPr lang="en-US" altLang="en-US" sz="2800" dirty="0">
                <a:latin typeface="Times New Roman" pitchFamily="18" charset="0"/>
              </a:rPr>
              <a:t> </a:t>
            </a:r>
            <a:r>
              <a:rPr lang="en-US" altLang="en-US" sz="2800" dirty="0" err="1">
                <a:latin typeface="Times New Roman" pitchFamily="18" charset="0"/>
              </a:rPr>
              <a:t>già</a:t>
            </a:r>
            <a:r>
              <a:rPr lang="en-US" altLang="en-US" sz="2800" dirty="0">
                <a:latin typeface="Times New Roman" pitchFamily="18" charset="0"/>
              </a:rPr>
              <a:t> </a:t>
            </a:r>
            <a:r>
              <a:rPr lang="en-US" altLang="en-US" sz="2800" dirty="0" err="1">
                <a:latin typeface="Times New Roman" pitchFamily="18" charset="0"/>
              </a:rPr>
              <a:t>cau</a:t>
            </a:r>
            <a:r>
              <a:rPr lang="en-US" altLang="en-US" sz="2800" dirty="0">
                <a:latin typeface="Times New Roman" pitchFamily="18" charset="0"/>
              </a:rPr>
              <a:t> </a:t>
            </a:r>
            <a:r>
              <a:rPr lang="en-US" altLang="en-US" sz="2800" dirty="0" err="1">
                <a:latin typeface="Times New Roman" pitchFamily="18" charset="0"/>
              </a:rPr>
              <a:t>có</a:t>
            </a:r>
            <a:r>
              <a:rPr lang="en-US" altLang="en-US" sz="2800" dirty="0">
                <a:latin typeface="Times New Roman" pitchFamily="18" charset="0"/>
              </a:rPr>
              <a:t>, </a:t>
            </a:r>
            <a:r>
              <a:rPr lang="en-US" altLang="en-US" sz="2800" dirty="0" err="1">
                <a:latin typeface="Times New Roman" pitchFamily="18" charset="0"/>
              </a:rPr>
              <a:t>khinh</a:t>
            </a:r>
            <a:r>
              <a:rPr lang="en-US" altLang="en-US" sz="2800" dirty="0">
                <a:latin typeface="Times New Roman" pitchFamily="18" charset="0"/>
              </a:rPr>
              <a:t> </a:t>
            </a:r>
            <a:r>
              <a:rPr lang="en-US" altLang="en-US" sz="2800" dirty="0" err="1">
                <a:latin typeface="Times New Roman" pitchFamily="18" charset="0"/>
              </a:rPr>
              <a:t>khỉnh</a:t>
            </a:r>
            <a:r>
              <a:rPr lang="en-US" altLang="en-US" sz="2800" dirty="0">
                <a:latin typeface="Times New Roman" pitchFamily="18" charset="0"/>
              </a:rPr>
              <a:t>, </a:t>
            </a:r>
            <a:r>
              <a:rPr lang="en-US" altLang="en-US" sz="2800" dirty="0" err="1">
                <a:latin typeface="Times New Roman" pitchFamily="18" charset="0"/>
              </a:rPr>
              <a:t>vẻ</a:t>
            </a:r>
            <a:r>
              <a:rPr lang="en-US" altLang="en-US" sz="2800" dirty="0">
                <a:latin typeface="Times New Roman" pitchFamily="18" charset="0"/>
              </a:rPr>
              <a:t> </a:t>
            </a:r>
            <a:r>
              <a:rPr lang="en-US" altLang="en-US" sz="2800" dirty="0" err="1">
                <a:latin typeface="Times New Roman" pitchFamily="18" charset="0"/>
              </a:rPr>
              <a:t>ngờ</a:t>
            </a:r>
            <a:r>
              <a:rPr lang="en-US" altLang="en-US" sz="2800" dirty="0">
                <a:latin typeface="Times New Roman" pitchFamily="18" charset="0"/>
              </a:rPr>
              <a:t> </a:t>
            </a:r>
            <a:r>
              <a:rPr lang="en-US" altLang="en-US" sz="2800" dirty="0" err="1">
                <a:latin typeface="Times New Roman" pitchFamily="18" charset="0"/>
              </a:rPr>
              <a:t>vực</a:t>
            </a:r>
            <a:r>
              <a:rPr lang="en-US" altLang="en-US" sz="2800" dirty="0">
                <a:latin typeface="Times New Roman" pitchFamily="18" charset="0"/>
              </a:rPr>
              <a:t>, </a:t>
            </a:r>
            <a:r>
              <a:rPr lang="en-US" altLang="en-US" sz="2800" dirty="0" err="1">
                <a:latin typeface="Times New Roman" pitchFamily="18" charset="0"/>
              </a:rPr>
              <a:t>buồn</a:t>
            </a:r>
            <a:r>
              <a:rPr lang="en-US" altLang="en-US" sz="2800" dirty="0">
                <a:latin typeface="Times New Roman" pitchFamily="18" charset="0"/>
              </a:rPr>
              <a:t> </a:t>
            </a:r>
            <a:r>
              <a:rPr lang="en-US" altLang="en-US" sz="2800" dirty="0" err="1">
                <a:latin typeface="Times New Roman" pitchFamily="18" charset="0"/>
              </a:rPr>
              <a:t>rầu</a:t>
            </a:r>
            <a:r>
              <a:rPr lang="en-US" altLang="en-US" sz="2800" dirty="0">
                <a:latin typeface="Times New Roman" pitchFamily="18" charset="0"/>
              </a:rPr>
              <a:t>. </a:t>
            </a:r>
            <a:r>
              <a:rPr lang="en-US" altLang="en-US" sz="2800" dirty="0" err="1">
                <a:latin typeface="Times New Roman" pitchFamily="18" charset="0"/>
              </a:rPr>
              <a:t>Xuân</a:t>
            </a:r>
            <a:r>
              <a:rPr lang="en-US" altLang="en-US" sz="2800" dirty="0">
                <a:latin typeface="Times New Roman" pitchFamily="18" charset="0"/>
              </a:rPr>
              <a:t> </a:t>
            </a:r>
            <a:r>
              <a:rPr lang="en-US" altLang="en-US" sz="2800" dirty="0" err="1">
                <a:latin typeface="Times New Roman" pitchFamily="18" charset="0"/>
              </a:rPr>
              <a:t>đến</a:t>
            </a:r>
            <a:r>
              <a:rPr lang="en-US" altLang="en-US" sz="2800" dirty="0">
                <a:latin typeface="Times New Roman" pitchFamily="18" charset="0"/>
              </a:rPr>
              <a:t>, </a:t>
            </a:r>
            <a:r>
              <a:rPr lang="en-US" altLang="en-US" sz="2800" dirty="0" err="1">
                <a:latin typeface="Times New Roman" pitchFamily="18" charset="0"/>
              </a:rPr>
              <a:t>nó</a:t>
            </a:r>
            <a:r>
              <a:rPr lang="en-US" altLang="en-US" sz="2800" dirty="0">
                <a:latin typeface="Times New Roman" pitchFamily="18" charset="0"/>
              </a:rPr>
              <a:t> say </a:t>
            </a:r>
            <a:r>
              <a:rPr lang="en-US" altLang="en-US" sz="2800" dirty="0" err="1">
                <a:latin typeface="Times New Roman" pitchFamily="18" charset="0"/>
              </a:rPr>
              <a:t>sưa</a:t>
            </a:r>
            <a:r>
              <a:rPr lang="en-US" altLang="en-US" sz="2800" dirty="0">
                <a:latin typeface="Times New Roman" pitchFamily="18" charset="0"/>
              </a:rPr>
              <a:t>, </a:t>
            </a:r>
            <a:r>
              <a:rPr lang="en-US" altLang="en-US" sz="2800" dirty="0" err="1">
                <a:latin typeface="Times New Roman" pitchFamily="18" charset="0"/>
              </a:rPr>
              <a:t>ngây</a:t>
            </a:r>
            <a:r>
              <a:rPr lang="en-US" altLang="en-US" sz="2800" dirty="0">
                <a:latin typeface="Times New Roman" pitchFamily="18" charset="0"/>
              </a:rPr>
              <a:t> </a:t>
            </a:r>
            <a:r>
              <a:rPr lang="en-US" altLang="en-US" sz="2800" dirty="0" err="1">
                <a:latin typeface="Times New Roman" pitchFamily="18" charset="0"/>
              </a:rPr>
              <a:t>ngất</a:t>
            </a:r>
            <a:r>
              <a:rPr lang="en-US" altLang="en-US" sz="2800" dirty="0">
                <a:latin typeface="Times New Roman" pitchFamily="18" charset="0"/>
              </a:rPr>
              <a:t>, </a:t>
            </a:r>
            <a:r>
              <a:rPr lang="en-US" altLang="en-US" sz="2800" dirty="0" err="1">
                <a:latin typeface="Times New Roman" pitchFamily="18" charset="0"/>
              </a:rPr>
              <a:t>khẽ</a:t>
            </a:r>
            <a:r>
              <a:rPr lang="en-US" altLang="en-US" sz="2800" dirty="0">
                <a:latin typeface="Times New Roman" pitchFamily="18" charset="0"/>
              </a:rPr>
              <a:t> </a:t>
            </a:r>
            <a:r>
              <a:rPr lang="en-US" altLang="en-US" sz="2800" dirty="0" err="1">
                <a:latin typeface="Times New Roman" pitchFamily="18" charset="0"/>
              </a:rPr>
              <a:t>đung</a:t>
            </a:r>
            <a:r>
              <a:rPr lang="en-US" altLang="en-US" sz="2800" dirty="0">
                <a:latin typeface="Times New Roman" pitchFamily="18" charset="0"/>
              </a:rPr>
              <a:t> </a:t>
            </a:r>
            <a:r>
              <a:rPr lang="en-US" altLang="en-US" sz="2800" dirty="0" err="1">
                <a:latin typeface="Times New Roman" pitchFamily="18" charset="0"/>
              </a:rPr>
              <a:t>đưa</a:t>
            </a:r>
            <a:r>
              <a:rPr lang="en-US" altLang="en-US" sz="2800" dirty="0">
                <a:latin typeface="Times New Roman" pitchFamily="18" charset="0"/>
              </a:rPr>
              <a:t> </a:t>
            </a:r>
            <a:r>
              <a:rPr lang="en-US" altLang="en-US" sz="2800" dirty="0" err="1">
                <a:latin typeface="Times New Roman" pitchFamily="18" charset="0"/>
              </a:rPr>
              <a:t>trong</a:t>
            </a:r>
            <a:r>
              <a:rPr lang="en-US" altLang="en-US" sz="2800" dirty="0">
                <a:latin typeface="Times New Roman" pitchFamily="18" charset="0"/>
              </a:rPr>
              <a:t> </a:t>
            </a:r>
            <a:r>
              <a:rPr lang="en-US" altLang="en-US" sz="2800" dirty="0" err="1">
                <a:latin typeface="Times New Roman" pitchFamily="18" charset="0"/>
              </a:rPr>
              <a:t>nắng</a:t>
            </a:r>
            <a:r>
              <a:rPr lang="en-US" altLang="en-US" sz="2800" dirty="0">
                <a:latin typeface="Times New Roman" pitchFamily="18" charset="0"/>
              </a:rPr>
              <a:t> </a:t>
            </a:r>
            <a:r>
              <a:rPr lang="en-US" altLang="en-US" sz="2800" dirty="0" err="1">
                <a:latin typeface="Times New Roman" pitchFamily="18" charset="0"/>
              </a:rPr>
              <a:t>chiều</a:t>
            </a:r>
            <a:r>
              <a:rPr lang="en-US" altLang="en-US" sz="2800" dirty="0">
                <a:latin typeface="Times New Roman" pitchFamily="18" charset="0"/>
              </a:rPr>
              <a:t>.</a:t>
            </a:r>
          </a:p>
        </p:txBody>
      </p:sp>
      <p:pic>
        <p:nvPicPr>
          <p:cNvPr id="2" name="Picture 1">
            <a:extLst>
              <a:ext uri="{FF2B5EF4-FFF2-40B4-BE49-F238E27FC236}">
                <a16:creationId xmlns:a16="http://schemas.microsoft.com/office/drawing/2014/main" id="{B78D872B-F393-42B4-AF4E-043ED41765C1}"/>
              </a:ext>
            </a:extLst>
          </p:cNvPr>
          <p:cNvPicPr>
            <a:picLocks noChangeAspect="1"/>
          </p:cNvPicPr>
          <p:nvPr/>
        </p:nvPicPr>
        <p:blipFill>
          <a:blip r:embed="rId3"/>
          <a:stretch>
            <a:fillRect/>
          </a:stretch>
        </p:blipFill>
        <p:spPr>
          <a:xfrm>
            <a:off x="7364053" y="1295400"/>
            <a:ext cx="2313347" cy="1743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D43B8789-D166-4987-B5CE-09D5B965A3B2}"/>
              </a:ext>
            </a:extLst>
          </p:cNvPr>
          <p:cNvPicPr>
            <a:picLocks noChangeAspect="1"/>
          </p:cNvPicPr>
          <p:nvPr/>
        </p:nvPicPr>
        <p:blipFill>
          <a:blip r:embed="rId4"/>
          <a:stretch>
            <a:fillRect/>
          </a:stretch>
        </p:blipFill>
        <p:spPr>
          <a:xfrm>
            <a:off x="9716728" y="1295400"/>
            <a:ext cx="2380022"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F0C530DC-EF7F-4490-858C-C41CFD3F1B81}"/>
              </a:ext>
            </a:extLst>
          </p:cNvPr>
          <p:cNvPicPr>
            <a:picLocks noChangeAspect="1"/>
          </p:cNvPicPr>
          <p:nvPr/>
        </p:nvPicPr>
        <p:blipFill>
          <a:blip r:embed="rId5"/>
          <a:stretch>
            <a:fillRect/>
          </a:stretch>
        </p:blipFill>
        <p:spPr>
          <a:xfrm>
            <a:off x="7734300" y="3124200"/>
            <a:ext cx="3962400" cy="2193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433659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animEffect transition="in" filter="fade">
                                      <p:cBhvr>
                                        <p:cTn id="7" dur="1000"/>
                                        <p:tgtEl>
                                          <p:spTgt spid="46094"/>
                                        </p:tgtEl>
                                      </p:cBhvr>
                                    </p:animEffect>
                                    <p:anim calcmode="lin" valueType="num">
                                      <p:cBhvr>
                                        <p:cTn id="8" dur="1000" fill="hold"/>
                                        <p:tgtEl>
                                          <p:spTgt spid="46094"/>
                                        </p:tgtEl>
                                        <p:attrNameLst>
                                          <p:attrName>ppt_x</p:attrName>
                                        </p:attrNameLst>
                                      </p:cBhvr>
                                      <p:tavLst>
                                        <p:tav tm="0">
                                          <p:val>
                                            <p:strVal val="#ppt_x"/>
                                          </p:val>
                                        </p:tav>
                                        <p:tav tm="100000">
                                          <p:val>
                                            <p:strVal val="#ppt_x"/>
                                          </p:val>
                                        </p:tav>
                                      </p:tavLst>
                                    </p:anim>
                                    <p:anim calcmode="lin" valueType="num">
                                      <p:cBhvr>
                                        <p:cTn id="9" dur="1000" fill="hold"/>
                                        <p:tgtEl>
                                          <p:spTgt spid="460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109"/>
                                        </p:tgtEl>
                                        <p:attrNameLst>
                                          <p:attrName>style.visibility</p:attrName>
                                        </p:attrNameLst>
                                      </p:cBhvr>
                                      <p:to>
                                        <p:strVal val="visible"/>
                                      </p:to>
                                    </p:set>
                                    <p:animEffect transition="in" filter="fade">
                                      <p:cBhvr>
                                        <p:cTn id="14" dur="1000"/>
                                        <p:tgtEl>
                                          <p:spTgt spid="46109"/>
                                        </p:tgtEl>
                                      </p:cBhvr>
                                    </p:animEffect>
                                    <p:anim calcmode="lin" valueType="num">
                                      <p:cBhvr>
                                        <p:cTn id="15" dur="1000" fill="hold"/>
                                        <p:tgtEl>
                                          <p:spTgt spid="46109"/>
                                        </p:tgtEl>
                                        <p:attrNameLst>
                                          <p:attrName>ppt_x</p:attrName>
                                        </p:attrNameLst>
                                      </p:cBhvr>
                                      <p:tavLst>
                                        <p:tav tm="0">
                                          <p:val>
                                            <p:strVal val="#ppt_x"/>
                                          </p:val>
                                        </p:tav>
                                        <p:tav tm="100000">
                                          <p:val>
                                            <p:strVal val="#ppt_x"/>
                                          </p:val>
                                        </p:tav>
                                      </p:tavLst>
                                    </p:anim>
                                    <p:anim calcmode="lin" valueType="num">
                                      <p:cBhvr>
                                        <p:cTn id="16" dur="1000" fill="hold"/>
                                        <p:tgtEl>
                                          <p:spTgt spid="4610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10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971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7" name="Text Box 3"/>
          <p:cNvSpPr txBox="1">
            <a:spLocks noChangeArrowheads="1"/>
          </p:cNvSpPr>
          <p:nvPr/>
        </p:nvSpPr>
        <p:spPr bwMode="auto">
          <a:xfrm>
            <a:off x="3733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8" name="Text Box 4"/>
          <p:cNvSpPr txBox="1">
            <a:spLocks noChangeArrowheads="1"/>
          </p:cNvSpPr>
          <p:nvPr/>
        </p:nvSpPr>
        <p:spPr bwMode="auto">
          <a:xfrm>
            <a:off x="4114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5" name="Text Box 5"/>
          <p:cNvSpPr txBox="1">
            <a:spLocks noChangeArrowheads="1"/>
          </p:cNvSpPr>
          <p:nvPr/>
        </p:nvSpPr>
        <p:spPr bwMode="auto">
          <a:xfrm>
            <a:off x="152400" y="-42057"/>
            <a:ext cx="11658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Những</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hình</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ảnh</a:t>
            </a:r>
            <a:r>
              <a:rPr lang="en-US" altLang="en-US" sz="4000" b="1" dirty="0">
                <a:solidFill>
                  <a:srgbClr val="FF0000"/>
                </a:solidFill>
                <a:latin typeface="Times New Roman" pitchFamily="18" charset="0"/>
              </a:rPr>
              <a:t> so </a:t>
            </a:r>
            <a:r>
              <a:rPr lang="en-US" altLang="en-US" sz="4000" b="1" dirty="0" err="1">
                <a:solidFill>
                  <a:srgbClr val="FF0000"/>
                </a:solidFill>
                <a:latin typeface="Times New Roman" pitchFamily="18" charset="0"/>
              </a:rPr>
              <a:t>sánh</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và</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nhân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hóa</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có</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tác</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dụng</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gì</a:t>
            </a:r>
            <a:r>
              <a:rPr lang="en-US" altLang="en-US" sz="4000" b="1" dirty="0">
                <a:solidFill>
                  <a:srgbClr val="FF0000"/>
                </a:solidFill>
                <a:latin typeface="Times New Roman" pitchFamily="18" charset="0"/>
              </a:rPr>
              <a:t>?</a:t>
            </a:r>
          </a:p>
        </p:txBody>
      </p:sp>
      <p:sp>
        <p:nvSpPr>
          <p:cNvPr id="11270" name="Text Box 6"/>
          <p:cNvSpPr txBox="1">
            <a:spLocks noChangeArrowheads="1"/>
          </p:cNvSpPr>
          <p:nvPr/>
        </p:nvSpPr>
        <p:spPr bwMode="auto">
          <a:xfrm>
            <a:off x="4114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9" name="Text Box 9"/>
          <p:cNvSpPr txBox="1">
            <a:spLocks noChangeArrowheads="1"/>
          </p:cNvSpPr>
          <p:nvPr/>
        </p:nvSpPr>
        <p:spPr bwMode="auto">
          <a:xfrm>
            <a:off x="876300" y="1933040"/>
            <a:ext cx="10668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4400"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Những</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hình</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ảnh</a:t>
            </a:r>
            <a:r>
              <a:rPr lang="en-US" altLang="en-US" sz="4400" b="1" dirty="0">
                <a:solidFill>
                  <a:srgbClr val="663300"/>
                </a:solidFill>
                <a:latin typeface="Times New Roman" panose="02020603050405020304" pitchFamily="18" charset="0"/>
                <a:cs typeface="Times New Roman" panose="02020603050405020304" pitchFamily="18" charset="0"/>
              </a:rPr>
              <a:t> so </a:t>
            </a:r>
            <a:r>
              <a:rPr lang="en-US" altLang="en-US" sz="4400" b="1" dirty="0" err="1">
                <a:solidFill>
                  <a:srgbClr val="663300"/>
                </a:solidFill>
                <a:latin typeface="Times New Roman" panose="02020603050405020304" pitchFamily="18" charset="0"/>
                <a:cs typeface="Times New Roman" panose="02020603050405020304" pitchFamily="18" charset="0"/>
              </a:rPr>
              <a:t>sánh</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và</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nhân</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hóa</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có</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tác</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dụng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nêu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bật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vẻ</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đẹp</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riêng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của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cây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khiến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chúng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trở</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gần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gũi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thân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thuộc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với</a:t>
            </a:r>
            <a:r>
              <a:rPr lang="en-US" altLang="en-US" sz="4400" dirty="0">
                <a:latin typeface="Times New Roman" panose="02020603050405020304" pitchFamily="18" charset="0"/>
                <a:cs typeface="Times New Roman" panose="02020603050405020304" pitchFamily="18" charset="0"/>
              </a:rPr>
              <a:t> con </a:t>
            </a:r>
            <a:r>
              <a:rPr lang="en-US" altLang="en-US" sz="4400" dirty="0" err="1">
                <a:latin typeface="Times New Roman" panose="02020603050405020304" pitchFamily="18" charset="0"/>
                <a:cs typeface="Times New Roman" panose="02020603050405020304" pitchFamily="18" charset="0"/>
              </a:rPr>
              <a:t>người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làm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cho</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bài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văn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thêm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sinh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động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hơn</a:t>
            </a:r>
            <a:r>
              <a:rPr lang="en-US" altLang="en-US" sz="44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40F85F2-5915-4D9C-926A-6C8D539DF8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95800"/>
            <a:ext cx="2438400" cy="2438400"/>
          </a:xfrm>
          <a:prstGeom prst="rect">
            <a:avLst/>
          </a:prstGeom>
          <a:ln>
            <a:noFill/>
          </a:ln>
          <a:effectLst>
            <a:softEdge rad="112500"/>
          </a:effectLst>
        </p:spPr>
      </p:pic>
    </p:spTree>
    <p:extLst>
      <p:ext uri="{BB962C8B-B14F-4D97-AF65-F5344CB8AC3E}">
        <p14:creationId xmlns:p14="http://schemas.microsoft.com/office/powerpoint/2010/main" val="7551554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ox(in)">
                                      <p:cBhvr>
                                        <p:cTn id="12" dur="500"/>
                                        <p:tgtEl>
                                          <p:spTgt spid="71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689"/>
                                        </p:tgtEl>
                                      </p:cBhvr>
                                    </p:animEffect>
                                    <p:set>
                                      <p:cBhvr>
                                        <p:cTn id="20" dur="1" fill="hold">
                                          <p:stCondLst>
                                            <p:cond delay="499"/>
                                          </p:stCondLst>
                                        </p:cTn>
                                        <p:tgtEl>
                                          <p:spTgt spid="71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5" grpId="1"/>
      <p:bldP spid="71689" grpId="0"/>
      <p:bldP spid="7168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1752600" y="1028702"/>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b="1">
              <a:solidFill>
                <a:srgbClr val="CC0066"/>
              </a:solidFill>
              <a:latin typeface=".VnTime" pitchFamily="34" charset="0"/>
            </a:endParaRPr>
          </a:p>
        </p:txBody>
      </p:sp>
      <p:graphicFrame>
        <p:nvGraphicFramePr>
          <p:cNvPr id="13350" name="Group 38"/>
          <p:cNvGraphicFramePr>
            <a:graphicFrameLocks noGrp="1"/>
          </p:cNvGraphicFramePr>
          <p:nvPr>
            <p:extLst>
              <p:ext uri="{D42A27DB-BD31-4B8C-83A1-F6EECF244321}">
                <p14:modId xmlns:p14="http://schemas.microsoft.com/office/powerpoint/2010/main" val="3068843813"/>
              </p:ext>
            </p:extLst>
          </p:nvPr>
        </p:nvGraphicFramePr>
        <p:xfrm>
          <a:off x="0" y="18698"/>
          <a:ext cx="12192000" cy="6858000"/>
        </p:xfrm>
        <a:graphic>
          <a:graphicData uri="http://schemas.openxmlformats.org/drawingml/2006/table">
            <a:tbl>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49601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076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954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vi-VN"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58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Box 5"/>
          <p:cNvSpPr txBox="1">
            <a:spLocks noChangeArrowheads="1"/>
          </p:cNvSpPr>
          <p:nvPr/>
        </p:nvSpPr>
        <p:spPr bwMode="auto">
          <a:xfrm>
            <a:off x="1180911" y="-1126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CÂU HỎI </a:t>
            </a:r>
          </a:p>
        </p:txBody>
      </p:sp>
      <p:sp>
        <p:nvSpPr>
          <p:cNvPr id="7" name="TextBox 6"/>
          <p:cNvSpPr txBox="1">
            <a:spLocks noChangeArrowheads="1"/>
          </p:cNvSpPr>
          <p:nvPr/>
        </p:nvSpPr>
        <p:spPr bwMode="auto">
          <a:xfrm>
            <a:off x="4692927" y="18697"/>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dirty="0">
                <a:solidFill>
                  <a:srgbClr val="0000CC"/>
                </a:solidFill>
                <a:latin typeface="Times New Roman" panose="02020603050405020304" pitchFamily="18" charset="0"/>
                <a:cs typeface="Times New Roman" panose="02020603050405020304" pitchFamily="18" charset="0"/>
              </a:rPr>
              <a:t>LÁ  BÀNG</a:t>
            </a:r>
          </a:p>
        </p:txBody>
      </p:sp>
      <p:sp>
        <p:nvSpPr>
          <p:cNvPr id="8" name="TextBox 7"/>
          <p:cNvSpPr txBox="1">
            <a:spLocks noChangeArrowheads="1"/>
          </p:cNvSpPr>
          <p:nvPr/>
        </p:nvSpPr>
        <p:spPr bwMode="auto">
          <a:xfrm>
            <a:off x="8458581" y="26971"/>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dirty="0">
                <a:solidFill>
                  <a:srgbClr val="0000CC"/>
                </a:solidFill>
                <a:latin typeface="Times New Roman" panose="02020603050405020304" pitchFamily="18" charset="0"/>
                <a:cs typeface="Times New Roman" panose="02020603050405020304" pitchFamily="18" charset="0"/>
              </a:rPr>
              <a:t>CÂY  SỒI  GIÀ</a:t>
            </a:r>
          </a:p>
        </p:txBody>
      </p:sp>
      <p:sp>
        <p:nvSpPr>
          <p:cNvPr id="9" name="TextBox 8"/>
          <p:cNvSpPr txBox="1">
            <a:spLocks noChangeArrowheads="1"/>
          </p:cNvSpPr>
          <p:nvPr/>
        </p:nvSpPr>
        <p:spPr bwMode="auto">
          <a:xfrm>
            <a:off x="609221" y="436567"/>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200" b="1" dirty="0">
                <a:latin typeface="Times New Roman" panose="02020603050405020304" pitchFamily="18" charset="0"/>
                <a:ea typeface="Calibri" pitchFamily="34" charset="0"/>
                <a:cs typeface="Times New Roman" panose="02020603050405020304" pitchFamily="18" charset="0"/>
              </a:rPr>
              <a:t>Tác giả miêu tả bộ phận nào của cây</a:t>
            </a:r>
            <a:r>
              <a:rPr lang="en-US" altLang="en-US" sz="3200" b="1" dirty="0">
                <a:latin typeface="Times New Roman" panose="02020603050405020304" pitchFamily="18" charset="0"/>
                <a:ea typeface="Calibri" pitchFamily="34" charset="0"/>
                <a:cs typeface="Times New Roman" panose="02020603050405020304" pitchFamily="18" charset="0"/>
              </a:rPr>
              <a:t> ?</a:t>
            </a:r>
          </a:p>
        </p:txBody>
      </p:sp>
      <p:sp>
        <p:nvSpPr>
          <p:cNvPr id="11" name="TextBox 10"/>
          <p:cNvSpPr txBox="1">
            <a:spLocks noChangeArrowheads="1"/>
          </p:cNvSpPr>
          <p:nvPr/>
        </p:nvSpPr>
        <p:spPr bwMode="auto">
          <a:xfrm>
            <a:off x="8534781" y="559866"/>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4000" b="1" dirty="0">
                <a:solidFill>
                  <a:srgbClr val="FF0000"/>
                </a:solidFill>
                <a:latin typeface="Times New Roman" panose="02020603050405020304" pitchFamily="18" charset="0"/>
                <a:ea typeface="Calibri" pitchFamily="34" charset="0"/>
                <a:cs typeface="Times New Roman" panose="02020603050405020304" pitchFamily="18" charset="0"/>
              </a:rPr>
              <a:t>thân , vỏ , cành</a:t>
            </a:r>
            <a:r>
              <a:rPr lang="vi-VN" altLang="en-US" sz="4000" b="1" dirty="0">
                <a:latin typeface="Times New Roman" panose="02020603050405020304" pitchFamily="18" charset="0"/>
                <a:ea typeface="Calibri" pitchFamily="34" charset="0"/>
                <a:cs typeface="Times New Roman" panose="02020603050405020304" pitchFamily="18" charset="0"/>
              </a:rPr>
              <a:t> </a:t>
            </a:r>
            <a:endParaRPr lang="en-US" altLang="en-US" sz="4000" b="1" dirty="0">
              <a:latin typeface="Times New Roman" panose="02020603050405020304" pitchFamily="18" charset="0"/>
              <a:ea typeface="Calibri" pitchFamily="34" charset="0"/>
              <a:cs typeface="Times New Roman" panose="02020603050405020304" pitchFamily="18" charset="0"/>
            </a:endParaRPr>
          </a:p>
        </p:txBody>
      </p:sp>
      <p:sp>
        <p:nvSpPr>
          <p:cNvPr id="12" name="TextBox 11"/>
          <p:cNvSpPr txBox="1">
            <a:spLocks noChangeArrowheads="1"/>
          </p:cNvSpPr>
          <p:nvPr/>
        </p:nvSpPr>
        <p:spPr bwMode="auto">
          <a:xfrm>
            <a:off x="457200" y="2104651"/>
            <a:ext cx="304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600" b="1" dirty="0">
                <a:latin typeface="Times New Roman" panose="02020603050405020304" pitchFamily="18" charset="0"/>
                <a:ea typeface="Calibri" pitchFamily="34" charset="0"/>
                <a:cs typeface="Times New Roman" panose="02020603050405020304" pitchFamily="18" charset="0"/>
              </a:rPr>
              <a:t>Tác giả miêu tả theo trình tự nào</a:t>
            </a:r>
            <a:r>
              <a:rPr lang="en-US" altLang="en-US" sz="3600" b="1" dirty="0">
                <a:latin typeface="Times New Roman" panose="02020603050405020304" pitchFamily="18" charset="0"/>
                <a:ea typeface="Calibri" pitchFamily="34" charset="0"/>
                <a:cs typeface="Times New Roman" panose="02020603050405020304" pitchFamily="18" charset="0"/>
              </a:rPr>
              <a:t>?</a:t>
            </a:r>
            <a:r>
              <a:rPr lang="vi-VN" altLang="en-US" sz="3600" b="1" dirty="0">
                <a:latin typeface="Times New Roman" panose="02020603050405020304" pitchFamily="18" charset="0"/>
                <a:ea typeface="Calibri" pitchFamily="34" charset="0"/>
                <a:cs typeface="Times New Roman" panose="02020603050405020304" pitchFamily="18" charset="0"/>
              </a:rPr>
              <a:t> </a:t>
            </a:r>
            <a:endParaRPr lang="en-US" altLang="en-US" sz="3600" b="1" dirty="0">
              <a:latin typeface="Times New Roman" panose="02020603050405020304" pitchFamily="18" charset="0"/>
              <a:ea typeface="Calibri" pitchFamily="34" charset="0"/>
              <a:cs typeface="Times New Roman" panose="02020603050405020304" pitchFamily="18" charset="0"/>
            </a:endParaRPr>
          </a:p>
        </p:txBody>
      </p:sp>
      <p:sp>
        <p:nvSpPr>
          <p:cNvPr id="14" name="TextBox 13"/>
          <p:cNvSpPr txBox="1">
            <a:spLocks noChangeArrowheads="1"/>
          </p:cNvSpPr>
          <p:nvPr/>
        </p:nvSpPr>
        <p:spPr bwMode="auto">
          <a:xfrm>
            <a:off x="8534781" y="1894569"/>
            <a:ext cx="3048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en-US" sz="3200" b="1" dirty="0" err="1">
                <a:solidFill>
                  <a:srgbClr val="0000FF"/>
                </a:solidFill>
                <a:latin typeface="Times New Roman" panose="02020603050405020304" pitchFamily="18" charset="0"/>
                <a:cs typeface="Times New Roman" panose="02020603050405020304" pitchFamily="18" charset="0"/>
              </a:rPr>
              <a:t>Sự</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đổi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sồi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từ</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đông</a:t>
            </a:r>
            <a:r>
              <a:rPr lang="en-US" altLang="en-US" sz="3200" b="1" dirty="0">
                <a:latin typeface="Times New Roman" panose="02020603050405020304" pitchFamily="18" charset="0"/>
                <a:cs typeface="Times New Roman" panose="02020603050405020304" pitchFamily="18" charset="0"/>
              </a:rPr>
              <a:t> sang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xuân</a:t>
            </a:r>
            <a:r>
              <a:rPr lang="en-US" altLang="en-US" sz="3200" b="1" dirty="0">
                <a:solidFill>
                  <a:srgbClr val="0000FF"/>
                </a:solidFill>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Calibri" pitchFamily="34" charset="0"/>
              <a:cs typeface="Times New Roman" panose="02020603050405020304" pitchFamily="18" charset="0"/>
            </a:endParaRPr>
          </a:p>
        </p:txBody>
      </p:sp>
      <p:sp>
        <p:nvSpPr>
          <p:cNvPr id="15" name="TextBox 14"/>
          <p:cNvSpPr txBox="1">
            <a:spLocks noChangeArrowheads="1"/>
          </p:cNvSpPr>
          <p:nvPr/>
        </p:nvSpPr>
        <p:spPr bwMode="auto">
          <a:xfrm>
            <a:off x="443948" y="4343401"/>
            <a:ext cx="304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3600" b="1" dirty="0">
                <a:latin typeface="Times New Roman" panose="02020603050405020304" pitchFamily="18" charset="0"/>
                <a:ea typeface="Calibri" pitchFamily="34" charset="0"/>
                <a:cs typeface="Times New Roman" panose="02020603050405020304" pitchFamily="18" charset="0"/>
              </a:rPr>
              <a:t>Tác giả đã dùng những biện pháp nào để miêu tả</a:t>
            </a:r>
            <a:r>
              <a:rPr lang="en-US" altLang="en-US" sz="3600" b="1" dirty="0">
                <a:latin typeface="Times New Roman" panose="02020603050405020304" pitchFamily="18" charset="0"/>
                <a:ea typeface="Calibri" pitchFamily="34" charset="0"/>
                <a:cs typeface="Times New Roman" panose="02020603050405020304" pitchFamily="18" charset="0"/>
              </a:rPr>
              <a:t> </a:t>
            </a:r>
            <a:r>
              <a:rPr lang="vi-VN" altLang="en-US" sz="3600" b="1" dirty="0">
                <a:latin typeface="Times New Roman" panose="02020603050405020304" pitchFamily="18" charset="0"/>
                <a:ea typeface="Calibri" pitchFamily="34" charset="0"/>
                <a:cs typeface="Times New Roman" panose="02020603050405020304" pitchFamily="18" charset="0"/>
              </a:rPr>
              <a:t>?</a:t>
            </a:r>
            <a:endParaRPr lang="en-US" altLang="en-US" sz="3600" b="1" dirty="0">
              <a:latin typeface="Times New Roman" panose="02020603050405020304" pitchFamily="18" charset="0"/>
              <a:ea typeface="Calibri" pitchFamily="34" charset="0"/>
              <a:cs typeface="Times New Roman" panose="02020603050405020304" pitchFamily="18" charset="0"/>
            </a:endParaRPr>
          </a:p>
        </p:txBody>
      </p:sp>
      <p:sp>
        <p:nvSpPr>
          <p:cNvPr id="16" name="TextBox 15"/>
          <p:cNvSpPr txBox="1">
            <a:spLocks noChangeArrowheads="1"/>
          </p:cNvSpPr>
          <p:nvPr/>
        </p:nvSpPr>
        <p:spPr bwMode="auto">
          <a:xfrm>
            <a:off x="4419600" y="4593597"/>
            <a:ext cx="36572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vi-VN" altLang="en-US" sz="2800" dirty="0">
                <a:solidFill>
                  <a:srgbClr val="FF0000"/>
                </a:solidFill>
                <a:latin typeface="Times New Roman" panose="02020603050405020304" pitchFamily="18" charset="0"/>
                <a:ea typeface="Calibri" pitchFamily="34" charset="0"/>
                <a:cs typeface="Times New Roman" panose="02020603050405020304" pitchFamily="18" charset="0"/>
              </a:rPr>
              <a:t>So sánh</a:t>
            </a:r>
            <a:r>
              <a:rPr lang="vi-VN" altLang="en-US" sz="2800" dirty="0">
                <a:latin typeface="Times New Roman" panose="02020603050405020304" pitchFamily="18" charset="0"/>
                <a:ea typeface="Calibri" pitchFamily="34" charset="0"/>
                <a:cs typeface="Times New Roman" panose="02020603050405020304" pitchFamily="18" charset="0"/>
              </a:rPr>
              <a:t> :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Mùa</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xuân</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lá</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bàng</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mới</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nảy</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trông</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như</a:t>
            </a:r>
            <a:r>
              <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itchFamily="34" charset="0"/>
                <a:cs typeface="Times New Roman" panose="02020603050405020304" pitchFamily="18" charset="0"/>
              </a:rPr>
              <a:t>những</a:t>
            </a:r>
            <a:r>
              <a:rPr lang="vi-VN" altLang="en-US" sz="2800" b="1" dirty="0">
                <a:solidFill>
                  <a:srgbClr val="0000CC"/>
                </a:solidFill>
                <a:latin typeface="Times New Roman" panose="02020603050405020304" pitchFamily="18" charset="0"/>
                <a:ea typeface="Calibri" pitchFamily="34" charset="0"/>
                <a:cs typeface="Times New Roman" panose="02020603050405020304" pitchFamily="18" charset="0"/>
              </a:rPr>
              <a:t> ngọn lửa xanh</a:t>
            </a:r>
            <a:endParaRPr lang="en-US" altLang="en-US" sz="28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17" name="TextBox 16"/>
          <p:cNvSpPr txBox="1">
            <a:spLocks noChangeArrowheads="1"/>
          </p:cNvSpPr>
          <p:nvPr/>
        </p:nvSpPr>
        <p:spPr bwMode="auto">
          <a:xfrm>
            <a:off x="8458581" y="4493634"/>
            <a:ext cx="3657219" cy="20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lnSpc>
                <a:spcPct val="115000"/>
              </a:lnSpc>
            </a:pPr>
            <a:r>
              <a:rPr lang="en-US" altLang="en-US" sz="2200" dirty="0">
                <a:latin typeface="Times New Roman" panose="02020603050405020304" pitchFamily="18" charset="0"/>
                <a:ea typeface="Calibri" pitchFamily="34" charset="0"/>
                <a:cs typeface="Times New Roman" panose="02020603050405020304" pitchFamily="18" charset="0"/>
              </a:rPr>
              <a:t>-</a:t>
            </a:r>
            <a:r>
              <a:rPr lang="vi-VN" altLang="en-US" sz="2200" dirty="0">
                <a:solidFill>
                  <a:srgbClr val="FF0000"/>
                </a:solidFill>
                <a:latin typeface="Times New Roman" panose="02020603050405020304" pitchFamily="18" charset="0"/>
                <a:ea typeface="Calibri" pitchFamily="34" charset="0"/>
                <a:cs typeface="Times New Roman" panose="02020603050405020304" pitchFamily="18" charset="0"/>
              </a:rPr>
              <a:t>So sánh</a:t>
            </a:r>
            <a:r>
              <a:rPr lang="vi-VN" altLang="en-US" sz="2200" dirty="0">
                <a:latin typeface="Times New Roman" panose="02020603050405020304" pitchFamily="18" charset="0"/>
                <a:ea typeface="Calibri" pitchFamily="34" charset="0"/>
                <a:cs typeface="Times New Roman" panose="02020603050405020304" pitchFamily="18" charset="0"/>
              </a:rPr>
              <a:t> :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nó</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như</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một</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con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quái</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vật</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già</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nua</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cau</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có</a:t>
            </a:r>
            <a:endParaRPr lang="en-US" altLang="en-US" sz="2200" dirty="0">
              <a:solidFill>
                <a:srgbClr val="0000CC"/>
              </a:solidFill>
              <a:latin typeface="Times New Roman" panose="02020603050405020304" pitchFamily="18" charset="0"/>
              <a:ea typeface="Calibri" pitchFamily="34" charset="0"/>
              <a:cs typeface="Times New Roman" panose="02020603050405020304" pitchFamily="18" charset="0"/>
            </a:endParaRPr>
          </a:p>
          <a:p>
            <a:pPr eaLnBrk="1" hangingPunct="1">
              <a:lnSpc>
                <a:spcPct val="115000"/>
              </a:lnSpc>
            </a:pPr>
            <a:r>
              <a:rPr lang="en-US" altLang="en-US" sz="2200" dirty="0">
                <a:solidFill>
                  <a:srgbClr val="FF0000"/>
                </a:solidFill>
                <a:latin typeface="Times New Roman" panose="02020603050405020304" pitchFamily="18" charset="0"/>
                <a:ea typeface="Calibri" pitchFamily="34" charset="0"/>
                <a:cs typeface="Times New Roman" panose="02020603050405020304" pitchFamily="18" charset="0"/>
              </a:rPr>
              <a:t>-</a:t>
            </a:r>
            <a:r>
              <a:rPr lang="vi-VN" altLang="en-US" sz="2200" dirty="0">
                <a:solidFill>
                  <a:srgbClr val="FF0000"/>
                </a:solidFill>
                <a:latin typeface="Times New Roman" panose="02020603050405020304" pitchFamily="18" charset="0"/>
                <a:ea typeface="Calibri" pitchFamily="34" charset="0"/>
                <a:cs typeface="Times New Roman" panose="02020603050405020304" pitchFamily="18" charset="0"/>
              </a:rPr>
              <a:t>Nhân hóa</a:t>
            </a:r>
            <a:r>
              <a:rPr lang="vi-VN" altLang="en-US" sz="2200" dirty="0">
                <a:latin typeface="Times New Roman" panose="02020603050405020304" pitchFamily="18" charset="0"/>
                <a:ea typeface="Calibri" pitchFamily="34" charset="0"/>
                <a:cs typeface="Times New Roman" panose="02020603050405020304" pitchFamily="18" charset="0"/>
              </a:rPr>
              <a:t> : </a:t>
            </a:r>
            <a:r>
              <a:rPr lang="vi-VN" altLang="en-US" sz="2200" b="1" dirty="0">
                <a:latin typeface="Times New Roman" panose="02020603050405020304" pitchFamily="18" charset="0"/>
                <a:ea typeface="Calibri" pitchFamily="34" charset="0"/>
                <a:cs typeface="Times New Roman" panose="02020603050405020304" pitchFamily="18" charset="0"/>
              </a:rPr>
              <a:t> </a:t>
            </a:r>
            <a:r>
              <a:rPr lang="vi-VN"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mùa xuân </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say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sưa</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ngây</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ngất</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khẽ</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đung</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đưa</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trong</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nắng</a:t>
            </a:r>
            <a:r>
              <a:rPr lang="vi-VN"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chiều</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vi-VN"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a:t>
            </a:r>
            <a:endParaRPr lang="en-US" altLang="en-US" sz="2200"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18" name="TextBox 17"/>
          <p:cNvSpPr txBox="1">
            <a:spLocks noChangeArrowheads="1"/>
          </p:cNvSpPr>
          <p:nvPr/>
        </p:nvSpPr>
        <p:spPr bwMode="auto">
          <a:xfrm>
            <a:off x="4648200" y="838201"/>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4000" b="1">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lá bàng</a:t>
            </a:r>
          </a:p>
        </p:txBody>
      </p:sp>
      <p:sp>
        <p:nvSpPr>
          <p:cNvPr id="19" name="TextBox 18"/>
          <p:cNvSpPr txBox="1">
            <a:spLocks noChangeArrowheads="1"/>
          </p:cNvSpPr>
          <p:nvPr/>
        </p:nvSpPr>
        <p:spPr bwMode="auto">
          <a:xfrm>
            <a:off x="4572000" y="1879610"/>
            <a:ext cx="3200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thay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đổi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bốn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Xuân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Hạ</a:t>
            </a:r>
            <a:r>
              <a:rPr lang="en-US" altLang="en-US" sz="2800" dirty="0">
                <a:solidFill>
                  <a:srgbClr val="0000FF"/>
                </a:solidFill>
                <a:latin typeface="Times New Roman" panose="02020603050405020304" pitchFamily="18" charset="0"/>
                <a:cs typeface="Times New Roman" panose="02020603050405020304" pitchFamily="18" charset="0"/>
              </a:rPr>
              <a:t>- Thu- </a:t>
            </a:r>
            <a:r>
              <a:rPr lang="en-US" altLang="en-US" sz="2800" dirty="0" err="1">
                <a:solidFill>
                  <a:srgbClr val="0000FF"/>
                </a:solidFill>
                <a:latin typeface="Times New Roman" panose="02020603050405020304" pitchFamily="18" charset="0"/>
                <a:cs typeface="Times New Roman" panose="02020603050405020304" pitchFamily="18" charset="0"/>
              </a:rPr>
              <a:t>Đông</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204879693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nodeType="afterGroup">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500"/>
                                        <p:tgtEl>
                                          <p:spTgt spid="15"/>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par>
                          <p:cTn id="24" fill="hold" nodeType="afterGroup">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500"/>
                                        <p:tgtEl>
                                          <p:spTgt spid="18"/>
                                        </p:tgtEl>
                                      </p:cBhvr>
                                    </p:animEffect>
                                  </p:childTnLst>
                                </p:cTn>
                              </p:par>
                            </p:childTnLst>
                          </p:cTn>
                        </p:par>
                        <p:par>
                          <p:cTn id="33" fill="hold" nodeType="afterGroup">
                            <p:stCondLst>
                              <p:cond delay="500"/>
                            </p:stCondLst>
                            <p:childTnLst>
                              <p:par>
                                <p:cTn id="34" presetID="2" presetClass="entr" presetSubtype="4" fill="hold"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par>
                          <p:cTn id="43" fill="hold" nodeType="afterGroup">
                            <p:stCondLst>
                              <p:cond delay="500"/>
                            </p:stCondLst>
                            <p:childTnLst>
                              <p:par>
                                <p:cTn id="44" presetID="8"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childTnLst>
                          </p:cTn>
                        </p:par>
                        <p:par>
                          <p:cTn id="52" fill="hold" nodeType="afterGroup">
                            <p:stCondLst>
                              <p:cond delay="500"/>
                            </p:stCondLst>
                            <p:childTnLst>
                              <p:par>
                                <p:cTn id="53" presetID="5" presetClass="entr" presetSubtype="10" fill="hold"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checkerboard(across)">
                                      <p:cBhvr>
                                        <p:cTn id="55" dur="500"/>
                                        <p:tgtEl>
                                          <p:spTgt spid="17">
                                            <p:txEl>
                                              <p:pRg st="0" end="0"/>
                                            </p:txEl>
                                          </p:spTgt>
                                        </p:tgtEl>
                                      </p:cBhvr>
                                    </p:animEffect>
                                  </p:childTnLst>
                                </p:cTn>
                              </p:par>
                            </p:childTnLst>
                          </p:cTn>
                        </p:par>
                        <p:par>
                          <p:cTn id="56" fill="hold" nodeType="afterGroup">
                            <p:stCondLst>
                              <p:cond delay="1000"/>
                            </p:stCondLst>
                            <p:childTnLst>
                              <p:par>
                                <p:cTn id="57" presetID="5" presetClass="entr" presetSubtype="10" fill="hold" nodeType="after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Effect transition="in" filter="checkerboard(across)">
                                      <p:cBhvr>
                                        <p:cTn id="5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5"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71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5" name="Text Box 3"/>
          <p:cNvSpPr txBox="1">
            <a:spLocks noChangeArrowheads="1"/>
          </p:cNvSpPr>
          <p:nvPr/>
        </p:nvSpPr>
        <p:spPr bwMode="auto">
          <a:xfrm>
            <a:off x="3733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6" name="Text Box 4"/>
          <p:cNvSpPr txBox="1">
            <a:spLocks noChangeArrowheads="1"/>
          </p:cNvSpPr>
          <p:nvPr/>
        </p:nvSpPr>
        <p:spPr bwMode="auto">
          <a:xfrm>
            <a:off x="4114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304801" y="192090"/>
            <a:ext cx="103060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rgbClr val="FF0000"/>
                </a:solidFill>
                <a:latin typeface="Times New Roman" pitchFamily="18" charset="0"/>
              </a:rPr>
              <a:t>Khi </a:t>
            </a:r>
            <a:r>
              <a:rPr lang="en-US" altLang="en-US" sz="4000" b="1" dirty="0" err="1">
                <a:solidFill>
                  <a:srgbClr val="FF0000"/>
                </a:solidFill>
                <a:latin typeface="Times New Roman" pitchFamily="18" charset="0"/>
              </a:rPr>
              <a:t>quan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sát</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cây</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cối</a:t>
            </a:r>
            <a:r>
              <a:rPr lang="en-US" altLang="en-US" sz="4000" b="1" dirty="0">
                <a:solidFill>
                  <a:srgbClr val="FF0000"/>
                </a:solidFill>
                <a:latin typeface="Times New Roman" pitchFamily="18" charset="0"/>
              </a:rPr>
              <a:t>, ta </a:t>
            </a:r>
            <a:r>
              <a:rPr lang="en-US" altLang="en-US" sz="4000" b="1" dirty="0" err="1">
                <a:solidFill>
                  <a:srgbClr val="FF0000"/>
                </a:solidFill>
                <a:latin typeface="Times New Roman" pitchFamily="18" charset="0"/>
              </a:rPr>
              <a:t>cần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chú</a:t>
            </a:r>
            <a:r>
              <a:rPr lang="en-US" altLang="en-US" sz="4000" b="1" dirty="0">
                <a:solidFill>
                  <a:srgbClr val="FF0000"/>
                </a:solidFill>
                <a:latin typeface="Times New Roman" pitchFamily="18" charset="0"/>
              </a:rPr>
              <a:t> ý </a:t>
            </a:r>
            <a:r>
              <a:rPr lang="en-US" altLang="en-US" sz="4000" b="1" dirty="0" err="1">
                <a:solidFill>
                  <a:srgbClr val="FF0000"/>
                </a:solidFill>
                <a:latin typeface="Times New Roman" pitchFamily="18" charset="0"/>
              </a:rPr>
              <a:t>điều</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gì</a:t>
            </a:r>
            <a:r>
              <a:rPr lang="en-US" altLang="en-US" sz="4000" b="1" dirty="0">
                <a:solidFill>
                  <a:srgbClr val="FF0000"/>
                </a:solidFill>
                <a:latin typeface="Times New Roman" pitchFamily="18" charset="0"/>
              </a:rPr>
              <a:t> ?</a:t>
            </a:r>
          </a:p>
        </p:txBody>
      </p:sp>
      <p:sp>
        <p:nvSpPr>
          <p:cNvPr id="13318" name="Text Box 6"/>
          <p:cNvSpPr txBox="1">
            <a:spLocks noChangeArrowheads="1"/>
          </p:cNvSpPr>
          <p:nvPr/>
        </p:nvSpPr>
        <p:spPr bwMode="auto">
          <a:xfrm>
            <a:off x="4114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1524002" y="1343991"/>
            <a:ext cx="90868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pPr>
            <a:r>
              <a:rPr lang="en-US" altLang="en-US" sz="4000" dirty="0">
                <a:solidFill>
                  <a:srgbClr val="3333FF"/>
                </a:solidFill>
                <a:latin typeface="Times New Roman" panose="02020603050405020304" pitchFamily="18" charset="0"/>
                <a:cs typeface="Times New Roman" panose="02020603050405020304" pitchFamily="18" charset="0"/>
              </a:rPr>
              <a:t>Quan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theo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một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trình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hợp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giác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a:t>
            </a:r>
          </a:p>
        </p:txBody>
      </p:sp>
      <p:sp>
        <p:nvSpPr>
          <p:cNvPr id="75785" name="Rectangle 9"/>
          <p:cNvSpPr>
            <a:spLocks noChangeArrowheads="1"/>
          </p:cNvSpPr>
          <p:nvPr/>
        </p:nvSpPr>
        <p:spPr bwMode="auto">
          <a:xfrm>
            <a:off x="1524001" y="3048964"/>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sz="4000">
                <a:solidFill>
                  <a:srgbClr val="3333FF"/>
                </a:solidFill>
                <a:latin typeface="Times New Roman" panose="02020603050405020304" pitchFamily="18" charset="0"/>
                <a:cs typeface="Times New Roman" panose="02020603050405020304" pitchFamily="18" charset="0"/>
              </a:rPr>
              <a:t>Vận dụng biện pháp so sánh và nhân hóa khi  viết văn miêu tả có tác dụng làm cho sự vật được miêu tả trở nên cụ thể, gần gũi, sinh động hơn và như thế bài văn sẽ hay hơn, sinh động hơn.</a:t>
            </a:r>
          </a:p>
        </p:txBody>
      </p:sp>
      <p:pic>
        <p:nvPicPr>
          <p:cNvPr id="9" name="Picture 8">
            <a:extLst>
              <a:ext uri="{FF2B5EF4-FFF2-40B4-BE49-F238E27FC236}">
                <a16:creationId xmlns:a16="http://schemas.microsoft.com/office/drawing/2014/main" id="{EF1E1B54-F6BE-49F5-8E3A-D48672EDC1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68838"/>
            <a:ext cx="2438400" cy="2438400"/>
          </a:xfrm>
          <a:prstGeom prst="rect">
            <a:avLst/>
          </a:prstGeom>
          <a:ln>
            <a:noFill/>
          </a:ln>
          <a:effectLst>
            <a:softEdge rad="112500"/>
          </a:effectLst>
        </p:spPr>
      </p:pic>
    </p:spTree>
    <p:extLst>
      <p:ext uri="{BB962C8B-B14F-4D97-AF65-F5344CB8AC3E}">
        <p14:creationId xmlns:p14="http://schemas.microsoft.com/office/powerpoint/2010/main" val="6757704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3352800" y="594360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14339" name="Text Box 15"/>
          <p:cNvSpPr txBox="1">
            <a:spLocks noChangeArrowheads="1"/>
          </p:cNvSpPr>
          <p:nvPr/>
        </p:nvSpPr>
        <p:spPr bwMode="auto">
          <a:xfrm>
            <a:off x="255563" y="603105"/>
            <a:ext cx="11963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u="sng" dirty="0">
                <a:solidFill>
                  <a:srgbClr val="FF0066"/>
                </a:solidFill>
                <a:latin typeface="Times New Roman" pitchFamily="18" charset="0"/>
              </a:rPr>
              <a:t> </a:t>
            </a:r>
            <a:r>
              <a:rPr lang="en-US" altLang="en-US" sz="4400" b="1" u="sng" dirty="0" err="1">
                <a:solidFill>
                  <a:srgbClr val="FF0066"/>
                </a:solidFill>
                <a:latin typeface="Times New Roman" pitchFamily="18" charset="0"/>
              </a:rPr>
              <a:t>Bài</a:t>
            </a:r>
            <a:r>
              <a:rPr lang="en-US" altLang="en-US" sz="4400" b="1" u="sng" dirty="0">
                <a:solidFill>
                  <a:srgbClr val="FF0066"/>
                </a:solidFill>
                <a:latin typeface="Times New Roman" pitchFamily="18" charset="0"/>
              </a:rPr>
              <a:t> 2:</a:t>
            </a:r>
            <a:r>
              <a:rPr lang="en-US" altLang="en-US" sz="4400" b="1" dirty="0">
                <a:latin typeface="Times New Roman" pitchFamily="18" charset="0"/>
              </a:rPr>
              <a:t>   </a:t>
            </a:r>
            <a:r>
              <a:rPr lang="en-US" altLang="en-US" sz="4400" b="1" dirty="0" err="1">
                <a:latin typeface="Times New Roman" pitchFamily="18" charset="0"/>
              </a:rPr>
              <a:t>Viết</a:t>
            </a:r>
            <a:r>
              <a:rPr lang="en-US" altLang="en-US" sz="4400" b="1" dirty="0">
                <a:latin typeface="Times New Roman" pitchFamily="18" charset="0"/>
              </a:rPr>
              <a:t> </a:t>
            </a:r>
            <a:r>
              <a:rPr lang="en-US" altLang="en-US" sz="4400" b="1" dirty="0" err="1">
                <a:latin typeface="Times New Roman" pitchFamily="18" charset="0"/>
              </a:rPr>
              <a:t>một</a:t>
            </a:r>
            <a:r>
              <a:rPr lang="en-US" altLang="en-US" sz="4400" b="1" dirty="0">
                <a:latin typeface="Times New Roman" pitchFamily="18" charset="0"/>
              </a:rPr>
              <a:t> </a:t>
            </a:r>
            <a:r>
              <a:rPr lang="en-US" altLang="en-US" sz="4400" b="1" dirty="0" err="1">
                <a:latin typeface="Times New Roman" pitchFamily="18" charset="0"/>
              </a:rPr>
              <a:t>đoạn</a:t>
            </a:r>
            <a:r>
              <a:rPr lang="en-US" altLang="en-US" sz="4400" b="1" dirty="0">
                <a:latin typeface="Times New Roman" pitchFamily="18" charset="0"/>
              </a:rPr>
              <a:t> </a:t>
            </a:r>
            <a:r>
              <a:rPr lang="en-US" altLang="en-US" sz="4400" b="1" dirty="0" err="1">
                <a:latin typeface="Times New Roman" pitchFamily="18" charset="0"/>
              </a:rPr>
              <a:t>văn</a:t>
            </a:r>
            <a:r>
              <a:rPr lang="en-US" altLang="en-US" sz="4400" b="1" dirty="0">
                <a:latin typeface="Times New Roman" pitchFamily="18" charset="0"/>
              </a:rPr>
              <a:t> </a:t>
            </a:r>
            <a:r>
              <a:rPr lang="en-US" altLang="en-US" sz="4400" b="1" dirty="0" err="1">
                <a:latin typeface="Times New Roman" pitchFamily="18" charset="0"/>
              </a:rPr>
              <a:t>tả</a:t>
            </a:r>
            <a:r>
              <a:rPr lang="en-US" altLang="en-US" sz="4400" b="1" dirty="0">
                <a:latin typeface="Times New Roman" pitchFamily="18" charset="0"/>
              </a:rPr>
              <a:t> </a:t>
            </a:r>
            <a:r>
              <a:rPr lang="en-US" altLang="en-US" sz="4400" b="1" dirty="0" err="1">
                <a:latin typeface="Times New Roman" pitchFamily="18" charset="0"/>
              </a:rPr>
              <a:t>lá</a:t>
            </a:r>
            <a:r>
              <a:rPr lang="en-US" altLang="en-US" sz="4400" b="1" dirty="0">
                <a:latin typeface="Times New Roman" pitchFamily="18" charset="0"/>
              </a:rPr>
              <a:t>, </a:t>
            </a:r>
            <a:r>
              <a:rPr lang="en-US" altLang="en-US" sz="4400" b="1" dirty="0" err="1">
                <a:latin typeface="Times New Roman" pitchFamily="18" charset="0"/>
              </a:rPr>
              <a:t>thân</a:t>
            </a:r>
            <a:r>
              <a:rPr lang="en-US" altLang="en-US" sz="4400" b="1" dirty="0">
                <a:latin typeface="Times New Roman" pitchFamily="18" charset="0"/>
              </a:rPr>
              <a:t> hay </a:t>
            </a:r>
            <a:r>
              <a:rPr lang="en-US" altLang="en-US" sz="4400" b="1" dirty="0" err="1">
                <a:latin typeface="Times New Roman" pitchFamily="18" charset="0"/>
              </a:rPr>
              <a:t>gốc</a:t>
            </a:r>
            <a:r>
              <a:rPr lang="en-US" altLang="en-US" sz="4400" b="1" dirty="0">
                <a:latin typeface="Times New Roman" pitchFamily="18" charset="0"/>
              </a:rPr>
              <a:t> </a:t>
            </a:r>
            <a:r>
              <a:rPr lang="en-US" altLang="en-US" sz="4400" b="1" dirty="0" err="1">
                <a:latin typeface="Times New Roman" pitchFamily="18" charset="0"/>
              </a:rPr>
              <a:t>của</a:t>
            </a:r>
            <a:r>
              <a:rPr lang="en-US" altLang="en-US" sz="4400" b="1" dirty="0">
                <a:latin typeface="Times New Roman" pitchFamily="18" charset="0"/>
              </a:rPr>
              <a:t> </a:t>
            </a:r>
            <a:r>
              <a:rPr lang="en-US" altLang="en-US" sz="4400" b="1" dirty="0" err="1">
                <a:latin typeface="Times New Roman" pitchFamily="18" charset="0"/>
              </a:rPr>
              <a:t>một</a:t>
            </a:r>
            <a:r>
              <a:rPr lang="en-US" altLang="en-US" sz="4400" b="1" dirty="0">
                <a:latin typeface="Times New Roman" pitchFamily="18" charset="0"/>
              </a:rPr>
              <a:t> </a:t>
            </a:r>
            <a:r>
              <a:rPr lang="en-US" altLang="en-US" sz="4400" b="1" dirty="0" err="1">
                <a:latin typeface="Times New Roman" pitchFamily="18" charset="0"/>
              </a:rPr>
              <a:t>cây</a:t>
            </a:r>
            <a:r>
              <a:rPr lang="en-US" altLang="en-US" sz="4400" b="1" dirty="0">
                <a:latin typeface="Times New Roman" pitchFamily="18" charset="0"/>
              </a:rPr>
              <a:t> </a:t>
            </a:r>
            <a:r>
              <a:rPr lang="en-US" altLang="en-US" sz="4400" b="1" dirty="0" err="1">
                <a:latin typeface="Times New Roman" pitchFamily="18" charset="0"/>
              </a:rPr>
              <a:t>mà</a:t>
            </a:r>
            <a:r>
              <a:rPr lang="en-US" altLang="en-US" sz="4400" b="1" dirty="0">
                <a:latin typeface="Times New Roman" pitchFamily="18" charset="0"/>
              </a:rPr>
              <a:t> </a:t>
            </a:r>
            <a:r>
              <a:rPr lang="en-US" altLang="en-US" sz="4400" b="1" dirty="0" err="1">
                <a:latin typeface="Times New Roman" pitchFamily="18" charset="0"/>
              </a:rPr>
              <a:t>em</a:t>
            </a:r>
            <a:r>
              <a:rPr lang="en-US" altLang="en-US" sz="4400" b="1" dirty="0">
                <a:latin typeface="Times New Roman" pitchFamily="18" charset="0"/>
              </a:rPr>
              <a:t> </a:t>
            </a:r>
            <a:r>
              <a:rPr lang="en-US" altLang="en-US" sz="4400" b="1" dirty="0" err="1">
                <a:latin typeface="Times New Roman" pitchFamily="18" charset="0"/>
              </a:rPr>
              <a:t>yêu</a:t>
            </a:r>
            <a:r>
              <a:rPr lang="en-US" altLang="en-US" sz="4400" b="1" dirty="0">
                <a:latin typeface="Times New Roman" pitchFamily="18" charset="0"/>
              </a:rPr>
              <a:t> </a:t>
            </a:r>
            <a:r>
              <a:rPr lang="en-US" altLang="en-US" sz="4400" b="1" dirty="0" err="1">
                <a:latin typeface="Times New Roman" pitchFamily="18" charset="0"/>
              </a:rPr>
              <a:t>thích</a:t>
            </a:r>
            <a:r>
              <a:rPr lang="en-US" altLang="en-US" sz="4400" b="1" dirty="0">
                <a:latin typeface="Times New Roman" pitchFamily="18" charset="0"/>
              </a:rPr>
              <a:t>.</a:t>
            </a:r>
          </a:p>
        </p:txBody>
      </p:sp>
      <p:sp>
        <p:nvSpPr>
          <p:cNvPr id="4" name="Text Box 15"/>
          <p:cNvSpPr txBox="1">
            <a:spLocks noChangeArrowheads="1"/>
          </p:cNvSpPr>
          <p:nvPr/>
        </p:nvSpPr>
        <p:spPr bwMode="auto">
          <a:xfrm>
            <a:off x="1524000" y="274320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dirty="0" err="1">
                <a:solidFill>
                  <a:srgbClr val="0000FF"/>
                </a:solidFill>
                <a:latin typeface="Times New Roman" pitchFamily="18" charset="0"/>
              </a:rPr>
              <a:t>Kể</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tên</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một</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số</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cây</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mà</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em</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yêu</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thích</a:t>
            </a:r>
            <a:r>
              <a:rPr lang="en-US" altLang="en-US" sz="4400" b="1" dirty="0">
                <a:solidFill>
                  <a:srgbClr val="0000FF"/>
                </a:solidFill>
                <a:latin typeface="Times New Roman" pitchFamily="18" charset="0"/>
              </a:rPr>
              <a:t> .</a:t>
            </a:r>
          </a:p>
        </p:txBody>
      </p:sp>
      <p:pic>
        <p:nvPicPr>
          <p:cNvPr id="2" name="Picture 1">
            <a:extLst>
              <a:ext uri="{FF2B5EF4-FFF2-40B4-BE49-F238E27FC236}">
                <a16:creationId xmlns:a16="http://schemas.microsoft.com/office/drawing/2014/main" id="{3B21848B-2E95-48FF-8CC8-C037074795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68838"/>
            <a:ext cx="2438400" cy="2438400"/>
          </a:xfrm>
          <a:prstGeom prst="rect">
            <a:avLst/>
          </a:prstGeom>
          <a:ln>
            <a:noFill/>
          </a:ln>
          <a:effectLst>
            <a:softEdge rad="112500"/>
          </a:effectLst>
        </p:spPr>
      </p:pic>
    </p:spTree>
    <p:extLst>
      <p:ext uri="{BB962C8B-B14F-4D97-AF65-F5344CB8AC3E}">
        <p14:creationId xmlns:p14="http://schemas.microsoft.com/office/powerpoint/2010/main" val="3770110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3352800" y="5314952"/>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4579" name="Text Box 15"/>
          <p:cNvSpPr txBox="1">
            <a:spLocks noChangeArrowheads="1"/>
          </p:cNvSpPr>
          <p:nvPr/>
        </p:nvSpPr>
        <p:spPr bwMode="auto">
          <a:xfrm>
            <a:off x="159434" y="4560900"/>
            <a:ext cx="120501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400" dirty="0" err="1">
                <a:solidFill>
                  <a:srgbClr val="0000CC"/>
                </a:solidFill>
                <a:latin typeface="Times New Roman" pitchFamily="18" charset="0"/>
              </a:rPr>
              <a:t>Tả</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lá</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chuối</a:t>
            </a:r>
            <a:endParaRPr lang="en-US" altLang="en-US" sz="2400" dirty="0">
              <a:solidFill>
                <a:srgbClr val="0000CC"/>
              </a:solidFill>
              <a:latin typeface="Times New Roman" pitchFamily="18" charset="0"/>
            </a:endParaRPr>
          </a:p>
          <a:p>
            <a:pPr algn="just" eaLnBrk="1" hangingPunct="1">
              <a:spcBef>
                <a:spcPct val="50000"/>
              </a:spcBef>
            </a:pP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Nhìn</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từ</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xa</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cây</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chuối</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như</a:t>
            </a:r>
            <a:r>
              <a:rPr lang="en-US" altLang="en-US" sz="2400" dirty="0">
                <a:solidFill>
                  <a:srgbClr val="0000CC"/>
                </a:solidFill>
                <a:latin typeface="Times New Roman" pitchFamily="18" charset="0"/>
              </a:rPr>
              <a:t> </a:t>
            </a:r>
            <a:r>
              <a:rPr lang="en-US" altLang="en-US" sz="2400" dirty="0" err="1">
                <a:solidFill>
                  <a:srgbClr val="FF0000"/>
                </a:solidFill>
                <a:latin typeface="Times New Roman" pitchFamily="18" charset="0"/>
              </a:rPr>
              <a:t>một</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chiếc</a:t>
            </a:r>
            <a:r>
              <a:rPr lang="en-US" altLang="en-US" sz="2400" dirty="0">
                <a:solidFill>
                  <a:srgbClr val="FF0000"/>
                </a:solidFill>
                <a:latin typeface="Times New Roman" pitchFamily="18" charset="0"/>
              </a:rPr>
              <a:t> ô </a:t>
            </a:r>
            <a:r>
              <a:rPr lang="en-US" altLang="en-US" sz="2400" dirty="0" err="1">
                <a:solidFill>
                  <a:srgbClr val="FF0000"/>
                </a:solidFill>
                <a:latin typeface="Times New Roman" pitchFamily="18" charset="0"/>
              </a:rPr>
              <a:t>xanh</a:t>
            </a:r>
            <a:r>
              <a:rPr lang="en-US" altLang="en-US" sz="2400" dirty="0">
                <a:solidFill>
                  <a:srgbClr val="FF0000"/>
                </a:solidFill>
                <a:latin typeface="Times New Roman" pitchFamily="18" charset="0"/>
              </a:rPr>
              <a:t> </a:t>
            </a:r>
            <a:r>
              <a:rPr lang="en-US" altLang="en-US" sz="2400" dirty="0" err="1">
                <a:solidFill>
                  <a:srgbClr val="0000CC"/>
                </a:solidFill>
                <a:latin typeface="Times New Roman" pitchFamily="18" charset="0"/>
              </a:rPr>
              <a:t>mát</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rượi</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Cây</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chuối</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có</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nhiều</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tàu</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lá</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có</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tàu</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đã</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già</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khô</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bị</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gió</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đánh</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rách</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ngang</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và</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rũ</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xuống</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gốc</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Các</a:t>
            </a:r>
            <a:r>
              <a:rPr lang="en-US" altLang="en-US" sz="2400" dirty="0">
                <a:solidFill>
                  <a:srgbClr val="0000CC"/>
                </a:solidFill>
                <a:latin typeface="Times New Roman" pitchFamily="18" charset="0"/>
              </a:rPr>
              <a:t> </a:t>
            </a:r>
            <a:r>
              <a:rPr lang="en-US" altLang="en-US" sz="2400" dirty="0" err="1">
                <a:solidFill>
                  <a:srgbClr val="FF0000"/>
                </a:solidFill>
                <a:latin typeface="Times New Roman" pitchFamily="18" charset="0"/>
              </a:rPr>
              <a:t>tàu</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lá</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còn</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xanh</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thì</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liền</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tấm</a:t>
            </a:r>
            <a:r>
              <a:rPr lang="en-US" altLang="en-US" sz="2400" dirty="0">
                <a:solidFill>
                  <a:srgbClr val="0000CC"/>
                </a:solidFill>
                <a:latin typeface="Times New Roman" pitchFamily="18" charset="0"/>
              </a:rPr>
              <a:t>, </a:t>
            </a:r>
            <a:r>
              <a:rPr lang="en-US" altLang="en-US" sz="2400" dirty="0">
                <a:solidFill>
                  <a:srgbClr val="FF0000"/>
                </a:solidFill>
                <a:latin typeface="Times New Roman" pitchFamily="18" charset="0"/>
              </a:rPr>
              <a:t>to </a:t>
            </a:r>
            <a:r>
              <a:rPr lang="en-US" altLang="en-US" sz="2400" dirty="0" err="1">
                <a:solidFill>
                  <a:srgbClr val="FF0000"/>
                </a:solidFill>
                <a:latin typeface="Times New Roman" pitchFamily="18" charset="0"/>
              </a:rPr>
              <a:t>như</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cái</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máng</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nước</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Tàu</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trên</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ngọn</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lá</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còn</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cuộn</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chưa</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mở</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hết</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trông</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như</a:t>
            </a:r>
            <a:r>
              <a:rPr lang="en-US" altLang="en-US" sz="2400" dirty="0">
                <a:solidFill>
                  <a:srgbClr val="0000CC"/>
                </a:solidFill>
                <a:latin typeface="Times New Roman" pitchFamily="18" charset="0"/>
              </a:rPr>
              <a:t> </a:t>
            </a:r>
            <a:r>
              <a:rPr lang="en-US" altLang="en-US" sz="2400" dirty="0" err="1">
                <a:solidFill>
                  <a:srgbClr val="FF0000"/>
                </a:solidFill>
                <a:latin typeface="Times New Roman" pitchFamily="18" charset="0"/>
              </a:rPr>
              <a:t>một</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chiếc</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loa</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màu</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xanh</a:t>
            </a:r>
            <a:r>
              <a:rPr lang="en-US" altLang="en-US" sz="2400" dirty="0">
                <a:solidFill>
                  <a:srgbClr val="FF0000"/>
                </a:solidFill>
                <a:latin typeface="Times New Roman" pitchFamily="18" charset="0"/>
              </a:rPr>
              <a:t> </a:t>
            </a:r>
            <a:r>
              <a:rPr lang="en-US" altLang="en-US" sz="2400" dirty="0">
                <a:solidFill>
                  <a:srgbClr val="0000CC"/>
                </a:solidFill>
                <a:latin typeface="Times New Roman" pitchFamily="18" charset="0"/>
              </a:rPr>
              <a:t>rung rung </a:t>
            </a:r>
            <a:r>
              <a:rPr lang="en-US" altLang="en-US" sz="2400" dirty="0" err="1">
                <a:solidFill>
                  <a:srgbClr val="0000CC"/>
                </a:solidFill>
                <a:latin typeface="Times New Roman" pitchFamily="18" charset="0"/>
              </a:rPr>
              <a:t>trước</a:t>
            </a:r>
            <a:r>
              <a:rPr lang="en-US" altLang="en-US" sz="2400" dirty="0">
                <a:solidFill>
                  <a:srgbClr val="0000CC"/>
                </a:solidFill>
                <a:latin typeface="Times New Roman" pitchFamily="18" charset="0"/>
              </a:rPr>
              <a:t> </a:t>
            </a:r>
            <a:r>
              <a:rPr lang="en-US" altLang="en-US" sz="2400" dirty="0" err="1">
                <a:solidFill>
                  <a:srgbClr val="0000CC"/>
                </a:solidFill>
                <a:latin typeface="Times New Roman" pitchFamily="18" charset="0"/>
              </a:rPr>
              <a:t>gió</a:t>
            </a:r>
            <a:r>
              <a:rPr lang="en-US" altLang="en-US" sz="2400" dirty="0">
                <a:solidFill>
                  <a:srgbClr val="0000CC"/>
                </a:solidFill>
                <a:latin typeface="Times New Roman" pitchFamily="18" charset="0"/>
              </a:rPr>
              <a:t>.</a:t>
            </a:r>
          </a:p>
        </p:txBody>
      </p:sp>
      <p:sp>
        <p:nvSpPr>
          <p:cNvPr id="24580"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4581"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7410" name="Picture 2" descr="Gặp người phụ nữ hơn 35 năm hái lá chuối mưu sinh | Báo Dân trí">
            <a:extLst>
              <a:ext uri="{FF2B5EF4-FFF2-40B4-BE49-F238E27FC236}">
                <a16:creationId xmlns:a16="http://schemas.microsoft.com/office/drawing/2014/main" id="{D1F331C6-B0B2-4EFF-9839-F3606A811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2" y="401640"/>
            <a:ext cx="3664634" cy="38663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B23B8FA-CF42-408B-A6F3-78C3A86AC315}"/>
              </a:ext>
            </a:extLst>
          </p:cNvPr>
          <p:cNvPicPr>
            <a:picLocks noChangeAspect="1"/>
          </p:cNvPicPr>
          <p:nvPr/>
        </p:nvPicPr>
        <p:blipFill>
          <a:blip r:embed="rId4"/>
          <a:stretch>
            <a:fillRect/>
          </a:stretch>
        </p:blipFill>
        <p:spPr>
          <a:xfrm>
            <a:off x="3905936" y="428055"/>
            <a:ext cx="4171263" cy="3825068"/>
          </a:xfrm>
          <a:prstGeom prst="rect">
            <a:avLst/>
          </a:prstGeom>
        </p:spPr>
      </p:pic>
      <p:pic>
        <p:nvPicPr>
          <p:cNvPr id="17412" name="Picture 4" descr="Đặc điểm các bộ phận trên cây chuối">
            <a:extLst>
              <a:ext uri="{FF2B5EF4-FFF2-40B4-BE49-F238E27FC236}">
                <a16:creationId xmlns:a16="http://schemas.microsoft.com/office/drawing/2014/main" id="{A15763B2-68CC-46C3-97C5-96FAA975C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312" y="381000"/>
            <a:ext cx="3937488" cy="388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Cay%20mit%20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441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txBox="1">
            <a:spLocks/>
          </p:cNvSpPr>
          <p:nvPr/>
        </p:nvSpPr>
        <p:spPr bwMode="auto">
          <a:xfrm>
            <a:off x="158261" y="5181600"/>
            <a:ext cx="120993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a:spcBef>
                <a:spcPct val="20000"/>
              </a:spcBef>
              <a:buFont typeface="Arial" pitchFamily="34" charset="0"/>
              <a:buNone/>
            </a:pPr>
            <a:r>
              <a:rPr lang="en-US" sz="2400" b="1" dirty="0" err="1">
                <a:solidFill>
                  <a:srgbClr val="FF0000"/>
                </a:solidFill>
                <a:latin typeface="Times New Roman (Headings)"/>
              </a:rPr>
              <a:t>Tả</a:t>
            </a:r>
            <a:r>
              <a:rPr lang="en-US" sz="2400" b="1" dirty="0">
                <a:solidFill>
                  <a:srgbClr val="FF0000"/>
                </a:solidFill>
                <a:latin typeface="Times New Roman (Headings)"/>
              </a:rPr>
              <a:t> </a:t>
            </a:r>
            <a:r>
              <a:rPr lang="en-US" sz="2400" b="1" dirty="0" err="1">
                <a:solidFill>
                  <a:srgbClr val="FF0000"/>
                </a:solidFill>
                <a:latin typeface="Times New Roman (Headings)"/>
              </a:rPr>
              <a:t>thân</a:t>
            </a:r>
            <a:r>
              <a:rPr lang="en-US" sz="2400" b="1" dirty="0">
                <a:solidFill>
                  <a:srgbClr val="FF0000"/>
                </a:solidFill>
                <a:latin typeface="Times New Roman (Headings)"/>
              </a:rPr>
              <a:t>, </a:t>
            </a:r>
            <a:r>
              <a:rPr lang="en-US" sz="2400" b="1" dirty="0" err="1">
                <a:solidFill>
                  <a:srgbClr val="FF0000"/>
                </a:solidFill>
                <a:latin typeface="Times New Roman (Headings)"/>
              </a:rPr>
              <a:t>lá</a:t>
            </a:r>
            <a:r>
              <a:rPr lang="en-US" sz="2400" b="1" dirty="0">
                <a:solidFill>
                  <a:srgbClr val="FF0000"/>
                </a:solidFill>
                <a:latin typeface="Times New Roman (Headings)"/>
              </a:rPr>
              <a:t> </a:t>
            </a:r>
            <a:r>
              <a:rPr lang="en-US" sz="2400" b="1" dirty="0" err="1">
                <a:solidFill>
                  <a:srgbClr val="FF0000"/>
                </a:solidFill>
                <a:latin typeface="Times New Roman (Headings)"/>
              </a:rPr>
              <a:t>cây</a:t>
            </a:r>
            <a:r>
              <a:rPr lang="en-US" sz="2400" b="1" dirty="0">
                <a:solidFill>
                  <a:srgbClr val="FF0000"/>
                </a:solidFill>
                <a:latin typeface="Times New Roman (Headings)"/>
              </a:rPr>
              <a:t> </a:t>
            </a:r>
            <a:r>
              <a:rPr lang="en-US" sz="2400" b="1" dirty="0" err="1">
                <a:solidFill>
                  <a:srgbClr val="FF0000"/>
                </a:solidFill>
                <a:latin typeface="Times New Roman (Headings)"/>
              </a:rPr>
              <a:t>mít</a:t>
            </a:r>
            <a:r>
              <a:rPr lang="en-US" sz="2400" dirty="0">
                <a:latin typeface="Times New Roman (Headings)"/>
              </a:rPr>
              <a:t>:</a:t>
            </a:r>
          </a:p>
          <a:p>
            <a:pPr algn="just">
              <a:spcBef>
                <a:spcPct val="20000"/>
              </a:spcBef>
              <a:buFont typeface="Arial" pitchFamily="34" charset="0"/>
              <a:buNone/>
            </a:pPr>
            <a:r>
              <a:rPr lang="en-US" sz="2400" dirty="0" err="1">
                <a:latin typeface="Times New Roman (Headings)"/>
              </a:rPr>
              <a:t>Trước</a:t>
            </a:r>
            <a:r>
              <a:rPr lang="en-US" sz="2400" dirty="0">
                <a:latin typeface="Times New Roman (Headings)"/>
              </a:rPr>
              <a:t> </a:t>
            </a:r>
            <a:r>
              <a:rPr lang="en-US" sz="2400" dirty="0" err="1">
                <a:latin typeface="Times New Roman (Headings)"/>
              </a:rPr>
              <a:t>sân</a:t>
            </a:r>
            <a:r>
              <a:rPr lang="en-US" sz="2400" dirty="0">
                <a:latin typeface="Times New Roman (Headings)"/>
              </a:rPr>
              <a:t> </a:t>
            </a:r>
            <a:r>
              <a:rPr lang="en-US" sz="2400" dirty="0" err="1">
                <a:latin typeface="Times New Roman (Headings)"/>
              </a:rPr>
              <a:t>nhà</a:t>
            </a:r>
            <a:r>
              <a:rPr lang="en-US" sz="2400" dirty="0">
                <a:latin typeface="Times New Roman (Headings)"/>
              </a:rPr>
              <a:t> </a:t>
            </a:r>
            <a:r>
              <a:rPr lang="en-US" sz="2400" dirty="0" err="1">
                <a:latin typeface="Times New Roman (Headings)"/>
              </a:rPr>
              <a:t>em</a:t>
            </a:r>
            <a:r>
              <a:rPr lang="en-US" sz="2400" dirty="0">
                <a:latin typeface="Times New Roman (Headings)"/>
              </a:rPr>
              <a:t> </a:t>
            </a:r>
            <a:r>
              <a:rPr lang="en-US" sz="2400" dirty="0" err="1">
                <a:latin typeface="Times New Roman (Headings)"/>
              </a:rPr>
              <a:t>có</a:t>
            </a:r>
            <a:r>
              <a:rPr lang="en-US" sz="2400" dirty="0">
                <a:latin typeface="Times New Roman (Headings)"/>
              </a:rPr>
              <a:t> </a:t>
            </a:r>
            <a:r>
              <a:rPr lang="en-US" sz="2400" dirty="0" err="1">
                <a:latin typeface="Times New Roman (Headings)"/>
              </a:rPr>
              <a:t>trồng</a:t>
            </a:r>
            <a:r>
              <a:rPr lang="en-US" sz="2400" dirty="0">
                <a:latin typeface="Times New Roman (Headings)"/>
              </a:rPr>
              <a:t> </a:t>
            </a:r>
            <a:r>
              <a:rPr lang="en-US" sz="2400" dirty="0" err="1">
                <a:latin typeface="Times New Roman (Headings)"/>
              </a:rPr>
              <a:t>một</a:t>
            </a:r>
            <a:r>
              <a:rPr lang="en-US" sz="2400" dirty="0">
                <a:latin typeface="Times New Roman (Headings)"/>
              </a:rPr>
              <a:t> </a:t>
            </a:r>
            <a:r>
              <a:rPr lang="en-US" sz="2400" dirty="0" err="1">
                <a:latin typeface="Times New Roman (Headings)"/>
              </a:rPr>
              <a:t>cây</a:t>
            </a:r>
            <a:r>
              <a:rPr lang="en-US" sz="2400" dirty="0">
                <a:latin typeface="Times New Roman (Headings)"/>
              </a:rPr>
              <a:t> </a:t>
            </a:r>
            <a:r>
              <a:rPr lang="en-US" sz="2400" dirty="0" err="1">
                <a:latin typeface="Times New Roman (Headings)"/>
              </a:rPr>
              <a:t>mít</a:t>
            </a:r>
            <a:r>
              <a:rPr lang="en-US" sz="2400" dirty="0">
                <a:latin typeface="Times New Roman (Headings)"/>
              </a:rPr>
              <a:t>. </a:t>
            </a:r>
            <a:r>
              <a:rPr lang="vi-VN" sz="2400" dirty="0">
                <a:latin typeface="Times New Roman (Headings)"/>
              </a:rPr>
              <a:t>Thân cây </a:t>
            </a:r>
            <a:r>
              <a:rPr lang="en-US" sz="2400" dirty="0">
                <a:latin typeface="Times New Roman (Headings)"/>
              </a:rPr>
              <a:t>to</a:t>
            </a:r>
            <a:r>
              <a:rPr lang="vi-VN" sz="2400" dirty="0">
                <a:latin typeface="Times New Roman (Headings)"/>
              </a:rPr>
              <a:t> bằng một vòng tay </a:t>
            </a:r>
            <a:r>
              <a:rPr lang="en-US" sz="2400" dirty="0" err="1">
                <a:latin typeface="Times New Roman (Headings)"/>
              </a:rPr>
              <a:t>của</a:t>
            </a:r>
            <a:r>
              <a:rPr lang="en-US" sz="2400" dirty="0">
                <a:latin typeface="Times New Roman (Headings)"/>
              </a:rPr>
              <a:t> </a:t>
            </a:r>
            <a:r>
              <a:rPr lang="en-US" sz="2400" dirty="0" err="1">
                <a:latin typeface="Times New Roman (Headings)"/>
              </a:rPr>
              <a:t>em</a:t>
            </a:r>
            <a:r>
              <a:rPr lang="vi-VN" sz="2400" dirty="0">
                <a:latin typeface="Times New Roman (Headings)"/>
              </a:rPr>
              <a:t>, màu nâu sẫm. Cành lá xum xuê. Lá mít dày</a:t>
            </a:r>
            <a:r>
              <a:rPr lang="en-US" sz="2400" dirty="0">
                <a:latin typeface="Times New Roman (Headings)"/>
              </a:rPr>
              <a:t>,</a:t>
            </a:r>
            <a:r>
              <a:rPr lang="vi-VN" sz="2400" dirty="0">
                <a:latin typeface="Times New Roman (Headings)"/>
              </a:rPr>
              <a:t> xanh mướt</a:t>
            </a:r>
            <a:r>
              <a:rPr lang="en-US" sz="2400" dirty="0">
                <a:latin typeface="Times New Roman (Headings)"/>
              </a:rPr>
              <a:t>,</a:t>
            </a:r>
            <a:r>
              <a:rPr lang="vi-VN" sz="2400" dirty="0">
                <a:latin typeface="Times New Roman (Headings)"/>
              </a:rPr>
              <a:t> hình bầu dục to </a:t>
            </a:r>
            <a:r>
              <a:rPr lang="en-US" sz="2400" dirty="0" err="1">
                <a:latin typeface="Times New Roman (Headings)"/>
              </a:rPr>
              <a:t>bằng</a:t>
            </a:r>
            <a:r>
              <a:rPr lang="en-US" sz="2400" dirty="0">
                <a:latin typeface="Times New Roman (Headings)"/>
              </a:rPr>
              <a:t> </a:t>
            </a:r>
            <a:r>
              <a:rPr lang="vi-VN" sz="2400" dirty="0">
                <a:latin typeface="Times New Roman (Headings)"/>
              </a:rPr>
              <a:t>bàn tay. Lúc già, lá chuyển màu vàng rồi vàng sậm</a:t>
            </a:r>
            <a:r>
              <a:rPr lang="en-US" sz="2400" dirty="0">
                <a:latin typeface="Times New Roman (Headings)"/>
              </a:rPr>
              <a:t> </a:t>
            </a:r>
            <a:r>
              <a:rPr lang="en-US" sz="2400" dirty="0" err="1">
                <a:latin typeface="Times New Roman (Headings)"/>
              </a:rPr>
              <a:t>và</a:t>
            </a:r>
            <a:r>
              <a:rPr lang="en-US" sz="2400" dirty="0">
                <a:latin typeface="Times New Roman (Headings)"/>
              </a:rPr>
              <a:t> </a:t>
            </a:r>
            <a:r>
              <a:rPr lang="en-US" sz="2400" dirty="0" err="1">
                <a:latin typeface="Times New Roman (Headings)"/>
              </a:rPr>
              <a:t>rụng</a:t>
            </a:r>
            <a:r>
              <a:rPr lang="en-US" sz="2400" dirty="0">
                <a:latin typeface="Times New Roman (Headings)"/>
              </a:rPr>
              <a:t> </a:t>
            </a:r>
            <a:r>
              <a:rPr lang="en-US" sz="2400" dirty="0" err="1">
                <a:latin typeface="Times New Roman (Headings)"/>
              </a:rPr>
              <a:t>xuống</a:t>
            </a:r>
            <a:r>
              <a:rPr lang="en-US" sz="2400" dirty="0">
                <a:latin typeface="Times New Roman (Headings)"/>
              </a:rPr>
              <a:t>, </a:t>
            </a:r>
            <a:r>
              <a:rPr lang="en-US" sz="2400" dirty="0" err="1">
                <a:latin typeface="Times New Roman (Headings)"/>
              </a:rPr>
              <a:t>trở</a:t>
            </a:r>
            <a:r>
              <a:rPr lang="en-US" sz="2400" dirty="0">
                <a:latin typeface="Times New Roman (Headings)"/>
              </a:rPr>
              <a:t> </a:t>
            </a:r>
            <a:r>
              <a:rPr lang="en-US" sz="2400" dirty="0" err="1">
                <a:latin typeface="Times New Roman (Headings)"/>
              </a:rPr>
              <a:t>về</a:t>
            </a:r>
            <a:r>
              <a:rPr lang="en-US" sz="2400" dirty="0">
                <a:latin typeface="Times New Roman (Headings)"/>
              </a:rPr>
              <a:t> </a:t>
            </a:r>
            <a:r>
              <a:rPr lang="en-US" sz="2400" dirty="0" err="1">
                <a:latin typeface="Times New Roman (Headings)"/>
              </a:rPr>
              <a:t>với</a:t>
            </a:r>
            <a:r>
              <a:rPr lang="en-US" sz="2400" dirty="0">
                <a:latin typeface="Times New Roman (Headings)"/>
              </a:rPr>
              <a:t> </a:t>
            </a:r>
            <a:r>
              <a:rPr lang="en-US" sz="2400" dirty="0" err="1">
                <a:latin typeface="Times New Roman (Headings)"/>
              </a:rPr>
              <a:t>đất</a:t>
            </a:r>
            <a:r>
              <a:rPr lang="en-US" sz="2400" dirty="0">
                <a:latin typeface="Times New Roman (Headings)"/>
              </a:rPr>
              <a:t> </a:t>
            </a:r>
            <a:r>
              <a:rPr lang="en-US" sz="2400" dirty="0" err="1">
                <a:latin typeface="Times New Roman (Headings)"/>
              </a:rPr>
              <a:t>mẹ</a:t>
            </a:r>
            <a:r>
              <a:rPr lang="vi-VN" sz="2400" dirty="0">
                <a:latin typeface="Times New Roman (Headings)"/>
              </a:rPr>
              <a:t>. </a:t>
            </a:r>
            <a:endParaRPr lang="en-US" sz="3200" dirty="0">
              <a:latin typeface="Times New Roman (Headings)"/>
            </a:endParaRPr>
          </a:p>
        </p:txBody>
      </p:sp>
      <p:pic>
        <p:nvPicPr>
          <p:cNvPr id="18434" name="Picture 2" descr="Lá mít là gì với tác dụng của lá mít và cách dùng lá mít chữa bệnh là gì?">
            <a:extLst>
              <a:ext uri="{FF2B5EF4-FFF2-40B4-BE49-F238E27FC236}">
                <a16:creationId xmlns:a16="http://schemas.microsoft.com/office/drawing/2014/main" id="{485BD43F-8D9C-4E97-AB47-C92228C9D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67000"/>
            <a:ext cx="5943600" cy="27552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10C69A-67D8-4659-99E4-62DCED4C091F}"/>
              </a:ext>
            </a:extLst>
          </p:cNvPr>
          <p:cNvPicPr>
            <a:picLocks noChangeAspect="1"/>
          </p:cNvPicPr>
          <p:nvPr/>
        </p:nvPicPr>
        <p:blipFill>
          <a:blip r:embed="rId4"/>
          <a:stretch>
            <a:fillRect/>
          </a:stretch>
        </p:blipFill>
        <p:spPr>
          <a:xfrm>
            <a:off x="5334000" y="27549"/>
            <a:ext cx="5943600" cy="2563251"/>
          </a:xfrm>
          <a:prstGeom prst="rect">
            <a:avLst/>
          </a:prstGeom>
        </p:spPr>
      </p:pic>
    </p:spTree>
    <p:extLst>
      <p:ext uri="{BB962C8B-B14F-4D97-AF65-F5344CB8AC3E}">
        <p14:creationId xmlns:p14="http://schemas.microsoft.com/office/powerpoint/2010/main" val="10851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arn(inVertic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arn(inVertic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3352800" y="5314952"/>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3555" name="Text Box 15"/>
          <p:cNvSpPr txBox="1">
            <a:spLocks noChangeArrowheads="1"/>
          </p:cNvSpPr>
          <p:nvPr/>
        </p:nvSpPr>
        <p:spPr bwMode="auto">
          <a:xfrm>
            <a:off x="304799" y="211990"/>
            <a:ext cx="65531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ts val="600"/>
              </a:spcBef>
            </a:pPr>
            <a:r>
              <a:rPr lang="en-US" altLang="en-US" sz="2400" dirty="0">
                <a:solidFill>
                  <a:srgbClr val="FF0066"/>
                </a:solidFill>
                <a:latin typeface="Times New Roman" pitchFamily="18" charset="0"/>
              </a:rPr>
              <a:t> </a:t>
            </a:r>
            <a:r>
              <a:rPr lang="en-US" altLang="en-US" sz="3200" dirty="0" err="1">
                <a:solidFill>
                  <a:srgbClr val="FF0000"/>
                </a:solidFill>
                <a:latin typeface="Times New Roman" pitchFamily="18" charset="0"/>
              </a:rPr>
              <a:t>Tả</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thân</a:t>
            </a:r>
            <a:r>
              <a:rPr lang="en-US" altLang="en-US" sz="3200" dirty="0">
                <a:solidFill>
                  <a:srgbClr val="FF0000"/>
                </a:solidFill>
                <a:latin typeface="Times New Roman" pitchFamily="18" charset="0"/>
              </a:rPr>
              <a:t> , </a:t>
            </a:r>
            <a:r>
              <a:rPr lang="en-US" altLang="en-US" sz="3200" dirty="0" err="1">
                <a:solidFill>
                  <a:srgbClr val="FF0000"/>
                </a:solidFill>
                <a:latin typeface="Times New Roman" pitchFamily="18" charset="0"/>
              </a:rPr>
              <a:t>gốc</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cây</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dừa</a:t>
            </a:r>
            <a:endParaRPr lang="en-US" altLang="en-US" sz="3200" dirty="0">
              <a:solidFill>
                <a:srgbClr val="FF0000"/>
              </a:solidFill>
              <a:latin typeface="Times New Roman" pitchFamily="18" charset="0"/>
            </a:endParaRPr>
          </a:p>
          <a:p>
            <a:pPr algn="just">
              <a:spcBef>
                <a:spcPts val="600"/>
              </a:spcBef>
            </a:pPr>
            <a:r>
              <a:rPr lang="en-US" altLang="en-US" dirty="0">
                <a:solidFill>
                  <a:srgbClr val="0000CC"/>
                </a:solidFill>
                <a:latin typeface="Times New Roman" pitchFamily="18" charset="0"/>
              </a:rPr>
              <a:t>          </a:t>
            </a:r>
            <a:r>
              <a:rPr lang="en-US" altLang="en-US" sz="2400" dirty="0" err="1">
                <a:solidFill>
                  <a:srgbClr val="0000FF"/>
                </a:solidFill>
                <a:latin typeface="Times New Roman" pitchFamily="18" charset="0"/>
              </a:rPr>
              <a:t>Thoạt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nhìn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cây</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chiếc</a:t>
            </a:r>
            <a:r>
              <a:rPr lang="en-US" altLang="en-US" sz="2400" dirty="0">
                <a:solidFill>
                  <a:srgbClr val="0000FF"/>
                </a:solidFill>
                <a:latin typeface="Times New Roman" pitchFamily="18" charset="0"/>
              </a:rPr>
              <a:t> ô </a:t>
            </a:r>
            <a:r>
              <a:rPr lang="en-US" altLang="en-US" sz="2400" dirty="0" err="1">
                <a:solidFill>
                  <a:srgbClr val="0000FF"/>
                </a:solidFill>
                <a:latin typeface="Times New Roman" pitchFamily="18" charset="0"/>
              </a:rPr>
              <a:t>khổng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lồ</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phủ</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cả</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góc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vườn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Gốc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to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rễ</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tua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tủa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ăn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sâu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bám</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chắc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vào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lòng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đất.Thân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cao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không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chuối</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có</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dáng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a:t>
            </a:r>
            <a:endParaRPr lang="en-US" altLang="en-US" dirty="0">
              <a:solidFill>
                <a:srgbClr val="0000FF"/>
              </a:solidFill>
              <a:latin typeface="Times New Roman" pitchFamily="18" charset="0"/>
            </a:endParaRPr>
          </a:p>
        </p:txBody>
      </p:sp>
      <p:sp>
        <p:nvSpPr>
          <p:cNvPr id="23556"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7"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8" name="Rectangle 1"/>
          <p:cNvSpPr>
            <a:spLocks noChangeArrowheads="1"/>
          </p:cNvSpPr>
          <p:nvPr/>
        </p:nvSpPr>
        <p:spPr bwMode="auto">
          <a:xfrm>
            <a:off x="175590" y="3352801"/>
            <a:ext cx="66824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dừa</a:t>
            </a:r>
            <a:r>
              <a:rPr lang="en-US" sz="2800" dirty="0">
                <a:latin typeface="Times New Roman" panose="02020603050405020304" pitchFamily="18" charset="0"/>
                <a:cs typeface="Times New Roman" panose="02020603050405020304" pitchFamily="18" charset="0"/>
              </a:rPr>
              <a:t>:</a:t>
            </a:r>
          </a:p>
          <a:p>
            <a:pPr algn="just" eaLnBrk="1" hangingPunct="1">
              <a:spcBef>
                <a:spcPct val="50000"/>
              </a:spcBef>
            </a:pPr>
            <a:r>
              <a:rPr lang="vi-VN" sz="2400" dirty="0">
                <a:latin typeface="Times New Roman" panose="02020603050405020304" pitchFamily="18" charset="0"/>
                <a:cs typeface="Times New Roman" panose="02020603050405020304" pitchFamily="18" charset="0"/>
              </a:rPr>
              <a:t>Trên 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vi-VN" sz="2400" dirty="0">
                <a:latin typeface="Times New Roman" panose="02020603050405020304" pitchFamily="18" charset="0"/>
                <a:cs typeface="Times New Roman" panose="02020603050405020304" pitchFamily="18" charset="0"/>
              </a:rPr>
              <a:t>, lá mọc thành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xòe đều ra xung quanh. Có những tàu dài đến hai, ba mét. Lá dừa xanh bóng, mọc xuôi theo cuống. Nhìn từ xa, chúng giống như những chiếc lược khổng lồ chải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a:t>
            </a:r>
            <a:endParaRPr lang="en-US" altLang="en-US" sz="2000" dirty="0">
              <a:solidFill>
                <a:srgbClr val="0000CC"/>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B14E99-3E3B-4FAD-A166-6AD5C874452B}"/>
              </a:ext>
            </a:extLst>
          </p:cNvPr>
          <p:cNvPicPr>
            <a:picLocks noChangeAspect="1"/>
          </p:cNvPicPr>
          <p:nvPr/>
        </p:nvPicPr>
        <p:blipFill>
          <a:blip r:embed="rId3"/>
          <a:stretch>
            <a:fillRect/>
          </a:stretch>
        </p:blipFill>
        <p:spPr>
          <a:xfrm>
            <a:off x="7010400" y="114485"/>
            <a:ext cx="5181600" cy="3771715"/>
          </a:xfrm>
          <a:prstGeom prst="rect">
            <a:avLst/>
          </a:prstGeom>
        </p:spPr>
      </p:pic>
      <p:pic>
        <p:nvPicPr>
          <p:cNvPr id="19458" name="Picture 2" descr="Làm băng đô từ lá dừa - CỬA HÀNG 3T - Ý TƯỞNG MỚI MẺ CHO CUỘC SỐNG BỀN VỮNG.">
            <a:extLst>
              <a:ext uri="{FF2B5EF4-FFF2-40B4-BE49-F238E27FC236}">
                <a16:creationId xmlns:a16="http://schemas.microsoft.com/office/drawing/2014/main" id="{EDE32C4B-AA67-41A2-9575-473B7CAFB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535" y="4022529"/>
            <a:ext cx="4977875" cy="27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6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arn(inVertical)">
                                      <p:cBhvr>
                                        <p:cTn id="1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28600" y="3826550"/>
            <a:ext cx="11658600" cy="3016210"/>
          </a:xfrm>
          <a:prstGeom prst="rect">
            <a:avLst/>
          </a:prstGeom>
          <a:solidFill>
            <a:schemeClr val="bg1"/>
          </a:solidFill>
          <a:ln w="9525">
            <a:solidFill>
              <a:schemeClr val="bg1"/>
            </a:solidFill>
            <a:miter lim="800000"/>
            <a:headEnd/>
            <a:tailEnd/>
          </a:ln>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cúc</a:t>
            </a:r>
            <a:r>
              <a:rPr lang="en-US" sz="2800" dirty="0">
                <a:solidFill>
                  <a:srgbClr val="FF0000"/>
                </a:solidFill>
                <a:latin typeface="Times New Roman" panose="02020603050405020304" pitchFamily="18" charset="0"/>
                <a:cs typeface="Times New Roman" panose="02020603050405020304" pitchFamily="18" charset="0"/>
              </a:rPr>
              <a:t>: </a:t>
            </a:r>
          </a:p>
          <a:p>
            <a:pPr algn="just" eaLnBrk="1" hangingPunct="1">
              <a:spcBef>
                <a:spcPct val="50000"/>
              </a:spcBef>
            </a:pPr>
            <a:r>
              <a:rPr lang="vi-VN" sz="2800" dirty="0">
                <a:latin typeface="Times New Roman" panose="02020603050405020304" pitchFamily="18" charset="0"/>
                <a:cs typeface="Times New Roman" panose="02020603050405020304" pitchFamily="18" charset="0"/>
              </a:rPr>
              <a:t>Cúc mọc thành bụi, thân mềm, thanh mảnh. Lá cúc to bằng nửa bàn tay, xẻ thành những đường cong mềm mại, mọc so le trên thân. Khóm cúc chỉ cao độ năm sáu tấc, mọc loà xoà tạo nên một vẻ đẹp tự nhiên. Đầu mỗi cành là một chùm nụ với hàng chục chiếc xinh xinh giống như những cúc áo màu xanh nhạt. Dăm ba chiếc nụ hé nở với những cánh vàng e ấp</a:t>
            </a:r>
            <a:r>
              <a:rPr lang="vi-VN" sz="3600"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29D37A5-2076-42EA-BC3E-3C038399879E}"/>
              </a:ext>
            </a:extLst>
          </p:cNvPr>
          <p:cNvPicPr>
            <a:picLocks noChangeAspect="1"/>
          </p:cNvPicPr>
          <p:nvPr/>
        </p:nvPicPr>
        <p:blipFill>
          <a:blip r:embed="rId3"/>
          <a:stretch>
            <a:fillRect/>
          </a:stretch>
        </p:blipFill>
        <p:spPr>
          <a:xfrm>
            <a:off x="4114800" y="100818"/>
            <a:ext cx="4191000" cy="3674150"/>
          </a:xfrm>
          <a:prstGeom prst="rect">
            <a:avLst/>
          </a:prstGeom>
        </p:spPr>
      </p:pic>
      <p:pic>
        <p:nvPicPr>
          <p:cNvPr id="20482" name="Picture 2" descr="QUY TRÌNH KỸ THUẬT TRỒNG CÂY HOA CÚC CHI TIẾT NHẤT – AGRICULTURE">
            <a:extLst>
              <a:ext uri="{FF2B5EF4-FFF2-40B4-BE49-F238E27FC236}">
                <a16:creationId xmlns:a16="http://schemas.microsoft.com/office/drawing/2014/main" id="{E390A1D0-A1A1-4046-9AEA-73954373F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121782"/>
            <a:ext cx="3600450" cy="36531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26E77F-7AC4-43DB-AB12-CF29245A686B}"/>
              </a:ext>
            </a:extLst>
          </p:cNvPr>
          <p:cNvPicPr>
            <a:picLocks noChangeAspect="1"/>
          </p:cNvPicPr>
          <p:nvPr/>
        </p:nvPicPr>
        <p:blipFill>
          <a:blip r:embed="rId5"/>
          <a:stretch>
            <a:fillRect/>
          </a:stretch>
        </p:blipFill>
        <p:spPr>
          <a:xfrm>
            <a:off x="108732" y="62270"/>
            <a:ext cx="3962400" cy="3712698"/>
          </a:xfrm>
          <a:prstGeom prst="rect">
            <a:avLst/>
          </a:prstGeom>
        </p:spPr>
      </p:pic>
    </p:spTree>
    <p:extLst>
      <p:ext uri="{BB962C8B-B14F-4D97-AF65-F5344CB8AC3E}">
        <p14:creationId xmlns:p14="http://schemas.microsoft.com/office/powerpoint/2010/main" val="19855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A26436-50CE-454D-BA85-BB17C03A30AD}"/>
              </a:ext>
            </a:extLst>
          </p:cNvPr>
          <p:cNvSpPr txBox="1"/>
          <p:nvPr/>
        </p:nvSpPr>
        <p:spPr>
          <a:xfrm flipH="1">
            <a:off x="1257300" y="1905000"/>
            <a:ext cx="9677400" cy="2031325"/>
          </a:xfrm>
          <a:prstGeom prst="rect">
            <a:avLst/>
          </a:prstGeom>
          <a:noFill/>
        </p:spPr>
        <p:txBody>
          <a:bodyPr wrap="square" rtlCol="0">
            <a:spAutoFit/>
          </a:bodyPr>
          <a:lstStyle/>
          <a:p>
            <a:pPr algn="ctr" eaLnBrk="0" fontAlgn="base" hangingPunct="0">
              <a:spcBef>
                <a:spcPct val="0"/>
              </a:spcBef>
              <a:spcAft>
                <a:spcPct val="0"/>
              </a:spcAft>
            </a:pPr>
            <a:r>
              <a:rPr lang="en-US" sz="3600" b="1" dirty="0" err="1">
                <a:solidFill>
                  <a:srgbClr val="000000"/>
                </a:solidFill>
                <a:latin typeface="HP001 4 hàng" panose="020B0603050302020204" pitchFamily="34" charset="0"/>
                <a:cs typeface="Arial"/>
              </a:rPr>
              <a:t>Thứ</a:t>
            </a:r>
            <a:r>
              <a:rPr lang="en-US" sz="3600" b="1" dirty="0">
                <a:solidFill>
                  <a:srgbClr val="000000"/>
                </a:solidFill>
                <a:latin typeface="HP001 4 hàng" panose="020B0603050302020204" pitchFamily="34" charset="0"/>
                <a:cs typeface="Arial"/>
              </a:rPr>
              <a:t> </a:t>
            </a:r>
            <a:r>
              <a:rPr lang="en-US" sz="3600" b="1" dirty="0" err="1">
                <a:solidFill>
                  <a:srgbClr val="000000"/>
                </a:solidFill>
                <a:latin typeface="HP001 4 hàng" panose="020B0603050302020204" pitchFamily="34" charset="0"/>
                <a:cs typeface="Arial"/>
              </a:rPr>
              <a:t>S</a:t>
            </a:r>
            <a:r>
              <a:rPr lang="en-US" sz="3600" b="1" dirty="0" err="1" smtClean="0">
                <a:solidFill>
                  <a:srgbClr val="000000"/>
                </a:solidFill>
                <a:latin typeface="HP001 4 hàng" panose="020B0603050302020204" pitchFamily="34" charset="0"/>
                <a:cs typeface="Arial"/>
              </a:rPr>
              <a:t>áu</a:t>
            </a:r>
            <a:r>
              <a:rPr lang="en-US" sz="3600" b="1" dirty="0" smtClean="0">
                <a:solidFill>
                  <a:srgbClr val="000000"/>
                </a:solidFill>
                <a:latin typeface="HP001 4 hàng" panose="020B0603050302020204" pitchFamily="34" charset="0"/>
                <a:cs typeface="Arial"/>
              </a:rPr>
              <a:t> </a:t>
            </a:r>
            <a:r>
              <a:rPr lang="en-US" sz="3600" b="1" dirty="0" err="1">
                <a:solidFill>
                  <a:srgbClr val="000000"/>
                </a:solidFill>
                <a:latin typeface="HP001 4 hàng" panose="020B0603050302020204" pitchFamily="34" charset="0"/>
                <a:cs typeface="Arial"/>
              </a:rPr>
              <a:t>ngày</a:t>
            </a:r>
            <a:r>
              <a:rPr lang="en-US" sz="3600" b="1" dirty="0">
                <a:solidFill>
                  <a:srgbClr val="000000"/>
                </a:solidFill>
                <a:latin typeface="HP001 4 hàng" panose="020B0603050302020204" pitchFamily="34" charset="0"/>
                <a:cs typeface="Arial"/>
              </a:rPr>
              <a:t> </a:t>
            </a:r>
            <a:r>
              <a:rPr lang="en-US" sz="3600" b="1" dirty="0" smtClean="0">
                <a:solidFill>
                  <a:srgbClr val="000000"/>
                </a:solidFill>
                <a:latin typeface="HP001 4 hàng" panose="020B0603050302020204" pitchFamily="34" charset="0"/>
                <a:cs typeface="Arial"/>
              </a:rPr>
              <a:t>17 </a:t>
            </a:r>
            <a:r>
              <a:rPr lang="en-US" sz="3600" b="1" dirty="0" err="1">
                <a:solidFill>
                  <a:srgbClr val="000000"/>
                </a:solidFill>
                <a:latin typeface="HP001 4 hàng" panose="020B0603050302020204" pitchFamily="34" charset="0"/>
                <a:cs typeface="Arial"/>
              </a:rPr>
              <a:t>tháng</a:t>
            </a:r>
            <a:r>
              <a:rPr lang="en-US" sz="3600" b="1" dirty="0">
                <a:solidFill>
                  <a:srgbClr val="000000"/>
                </a:solidFill>
                <a:latin typeface="HP001 4 hàng" panose="020B0603050302020204" pitchFamily="34" charset="0"/>
                <a:cs typeface="Arial"/>
              </a:rPr>
              <a:t> 2 </a:t>
            </a:r>
            <a:r>
              <a:rPr lang="en-US" sz="3600" b="1" dirty="0" err="1">
                <a:solidFill>
                  <a:srgbClr val="000000"/>
                </a:solidFill>
                <a:latin typeface="HP001 4 hàng" panose="020B0603050302020204" pitchFamily="34" charset="0"/>
                <a:cs typeface="Arial"/>
              </a:rPr>
              <a:t>năm</a:t>
            </a:r>
            <a:r>
              <a:rPr lang="en-US" sz="3600" b="1" dirty="0">
                <a:solidFill>
                  <a:srgbClr val="000000"/>
                </a:solidFill>
                <a:latin typeface="HP001 4 hàng" panose="020B0603050302020204" pitchFamily="34" charset="0"/>
                <a:cs typeface="Arial"/>
              </a:rPr>
              <a:t> </a:t>
            </a:r>
            <a:r>
              <a:rPr lang="en-US" sz="3600" b="1" dirty="0" smtClean="0">
                <a:solidFill>
                  <a:srgbClr val="000000"/>
                </a:solidFill>
                <a:latin typeface="HP001 4 hàng" panose="020B0603050302020204" pitchFamily="34" charset="0"/>
                <a:cs typeface="Arial"/>
              </a:rPr>
              <a:t>2023</a:t>
            </a:r>
            <a:endParaRPr lang="en-US" sz="3600" b="1" dirty="0">
              <a:solidFill>
                <a:srgbClr val="000000"/>
              </a:solidFill>
              <a:latin typeface="HP001 4 hàng" panose="020B0603050302020204" pitchFamily="34" charset="0"/>
              <a:cs typeface="Arial"/>
            </a:endParaRPr>
          </a:p>
          <a:p>
            <a:pPr algn="ctr" eaLnBrk="0" fontAlgn="base" hangingPunct="0">
              <a:spcBef>
                <a:spcPct val="0"/>
              </a:spcBef>
              <a:spcAft>
                <a:spcPct val="0"/>
              </a:spcAft>
            </a:pPr>
            <a:r>
              <a:rPr lang="en-US" sz="3600" b="1" dirty="0" err="1">
                <a:solidFill>
                  <a:srgbClr val="000000"/>
                </a:solidFill>
                <a:latin typeface="HP001 4 hàng" panose="020B0603050302020204" pitchFamily="34" charset="0"/>
                <a:cs typeface="Arial"/>
              </a:rPr>
              <a:t>Tập</a:t>
            </a:r>
            <a:r>
              <a:rPr lang="en-US" sz="3600" b="1" dirty="0">
                <a:solidFill>
                  <a:srgbClr val="000000"/>
                </a:solidFill>
                <a:latin typeface="HP001 4 hàng" panose="020B0603050302020204" pitchFamily="34" charset="0"/>
                <a:cs typeface="Arial"/>
              </a:rPr>
              <a:t> </a:t>
            </a:r>
            <a:r>
              <a:rPr lang="en-US" sz="3600" b="1" dirty="0" err="1">
                <a:solidFill>
                  <a:srgbClr val="000000"/>
                </a:solidFill>
                <a:latin typeface="HP001 4 hàng" panose="020B0603050302020204" pitchFamily="34" charset="0"/>
                <a:cs typeface="Arial"/>
              </a:rPr>
              <a:t>làm</a:t>
            </a:r>
            <a:r>
              <a:rPr lang="en-US" sz="3600" b="1" dirty="0">
                <a:solidFill>
                  <a:srgbClr val="000000"/>
                </a:solidFill>
                <a:latin typeface="HP001 4 hàng" panose="020B0603050302020204" pitchFamily="34" charset="0"/>
                <a:cs typeface="Arial"/>
              </a:rPr>
              <a:t> </a:t>
            </a:r>
            <a:r>
              <a:rPr lang="en-US" sz="3600" b="1" dirty="0" err="1">
                <a:solidFill>
                  <a:srgbClr val="000000"/>
                </a:solidFill>
                <a:latin typeface="HP001 4 hàng" panose="020B0603050302020204" pitchFamily="34" charset="0"/>
                <a:cs typeface="Arial"/>
              </a:rPr>
              <a:t>văn</a:t>
            </a:r>
            <a:endParaRPr lang="en-US" sz="3600" b="1" dirty="0">
              <a:solidFill>
                <a:srgbClr val="000000"/>
              </a:solidFill>
              <a:latin typeface="HP001 4 hàng" panose="020B0603050302020204" pitchFamily="34" charset="0"/>
              <a:cs typeface="Arial"/>
            </a:endParaRPr>
          </a:p>
          <a:p>
            <a:pPr algn="ctr" eaLnBrk="0" fontAlgn="base" hangingPunct="0">
              <a:spcBef>
                <a:spcPct val="0"/>
              </a:spcBef>
              <a:spcAft>
                <a:spcPct val="0"/>
              </a:spcAft>
            </a:pPr>
            <a:r>
              <a:rPr lang="en-US" sz="3600" b="1" dirty="0" err="1">
                <a:solidFill>
                  <a:srgbClr val="FF0000"/>
                </a:solidFill>
                <a:latin typeface="HP001 4 hàng" panose="020B0603050302020204" pitchFamily="34" charset="0"/>
                <a:cs typeface="Arial"/>
              </a:rPr>
              <a:t>Luyện</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tập</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miêu</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tả</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các</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bộ</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phận</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của</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cây</a:t>
            </a:r>
            <a:r>
              <a:rPr lang="en-US" sz="3600" b="1" dirty="0">
                <a:solidFill>
                  <a:srgbClr val="FF0000"/>
                </a:solidFill>
                <a:latin typeface="HP001 4 hàng" panose="020B0603050302020204" pitchFamily="34" charset="0"/>
                <a:cs typeface="Arial"/>
              </a:rPr>
              <a:t> </a:t>
            </a:r>
            <a:r>
              <a:rPr lang="en-US" sz="3600" b="1" dirty="0" err="1">
                <a:solidFill>
                  <a:srgbClr val="FF0000"/>
                </a:solidFill>
                <a:latin typeface="HP001 4 hàng" panose="020B0603050302020204" pitchFamily="34" charset="0"/>
                <a:cs typeface="Arial"/>
              </a:rPr>
              <a:t>cối</a:t>
            </a:r>
            <a:endParaRPr lang="en-US" sz="3600" b="1" dirty="0">
              <a:solidFill>
                <a:srgbClr val="FF0000"/>
              </a:solidFill>
              <a:latin typeface="HP001 4 hàng" panose="020B0603050302020204" pitchFamily="34" charset="0"/>
              <a:cs typeface="Arial"/>
            </a:endParaRPr>
          </a:p>
          <a:p>
            <a:pPr algn="ctr" eaLnBrk="0" fontAlgn="base" hangingPunct="0">
              <a:spcBef>
                <a:spcPct val="0"/>
              </a:spcBef>
              <a:spcAft>
                <a:spcPct val="0"/>
              </a:spcAft>
            </a:pPr>
            <a:endParaRPr lang="en-US" dirty="0">
              <a:solidFill>
                <a:srgbClr val="000000"/>
              </a:solidFill>
              <a:latin typeface="Comic Sans MS" panose="030F0702030302020204" pitchFamily="66" charset="0"/>
              <a:cs typeface="Arial"/>
            </a:endParaRPr>
          </a:p>
        </p:txBody>
      </p:sp>
    </p:spTree>
    <p:extLst>
      <p:ext uri="{BB962C8B-B14F-4D97-AF65-F5344CB8AC3E}">
        <p14:creationId xmlns:p14="http://schemas.microsoft.com/office/powerpoint/2010/main" val="76570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971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7" name="Text Box 3"/>
          <p:cNvSpPr txBox="1">
            <a:spLocks noChangeArrowheads="1"/>
          </p:cNvSpPr>
          <p:nvPr/>
        </p:nvSpPr>
        <p:spPr bwMode="auto">
          <a:xfrm>
            <a:off x="3733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8" name="Text Box 4"/>
          <p:cNvSpPr txBox="1">
            <a:spLocks noChangeArrowheads="1"/>
          </p:cNvSpPr>
          <p:nvPr/>
        </p:nvSpPr>
        <p:spPr bwMode="auto">
          <a:xfrm>
            <a:off x="4114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1600201" y="0"/>
            <a:ext cx="901065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400" b="1">
                <a:solidFill>
                  <a:srgbClr val="FF0000"/>
                </a:solidFill>
                <a:latin typeface="Times New Roman" pitchFamily="18" charset="0"/>
              </a:rPr>
              <a:t>                                     </a:t>
            </a:r>
            <a:r>
              <a:rPr lang="en-US" altLang="en-US" sz="3200" b="1" u="sng">
                <a:solidFill>
                  <a:srgbClr val="FF0000"/>
                </a:solidFill>
                <a:latin typeface="Times New Roman" pitchFamily="18" charset="0"/>
              </a:rPr>
              <a:t>Ghi nhớ</a:t>
            </a:r>
          </a:p>
          <a:p>
            <a:pPr eaLnBrk="1" hangingPunct="1">
              <a:spcBef>
                <a:spcPct val="50000"/>
              </a:spcBef>
            </a:pPr>
            <a:r>
              <a:rPr lang="en-US" altLang="en-US" sz="3600" b="1">
                <a:solidFill>
                  <a:srgbClr val="FF0000"/>
                </a:solidFill>
                <a:latin typeface="Times New Roman" pitchFamily="18" charset="0"/>
              </a:rPr>
              <a:t>Khi quan sát cây cối, ta cần chú ý điều gì?</a:t>
            </a:r>
          </a:p>
        </p:txBody>
      </p:sp>
      <p:sp>
        <p:nvSpPr>
          <p:cNvPr id="26630" name="Text Box 6"/>
          <p:cNvSpPr txBox="1">
            <a:spLocks noChangeArrowheads="1"/>
          </p:cNvSpPr>
          <p:nvPr/>
        </p:nvSpPr>
        <p:spPr bwMode="auto">
          <a:xfrm>
            <a:off x="4114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1524001" y="1695452"/>
            <a:ext cx="10667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pPr>
            <a:r>
              <a:rPr lang="en-US" altLang="en-US" sz="4000" dirty="0">
                <a:solidFill>
                  <a:srgbClr val="3333FF"/>
                </a:solidFill>
                <a:latin typeface="Times New Roman" panose="02020603050405020304" pitchFamily="18" charset="0"/>
                <a:cs typeface="Times New Roman" panose="02020603050405020304" pitchFamily="18" charset="0"/>
              </a:rPr>
              <a:t>Quan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theo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một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trình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hợp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giác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a:t>
            </a:r>
          </a:p>
        </p:txBody>
      </p:sp>
      <p:sp>
        <p:nvSpPr>
          <p:cNvPr id="75785" name="Rectangle 9"/>
          <p:cNvSpPr>
            <a:spLocks noChangeArrowheads="1"/>
          </p:cNvSpPr>
          <p:nvPr/>
        </p:nvSpPr>
        <p:spPr bwMode="auto">
          <a:xfrm>
            <a:off x="1524000" y="3276600"/>
            <a:ext cx="1051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sz="4000" dirty="0" err="1">
                <a:solidFill>
                  <a:srgbClr val="3333FF"/>
                </a:solidFill>
                <a:latin typeface="Times New Roman" panose="02020603050405020304" pitchFamily="18" charset="0"/>
                <a:cs typeface="Times New Roman" panose="02020603050405020304" pitchFamily="18" charset="0"/>
              </a:rPr>
              <a:t>Vận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biện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pháp</a:t>
            </a:r>
            <a:r>
              <a:rPr lang="en-US" altLang="en-US" sz="4000" dirty="0">
                <a:solidFill>
                  <a:srgbClr val="3333FF"/>
                </a:solidFill>
                <a:latin typeface="Times New Roman" panose="02020603050405020304" pitchFamily="18" charset="0"/>
                <a:cs typeface="Times New Roman" panose="02020603050405020304" pitchFamily="18" charset="0"/>
              </a:rPr>
              <a:t> so </a:t>
            </a:r>
            <a:r>
              <a:rPr lang="en-US" altLang="en-US" sz="4000" dirty="0" err="1">
                <a:solidFill>
                  <a:srgbClr val="3333FF"/>
                </a:solidFill>
                <a:latin typeface="Times New Roman" panose="02020603050405020304" pitchFamily="18" charset="0"/>
                <a:cs typeface="Times New Roman" panose="02020603050405020304" pitchFamily="18" charset="0"/>
              </a:rPr>
              <a:t>sánh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nhân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hóa</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viết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có</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làm</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cho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vật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được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trở</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nên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cụ</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thể</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gần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gũi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sinh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động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như</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thế</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bài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sẽ</a:t>
            </a:r>
            <a:r>
              <a:rPr lang="en-US" altLang="en-US" sz="4000" dirty="0">
                <a:solidFill>
                  <a:srgbClr val="3333FF"/>
                </a:solidFill>
                <a:latin typeface="Times New Roman" panose="02020603050405020304" pitchFamily="18" charset="0"/>
                <a:cs typeface="Times New Roman" panose="02020603050405020304" pitchFamily="18" charset="0"/>
              </a:rPr>
              <a:t> hay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hấp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dẫn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3B293BAC-C590-4C3B-80DA-0AA9DFC2312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10286999" y="4975274"/>
            <a:ext cx="1931963" cy="1931963"/>
          </a:xfrm>
          <a:prstGeom prst="rect">
            <a:avLst/>
          </a:prstGeom>
          <a:ln>
            <a:noFill/>
          </a:ln>
          <a:effectLst>
            <a:softEdge rad="112500"/>
          </a:effectLst>
        </p:spPr>
      </p:pic>
    </p:spTree>
    <p:extLst>
      <p:ext uri="{BB962C8B-B14F-4D97-AF65-F5344CB8AC3E}">
        <p14:creationId xmlns:p14="http://schemas.microsoft.com/office/powerpoint/2010/main" val="27376501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CA32-263B-4B88-9AC5-98D4297DE503}"/>
              </a:ext>
            </a:extLst>
          </p:cNvPr>
          <p:cNvSpPr>
            <a:spLocks noGrp="1"/>
          </p:cNvSpPr>
          <p:nvPr>
            <p:ph type="title"/>
          </p:nvPr>
        </p:nvSpPr>
        <p:spPr>
          <a:xfrm>
            <a:off x="609600" y="1828800"/>
            <a:ext cx="10972800" cy="1143000"/>
          </a:xfrm>
        </p:spPr>
        <p:txBody>
          <a:bodyPr>
            <a:normAutofit/>
          </a:bodyPr>
          <a:lstStyle/>
          <a:p>
            <a:r>
              <a:rPr lang="en-US" sz="6600" dirty="0" err="1">
                <a:latin typeface="Times New Roman" panose="02020603050405020304" pitchFamily="18" charset="0"/>
                <a:cs typeface="Times New Roman" panose="02020603050405020304" pitchFamily="18" charset="0"/>
              </a:rPr>
              <a:t>Chào</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tạm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biệt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các</a:t>
            </a:r>
            <a:r>
              <a:rPr lang="en-US" sz="6600"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69705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0CA30-7AEB-4C4B-A5F7-525DD880BB7C}"/>
              </a:ext>
            </a:extLst>
          </p:cNvPr>
          <p:cNvSpPr/>
          <p:nvPr/>
        </p:nvSpPr>
        <p:spPr>
          <a:xfrm>
            <a:off x="1447800" y="304800"/>
            <a:ext cx="6245225" cy="8001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D03CF"/>
                </a:solidFill>
                <a:latin typeface="Times New Roman" pitchFamily="18" charset="0"/>
                <a:cs typeface="Times New Roman" pitchFamily="18" charset="0"/>
              </a:rPr>
              <a:t>Em</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hãy</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nêu</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cấu</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tạo</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của</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bài</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văn</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miêu</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tả</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cây</a:t>
            </a:r>
            <a:r>
              <a:rPr lang="en-US" sz="2400" dirty="0">
                <a:solidFill>
                  <a:srgbClr val="0D03CF"/>
                </a:solidFill>
                <a:latin typeface="Times New Roman" pitchFamily="18" charset="0"/>
                <a:cs typeface="Times New Roman" pitchFamily="18" charset="0"/>
              </a:rPr>
              <a:t> </a:t>
            </a:r>
            <a:r>
              <a:rPr lang="en-US" sz="2400" dirty="0" err="1">
                <a:solidFill>
                  <a:srgbClr val="0D03CF"/>
                </a:solidFill>
                <a:latin typeface="Times New Roman" pitchFamily="18" charset="0"/>
                <a:cs typeface="Times New Roman" pitchFamily="18" charset="0"/>
              </a:rPr>
              <a:t>cối</a:t>
            </a:r>
            <a:r>
              <a:rPr lang="en-US" sz="2400" dirty="0">
                <a:solidFill>
                  <a:srgbClr val="0D03CF"/>
                </a:solidFill>
                <a:latin typeface="Times New Roman" pitchFamily="18" charset="0"/>
                <a:cs typeface="Times New Roman" pitchFamily="18" charset="0"/>
              </a:rPr>
              <a:t>.</a:t>
            </a:r>
          </a:p>
        </p:txBody>
      </p:sp>
      <p:sp>
        <p:nvSpPr>
          <p:cNvPr id="3" name="Rectangle 2">
            <a:extLst>
              <a:ext uri="{FF2B5EF4-FFF2-40B4-BE49-F238E27FC236}">
                <a16:creationId xmlns:a16="http://schemas.microsoft.com/office/drawing/2014/main" id="{7418DC70-2A8B-4272-AC0C-D0472E20659E}"/>
              </a:ext>
            </a:extLst>
          </p:cNvPr>
          <p:cNvSpPr/>
          <p:nvPr/>
        </p:nvSpPr>
        <p:spPr>
          <a:xfrm>
            <a:off x="1981200" y="1676400"/>
            <a:ext cx="8466137" cy="3970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vi-VN" sz="2400" b="1" dirty="0">
                <a:solidFill>
                  <a:srgbClr val="003300"/>
                </a:solidFill>
                <a:latin typeface="Times New Roman" pitchFamily="18" charset="0"/>
                <a:cs typeface="Times New Roman" pitchFamily="18" charset="0"/>
              </a:rPr>
              <a:t>Bài văn miêu tả cây cối thường có ba phần:</a:t>
            </a:r>
          </a:p>
          <a:p>
            <a:pPr algn="just">
              <a:lnSpc>
                <a:spcPct val="150000"/>
              </a:lnSpc>
              <a:defRPr/>
            </a:pPr>
            <a:r>
              <a:rPr lang="en-US" sz="2400" b="1" dirty="0">
                <a:solidFill>
                  <a:srgbClr val="003300"/>
                </a:solidFill>
                <a:latin typeface="Times New Roman" pitchFamily="18" charset="0"/>
                <a:cs typeface="Times New Roman" pitchFamily="18" charset="0"/>
              </a:rPr>
              <a:t>1. M</a:t>
            </a:r>
            <a:r>
              <a:rPr lang="vi-VN" sz="2400" b="1" dirty="0">
                <a:solidFill>
                  <a:srgbClr val="003300"/>
                </a:solidFill>
                <a:latin typeface="Times New Roman" pitchFamily="18" charset="0"/>
                <a:cs typeface="Times New Roman" pitchFamily="18" charset="0"/>
              </a:rPr>
              <a:t>ở bài</a:t>
            </a:r>
            <a:r>
              <a:rPr lang="en-US" sz="2400" b="1" dirty="0">
                <a:solidFill>
                  <a:srgbClr val="0033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giới thiệu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quát</a:t>
            </a:r>
            <a:r>
              <a:rPr lang="vi-VN" sz="2400" dirty="0">
                <a:latin typeface="Times New Roman" pitchFamily="18" charset="0"/>
                <a:cs typeface="Times New Roman" pitchFamily="18" charset="0"/>
              </a:rPr>
              <a:t> về cây</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lnSpc>
                <a:spcPct val="150000"/>
              </a:lnSpc>
              <a:defRPr/>
            </a:pPr>
            <a:r>
              <a:rPr lang="en-US" sz="2400" b="1" dirty="0">
                <a:solidFill>
                  <a:srgbClr val="003300"/>
                </a:solidFill>
                <a:latin typeface="Times New Roman" pitchFamily="18" charset="0"/>
                <a:cs typeface="Times New Roman" pitchFamily="18" charset="0"/>
              </a:rPr>
              <a:t>2. T</a:t>
            </a:r>
            <a:r>
              <a:rPr lang="vi-VN" sz="2400" b="1" dirty="0">
                <a:solidFill>
                  <a:srgbClr val="003300"/>
                </a:solidFill>
                <a:latin typeface="Times New Roman" pitchFamily="18" charset="0"/>
                <a:cs typeface="Times New Roman" pitchFamily="18" charset="0"/>
              </a:rPr>
              <a:t>hân bài</a:t>
            </a:r>
            <a:r>
              <a:rPr lang="en-US" sz="2400" b="1" dirty="0">
                <a:solidFill>
                  <a:srgbClr val="0033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bộ phận của cây hoặc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a:t>
            </a:r>
          </a:p>
          <a:p>
            <a:pPr algn="just">
              <a:lnSpc>
                <a:spcPct val="150000"/>
              </a:lnSpc>
              <a:defRPr/>
            </a:pPr>
            <a:r>
              <a:rPr lang="en-US" sz="2400" b="1" dirty="0">
                <a:solidFill>
                  <a:srgbClr val="003300"/>
                </a:solidFill>
                <a:latin typeface="Times New Roman" pitchFamily="18" charset="0"/>
                <a:cs typeface="Times New Roman" pitchFamily="18" charset="0"/>
              </a:rPr>
              <a:t>3. K</a:t>
            </a:r>
            <a:r>
              <a:rPr lang="vi-VN" sz="2400" b="1" dirty="0">
                <a:solidFill>
                  <a:srgbClr val="003300"/>
                </a:solidFill>
                <a:latin typeface="Times New Roman" pitchFamily="18" charset="0"/>
                <a:cs typeface="Times New Roman" pitchFamily="18" charset="0"/>
              </a:rPr>
              <a:t>ết bài: </a:t>
            </a:r>
            <a:r>
              <a:rPr lang="vi-VN" sz="2400" dirty="0">
                <a:latin typeface="Times New Roman" pitchFamily="18" charset="0"/>
                <a:cs typeface="Times New Roman" pitchFamily="18" charset="0"/>
              </a:rPr>
              <a:t>có thể nêu lợi 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hoặc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cảm của người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a:t>
            </a:r>
          </a:p>
          <a:p>
            <a:pPr algn="just">
              <a:lnSpc>
                <a:spcPct val="150000"/>
              </a:lnSpc>
              <a:defRPr/>
            </a:pP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2057286" y="381000"/>
            <a:ext cx="8229972" cy="9906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3810000" y="1249017"/>
            <a:ext cx="4838684" cy="742122"/>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2209800" y="2209800"/>
            <a:ext cx="8229600" cy="4419600"/>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bộ</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phận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cối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44433166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152400" y="0"/>
            <a:ext cx="1188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800" b="1" u="sng" dirty="0" err="1">
                <a:solidFill>
                  <a:schemeClr val="tx2">
                    <a:lumMod val="60000"/>
                    <a:lumOff val="40000"/>
                  </a:schemeClr>
                </a:solidFill>
                <a:latin typeface="Times New Roman" pitchFamily="18" charset="0"/>
              </a:rPr>
              <a:t>Bài</a:t>
            </a:r>
            <a:r>
              <a:rPr lang="en-US" altLang="en-US" sz="2800" b="1" u="sng" dirty="0">
                <a:solidFill>
                  <a:schemeClr val="tx2">
                    <a:lumMod val="60000"/>
                    <a:lumOff val="40000"/>
                  </a:schemeClr>
                </a:solidFill>
                <a:latin typeface="Times New Roman" pitchFamily="18" charset="0"/>
              </a:rPr>
              <a:t> 1:</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Dưới</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đây</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là</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một</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số</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đoạn</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văn</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tả</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lá</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thân</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và</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gốc</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một</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số</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loài</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cây</a:t>
            </a:r>
            <a:r>
              <a:rPr lang="en-US" altLang="en-US" sz="2800" b="1" dirty="0">
                <a:solidFill>
                  <a:schemeClr val="tx2">
                    <a:lumMod val="60000"/>
                    <a:lumOff val="40000"/>
                  </a:schemeClr>
                </a:solidFill>
                <a:latin typeface="Times New Roman" pitchFamily="18" charset="0"/>
              </a:rPr>
              <a:t>. Theo </a:t>
            </a:r>
            <a:r>
              <a:rPr lang="en-US" altLang="en-US" sz="2800" b="1" dirty="0" err="1">
                <a:solidFill>
                  <a:schemeClr val="tx2">
                    <a:lumMod val="60000"/>
                    <a:lumOff val="40000"/>
                  </a:schemeClr>
                </a:solidFill>
                <a:latin typeface="Times New Roman" pitchFamily="18" charset="0"/>
              </a:rPr>
              <a:t>em</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cách</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tả</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của</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tác</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giả</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trong</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mỗi</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đoạn</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văn</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có</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gì</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đáng</a:t>
            </a:r>
            <a:r>
              <a:rPr lang="en-US" altLang="en-US" sz="2800" b="1" dirty="0">
                <a:solidFill>
                  <a:schemeClr val="tx2">
                    <a:lumMod val="60000"/>
                    <a:lumOff val="40000"/>
                  </a:schemeClr>
                </a:solidFill>
                <a:latin typeface="Times New Roman" pitchFamily="18" charset="0"/>
              </a:rPr>
              <a:t> </a:t>
            </a:r>
            <a:r>
              <a:rPr lang="en-US" altLang="en-US" sz="2800" b="1" dirty="0" err="1">
                <a:solidFill>
                  <a:schemeClr val="tx2">
                    <a:lumMod val="60000"/>
                    <a:lumOff val="40000"/>
                  </a:schemeClr>
                </a:solidFill>
                <a:latin typeface="Times New Roman" pitchFamily="18" charset="0"/>
              </a:rPr>
              <a:t>chú</a:t>
            </a:r>
            <a:r>
              <a:rPr lang="en-US" altLang="en-US" sz="2800" b="1" dirty="0">
                <a:solidFill>
                  <a:schemeClr val="tx2">
                    <a:lumMod val="60000"/>
                    <a:lumOff val="40000"/>
                  </a:schemeClr>
                </a:solidFill>
                <a:latin typeface="Times New Roman" pitchFamily="18" charset="0"/>
              </a:rPr>
              <a:t> ý?</a:t>
            </a:r>
            <a:endParaRPr lang="en-US" altLang="en-US" sz="2800" dirty="0">
              <a:solidFill>
                <a:schemeClr val="tx2">
                  <a:lumMod val="60000"/>
                  <a:lumOff val="40000"/>
                </a:schemeClr>
              </a:solidFill>
              <a:latin typeface="Times New Roman" pitchFamily="18" charset="0"/>
            </a:endParaRPr>
          </a:p>
        </p:txBody>
      </p:sp>
      <p:sp>
        <p:nvSpPr>
          <p:cNvPr id="12296" name="Text Box 8"/>
          <p:cNvSpPr txBox="1">
            <a:spLocks noChangeArrowheads="1"/>
          </p:cNvSpPr>
          <p:nvPr/>
        </p:nvSpPr>
        <p:spPr bwMode="auto">
          <a:xfrm>
            <a:off x="185530" y="1219200"/>
            <a:ext cx="636767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r>
              <a:rPr lang="en-US" altLang="en-US" sz="2300" b="1" dirty="0">
                <a:solidFill>
                  <a:srgbClr val="009900"/>
                </a:solidFill>
                <a:latin typeface="Times New Roman" pitchFamily="18" charset="0"/>
              </a:rPr>
              <a:t>a/ </a:t>
            </a:r>
            <a:r>
              <a:rPr lang="en-US" altLang="en-US" sz="2300" b="1" dirty="0" err="1">
                <a:solidFill>
                  <a:srgbClr val="009900"/>
                </a:solidFill>
                <a:latin typeface="Times New Roman" pitchFamily="18" charset="0"/>
              </a:rPr>
              <a:t>Tả</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lá</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cây</a:t>
            </a:r>
            <a:r>
              <a:rPr lang="en-US" altLang="en-US" sz="2300" b="1" dirty="0">
                <a:solidFill>
                  <a:srgbClr val="009900"/>
                </a:solidFill>
                <a:latin typeface="Times New Roman" pitchFamily="18" charset="0"/>
              </a:rPr>
              <a:t> :           </a:t>
            </a:r>
            <a:r>
              <a:rPr lang="en-US" altLang="en-US" sz="2300" b="1" dirty="0" err="1">
                <a:solidFill>
                  <a:srgbClr val="3333FF"/>
                </a:solidFill>
                <a:latin typeface="Times New Roman" pitchFamily="18" charset="0"/>
              </a:rPr>
              <a:t>Lá</a:t>
            </a:r>
            <a:r>
              <a:rPr lang="en-US" altLang="en-US" sz="2300" b="1" dirty="0">
                <a:solidFill>
                  <a:srgbClr val="3333FF"/>
                </a:solidFill>
                <a:latin typeface="Times New Roman" pitchFamily="18" charset="0"/>
              </a:rPr>
              <a:t> </a:t>
            </a:r>
            <a:r>
              <a:rPr lang="en-US" altLang="en-US" sz="2300" b="1" dirty="0" err="1">
                <a:solidFill>
                  <a:srgbClr val="3333FF"/>
                </a:solidFill>
                <a:latin typeface="Times New Roman" pitchFamily="18" charset="0"/>
              </a:rPr>
              <a:t>bàng</a:t>
            </a:r>
            <a:endParaRPr lang="en-US" altLang="en-US" sz="2300" b="1" dirty="0">
              <a:solidFill>
                <a:srgbClr val="3333FF"/>
              </a:solidFill>
              <a:latin typeface="Times New Roman" pitchFamily="18" charset="0"/>
            </a:endParaRPr>
          </a:p>
          <a:p>
            <a:pPr algn="just" eaLnBrk="1" hangingPunct="1"/>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xuân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mới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nảy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trông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lửa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xanh</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hè</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ánh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sáng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xuyên</a:t>
            </a:r>
            <a:r>
              <a:rPr lang="en-US" altLang="en-US" sz="2300" b="1" dirty="0">
                <a:solidFill>
                  <a:srgbClr val="663300"/>
                </a:solidFill>
                <a:latin typeface="Times New Roman" pitchFamily="18" charset="0"/>
              </a:rPr>
              <a:t> qua </a:t>
            </a:r>
            <a:r>
              <a:rPr lang="en-US" altLang="en-US" sz="2300" b="1" dirty="0" err="1">
                <a:solidFill>
                  <a:srgbClr val="663300"/>
                </a:solidFill>
                <a:latin typeface="Times New Roman" pitchFamily="18" charset="0"/>
              </a:rPr>
              <a:t>chỉ</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còn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bích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ngả</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lục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thu</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đến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cuối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của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rụng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lại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vẻ</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riêng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đỏ</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đồng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thể</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nhìn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cả</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Năm</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về</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phủ</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một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lớp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dầu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mỏng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gợi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liệu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gì</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mài</a:t>
            </a:r>
            <a:r>
              <a:rPr lang="en-US" altLang="en-US" sz="2300" b="1" dirty="0">
                <a:solidFill>
                  <a:srgbClr val="663300"/>
                </a:solidFill>
                <a:latin typeface="Times New Roman" pitchFamily="18" charset="0"/>
              </a:rPr>
              <a:t>.</a:t>
            </a:r>
          </a:p>
          <a:p>
            <a:pPr algn="just" eaLnBrk="1" hangingPunct="1"/>
            <a:r>
              <a:rPr lang="en-US" altLang="en-US" sz="2300" b="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lục</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xanh</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sẫm</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pha</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vàng</a:t>
            </a:r>
            <a:endParaRPr lang="en-US" altLang="en-US" sz="2300" dirty="0">
              <a:solidFill>
                <a:srgbClr val="663300"/>
              </a:solidFill>
              <a:latin typeface="Times New Roman" pitchFamily="18" charset="0"/>
            </a:endParaRPr>
          </a:p>
        </p:txBody>
      </p:sp>
      <p:sp>
        <p:nvSpPr>
          <p:cNvPr id="4100" name="Text Box 9"/>
          <p:cNvSpPr txBox="1">
            <a:spLocks noChangeArrowheads="1"/>
          </p:cNvSpPr>
          <p:nvPr/>
        </p:nvSpPr>
        <p:spPr bwMode="auto">
          <a:xfrm>
            <a:off x="8001000" y="190500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pic>
        <p:nvPicPr>
          <p:cNvPr id="1026" name="Picture 2" descr="Lá bàng chữa viêm da cơ địa và cách thực hiện hiệu quả - Xuất bản thông tin">
            <a:extLst>
              <a:ext uri="{FF2B5EF4-FFF2-40B4-BE49-F238E27FC236}">
                <a16:creationId xmlns:a16="http://schemas.microsoft.com/office/drawing/2014/main" id="{73D5D46A-A245-45EC-8AFD-3178C5904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087" y="838200"/>
            <a:ext cx="265271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A1813E-74E3-4024-9B0D-815FCF63DDE2}"/>
              </a:ext>
            </a:extLst>
          </p:cNvPr>
          <p:cNvPicPr>
            <a:picLocks noChangeAspect="1"/>
          </p:cNvPicPr>
          <p:nvPr/>
        </p:nvPicPr>
        <p:blipFill>
          <a:blip r:embed="rId4"/>
          <a:stretch>
            <a:fillRect/>
          </a:stretch>
        </p:blipFill>
        <p:spPr>
          <a:xfrm>
            <a:off x="6553200" y="3124200"/>
            <a:ext cx="5562600" cy="1773702"/>
          </a:xfrm>
          <a:prstGeom prst="rect">
            <a:avLst/>
          </a:prstGeom>
        </p:spPr>
      </p:pic>
      <p:pic>
        <p:nvPicPr>
          <p:cNvPr id="3" name="Picture 2">
            <a:extLst>
              <a:ext uri="{FF2B5EF4-FFF2-40B4-BE49-F238E27FC236}">
                <a16:creationId xmlns:a16="http://schemas.microsoft.com/office/drawing/2014/main" id="{880FB72C-F28C-4221-A72E-A464BC70AA79}"/>
              </a:ext>
            </a:extLst>
          </p:cNvPr>
          <p:cNvPicPr>
            <a:picLocks noChangeAspect="1"/>
          </p:cNvPicPr>
          <p:nvPr/>
        </p:nvPicPr>
        <p:blipFill>
          <a:blip r:embed="rId5"/>
          <a:stretch>
            <a:fillRect/>
          </a:stretch>
        </p:blipFill>
        <p:spPr>
          <a:xfrm>
            <a:off x="6553200" y="4953000"/>
            <a:ext cx="5534025" cy="1847850"/>
          </a:xfrm>
          <a:prstGeom prst="rect">
            <a:avLst/>
          </a:prstGeom>
        </p:spPr>
      </p:pic>
      <p:pic>
        <p:nvPicPr>
          <p:cNvPr id="4" name="Picture 3">
            <a:extLst>
              <a:ext uri="{FF2B5EF4-FFF2-40B4-BE49-F238E27FC236}">
                <a16:creationId xmlns:a16="http://schemas.microsoft.com/office/drawing/2014/main" id="{24259D5F-1A6D-4CA7-ADDF-BAE8E398F3E6}"/>
              </a:ext>
            </a:extLst>
          </p:cNvPr>
          <p:cNvPicPr>
            <a:picLocks noChangeAspect="1"/>
          </p:cNvPicPr>
          <p:nvPr/>
        </p:nvPicPr>
        <p:blipFill>
          <a:blip r:embed="rId6"/>
          <a:stretch>
            <a:fillRect/>
          </a:stretch>
        </p:blipFill>
        <p:spPr>
          <a:xfrm>
            <a:off x="6553200" y="863116"/>
            <a:ext cx="2895600" cy="2184884"/>
          </a:xfrm>
          <a:prstGeom prst="rect">
            <a:avLst/>
          </a:prstGeom>
        </p:spPr>
      </p:pic>
      <p:pic>
        <p:nvPicPr>
          <p:cNvPr id="13" name="Picture 12">
            <a:extLst>
              <a:ext uri="{FF2B5EF4-FFF2-40B4-BE49-F238E27FC236}">
                <a16:creationId xmlns:a16="http://schemas.microsoft.com/office/drawing/2014/main" id="{6A641F1C-A9B6-4265-A77A-2EB7E81096B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228600" y="5561252"/>
            <a:ext cx="1447800" cy="1447800"/>
          </a:xfrm>
          <a:prstGeom prst="rect">
            <a:avLst/>
          </a:prstGeom>
          <a:ln>
            <a:noFill/>
          </a:ln>
          <a:effectLst>
            <a:softEdge rad="112500"/>
          </a:effectLst>
        </p:spPr>
      </p:pic>
    </p:spTree>
    <p:extLst>
      <p:ext uri="{BB962C8B-B14F-4D97-AF65-F5344CB8AC3E}">
        <p14:creationId xmlns:p14="http://schemas.microsoft.com/office/powerpoint/2010/main" val="3947329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 calcmode="lin" valueType="num">
                                      <p:cBhvr>
                                        <p:cTn id="12" dur="500" fill="hold"/>
                                        <p:tgtEl>
                                          <p:spTgt spid="12296"/>
                                        </p:tgtEl>
                                        <p:attrNameLst>
                                          <p:attrName>ppt_w</p:attrName>
                                        </p:attrNameLst>
                                      </p:cBhvr>
                                      <p:tavLst>
                                        <p:tav tm="0">
                                          <p:val>
                                            <p:fltVal val="0"/>
                                          </p:val>
                                        </p:tav>
                                        <p:tav tm="100000">
                                          <p:val>
                                            <p:strVal val="#ppt_w"/>
                                          </p:val>
                                        </p:tav>
                                      </p:tavLst>
                                    </p:anim>
                                    <p:anim calcmode="lin" valueType="num">
                                      <p:cBhvr>
                                        <p:cTn id="13"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7010400" y="579120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14344" name="Text Box 8" descr="Parchment"/>
          <p:cNvSpPr txBox="1">
            <a:spLocks noChangeArrowheads="1"/>
          </p:cNvSpPr>
          <p:nvPr/>
        </p:nvSpPr>
        <p:spPr bwMode="auto">
          <a:xfrm>
            <a:off x="43654" y="321833"/>
            <a:ext cx="6858002" cy="6170920"/>
          </a:xfrm>
          <a:prstGeom prst="rect">
            <a:avLst/>
          </a:prstGeom>
          <a:blipFill dpi="0" rotWithShape="1">
            <a:blip r:embed="rId3"/>
            <a:srcRect/>
            <a:tile tx="0" ty="0" sx="100000" sy="100000" flip="none" algn="tl"/>
          </a:blipFill>
          <a:ln w="57150">
            <a:solidFill>
              <a:srgbClr val="3333FF"/>
            </a:solidFill>
            <a:miter lim="800000"/>
            <a:headEnd/>
            <a:tailEnd/>
          </a:ln>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100" b="1" dirty="0">
                <a:solidFill>
                  <a:srgbClr val="663300"/>
                </a:solidFill>
                <a:latin typeface="Times New Roman" pitchFamily="18" charset="0"/>
              </a:rPr>
              <a:t>b/ </a:t>
            </a:r>
            <a:r>
              <a:rPr lang="en-US" altLang="en-US" sz="2100" b="1" dirty="0" err="1">
                <a:solidFill>
                  <a:srgbClr val="663300"/>
                </a:solidFill>
                <a:latin typeface="Times New Roman" pitchFamily="18" charset="0"/>
              </a:rPr>
              <a:t>Tả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thân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gốc</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endParaRPr lang="en-US" altLang="en-US" sz="2100" b="1" dirty="0">
              <a:solidFill>
                <a:srgbClr val="663300"/>
              </a:solidFill>
              <a:latin typeface="Times New Roman" pitchFamily="18" charset="0"/>
            </a:endParaRPr>
          </a:p>
          <a:p>
            <a:pPr algn="ctr" eaLnBrk="1" hangingPunct="1"/>
            <a:r>
              <a:rPr lang="en-US" altLang="en-US" sz="2200" b="1" dirty="0" err="1">
                <a:solidFill>
                  <a:srgbClr val="FF0000"/>
                </a:solidFill>
                <a:latin typeface="Times New Roman" pitchFamily="18" charset="0"/>
              </a:rPr>
              <a:t>Cây</a:t>
            </a:r>
            <a:r>
              <a:rPr lang="en-US" altLang="en-US" sz="2200" b="1" dirty="0">
                <a:solidFill>
                  <a:srgbClr val="FF0000"/>
                </a:solidFill>
                <a:latin typeface="Times New Roman" pitchFamily="18" charset="0"/>
              </a:rPr>
              <a:t> </a:t>
            </a:r>
            <a:r>
              <a:rPr lang="en-US" altLang="en-US" sz="2200" b="1" dirty="0" err="1">
                <a:solidFill>
                  <a:srgbClr val="FF0000"/>
                </a:solidFill>
                <a:latin typeface="Times New Roman" pitchFamily="18" charset="0"/>
              </a:rPr>
              <a:t>sồi</a:t>
            </a:r>
            <a:r>
              <a:rPr lang="en-US" altLang="en-US" sz="2200" b="1" dirty="0">
                <a:solidFill>
                  <a:srgbClr val="FF0000"/>
                </a:solidFill>
                <a:latin typeface="Times New Roman" pitchFamily="18" charset="0"/>
              </a:rPr>
              <a:t> </a:t>
            </a:r>
            <a:r>
              <a:rPr lang="en-US" altLang="en-US" sz="2200" b="1" dirty="0" err="1">
                <a:solidFill>
                  <a:srgbClr val="FF0000"/>
                </a:solidFill>
                <a:latin typeface="Times New Roman" pitchFamily="18" charset="0"/>
              </a:rPr>
              <a:t>già</a:t>
            </a:r>
            <a:endParaRPr lang="en-US" altLang="en-US" sz="2200" b="1" dirty="0">
              <a:solidFill>
                <a:srgbClr val="FF0000"/>
              </a:solidFill>
              <a:latin typeface="Times New Roman" pitchFamily="18" charset="0"/>
            </a:endParaRPr>
          </a:p>
          <a:p>
            <a:pPr eaLnBrk="1" hangingPunct="1"/>
            <a:r>
              <a:rPr lang="en-US" altLang="en-US" sz="2200" dirty="0">
                <a:solidFill>
                  <a:srgbClr val="663300"/>
                </a:solidFill>
                <a:latin typeface="Times New Roman" pitchFamily="18" charset="0"/>
              </a:rPr>
              <a:t>     </a:t>
            </a:r>
            <a:r>
              <a:rPr lang="en-US" altLang="en-US" sz="2200" b="1" dirty="0" err="1">
                <a:solidFill>
                  <a:srgbClr val="663300"/>
                </a:solidFill>
                <a:latin typeface="Times New Roman" pitchFamily="18" charset="0"/>
              </a:rPr>
              <a:t>Bên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vệ</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đường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sừng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một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cây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sồi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Đó</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một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cây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sồi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lớn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hai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người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ôm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không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xuể</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có</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những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cành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có</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lẽ</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phải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gãy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từ</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lâu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vỏ</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cây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nứt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nẻ</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đầy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vết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sẹo</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Với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những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cánh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tay</a:t>
            </a:r>
            <a:r>
              <a:rPr lang="en-US" altLang="en-US" sz="2200" b="1" dirty="0">
                <a:solidFill>
                  <a:srgbClr val="663300"/>
                </a:solidFill>
                <a:latin typeface="Times New Roman" pitchFamily="18" charset="0"/>
              </a:rPr>
              <a:t> to </a:t>
            </a:r>
            <a:r>
              <a:rPr lang="en-US" altLang="en-US" sz="2200" b="1" dirty="0" err="1">
                <a:solidFill>
                  <a:srgbClr val="663300"/>
                </a:solidFill>
                <a:latin typeface="Times New Roman" pitchFamily="18" charset="0"/>
              </a:rPr>
              <a:t>xù</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xì</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không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cân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đối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với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những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ngón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tay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quều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quào</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xoè</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rộng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nó</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như</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một</a:t>
            </a:r>
            <a:r>
              <a:rPr lang="en-US" altLang="en-US" sz="2200" b="1" dirty="0">
                <a:solidFill>
                  <a:srgbClr val="663300"/>
                </a:solidFill>
                <a:latin typeface="Times New Roman" pitchFamily="18" charset="0"/>
              </a:rPr>
              <a:t> con </a:t>
            </a:r>
            <a:r>
              <a:rPr lang="en-US" altLang="en-US" sz="2200" b="1" dirty="0" err="1">
                <a:solidFill>
                  <a:srgbClr val="663300"/>
                </a:solidFill>
                <a:latin typeface="Times New Roman" pitchFamily="18" charset="0"/>
              </a:rPr>
              <a:t>quái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vật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già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nua</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cau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có</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khinh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khỉnh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đứng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giữa</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đám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bạch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dương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tươi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cười</a:t>
            </a:r>
            <a:r>
              <a:rPr lang="en-US" altLang="en-US" sz="2200" b="1" dirty="0">
                <a:solidFill>
                  <a:srgbClr val="663300"/>
                </a:solidFill>
                <a:latin typeface="Times New Roman" pitchFamily="18" charset="0"/>
              </a:rPr>
              <a:t>.</a:t>
            </a:r>
          </a:p>
          <a:p>
            <a:pPr eaLnBrk="1" hangingPunct="1"/>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Bấy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giờ</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đã</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đầu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tháng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sáu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Mới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sau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có</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một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tháng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cây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sồi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già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đã</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thay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đổi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hẳn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toả</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rộng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thành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vòm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lá</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xum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xuê</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xanh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tốt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thẫm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màu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đang</a:t>
            </a:r>
            <a:r>
              <a:rPr lang="en-US" altLang="en-US" sz="2200" b="1" dirty="0">
                <a:solidFill>
                  <a:srgbClr val="663300"/>
                </a:solidFill>
                <a:latin typeface="Times New Roman" pitchFamily="18" charset="0"/>
              </a:rPr>
              <a:t> say </a:t>
            </a:r>
            <a:r>
              <a:rPr lang="en-US" altLang="en-US" sz="2200" b="1" dirty="0" err="1">
                <a:solidFill>
                  <a:srgbClr val="663300"/>
                </a:solidFill>
                <a:latin typeface="Times New Roman" pitchFamily="18" charset="0"/>
              </a:rPr>
              <a:t>sưa</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ngây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ngất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khẽ</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đung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đưa</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trong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chiều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Không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còn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thấy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những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ngón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tay</a:t>
            </a:r>
            <a:r>
              <a:rPr lang="en-US" altLang="en-US" sz="2200" b="1" dirty="0">
                <a:solidFill>
                  <a:srgbClr val="663300"/>
                </a:solidFill>
                <a:latin typeface="Times New Roman" pitchFamily="18" charset="0"/>
              </a:rPr>
              <a:t> co </a:t>
            </a:r>
            <a:r>
              <a:rPr lang="en-US" altLang="en-US" sz="2200" b="1" dirty="0" err="1">
                <a:solidFill>
                  <a:srgbClr val="663300"/>
                </a:solidFill>
                <a:latin typeface="Times New Roman" pitchFamily="18" charset="0"/>
              </a:rPr>
              <a:t>quắp</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những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vết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sẹo</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vẻ</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ngờ</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vực</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buồn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rầu</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trước</a:t>
            </a:r>
            <a:r>
              <a:rPr lang="en-US" altLang="en-US" sz="2200" b="1" dirty="0">
                <a:solidFill>
                  <a:srgbClr val="663300"/>
                </a:solidFill>
                <a:latin typeface="Times New Roman" pitchFamily="18" charset="0"/>
              </a:rPr>
              <a:t> kia. </a:t>
            </a:r>
            <a:r>
              <a:rPr lang="en-US" altLang="en-US" sz="2200" b="1" dirty="0" err="1">
                <a:solidFill>
                  <a:srgbClr val="663300"/>
                </a:solidFill>
                <a:latin typeface="Times New Roman" pitchFamily="18" charset="0"/>
              </a:rPr>
              <a:t>Xuyên</a:t>
            </a:r>
            <a:r>
              <a:rPr lang="en-US" altLang="en-US" sz="2200" b="1" dirty="0">
                <a:solidFill>
                  <a:srgbClr val="663300"/>
                </a:solidFill>
                <a:latin typeface="Times New Roman" pitchFamily="18" charset="0"/>
              </a:rPr>
              <a:t> qua </a:t>
            </a:r>
            <a:r>
              <a:rPr lang="en-US" altLang="en-US" sz="2200" b="1" dirty="0" err="1">
                <a:solidFill>
                  <a:srgbClr val="663300"/>
                </a:solidFill>
                <a:latin typeface="Times New Roman" pitchFamily="18" charset="0"/>
              </a:rPr>
              <a:t>lớp</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vỏ</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cứng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già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hàng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thế</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kỉ</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những</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khóm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lá</a:t>
            </a:r>
            <a:r>
              <a:rPr lang="en-US" altLang="en-US" sz="2200" b="1" dirty="0">
                <a:solidFill>
                  <a:srgbClr val="663300"/>
                </a:solidFill>
                <a:latin typeface="Times New Roman" pitchFamily="18" charset="0"/>
              </a:rPr>
              <a:t> non </a:t>
            </a:r>
            <a:r>
              <a:rPr lang="en-US" altLang="en-US" sz="2200" b="1" dirty="0" err="1">
                <a:solidFill>
                  <a:srgbClr val="663300"/>
                </a:solidFill>
                <a:latin typeface="Times New Roman" pitchFamily="18" charset="0"/>
              </a:rPr>
              <a:t>xanh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tươi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đã</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đâm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thẳng</a:t>
            </a:r>
            <a:r>
              <a:rPr lang="en-US" altLang="en-US" sz="2200" b="1" dirty="0">
                <a:solidFill>
                  <a:srgbClr val="663300"/>
                </a:solidFill>
                <a:latin typeface="Times New Roman" pitchFamily="18" charset="0"/>
              </a:rPr>
              <a:t> ra </a:t>
            </a:r>
            <a:r>
              <a:rPr lang="en-US" altLang="en-US" sz="2200" b="1" dirty="0" err="1">
                <a:solidFill>
                  <a:srgbClr val="663300"/>
                </a:solidFill>
                <a:latin typeface="Times New Roman" pitchFamily="18" charset="0"/>
              </a:rPr>
              <a:t>ngoài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Thật</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khó</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lòng</a:t>
            </a:r>
            <a:r>
              <a:rPr lang="en-US" altLang="en-US" sz="2200" b="1" dirty="0">
                <a:solidFill>
                  <a:srgbClr val="663300"/>
                </a:solidFill>
                <a:latin typeface="Times New Roman" pitchFamily="18" charset="0"/>
              </a:rPr>
              <a:t> tin </a:t>
            </a:r>
            <a:r>
              <a:rPr lang="en-US" altLang="en-US" sz="2200" b="1" dirty="0" err="1">
                <a:solidFill>
                  <a:srgbClr val="663300"/>
                </a:solidFill>
                <a:latin typeface="Times New Roman" pitchFamily="18" charset="0"/>
              </a:rPr>
              <a:t>được</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chính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cây</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sồi</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già</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cằn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cỗi</a:t>
            </a:r>
            <a:r>
              <a:rPr lang="en-US" altLang="en-US" sz="2200" b="1" dirty="0">
                <a:solidFill>
                  <a:srgbClr val="663300"/>
                </a:solidFill>
                <a:latin typeface="Times New Roman" pitchFamily="18" charset="0"/>
              </a:rPr>
              <a:t> kia </a:t>
            </a:r>
            <a:r>
              <a:rPr lang="en-US" altLang="en-US" sz="2200" b="1" dirty="0" err="1">
                <a:solidFill>
                  <a:srgbClr val="663300"/>
                </a:solidFill>
                <a:latin typeface="Times New Roman" pitchFamily="18" charset="0"/>
              </a:rPr>
              <a:t>đã</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sinh</a:t>
            </a:r>
            <a:r>
              <a:rPr lang="en-US" altLang="en-US" sz="2200" b="1" dirty="0">
                <a:solidFill>
                  <a:srgbClr val="663300"/>
                </a:solidFill>
                <a:latin typeface="Times New Roman" pitchFamily="18" charset="0"/>
              </a:rPr>
              <a:t> ra </a:t>
            </a:r>
            <a:r>
              <a:rPr lang="en-US" altLang="en-US" sz="2200" b="1" dirty="0" err="1">
                <a:solidFill>
                  <a:srgbClr val="663300"/>
                </a:solidFill>
                <a:latin typeface="Times New Roman" pitchFamily="18" charset="0"/>
              </a:rPr>
              <a:t>chùm</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lá</a:t>
            </a:r>
            <a:r>
              <a:rPr lang="en-US" altLang="en-US" sz="2200" b="1" dirty="0">
                <a:solidFill>
                  <a:srgbClr val="663300"/>
                </a:solidFill>
                <a:latin typeface="Times New Roman" pitchFamily="18" charset="0"/>
              </a:rPr>
              <a:t> non </a:t>
            </a:r>
            <a:r>
              <a:rPr lang="en-US" altLang="en-US" sz="2200" b="1" dirty="0" err="1">
                <a:solidFill>
                  <a:srgbClr val="663300"/>
                </a:solidFill>
                <a:latin typeface="Times New Roman" pitchFamily="18" charset="0"/>
              </a:rPr>
              <a:t>xanh</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mơn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mởn</a:t>
            </a:r>
            <a:r>
              <a:rPr lang="en-US" altLang="en-US" sz="2200" b="1" dirty="0">
                <a:solidFill>
                  <a:srgbClr val="663300"/>
                </a:solidFill>
                <a:latin typeface="Times New Roman" pitchFamily="18" charset="0"/>
              </a:rPr>
              <a:t> </a:t>
            </a:r>
            <a:r>
              <a:rPr lang="en-US" altLang="en-US" sz="2200" b="1" dirty="0" err="1">
                <a:solidFill>
                  <a:srgbClr val="663300"/>
                </a:solidFill>
                <a:latin typeface="Times New Roman" pitchFamily="18" charset="0"/>
              </a:rPr>
              <a:t>ấy</a:t>
            </a:r>
            <a:r>
              <a:rPr lang="en-US" altLang="en-US" sz="2200" b="1" dirty="0">
                <a:solidFill>
                  <a:srgbClr val="663300"/>
                </a:solidFill>
                <a:latin typeface="Times New Roman" pitchFamily="18" charset="0"/>
              </a:rPr>
              <a:t>.</a:t>
            </a:r>
          </a:p>
        </p:txBody>
      </p:sp>
      <p:pic>
        <p:nvPicPr>
          <p:cNvPr id="2" name="Picture 1">
            <a:extLst>
              <a:ext uri="{FF2B5EF4-FFF2-40B4-BE49-F238E27FC236}">
                <a16:creationId xmlns:a16="http://schemas.microsoft.com/office/drawing/2014/main" id="{439825BA-60C7-4149-92C4-BA3A1DBE970E}"/>
              </a:ext>
            </a:extLst>
          </p:cNvPr>
          <p:cNvPicPr>
            <a:picLocks noChangeAspect="1"/>
          </p:cNvPicPr>
          <p:nvPr/>
        </p:nvPicPr>
        <p:blipFill>
          <a:blip r:embed="rId4"/>
          <a:stretch>
            <a:fillRect/>
          </a:stretch>
        </p:blipFill>
        <p:spPr>
          <a:xfrm>
            <a:off x="7086599" y="315204"/>
            <a:ext cx="5042097" cy="3209925"/>
          </a:xfrm>
          <a:prstGeom prst="rect">
            <a:avLst/>
          </a:prstGeom>
        </p:spPr>
      </p:pic>
      <p:pic>
        <p:nvPicPr>
          <p:cNvPr id="3" name="Picture 2">
            <a:extLst>
              <a:ext uri="{FF2B5EF4-FFF2-40B4-BE49-F238E27FC236}">
                <a16:creationId xmlns:a16="http://schemas.microsoft.com/office/drawing/2014/main" id="{CACA9509-B682-4D3B-9E52-822C35EEF2CE}"/>
              </a:ext>
            </a:extLst>
          </p:cNvPr>
          <p:cNvPicPr>
            <a:picLocks noChangeAspect="1"/>
          </p:cNvPicPr>
          <p:nvPr/>
        </p:nvPicPr>
        <p:blipFill>
          <a:blip r:embed="rId5"/>
          <a:stretch>
            <a:fillRect/>
          </a:stretch>
        </p:blipFill>
        <p:spPr>
          <a:xfrm>
            <a:off x="7086599" y="3708366"/>
            <a:ext cx="5042097" cy="2784387"/>
          </a:xfrm>
          <a:prstGeom prst="rect">
            <a:avLst/>
          </a:prstGeom>
        </p:spPr>
      </p:pic>
    </p:spTree>
    <p:extLst>
      <p:ext uri="{BB962C8B-B14F-4D97-AF65-F5344CB8AC3E}">
        <p14:creationId xmlns:p14="http://schemas.microsoft.com/office/powerpoint/2010/main" val="149833330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477000" y="5715001"/>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6147" name="Rectangle 6"/>
          <p:cNvSpPr>
            <a:spLocks noChangeArrowheads="1"/>
          </p:cNvSpPr>
          <p:nvPr/>
        </p:nvSpPr>
        <p:spPr bwMode="auto">
          <a:xfrm>
            <a:off x="380999" y="0"/>
            <a:ext cx="11429999" cy="13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400" b="1" u="sng" dirty="0" err="1">
                <a:solidFill>
                  <a:srgbClr val="FF0066"/>
                </a:solidFill>
                <a:latin typeface="Times New Roman" pitchFamily="18" charset="0"/>
              </a:rPr>
              <a:t>Bài</a:t>
            </a:r>
            <a:r>
              <a:rPr lang="en-US" altLang="en-US" sz="2400" b="1" u="sng" dirty="0">
                <a:solidFill>
                  <a:srgbClr val="FF0066"/>
                </a:solidFill>
                <a:latin typeface="Times New Roman" pitchFamily="18" charset="0"/>
              </a:rPr>
              <a:t> </a:t>
            </a:r>
            <a:r>
              <a:rPr lang="en-US" altLang="en-US" sz="2200" b="1" u="sng" dirty="0">
                <a:solidFill>
                  <a:srgbClr val="FF0066"/>
                </a:solidFill>
                <a:latin typeface="Times New Roman" pitchFamily="18" charset="0"/>
              </a:rPr>
              <a:t>1</a:t>
            </a:r>
            <a:r>
              <a:rPr lang="en-US" altLang="en-US" sz="2200" b="1" dirty="0">
                <a:solidFill>
                  <a:srgbClr val="FF0066"/>
                </a:solidFill>
                <a:latin typeface="Times New Roman" pitchFamily="18" charset="0"/>
              </a:rPr>
              <a:t> : </a:t>
            </a:r>
            <a:r>
              <a:rPr lang="en-US" altLang="en-US" sz="2200" b="1" dirty="0" err="1">
                <a:solidFill>
                  <a:srgbClr val="FF0066"/>
                </a:solidFill>
                <a:latin typeface="Times New Roman" pitchFamily="18" charset="0"/>
              </a:rPr>
              <a:t>C</a:t>
            </a:r>
            <a:r>
              <a:rPr lang="en-US" altLang="en-US" sz="2200" b="1" dirty="0" err="1">
                <a:solidFill>
                  <a:srgbClr val="CC0066"/>
                </a:solidFill>
                <a:latin typeface="Times New Roman" pitchFamily="18" charset="0"/>
              </a:rPr>
              <a:t>ách</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tả</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của</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tác</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giả</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trong</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mỗi</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đoạn</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văn</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có</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gì</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đáng</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chú</a:t>
            </a:r>
            <a:r>
              <a:rPr lang="en-US" altLang="en-US" sz="2200" b="1" dirty="0">
                <a:solidFill>
                  <a:srgbClr val="CC0066"/>
                </a:solidFill>
                <a:latin typeface="Times New Roman" pitchFamily="18" charset="0"/>
              </a:rPr>
              <a:t> ý? (</a:t>
            </a:r>
            <a:r>
              <a:rPr lang="en-US" altLang="en-US" b="1" i="1" dirty="0" err="1">
                <a:solidFill>
                  <a:srgbClr val="0000FF"/>
                </a:solidFill>
                <a:latin typeface="Times New Roman" pitchFamily="18" charset="0"/>
              </a:rPr>
              <a:t>tác</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giả</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tả</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bộ</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phận</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nào</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của</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cây</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tả</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theo</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trình</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tự</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nào</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tìm</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hình</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ảnh</a:t>
            </a:r>
            <a:r>
              <a:rPr lang="en-US" altLang="en-US" b="1" i="1" dirty="0">
                <a:solidFill>
                  <a:srgbClr val="0000FF"/>
                </a:solidFill>
                <a:latin typeface="Times New Roman" pitchFamily="18" charset="0"/>
              </a:rPr>
              <a:t> so </a:t>
            </a:r>
            <a:r>
              <a:rPr lang="en-US" altLang="en-US" b="1" i="1" dirty="0" err="1">
                <a:solidFill>
                  <a:srgbClr val="0000FF"/>
                </a:solidFill>
                <a:latin typeface="Times New Roman" pitchFamily="18" charset="0"/>
              </a:rPr>
              <a:t>sánh</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và</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nhân</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hóa</a:t>
            </a:r>
            <a:r>
              <a:rPr lang="en-US" altLang="en-US" sz="2200" b="1" dirty="0">
                <a:solidFill>
                  <a:srgbClr val="0000FF"/>
                </a:solidFill>
                <a:latin typeface="Times New Roman" pitchFamily="18" charset="0"/>
              </a:rPr>
              <a:t>?)</a:t>
            </a:r>
          </a:p>
          <a:p>
            <a:pPr eaLnBrk="1" hangingPunct="1">
              <a:spcBef>
                <a:spcPct val="50000"/>
              </a:spcBef>
            </a:pPr>
            <a:endParaRPr lang="en-US" altLang="en-US" sz="2200" b="1" dirty="0">
              <a:solidFill>
                <a:srgbClr val="0000FF"/>
              </a:solidFill>
              <a:latin typeface="Times New Roman" pitchFamily="18" charset="0"/>
            </a:endParaRPr>
          </a:p>
        </p:txBody>
      </p:sp>
      <p:sp>
        <p:nvSpPr>
          <p:cNvPr id="6148" name="Rectangle 7"/>
          <p:cNvSpPr>
            <a:spLocks noChangeArrowheads="1"/>
          </p:cNvSpPr>
          <p:nvPr/>
        </p:nvSpPr>
        <p:spPr bwMode="auto">
          <a:xfrm>
            <a:off x="0" y="685800"/>
            <a:ext cx="5257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100" b="1" dirty="0" err="1">
                <a:solidFill>
                  <a:srgbClr val="FF0000"/>
                </a:solidFill>
                <a:latin typeface="Times New Roman" pitchFamily="18" charset="0"/>
              </a:rPr>
              <a:t>Lá</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bàng</a:t>
            </a:r>
            <a:endParaRPr lang="en-US" altLang="en-US" sz="2100" b="1" dirty="0">
              <a:solidFill>
                <a:srgbClr val="FF0000"/>
              </a:solidFill>
              <a:latin typeface="Times New Roman" pitchFamily="18" charset="0"/>
            </a:endParaRPr>
          </a:p>
          <a:p>
            <a:pPr eaLnBrk="1" hangingPunct="1"/>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xuân</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mới</a:t>
            </a:r>
            <a:r>
              <a:rPr lang="en-US" altLang="en-US" sz="2100" b="1" dirty="0">
                <a:latin typeface="Times New Roman" pitchFamily="18" charset="0"/>
              </a:rPr>
              <a:t> </a:t>
            </a:r>
            <a:r>
              <a:rPr lang="en-US" altLang="en-US" sz="2100" b="1" dirty="0" err="1">
                <a:latin typeface="Times New Roman" pitchFamily="18" charset="0"/>
              </a:rPr>
              <a:t>nảy</a:t>
            </a:r>
            <a:r>
              <a:rPr lang="en-US" altLang="en-US" sz="2100" b="1" dirty="0">
                <a:latin typeface="Times New Roman" pitchFamily="18" charset="0"/>
              </a:rPr>
              <a:t> </a:t>
            </a:r>
            <a:r>
              <a:rPr lang="en-US" altLang="en-US" sz="2100" b="1" dirty="0" err="1">
                <a:latin typeface="Times New Roman" pitchFamily="18" charset="0"/>
              </a:rPr>
              <a:t>trông</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ngọn</a:t>
            </a:r>
            <a:r>
              <a:rPr lang="en-US" altLang="en-US" sz="2100" b="1" dirty="0">
                <a:latin typeface="Times New Roman" pitchFamily="18" charset="0"/>
              </a:rPr>
              <a:t> </a:t>
            </a:r>
            <a:r>
              <a:rPr lang="en-US" altLang="en-US" sz="2100" b="1" dirty="0" err="1">
                <a:latin typeface="Times New Roman" pitchFamily="18" charset="0"/>
              </a:rPr>
              <a:t>lửa</a:t>
            </a:r>
            <a:r>
              <a:rPr lang="en-US" altLang="en-US" sz="2100" b="1" dirty="0">
                <a:latin typeface="Times New Roman" pitchFamily="18" charset="0"/>
              </a:rPr>
              <a:t> </a:t>
            </a:r>
            <a:r>
              <a:rPr lang="en-US" altLang="en-US" sz="2100" b="1" dirty="0" err="1">
                <a:latin typeface="Times New Roman" pitchFamily="18" charset="0"/>
              </a:rPr>
              <a:t>xanh</a:t>
            </a:r>
            <a:r>
              <a:rPr lang="en-US" altLang="en-US" sz="2100" b="1" dirty="0">
                <a:latin typeface="Times New Roman" pitchFamily="18" charset="0"/>
              </a:rPr>
              <a:t>. Sang </a:t>
            </a:r>
            <a:r>
              <a:rPr lang="en-US" altLang="en-US" sz="2100" b="1" dirty="0" err="1">
                <a:latin typeface="Times New Roman" pitchFamily="18" charset="0"/>
              </a:rPr>
              <a:t>hè</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dày</a:t>
            </a:r>
            <a:r>
              <a:rPr lang="en-US" altLang="en-US" sz="2100" b="1" dirty="0">
                <a:latin typeface="Times New Roman" pitchFamily="18" charset="0"/>
              </a:rPr>
              <a:t>, </a:t>
            </a:r>
            <a:r>
              <a:rPr lang="en-US" altLang="en-US" sz="2100" b="1" dirty="0" err="1">
                <a:latin typeface="Times New Roman" pitchFamily="18" charset="0"/>
              </a:rPr>
              <a:t>ánh</a:t>
            </a:r>
            <a:r>
              <a:rPr lang="en-US" altLang="en-US" sz="2100" b="1" dirty="0">
                <a:latin typeface="Times New Roman" pitchFamily="18" charset="0"/>
              </a:rPr>
              <a:t> </a:t>
            </a:r>
            <a:r>
              <a:rPr lang="en-US" altLang="en-US" sz="2100" b="1" dirty="0" err="1">
                <a:latin typeface="Times New Roman" pitchFamily="18" charset="0"/>
              </a:rPr>
              <a:t>sáng</a:t>
            </a:r>
            <a:r>
              <a:rPr lang="en-US" altLang="en-US" sz="2100" b="1" dirty="0">
                <a:latin typeface="Times New Roman" pitchFamily="18" charset="0"/>
              </a:rPr>
              <a:t> </a:t>
            </a:r>
            <a:r>
              <a:rPr lang="en-US" altLang="en-US" sz="2100" b="1" dirty="0" err="1">
                <a:latin typeface="Times New Roman" pitchFamily="18" charset="0"/>
              </a:rPr>
              <a:t>xuyên</a:t>
            </a:r>
            <a:r>
              <a:rPr lang="en-US" altLang="en-US" sz="2100" b="1" dirty="0">
                <a:latin typeface="Times New Roman" pitchFamily="18" charset="0"/>
              </a:rPr>
              <a:t> qua </a:t>
            </a:r>
            <a:r>
              <a:rPr lang="en-US" altLang="en-US" sz="2100" b="1" dirty="0" err="1">
                <a:latin typeface="Times New Roman" pitchFamily="18" charset="0"/>
              </a:rPr>
              <a:t>chỉ</a:t>
            </a:r>
            <a:r>
              <a:rPr lang="en-US" altLang="en-US" sz="2100" b="1" dirty="0">
                <a:latin typeface="Times New Roman" pitchFamily="18" charset="0"/>
              </a:rPr>
              <a:t> </a:t>
            </a:r>
            <a:r>
              <a:rPr lang="en-US" altLang="en-US" sz="2100" b="1" dirty="0" err="1">
                <a:latin typeface="Times New Roman" pitchFamily="18" charset="0"/>
              </a:rPr>
              <a:t>còn</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ngọc</a:t>
            </a:r>
            <a:r>
              <a:rPr lang="en-US" altLang="en-US" sz="2100" b="1" dirty="0">
                <a:latin typeface="Times New Roman" pitchFamily="18" charset="0"/>
              </a:rPr>
              <a:t> </a:t>
            </a:r>
            <a:r>
              <a:rPr lang="en-US" altLang="en-US" sz="2100" b="1" dirty="0" err="1">
                <a:latin typeface="Times New Roman" pitchFamily="18" charset="0"/>
              </a:rPr>
              <a:t>bích</a:t>
            </a:r>
            <a:r>
              <a:rPr lang="en-US" altLang="en-US" sz="2100" b="1" dirty="0">
                <a:latin typeface="Times New Roman" pitchFamily="18" charset="0"/>
              </a:rPr>
              <a:t>. Khi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ngả</a:t>
            </a:r>
            <a:r>
              <a:rPr lang="en-US" altLang="en-US" sz="2100" b="1" dirty="0">
                <a:latin typeface="Times New Roman" pitchFamily="18" charset="0"/>
              </a:rPr>
              <a:t> sang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lục</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thu</a:t>
            </a:r>
            <a:r>
              <a:rPr lang="en-US" altLang="en-US" sz="2100" b="1" dirty="0">
                <a:latin typeface="Times New Roman" pitchFamily="18" charset="0"/>
              </a:rPr>
              <a:t>. Sang </a:t>
            </a:r>
            <a:r>
              <a:rPr lang="en-US" altLang="en-US" sz="2100" b="1" dirty="0" err="1">
                <a:latin typeface="Times New Roman" pitchFamily="18" charset="0"/>
              </a:rPr>
              <a:t>đến</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cuối</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của</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rụng</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vẻ</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riêng</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đỏ</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đồng</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thể</a:t>
            </a:r>
            <a:r>
              <a:rPr lang="en-US" altLang="en-US" sz="2100" b="1" dirty="0">
                <a:latin typeface="Times New Roman" pitchFamily="18" charset="0"/>
              </a:rPr>
              <a:t> </a:t>
            </a:r>
            <a:r>
              <a:rPr lang="en-US" altLang="en-US" sz="2100" b="1" dirty="0" err="1">
                <a:latin typeface="Times New Roman" pitchFamily="18" charset="0"/>
              </a:rPr>
              <a:t>nhìn</a:t>
            </a:r>
            <a:r>
              <a:rPr lang="en-US" altLang="en-US" sz="2100" b="1" dirty="0">
                <a:latin typeface="Times New Roman" pitchFamily="18" charset="0"/>
              </a:rPr>
              <a:t> </a:t>
            </a:r>
            <a:r>
              <a:rPr lang="en-US" altLang="en-US" sz="2100" b="1" dirty="0" err="1">
                <a:latin typeface="Times New Roman" pitchFamily="18" charset="0"/>
              </a:rPr>
              <a:t>cả</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chán</a:t>
            </a:r>
            <a:r>
              <a:rPr lang="en-US" altLang="en-US" sz="2100" b="1" dirty="0">
                <a:latin typeface="Times New Roman" pitchFamily="18" charset="0"/>
              </a:rPr>
              <a:t>.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chọn</a:t>
            </a:r>
            <a:r>
              <a:rPr lang="en-US" altLang="en-US" sz="2100" b="1" dirty="0">
                <a:latin typeface="Times New Roman" pitchFamily="18" charset="0"/>
              </a:rPr>
              <a:t> </a:t>
            </a:r>
            <a:r>
              <a:rPr lang="en-US" altLang="en-US" sz="2100" b="1" dirty="0" err="1">
                <a:latin typeface="Times New Roman" pitchFamily="18" charset="0"/>
              </a:rPr>
              <a:t>lấy</a:t>
            </a:r>
            <a:r>
              <a:rPr lang="en-US" altLang="en-US" sz="2100" b="1" dirty="0">
                <a:latin typeface="Times New Roman" pitchFamily="18" charset="0"/>
              </a:rPr>
              <a:t> </a:t>
            </a:r>
            <a:r>
              <a:rPr lang="en-US" altLang="en-US" sz="2100" b="1" dirty="0" err="1">
                <a:latin typeface="Times New Roman" pitchFamily="18" charset="0"/>
              </a:rPr>
              <a:t>mấy</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về</a:t>
            </a:r>
            <a:r>
              <a:rPr lang="en-US" altLang="en-US" sz="2100" b="1" dirty="0">
                <a:latin typeface="Times New Roman" pitchFamily="18" charset="0"/>
              </a:rPr>
              <a:t> </a:t>
            </a:r>
            <a:r>
              <a:rPr lang="en-US" altLang="en-US" sz="2100" b="1" dirty="0" err="1">
                <a:latin typeface="Times New Roman" pitchFamily="18" charset="0"/>
              </a:rPr>
              <a:t>phủ</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lớp</a:t>
            </a:r>
            <a:r>
              <a:rPr lang="en-US" altLang="en-US" sz="2100" b="1" dirty="0">
                <a:latin typeface="Times New Roman" pitchFamily="18" charset="0"/>
              </a:rPr>
              <a:t> </a:t>
            </a:r>
            <a:r>
              <a:rPr lang="en-US" altLang="en-US" sz="2100" b="1" dirty="0" err="1">
                <a:latin typeface="Times New Roman" pitchFamily="18" charset="0"/>
              </a:rPr>
              <a:t>dầu</a:t>
            </a:r>
            <a:r>
              <a:rPr lang="en-US" altLang="en-US" sz="2100" b="1" dirty="0">
                <a:latin typeface="Times New Roman" pitchFamily="18" charset="0"/>
              </a:rPr>
              <a:t> </a:t>
            </a:r>
            <a:r>
              <a:rPr lang="en-US" altLang="en-US" sz="2100" b="1" dirty="0" err="1">
                <a:latin typeface="Times New Roman" pitchFamily="18" charset="0"/>
              </a:rPr>
              <a:t>mỏng</a:t>
            </a:r>
            <a:r>
              <a:rPr lang="en-US" altLang="en-US" sz="2100" b="1" dirty="0">
                <a:latin typeface="Times New Roman" pitchFamily="18" charset="0"/>
              </a:rPr>
              <a:t>, </a:t>
            </a:r>
            <a:r>
              <a:rPr lang="en-US" altLang="en-US" sz="2100" b="1" dirty="0" err="1">
                <a:latin typeface="Times New Roman" pitchFamily="18" charset="0"/>
              </a:rPr>
              <a:t>bày</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bàn</a:t>
            </a:r>
            <a:r>
              <a:rPr lang="en-US" altLang="en-US" sz="2100" b="1" dirty="0">
                <a:latin typeface="Times New Roman" pitchFamily="18" charset="0"/>
              </a:rPr>
              <a:t> </a:t>
            </a:r>
            <a:r>
              <a:rPr lang="en-US" altLang="en-US" sz="2100" b="1" dirty="0" err="1">
                <a:latin typeface="Times New Roman" pitchFamily="18" charset="0"/>
              </a:rPr>
              <a:t>viết</a:t>
            </a:r>
            <a:r>
              <a:rPr lang="en-US" altLang="en-US" sz="2100" b="1" dirty="0">
                <a:latin typeface="Times New Roman" pitchFamily="18" charset="0"/>
              </a:rPr>
              <a:t>. </a:t>
            </a:r>
            <a:r>
              <a:rPr lang="en-US" altLang="en-US" sz="2100" b="1" dirty="0" err="1">
                <a:latin typeface="Times New Roman" pitchFamily="18" charset="0"/>
              </a:rPr>
              <a:t>Bạn</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gợi</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liệu</a:t>
            </a:r>
            <a:r>
              <a:rPr lang="en-US" altLang="en-US" sz="2100" b="1" dirty="0">
                <a:latin typeface="Times New Roman" pitchFamily="18" charset="0"/>
              </a:rPr>
              <a:t> </a:t>
            </a:r>
            <a:r>
              <a:rPr lang="en-US" altLang="en-US" sz="2100" b="1" dirty="0" err="1">
                <a:latin typeface="Times New Roman" pitchFamily="18" charset="0"/>
              </a:rPr>
              <a:t>gì</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sơn</a:t>
            </a:r>
            <a:r>
              <a:rPr lang="en-US" altLang="en-US" sz="2100" b="1" dirty="0">
                <a:latin typeface="Times New Roman" pitchFamily="18" charset="0"/>
              </a:rPr>
              <a:t> </a:t>
            </a:r>
            <a:r>
              <a:rPr lang="en-US" altLang="en-US" sz="2100" b="1" dirty="0" err="1">
                <a:latin typeface="Times New Roman" pitchFamily="18" charset="0"/>
              </a:rPr>
              <a:t>mài</a:t>
            </a:r>
            <a:r>
              <a:rPr lang="en-US" altLang="en-US" sz="2100" b="1" dirty="0">
                <a:latin typeface="Times New Roman" pitchFamily="18" charset="0"/>
              </a:rPr>
              <a:t>.</a:t>
            </a:r>
          </a:p>
          <a:p>
            <a:pPr eaLnBrk="1" hangingPunct="1"/>
            <a:endParaRPr lang="en-US" altLang="en-US" sz="2100" b="1" dirty="0">
              <a:latin typeface="Times New Roman" pitchFamily="18" charset="0"/>
            </a:endParaRPr>
          </a:p>
          <a:p>
            <a:pPr eaLnBrk="1" hangingPunct="1"/>
            <a:r>
              <a:rPr lang="en-US" altLang="en-US" sz="2100" b="1" dirty="0">
                <a:latin typeface="Times New Roman" pitchFamily="18" charset="0"/>
              </a:rPr>
              <a:t>    </a:t>
            </a:r>
          </a:p>
        </p:txBody>
      </p:sp>
      <p:sp>
        <p:nvSpPr>
          <p:cNvPr id="6149" name="Rectangle 8"/>
          <p:cNvSpPr>
            <a:spLocks noChangeArrowheads="1"/>
          </p:cNvSpPr>
          <p:nvPr/>
        </p:nvSpPr>
        <p:spPr bwMode="auto">
          <a:xfrm>
            <a:off x="5715000" y="685800"/>
            <a:ext cx="6324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000" b="1" dirty="0" err="1">
                <a:solidFill>
                  <a:srgbClr val="FF0000"/>
                </a:solidFill>
                <a:latin typeface="Times New Roman" pitchFamily="18" charset="0"/>
              </a:rPr>
              <a:t>Cây</a:t>
            </a:r>
            <a:r>
              <a:rPr lang="en-US" altLang="en-US" sz="2000" b="1" dirty="0">
                <a:solidFill>
                  <a:srgbClr val="FF0000"/>
                </a:solidFill>
                <a:latin typeface="Times New Roman" pitchFamily="18" charset="0"/>
              </a:rPr>
              <a:t> </a:t>
            </a:r>
            <a:r>
              <a:rPr lang="en-US" altLang="en-US" sz="2000" b="1" dirty="0" err="1">
                <a:solidFill>
                  <a:srgbClr val="FF0000"/>
                </a:solidFill>
                <a:latin typeface="Times New Roman" pitchFamily="18" charset="0"/>
              </a:rPr>
              <a:t>sồi</a:t>
            </a:r>
            <a:r>
              <a:rPr lang="en-US" altLang="en-US" sz="2000" b="1" dirty="0">
                <a:solidFill>
                  <a:srgbClr val="FF0000"/>
                </a:solidFill>
                <a:latin typeface="Times New Roman" pitchFamily="18" charset="0"/>
              </a:rPr>
              <a:t> </a:t>
            </a:r>
            <a:r>
              <a:rPr lang="en-US" altLang="en-US" sz="2000" b="1" dirty="0" err="1">
                <a:solidFill>
                  <a:srgbClr val="FF0000"/>
                </a:solidFill>
                <a:latin typeface="Times New Roman" pitchFamily="18" charset="0"/>
              </a:rPr>
              <a:t>già</a:t>
            </a:r>
            <a:endParaRPr lang="en-US" altLang="en-US" sz="2000" b="1" dirty="0">
              <a:solidFill>
                <a:srgbClr val="FF0000"/>
              </a:solidFill>
              <a:latin typeface="Times New Roman" pitchFamily="18" charset="0"/>
            </a:endParaRPr>
          </a:p>
          <a:p>
            <a:pPr eaLnBrk="1" hangingPunct="1"/>
            <a:r>
              <a:rPr lang="en-US" altLang="en-US" sz="2000" dirty="0">
                <a:solidFill>
                  <a:srgbClr val="9900CC"/>
                </a:solidFill>
                <a:latin typeface="Times New Roman" pitchFamily="18" charset="0"/>
              </a:rPr>
              <a:t>     </a:t>
            </a:r>
            <a:r>
              <a:rPr lang="en-US" altLang="en-US" sz="2000" b="1" dirty="0" err="1">
                <a:solidFill>
                  <a:srgbClr val="9900CC"/>
                </a:solidFill>
                <a:latin typeface="Times New Roman" pitchFamily="18" charset="0"/>
              </a:rPr>
              <a:t>Bên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vệ</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đường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sừng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một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cây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sồi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Đó</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một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cây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sồi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lớn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hai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người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ôm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không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xuể</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có</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những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cành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có</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lẽ</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phải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gãy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từ</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lâu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vỏ</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cây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nứt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nẻ</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đầy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vết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sẹo</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Với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những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cánh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tay</a:t>
            </a:r>
            <a:r>
              <a:rPr lang="en-US" altLang="en-US" sz="2000" b="1" dirty="0">
                <a:solidFill>
                  <a:srgbClr val="9900CC"/>
                </a:solidFill>
                <a:latin typeface="Times New Roman" pitchFamily="18" charset="0"/>
              </a:rPr>
              <a:t> to </a:t>
            </a:r>
            <a:r>
              <a:rPr lang="en-US" altLang="en-US" sz="2000" b="1" dirty="0" err="1">
                <a:solidFill>
                  <a:srgbClr val="9900CC"/>
                </a:solidFill>
                <a:latin typeface="Times New Roman" pitchFamily="18" charset="0"/>
              </a:rPr>
              <a:t>xù</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xì</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không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cân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đối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với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những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ngón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tay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quều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quào</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xoè</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rộng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nó</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như</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một</a:t>
            </a:r>
            <a:r>
              <a:rPr lang="en-US" altLang="en-US" sz="2000" b="1" dirty="0">
                <a:solidFill>
                  <a:srgbClr val="9900CC"/>
                </a:solidFill>
                <a:latin typeface="Times New Roman" pitchFamily="18" charset="0"/>
              </a:rPr>
              <a:t> con </a:t>
            </a:r>
            <a:r>
              <a:rPr lang="en-US" altLang="en-US" sz="2000" b="1" dirty="0" err="1">
                <a:solidFill>
                  <a:srgbClr val="9900CC"/>
                </a:solidFill>
                <a:latin typeface="Times New Roman" pitchFamily="18" charset="0"/>
              </a:rPr>
              <a:t>quái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vật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già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nua</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cau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có</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khinh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khỉnh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đứng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giữa</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đám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bạch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dương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tươi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cười</a:t>
            </a:r>
            <a:r>
              <a:rPr lang="en-US" altLang="en-US" sz="2000" b="1" dirty="0">
                <a:solidFill>
                  <a:srgbClr val="9900CC"/>
                </a:solidFill>
                <a:latin typeface="Times New Roman" pitchFamily="18" charset="0"/>
              </a:rPr>
              <a:t>.</a:t>
            </a:r>
          </a:p>
          <a:p>
            <a:pPr eaLnBrk="1" hangingPunct="1"/>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Bấy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giờ</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đã</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đầu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tháng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sáu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Mới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sau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có</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một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tháng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cây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sồi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già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đã</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thay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đổi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hẳn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toả</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rộng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thành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vòm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lá</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xum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xuê</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xanh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tốt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thẫm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màu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đang</a:t>
            </a:r>
            <a:r>
              <a:rPr lang="en-US" altLang="en-US" sz="2000" b="1" dirty="0">
                <a:solidFill>
                  <a:srgbClr val="9900CC"/>
                </a:solidFill>
                <a:latin typeface="Times New Roman" pitchFamily="18" charset="0"/>
              </a:rPr>
              <a:t> say </a:t>
            </a:r>
            <a:r>
              <a:rPr lang="en-US" altLang="en-US" sz="2000" b="1" dirty="0" err="1">
                <a:solidFill>
                  <a:srgbClr val="9900CC"/>
                </a:solidFill>
                <a:latin typeface="Times New Roman" pitchFamily="18" charset="0"/>
              </a:rPr>
              <a:t>sưa</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ngây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ngất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khẽ</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đung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đưa</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trong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chiều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Không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còn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thấy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những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ngón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tay</a:t>
            </a:r>
            <a:r>
              <a:rPr lang="en-US" altLang="en-US" sz="2000" b="1" dirty="0">
                <a:solidFill>
                  <a:srgbClr val="9900CC"/>
                </a:solidFill>
                <a:latin typeface="Times New Roman" pitchFamily="18" charset="0"/>
              </a:rPr>
              <a:t> co </a:t>
            </a:r>
            <a:r>
              <a:rPr lang="en-US" altLang="en-US" sz="2000" b="1" dirty="0" err="1">
                <a:solidFill>
                  <a:srgbClr val="9900CC"/>
                </a:solidFill>
                <a:latin typeface="Times New Roman" pitchFamily="18" charset="0"/>
              </a:rPr>
              <a:t>quắp</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những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vết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sẹo</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vẻ</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ngờ</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vực</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buồn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rầu</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trước</a:t>
            </a:r>
            <a:r>
              <a:rPr lang="en-US" altLang="en-US" sz="2000" b="1" dirty="0">
                <a:solidFill>
                  <a:srgbClr val="9900CC"/>
                </a:solidFill>
                <a:latin typeface="Times New Roman" pitchFamily="18" charset="0"/>
              </a:rPr>
              <a:t> kia. </a:t>
            </a:r>
            <a:r>
              <a:rPr lang="en-US" altLang="en-US" sz="2000" b="1" dirty="0" err="1">
                <a:solidFill>
                  <a:srgbClr val="9900CC"/>
                </a:solidFill>
                <a:latin typeface="Times New Roman" pitchFamily="18" charset="0"/>
              </a:rPr>
              <a:t>Xuyên</a:t>
            </a:r>
            <a:r>
              <a:rPr lang="en-US" altLang="en-US" sz="2000" b="1" dirty="0">
                <a:solidFill>
                  <a:srgbClr val="9900CC"/>
                </a:solidFill>
                <a:latin typeface="Times New Roman" pitchFamily="18" charset="0"/>
              </a:rPr>
              <a:t> qua </a:t>
            </a:r>
            <a:r>
              <a:rPr lang="en-US" altLang="en-US" sz="2000" b="1" dirty="0" err="1">
                <a:solidFill>
                  <a:srgbClr val="9900CC"/>
                </a:solidFill>
                <a:latin typeface="Times New Roman" pitchFamily="18" charset="0"/>
              </a:rPr>
              <a:t>lớp</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vỏ</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cứng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già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hàng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thế</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kỉ</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những</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khóm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lá</a:t>
            </a:r>
            <a:r>
              <a:rPr lang="en-US" altLang="en-US" sz="2000" b="1" dirty="0">
                <a:solidFill>
                  <a:srgbClr val="9900CC"/>
                </a:solidFill>
                <a:latin typeface="Times New Roman" pitchFamily="18" charset="0"/>
              </a:rPr>
              <a:t> non </a:t>
            </a:r>
            <a:r>
              <a:rPr lang="en-US" altLang="en-US" sz="2000" b="1" dirty="0" err="1">
                <a:solidFill>
                  <a:srgbClr val="9900CC"/>
                </a:solidFill>
                <a:latin typeface="Times New Roman" pitchFamily="18" charset="0"/>
              </a:rPr>
              <a:t>xanh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tươi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đã</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đâm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thẳng</a:t>
            </a:r>
            <a:r>
              <a:rPr lang="en-US" altLang="en-US" sz="2000" b="1" dirty="0">
                <a:solidFill>
                  <a:srgbClr val="9900CC"/>
                </a:solidFill>
                <a:latin typeface="Times New Roman" pitchFamily="18" charset="0"/>
              </a:rPr>
              <a:t> ra </a:t>
            </a:r>
            <a:r>
              <a:rPr lang="en-US" altLang="en-US" sz="2000" b="1" dirty="0" err="1">
                <a:solidFill>
                  <a:srgbClr val="9900CC"/>
                </a:solidFill>
                <a:latin typeface="Times New Roman" pitchFamily="18" charset="0"/>
              </a:rPr>
              <a:t>ngoài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Thật</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khó</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lòng</a:t>
            </a:r>
            <a:r>
              <a:rPr lang="en-US" altLang="en-US" sz="2000" b="1" dirty="0">
                <a:solidFill>
                  <a:srgbClr val="9900CC"/>
                </a:solidFill>
                <a:latin typeface="Times New Roman" pitchFamily="18" charset="0"/>
              </a:rPr>
              <a:t> tin </a:t>
            </a:r>
            <a:r>
              <a:rPr lang="en-US" altLang="en-US" sz="2000" b="1" dirty="0" err="1">
                <a:solidFill>
                  <a:srgbClr val="9900CC"/>
                </a:solidFill>
                <a:latin typeface="Times New Roman" pitchFamily="18" charset="0"/>
              </a:rPr>
              <a:t>được</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chính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cây</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sồi</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già</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cằn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cỗi</a:t>
            </a:r>
            <a:r>
              <a:rPr lang="en-US" altLang="en-US" sz="2000" b="1" dirty="0">
                <a:solidFill>
                  <a:srgbClr val="9900CC"/>
                </a:solidFill>
                <a:latin typeface="Times New Roman" pitchFamily="18" charset="0"/>
              </a:rPr>
              <a:t> kia </a:t>
            </a:r>
            <a:r>
              <a:rPr lang="en-US" altLang="en-US" sz="2000" b="1" dirty="0" err="1">
                <a:solidFill>
                  <a:srgbClr val="9900CC"/>
                </a:solidFill>
                <a:latin typeface="Times New Roman" pitchFamily="18" charset="0"/>
              </a:rPr>
              <a:t>đã</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sinh</a:t>
            </a:r>
            <a:r>
              <a:rPr lang="en-US" altLang="en-US" sz="2000" b="1" dirty="0">
                <a:solidFill>
                  <a:srgbClr val="9900CC"/>
                </a:solidFill>
                <a:latin typeface="Times New Roman" pitchFamily="18" charset="0"/>
              </a:rPr>
              <a:t> ra </a:t>
            </a:r>
            <a:r>
              <a:rPr lang="en-US" altLang="en-US" sz="2000" b="1" dirty="0" err="1">
                <a:solidFill>
                  <a:srgbClr val="9900CC"/>
                </a:solidFill>
                <a:latin typeface="Times New Roman" pitchFamily="18" charset="0"/>
              </a:rPr>
              <a:t>chùm</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lá</a:t>
            </a:r>
            <a:r>
              <a:rPr lang="en-US" altLang="en-US" sz="2000" b="1" dirty="0">
                <a:solidFill>
                  <a:srgbClr val="9900CC"/>
                </a:solidFill>
                <a:latin typeface="Times New Roman" pitchFamily="18" charset="0"/>
              </a:rPr>
              <a:t> non </a:t>
            </a:r>
            <a:r>
              <a:rPr lang="en-US" altLang="en-US" sz="2000" b="1" dirty="0" err="1">
                <a:solidFill>
                  <a:srgbClr val="9900CC"/>
                </a:solidFill>
                <a:latin typeface="Times New Roman" pitchFamily="18" charset="0"/>
              </a:rPr>
              <a:t>xanh</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mơn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mởn</a:t>
            </a:r>
            <a:r>
              <a:rPr lang="en-US" altLang="en-US" sz="2000" b="1" dirty="0">
                <a:solidFill>
                  <a:srgbClr val="9900CC"/>
                </a:solidFill>
                <a:latin typeface="Times New Roman" pitchFamily="18" charset="0"/>
              </a:rPr>
              <a:t> </a:t>
            </a:r>
            <a:r>
              <a:rPr lang="en-US" altLang="en-US" sz="2000" b="1" dirty="0" err="1">
                <a:solidFill>
                  <a:srgbClr val="9900CC"/>
                </a:solidFill>
                <a:latin typeface="Times New Roman" pitchFamily="18" charset="0"/>
              </a:rPr>
              <a:t>ấy</a:t>
            </a:r>
            <a:r>
              <a:rPr lang="en-US" altLang="en-US" sz="2000" b="1" dirty="0">
                <a:solidFill>
                  <a:srgbClr val="9900CC"/>
                </a:solidFill>
                <a:latin typeface="Times New Roman" pitchFamily="18" charset="0"/>
              </a:rPr>
              <a:t>.</a:t>
            </a:r>
          </a:p>
        </p:txBody>
      </p:sp>
      <p:sp>
        <p:nvSpPr>
          <p:cNvPr id="6150" name="Line 20"/>
          <p:cNvSpPr>
            <a:spLocks noChangeShapeType="1"/>
          </p:cNvSpPr>
          <p:nvPr/>
        </p:nvSpPr>
        <p:spPr bwMode="auto">
          <a:xfrm>
            <a:off x="5638800" y="909221"/>
            <a:ext cx="0" cy="57912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1"/>
          <p:cNvSpPr>
            <a:spLocks noChangeShapeType="1"/>
          </p:cNvSpPr>
          <p:nvPr/>
        </p:nvSpPr>
        <p:spPr bwMode="auto">
          <a:xfrm>
            <a:off x="5791200" y="457200"/>
            <a:ext cx="21336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319670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plus(in)">
                                      <p:cBhvr>
                                        <p:cTn id="7" dur="2000"/>
                                        <p:tgtEl>
                                          <p:spTgt spid="4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6A585D-32BC-435E-B045-B0580E3AE11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10210800" y="4572000"/>
            <a:ext cx="2438400" cy="2438400"/>
          </a:xfrm>
          <a:prstGeom prst="rect">
            <a:avLst/>
          </a:prstGeom>
          <a:ln>
            <a:noFill/>
          </a:ln>
          <a:effectLst>
            <a:softEdge rad="112500"/>
          </a:effectLst>
        </p:spPr>
      </p:pic>
      <p:sp>
        <p:nvSpPr>
          <p:cNvPr id="70659" name="Text Box 3"/>
          <p:cNvSpPr>
            <a:spLocks noGrp="1" noChangeArrowheads="1"/>
          </p:cNvSpPr>
          <p:nvPr>
            <p:ph type="ctrTitle"/>
          </p:nvPr>
        </p:nvSpPr>
        <p:spPr>
          <a:xfrm>
            <a:off x="1371600" y="1396464"/>
            <a:ext cx="9144000" cy="914400"/>
          </a:xfrm>
          <a:noFill/>
        </p:spPr>
        <p:txBody>
          <a:bodyPr/>
          <a:lstStyle/>
          <a:p>
            <a:pPr algn="l" eaLnBrk="1" hangingPunct="1">
              <a:spcBef>
                <a:spcPct val="50000"/>
              </a:spcBef>
            </a:pP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Tác</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giả</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miêu</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tả</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bộ</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phận</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nào</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của</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cây</a:t>
            </a:r>
            <a:r>
              <a:rPr lang="en-US" altLang="en-US" sz="4000" b="1" dirty="0">
                <a:solidFill>
                  <a:schemeClr val="accent1">
                    <a:lumMod val="75000"/>
                  </a:schemeClr>
                </a:solidFill>
                <a:latin typeface="Times New Roman" pitchFamily="18" charset="0"/>
              </a:rPr>
              <a:t>?</a:t>
            </a:r>
          </a:p>
        </p:txBody>
      </p:sp>
      <p:sp>
        <p:nvSpPr>
          <p:cNvPr id="5" name="Text Box 16"/>
          <p:cNvSpPr txBox="1">
            <a:spLocks noChangeArrowheads="1"/>
          </p:cNvSpPr>
          <p:nvPr/>
        </p:nvSpPr>
        <p:spPr bwMode="auto">
          <a:xfrm>
            <a:off x="1338470" y="253987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Tác</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giả</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miêu</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tả</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theo</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trình</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tự</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nào</a:t>
            </a:r>
            <a:r>
              <a:rPr lang="en-US" altLang="en-US" sz="4000" b="1" dirty="0">
                <a:solidFill>
                  <a:schemeClr val="accent1">
                    <a:lumMod val="75000"/>
                  </a:schemeClr>
                </a:solidFill>
                <a:latin typeface="Times New Roman" pitchFamily="18" charset="0"/>
              </a:rPr>
              <a:t>?</a:t>
            </a:r>
          </a:p>
        </p:txBody>
      </p:sp>
      <p:sp>
        <p:nvSpPr>
          <p:cNvPr id="6" name="Text Box 14"/>
          <p:cNvSpPr txBox="1">
            <a:spLocks noChangeArrowheads="1"/>
          </p:cNvSpPr>
          <p:nvPr/>
        </p:nvSpPr>
        <p:spPr bwMode="auto">
          <a:xfrm>
            <a:off x="1335156" y="3458817"/>
            <a:ext cx="105520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Tìm</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những</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hình</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ảnh</a:t>
            </a:r>
            <a:r>
              <a:rPr lang="en-US" altLang="en-US" sz="4000" b="1" dirty="0">
                <a:solidFill>
                  <a:schemeClr val="accent1">
                    <a:lumMod val="75000"/>
                  </a:schemeClr>
                </a:solidFill>
                <a:latin typeface="Times New Roman" pitchFamily="18" charset="0"/>
              </a:rPr>
              <a:t> so </a:t>
            </a:r>
            <a:r>
              <a:rPr lang="en-US" altLang="en-US" sz="4000" b="1" dirty="0" err="1">
                <a:solidFill>
                  <a:schemeClr val="accent1">
                    <a:lumMod val="75000"/>
                  </a:schemeClr>
                </a:solidFill>
                <a:latin typeface="Times New Roman" pitchFamily="18" charset="0"/>
              </a:rPr>
              <a:t>sánh</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và</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nhân</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hóa</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trong</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các</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đoạn</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văn</a:t>
            </a:r>
            <a:r>
              <a:rPr lang="en-US" altLang="en-US" sz="4000" b="1" dirty="0">
                <a:solidFill>
                  <a:schemeClr val="accent1">
                    <a:lumMod val="75000"/>
                  </a:schemeClr>
                </a:solidFill>
                <a:latin typeface="Times New Roman" pitchFamily="18" charset="0"/>
              </a:rPr>
              <a:t>.</a:t>
            </a:r>
          </a:p>
        </p:txBody>
      </p:sp>
      <p:sp>
        <p:nvSpPr>
          <p:cNvPr id="7" name="Text Box 5"/>
          <p:cNvSpPr txBox="1">
            <a:spLocks noChangeArrowheads="1"/>
          </p:cNvSpPr>
          <p:nvPr/>
        </p:nvSpPr>
        <p:spPr bwMode="auto">
          <a:xfrm>
            <a:off x="1318591" y="4990004"/>
            <a:ext cx="1055204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chemeClr val="accent1">
                    <a:lumMod val="75000"/>
                  </a:schemeClr>
                </a:solidFill>
                <a:latin typeface="Times New Roman" pitchFamily="18" charset="0"/>
              </a:rPr>
              <a:t>*</a:t>
            </a:r>
            <a:r>
              <a:rPr lang="en-US" altLang="en-US" sz="4000" b="1" dirty="0" err="1">
                <a:solidFill>
                  <a:schemeClr val="accent1">
                    <a:lumMod val="75000"/>
                  </a:schemeClr>
                </a:solidFill>
                <a:latin typeface="Times New Roman" pitchFamily="18" charset="0"/>
              </a:rPr>
              <a:t>Những</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hình</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ảnh</a:t>
            </a:r>
            <a:r>
              <a:rPr lang="en-US" altLang="en-US" sz="4000" b="1" dirty="0">
                <a:solidFill>
                  <a:schemeClr val="accent1">
                    <a:lumMod val="75000"/>
                  </a:schemeClr>
                </a:solidFill>
                <a:latin typeface="Times New Roman" pitchFamily="18" charset="0"/>
              </a:rPr>
              <a:t> so </a:t>
            </a:r>
            <a:r>
              <a:rPr lang="en-US" altLang="en-US" sz="4000" b="1" dirty="0" err="1">
                <a:solidFill>
                  <a:schemeClr val="accent1">
                    <a:lumMod val="75000"/>
                  </a:schemeClr>
                </a:solidFill>
                <a:latin typeface="Times New Roman" pitchFamily="18" charset="0"/>
              </a:rPr>
              <a:t>sánh</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và</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nhân</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hóa</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có</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tác</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dụng</a:t>
            </a:r>
            <a:r>
              <a:rPr lang="en-US" altLang="en-US" sz="4000" b="1" dirty="0">
                <a:solidFill>
                  <a:schemeClr val="accent1">
                    <a:lumMod val="75000"/>
                  </a:schemeClr>
                </a:solidFill>
                <a:latin typeface="Times New Roman" pitchFamily="18" charset="0"/>
              </a:rPr>
              <a:t> </a:t>
            </a:r>
            <a:r>
              <a:rPr lang="en-US" altLang="en-US" sz="4000" b="1" dirty="0" err="1">
                <a:solidFill>
                  <a:schemeClr val="accent1">
                    <a:lumMod val="75000"/>
                  </a:schemeClr>
                </a:solidFill>
                <a:latin typeface="Times New Roman" pitchFamily="18" charset="0"/>
              </a:rPr>
              <a:t>gì</a:t>
            </a:r>
            <a:r>
              <a:rPr lang="en-US" altLang="en-US" sz="4000" b="1" dirty="0">
                <a:solidFill>
                  <a:schemeClr val="accent1">
                    <a:lumMod val="75000"/>
                  </a:schemeClr>
                </a:solidFill>
                <a:latin typeface="Times New Roman" pitchFamily="18" charset="0"/>
              </a:rPr>
              <a:t>?</a:t>
            </a:r>
          </a:p>
        </p:txBody>
      </p:sp>
      <p:sp>
        <p:nvSpPr>
          <p:cNvPr id="7174" name="Rectangle 6"/>
          <p:cNvSpPr>
            <a:spLocks noChangeArrowheads="1"/>
          </p:cNvSpPr>
          <p:nvPr/>
        </p:nvSpPr>
        <p:spPr bwMode="auto">
          <a:xfrm>
            <a:off x="342900" y="105993"/>
            <a:ext cx="11658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3600" b="1" dirty="0" err="1">
                <a:latin typeface="Times New Roman" pitchFamily="18" charset="0"/>
              </a:rPr>
              <a:t>Cách</a:t>
            </a:r>
            <a:r>
              <a:rPr lang="en-US" altLang="en-US" sz="3600" b="1" dirty="0">
                <a:latin typeface="Times New Roman" pitchFamily="18" charset="0"/>
              </a:rPr>
              <a:t> </a:t>
            </a:r>
            <a:r>
              <a:rPr lang="en-US" altLang="en-US" sz="3600" b="1" dirty="0" err="1">
                <a:latin typeface="Times New Roman" pitchFamily="18" charset="0"/>
              </a:rPr>
              <a:t>tả</a:t>
            </a:r>
            <a:r>
              <a:rPr lang="en-US" altLang="en-US" sz="3600" b="1" dirty="0">
                <a:latin typeface="Times New Roman" pitchFamily="18" charset="0"/>
              </a:rPr>
              <a:t> </a:t>
            </a:r>
            <a:r>
              <a:rPr lang="en-US" altLang="en-US" sz="3600" b="1" dirty="0" err="1">
                <a:latin typeface="Times New Roman" pitchFamily="18" charset="0"/>
              </a:rPr>
              <a:t>của</a:t>
            </a:r>
            <a:r>
              <a:rPr lang="en-US" altLang="en-US" sz="3600" b="1" dirty="0">
                <a:latin typeface="Times New Roman" pitchFamily="18" charset="0"/>
              </a:rPr>
              <a:t> </a:t>
            </a:r>
            <a:r>
              <a:rPr lang="en-US" altLang="en-US" sz="3600" b="1" dirty="0" err="1">
                <a:latin typeface="Times New Roman" pitchFamily="18" charset="0"/>
              </a:rPr>
              <a:t>tác</a:t>
            </a:r>
            <a:r>
              <a:rPr lang="en-US" altLang="en-US" sz="3600" b="1" dirty="0">
                <a:latin typeface="Times New Roman" pitchFamily="18" charset="0"/>
              </a:rPr>
              <a:t> </a:t>
            </a:r>
            <a:r>
              <a:rPr lang="en-US" altLang="en-US" sz="3600" b="1" dirty="0" err="1">
                <a:latin typeface="Times New Roman" pitchFamily="18" charset="0"/>
              </a:rPr>
              <a:t>giả</a:t>
            </a:r>
            <a:r>
              <a:rPr lang="en-US" altLang="en-US" sz="3600" b="1" dirty="0">
                <a:latin typeface="Times New Roman" pitchFamily="18" charset="0"/>
              </a:rPr>
              <a:t> </a:t>
            </a:r>
            <a:r>
              <a:rPr lang="en-US" altLang="en-US" sz="3600" b="1" dirty="0" err="1">
                <a:latin typeface="Times New Roman" pitchFamily="18" charset="0"/>
              </a:rPr>
              <a:t>trong</a:t>
            </a:r>
            <a:r>
              <a:rPr lang="en-US" altLang="en-US" sz="3600" b="1" dirty="0">
                <a:latin typeface="Times New Roman" pitchFamily="18" charset="0"/>
              </a:rPr>
              <a:t> </a:t>
            </a:r>
            <a:r>
              <a:rPr lang="en-US" altLang="en-US" sz="3600" b="1" dirty="0" err="1">
                <a:latin typeface="Times New Roman" pitchFamily="18" charset="0"/>
              </a:rPr>
              <a:t>mỗi</a:t>
            </a:r>
            <a:r>
              <a:rPr lang="en-US" altLang="en-US" sz="3600" b="1" dirty="0">
                <a:latin typeface="Times New Roman" pitchFamily="18" charset="0"/>
              </a:rPr>
              <a:t> </a:t>
            </a:r>
            <a:r>
              <a:rPr lang="en-US" altLang="en-US" sz="3600" b="1" dirty="0" err="1">
                <a:latin typeface="Times New Roman" pitchFamily="18" charset="0"/>
              </a:rPr>
              <a:t>đoạn</a:t>
            </a:r>
            <a:r>
              <a:rPr lang="en-US" altLang="en-US" sz="3600" b="1" dirty="0">
                <a:latin typeface="Times New Roman" pitchFamily="18" charset="0"/>
              </a:rPr>
              <a:t> </a:t>
            </a:r>
            <a:r>
              <a:rPr lang="en-US" altLang="en-US" sz="3600" b="1" dirty="0" err="1">
                <a:latin typeface="Times New Roman" pitchFamily="18" charset="0"/>
              </a:rPr>
              <a:t>văn</a:t>
            </a:r>
            <a:r>
              <a:rPr lang="en-US" altLang="en-US" sz="3600" b="1" dirty="0">
                <a:latin typeface="Times New Roman" pitchFamily="18" charset="0"/>
              </a:rPr>
              <a:t> </a:t>
            </a:r>
            <a:r>
              <a:rPr lang="en-US" altLang="en-US" sz="3600" b="1" dirty="0" err="1">
                <a:latin typeface="Times New Roman" pitchFamily="18" charset="0"/>
              </a:rPr>
              <a:t>có</a:t>
            </a:r>
            <a:r>
              <a:rPr lang="en-US" altLang="en-US" sz="3600" b="1" dirty="0">
                <a:latin typeface="Times New Roman" pitchFamily="18" charset="0"/>
              </a:rPr>
              <a:t> </a:t>
            </a:r>
            <a:r>
              <a:rPr lang="en-US" altLang="en-US" sz="3600" b="1" dirty="0" err="1">
                <a:latin typeface="Times New Roman" pitchFamily="18" charset="0"/>
              </a:rPr>
              <a:t>gì</a:t>
            </a:r>
            <a:r>
              <a:rPr lang="en-US" altLang="en-US" sz="3600" b="1" dirty="0">
                <a:latin typeface="Times New Roman" pitchFamily="18" charset="0"/>
              </a:rPr>
              <a:t> </a:t>
            </a:r>
            <a:r>
              <a:rPr lang="en-US" altLang="en-US" sz="3600" b="1" dirty="0" err="1">
                <a:latin typeface="Times New Roman" pitchFamily="18" charset="0"/>
              </a:rPr>
              <a:t>đáng</a:t>
            </a:r>
            <a:r>
              <a:rPr lang="en-US" altLang="en-US" sz="3600" b="1" dirty="0">
                <a:latin typeface="Times New Roman" pitchFamily="18" charset="0"/>
              </a:rPr>
              <a:t> </a:t>
            </a:r>
            <a:r>
              <a:rPr lang="en-US" altLang="en-US" sz="3600" b="1" dirty="0" err="1">
                <a:latin typeface="Times New Roman" pitchFamily="18" charset="0"/>
              </a:rPr>
              <a:t>chú</a:t>
            </a:r>
            <a:r>
              <a:rPr lang="en-US" altLang="en-US" sz="3600" b="1" dirty="0">
                <a:latin typeface="Times New Roman" pitchFamily="18" charset="0"/>
              </a:rPr>
              <a:t> ý? </a:t>
            </a:r>
          </a:p>
        </p:txBody>
      </p:sp>
    </p:spTree>
    <p:extLst>
      <p:ext uri="{BB962C8B-B14F-4D97-AF65-F5344CB8AC3E}">
        <p14:creationId xmlns:p14="http://schemas.microsoft.com/office/powerpoint/2010/main" val="1747130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1000" fill="hold"/>
                                        <p:tgtEl>
                                          <p:spTgt spid="706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152400" y="0"/>
            <a:ext cx="10134600" cy="1470025"/>
          </a:xfrm>
          <a:noFill/>
        </p:spPr>
        <p:txBody>
          <a:bodyPr/>
          <a:lstStyle/>
          <a:p>
            <a:pPr algn="l" eaLnBrk="1" hangingPunct="1">
              <a:spcBef>
                <a:spcPct val="50000"/>
              </a:spcBef>
            </a:pP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Tác</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giả</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miêu</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tả</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bộ</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phận</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nào</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của</a:t>
            </a:r>
            <a:r>
              <a:rPr lang="en-US" altLang="en-US" b="1" dirty="0">
                <a:solidFill>
                  <a:schemeClr val="accent2">
                    <a:lumMod val="75000"/>
                  </a:schemeClr>
                </a:solidFill>
                <a:latin typeface="Times New Roman" pitchFamily="18" charset="0"/>
              </a:rPr>
              <a:t> </a:t>
            </a:r>
            <a:r>
              <a:rPr lang="en-US" altLang="en-US" b="1" dirty="0" err="1">
                <a:solidFill>
                  <a:schemeClr val="accent2">
                    <a:lumMod val="75000"/>
                  </a:schemeClr>
                </a:solidFill>
                <a:latin typeface="Times New Roman" pitchFamily="18" charset="0"/>
              </a:rPr>
              <a:t>cây</a:t>
            </a:r>
            <a:r>
              <a:rPr lang="en-US" altLang="en-US" b="1" dirty="0">
                <a:solidFill>
                  <a:schemeClr val="accent2">
                    <a:lumMod val="75000"/>
                  </a:schemeClr>
                </a:solidFill>
                <a:latin typeface="Times New Roman" pitchFamily="18" charset="0"/>
              </a:rPr>
              <a:t>?</a:t>
            </a:r>
          </a:p>
        </p:txBody>
      </p:sp>
      <p:sp>
        <p:nvSpPr>
          <p:cNvPr id="70658" name="Rectangle 2"/>
          <p:cNvSpPr>
            <a:spLocks noGrp="1" noChangeArrowheads="1"/>
          </p:cNvSpPr>
          <p:nvPr>
            <p:ph type="subTitle" idx="1"/>
          </p:nvPr>
        </p:nvSpPr>
        <p:spPr>
          <a:xfrm>
            <a:off x="4171951" y="1891264"/>
            <a:ext cx="3581400" cy="914400"/>
          </a:xfrm>
        </p:spPr>
        <p:txBody>
          <a:bodyPr/>
          <a:lstStyle/>
          <a:p>
            <a:pPr algn="l" eaLnBrk="1" hangingPunct="1"/>
            <a:r>
              <a:rPr lang="en-US" altLang="en-US" sz="4800" b="1" dirty="0" err="1">
                <a:solidFill>
                  <a:schemeClr val="tx1"/>
                </a:solidFill>
                <a:latin typeface="Times New Roman" pitchFamily="18" charset="0"/>
              </a:rPr>
              <a:t>Tả</a:t>
            </a:r>
            <a:r>
              <a:rPr lang="en-US" altLang="en-US" sz="4800" b="1" dirty="0">
                <a:solidFill>
                  <a:schemeClr val="tx1"/>
                </a:solidFill>
                <a:latin typeface="Times New Roman" pitchFamily="18" charset="0"/>
              </a:rPr>
              <a:t> </a:t>
            </a:r>
            <a:r>
              <a:rPr lang="en-US" altLang="en-US" sz="4800" b="1" dirty="0" err="1">
                <a:solidFill>
                  <a:schemeClr val="tx1"/>
                </a:solidFill>
                <a:latin typeface="Times New Roman" pitchFamily="18" charset="0"/>
              </a:rPr>
              <a:t>lá</a:t>
            </a:r>
            <a:r>
              <a:rPr lang="en-US" altLang="en-US" sz="4800" b="1" dirty="0">
                <a:solidFill>
                  <a:schemeClr val="tx1"/>
                </a:solidFill>
                <a:latin typeface="Times New Roman" pitchFamily="18" charset="0"/>
              </a:rPr>
              <a:t> </a:t>
            </a:r>
            <a:r>
              <a:rPr lang="en-US" altLang="en-US" sz="4800" b="1" dirty="0" err="1">
                <a:solidFill>
                  <a:schemeClr val="tx1"/>
                </a:solidFill>
                <a:latin typeface="Times New Roman" pitchFamily="18" charset="0"/>
              </a:rPr>
              <a:t>bàng</a:t>
            </a:r>
            <a:r>
              <a:rPr lang="en-US" altLang="en-US" sz="4800" b="1" dirty="0">
                <a:solidFill>
                  <a:schemeClr val="tx1"/>
                </a:solidFill>
                <a:latin typeface="Times New Roman" pitchFamily="18" charset="0"/>
              </a:rPr>
              <a:t> </a:t>
            </a:r>
          </a:p>
        </p:txBody>
      </p:sp>
      <p:sp>
        <p:nvSpPr>
          <p:cNvPr id="4" name="Rectangle 2"/>
          <p:cNvSpPr txBox="1">
            <a:spLocks noChangeArrowheads="1"/>
          </p:cNvSpPr>
          <p:nvPr/>
        </p:nvSpPr>
        <p:spPr bwMode="auto">
          <a:xfrm>
            <a:off x="1390651" y="3200399"/>
            <a:ext cx="278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solidFill>
                  <a:srgbClr val="0000FF"/>
                </a:solidFill>
                <a:latin typeface="Times New Roman" pitchFamily="18" charset="0"/>
              </a:rPr>
              <a:t>-</a:t>
            </a:r>
            <a:r>
              <a:rPr lang="en-US" altLang="en-US" sz="4800" b="1" dirty="0" err="1">
                <a:solidFill>
                  <a:srgbClr val="0000FF"/>
                </a:solidFill>
                <a:latin typeface="Times New Roman" pitchFamily="18" charset="0"/>
              </a:rPr>
              <a:t>Đoạn</a:t>
            </a:r>
            <a:r>
              <a:rPr lang="en-US" altLang="en-US" sz="4800" b="1" dirty="0">
                <a:solidFill>
                  <a:srgbClr val="0000FF"/>
                </a:solidFill>
                <a:latin typeface="Times New Roman" pitchFamily="18" charset="0"/>
              </a:rPr>
              <a:t> b :  </a:t>
            </a:r>
          </a:p>
        </p:txBody>
      </p:sp>
      <p:sp>
        <p:nvSpPr>
          <p:cNvPr id="5" name="Rectangle 2"/>
          <p:cNvSpPr txBox="1">
            <a:spLocks noChangeArrowheads="1"/>
          </p:cNvSpPr>
          <p:nvPr/>
        </p:nvSpPr>
        <p:spPr bwMode="auto">
          <a:xfrm>
            <a:off x="1390651" y="1878012"/>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solidFill>
                  <a:srgbClr val="0000FF"/>
                </a:solidFill>
                <a:latin typeface="Times New Roman" pitchFamily="18" charset="0"/>
              </a:rPr>
              <a:t>- </a:t>
            </a:r>
            <a:r>
              <a:rPr lang="en-US" altLang="en-US" sz="4800" b="1" dirty="0" err="1">
                <a:solidFill>
                  <a:srgbClr val="0000FF"/>
                </a:solidFill>
                <a:latin typeface="Times New Roman" pitchFamily="18" charset="0"/>
              </a:rPr>
              <a:t>Đoạn</a:t>
            </a:r>
            <a:r>
              <a:rPr lang="en-US" altLang="en-US" sz="4800" b="1" dirty="0">
                <a:solidFill>
                  <a:srgbClr val="0000FF"/>
                </a:solidFill>
                <a:latin typeface="Times New Roman" pitchFamily="18" charset="0"/>
              </a:rPr>
              <a:t> a : </a:t>
            </a:r>
          </a:p>
        </p:txBody>
      </p:sp>
      <p:sp>
        <p:nvSpPr>
          <p:cNvPr id="6" name="Rectangle 2"/>
          <p:cNvSpPr txBox="1">
            <a:spLocks noChangeArrowheads="1"/>
          </p:cNvSpPr>
          <p:nvPr/>
        </p:nvSpPr>
        <p:spPr bwMode="auto">
          <a:xfrm>
            <a:off x="3733800" y="3187147"/>
            <a:ext cx="815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4800" b="1" dirty="0">
                <a:latin typeface="Times New Roman" pitchFamily="18" charset="0"/>
              </a:rPr>
              <a:t>  </a:t>
            </a:r>
            <a:r>
              <a:rPr lang="en-US" altLang="en-US" sz="4800" b="1" dirty="0" err="1">
                <a:latin typeface="Times New Roman" pitchFamily="18" charset="0"/>
              </a:rPr>
              <a:t>cây</a:t>
            </a:r>
            <a:r>
              <a:rPr lang="en-US" altLang="en-US" sz="4800" b="1" dirty="0">
                <a:latin typeface="Times New Roman" pitchFamily="18" charset="0"/>
              </a:rPr>
              <a:t> </a:t>
            </a:r>
            <a:r>
              <a:rPr lang="en-US" altLang="en-US" sz="4800" b="1" dirty="0" err="1">
                <a:latin typeface="Times New Roman" pitchFamily="18" charset="0"/>
              </a:rPr>
              <a:t>sồi</a:t>
            </a:r>
            <a:r>
              <a:rPr lang="en-US" altLang="en-US" sz="4800" b="1" dirty="0">
                <a:latin typeface="Times New Roman" pitchFamily="18" charset="0"/>
              </a:rPr>
              <a:t> </a:t>
            </a:r>
            <a:r>
              <a:rPr lang="en-US" altLang="en-US" sz="4800" b="1" dirty="0" err="1">
                <a:latin typeface="Times New Roman" pitchFamily="18" charset="0"/>
              </a:rPr>
              <a:t>già</a:t>
            </a:r>
            <a:r>
              <a:rPr lang="en-US" altLang="en-US" sz="4800" b="1" dirty="0">
                <a:latin typeface="Times New Roman" pitchFamily="18" charset="0"/>
              </a:rPr>
              <a:t> ( </a:t>
            </a:r>
            <a:r>
              <a:rPr lang="en-US" altLang="en-US" sz="4800" b="1" dirty="0" err="1">
                <a:latin typeface="Times New Roman" pitchFamily="18" charset="0"/>
              </a:rPr>
              <a:t>thân</a:t>
            </a:r>
            <a:r>
              <a:rPr lang="en-US" altLang="en-US" sz="4800" b="1" dirty="0">
                <a:latin typeface="Times New Roman" pitchFamily="18" charset="0"/>
              </a:rPr>
              <a:t>, </a:t>
            </a:r>
            <a:r>
              <a:rPr lang="en-US" altLang="en-US" sz="4800" b="1" dirty="0" err="1">
                <a:latin typeface="Times New Roman" pitchFamily="18" charset="0"/>
              </a:rPr>
              <a:t>cành</a:t>
            </a:r>
            <a:r>
              <a:rPr lang="en-US" altLang="en-US" sz="4800" b="1" dirty="0">
                <a:latin typeface="Times New Roman" pitchFamily="18" charset="0"/>
              </a:rPr>
              <a:t>, </a:t>
            </a:r>
            <a:r>
              <a:rPr lang="en-US" altLang="en-US" sz="4800" b="1" dirty="0" err="1">
                <a:latin typeface="Times New Roman" pitchFamily="18" charset="0"/>
              </a:rPr>
              <a:t>lá</a:t>
            </a:r>
            <a:r>
              <a:rPr lang="en-US" altLang="en-US" sz="4800" b="1" dirty="0">
                <a:latin typeface="Times New Roman" pitchFamily="18" charset="0"/>
              </a:rPr>
              <a:t> )</a:t>
            </a:r>
          </a:p>
        </p:txBody>
      </p:sp>
      <p:pic>
        <p:nvPicPr>
          <p:cNvPr id="7" name="Picture 6">
            <a:extLst>
              <a:ext uri="{FF2B5EF4-FFF2-40B4-BE49-F238E27FC236}">
                <a16:creationId xmlns:a16="http://schemas.microsoft.com/office/drawing/2014/main" id="{9A05D66C-495C-481E-BB86-FBCA74D66A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68838"/>
            <a:ext cx="2438400" cy="2438400"/>
          </a:xfrm>
          <a:prstGeom prst="rect">
            <a:avLst/>
          </a:prstGeom>
          <a:ln>
            <a:noFill/>
          </a:ln>
          <a:effectLst>
            <a:softEdge rad="112500"/>
          </a:effectLst>
        </p:spPr>
      </p:pic>
    </p:spTree>
    <p:extLst>
      <p:ext uri="{BB962C8B-B14F-4D97-AF65-F5344CB8AC3E}">
        <p14:creationId xmlns:p14="http://schemas.microsoft.com/office/powerpoint/2010/main" val="2745887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500" fill="hold"/>
                                        <p:tgtEl>
                                          <p:spTgt spid="70659"/>
                                        </p:tgtEl>
                                        <p:attrNameLst>
                                          <p:attrName>ppt_w</p:attrName>
                                        </p:attrNameLst>
                                      </p:cBhvr>
                                      <p:tavLst>
                                        <p:tav tm="0">
                                          <p:val>
                                            <p:fltVal val="0"/>
                                          </p:val>
                                        </p:tav>
                                        <p:tav tm="100000">
                                          <p:val>
                                            <p:strVal val="#ppt_w"/>
                                          </p:val>
                                        </p:tav>
                                      </p:tavLst>
                                    </p:anim>
                                    <p:anim calcmode="lin" valueType="num">
                                      <p:cBhvr>
                                        <p:cTn id="8" dur="500" fill="hold"/>
                                        <p:tgtEl>
                                          <p:spTgt spid="70659"/>
                                        </p:tgtEl>
                                        <p:attrNameLst>
                                          <p:attrName>ppt_h</p:attrName>
                                        </p:attrNameLst>
                                      </p:cBhvr>
                                      <p:tavLst>
                                        <p:tav tm="0">
                                          <p:val>
                                            <p:fltVal val="0"/>
                                          </p:val>
                                        </p:tav>
                                        <p:tav tm="100000">
                                          <p:val>
                                            <p:strVal val="#ppt_h"/>
                                          </p:val>
                                        </p:tav>
                                      </p:tavLst>
                                    </p:anim>
                                    <p:animEffect transition="in" filter="fade">
                                      <p:cBhvr>
                                        <p:cTn id="9" dur="500"/>
                                        <p:tgtEl>
                                          <p:spTgt spid="706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0658">
                                            <p:txEl>
                                              <p:pRg st="0" end="0"/>
                                            </p:txEl>
                                          </p:spTgt>
                                        </p:tgtEl>
                                        <p:attrNameLst>
                                          <p:attrName>style.visibility</p:attrName>
                                        </p:attrNameLst>
                                      </p:cBhvr>
                                      <p:to>
                                        <p:strVal val="visible"/>
                                      </p:to>
                                    </p:set>
                                    <p:anim calcmode="lin" valueType="num">
                                      <p:cBhvr>
                                        <p:cTn id="26" dur="500" fill="hold"/>
                                        <p:tgtEl>
                                          <p:spTgt spid="7065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065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065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58" grpId="0" build="p"/>
      <p:bldP spid="4" grpId="0" build="p"/>
      <p:bldP spid="5" grpId="0" build="p"/>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1947</Words>
  <Application>Microsoft Office PowerPoint</Application>
  <PresentationFormat>Widescreen</PresentationFormat>
  <Paragraphs>108</Paragraphs>
  <Slides>21</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.VnArial</vt:lpstr>
      <vt:lpstr>.VnExoticH</vt:lpstr>
      <vt:lpstr>.VnTime</vt:lpstr>
      <vt:lpstr>Arial</vt:lpstr>
      <vt:lpstr>Calibri</vt:lpstr>
      <vt:lpstr>Comic Sans MS</vt:lpstr>
      <vt:lpstr>HP001 4 hàng</vt:lpstr>
      <vt:lpstr>Times New Roman</vt:lpstr>
      <vt:lpstr>Times New Roman (Headings)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Tác giả miêu tả bộ phận nào của cây?</vt:lpstr>
      <vt:lpstr>* Tác giả miêu tả bộ phận nào của cây?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Chào tạm biệt các con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NGUYEN MAI</cp:lastModifiedBy>
  <cp:revision>22</cp:revision>
  <dcterms:created xsi:type="dcterms:W3CDTF">2020-04-17T03:29:33Z</dcterms:created>
  <dcterms:modified xsi:type="dcterms:W3CDTF">2023-02-13T01:07:58Z</dcterms:modified>
</cp:coreProperties>
</file>