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9" r:id="rId5"/>
    <p:sldId id="279" r:id="rId6"/>
    <p:sldId id="280" r:id="rId7"/>
    <p:sldId id="281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73" d="100"/>
          <a:sy n="73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inh anh nguyễn thị minh kh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TRƯỜNG TIỂU HỌC AN HÒA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Kể chuyện (TUẦN 30)</a:t>
            </a:r>
            <a:endParaRPr lang="en-US" altLang="en-US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72108" y="5781386"/>
            <a:ext cx="1071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800" dirty="0">
              <a:solidFill>
                <a:srgbClr val="0070C0"/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0" y="301734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97799" y="1865911"/>
            <a:ext cx="6958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Keå</a:t>
            </a:r>
            <a:r>
              <a:rPr lang="en-US" sz="3200" dirty="0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laïi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caâu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chuyeän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tröôûng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toâi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5717" y="1282890"/>
            <a:ext cx="3070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Kiểm</a:t>
            </a:r>
            <a:r>
              <a:rPr lang="en-US" sz="3200" dirty="0" smtClean="0"/>
              <a:t> </a:t>
            </a:r>
            <a:r>
              <a:rPr lang="en-US" sz="3200" dirty="0" err="1" smtClean="0"/>
              <a:t>tra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cũ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35844" y="1650244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Đê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232013" y="2336044"/>
            <a:ext cx="114914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nghe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có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38031" y="1404595"/>
            <a:ext cx="255583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Gợi</a:t>
            </a:r>
            <a:r>
              <a:rPr lang="en-U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ý: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28600" y="1904062"/>
            <a:ext cx="464365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Tìm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800" b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228600" y="2378130"/>
            <a:ext cx="1165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Trắc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Trinh,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Bùi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Minh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Võ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Sáu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228599" y="3270472"/>
            <a:ext cx="11552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hoạt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hội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khoa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nổi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là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phi Ỷ Lan,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Điểm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Ma-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Quy-ri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228600" y="4609536"/>
            <a:ext cx="1026652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bình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thường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trí.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160361" y="5109957"/>
            <a:ext cx="1196132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giỏi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Con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gái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trưởng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601344"/>
            <a:ext cx="89404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Lập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2066504"/>
            <a:ext cx="1099924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</a:rPr>
              <a:t>Em có thể lập dàn ý để kể chuyện theo một trong hai cách sau: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799" y="2523704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cụ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biến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cư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chỉ,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việc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làm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hành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động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04799" y="4553567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lấy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ví dụ minh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7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0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65080" y="3443787"/>
            <a:ext cx="9038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en-US" altLang="en-US" sz="28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đổi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với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ý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nghĩa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80999" y="1587691"/>
            <a:ext cx="11996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Dựa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thành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lời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ý:</a:t>
            </a:r>
            <a:endParaRPr lang="en-US" alt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999" y="2121091"/>
            <a:ext cx="116836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bằng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giọng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; có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chỉ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nét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mặt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cuốn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71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6" b="989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2"/>
          <a:stretch/>
        </p:blipFill>
        <p:spPr bwMode="auto">
          <a:xfrm>
            <a:off x="-1" y="-3041"/>
            <a:ext cx="12192001" cy="686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493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107</cp:revision>
  <dcterms:created xsi:type="dcterms:W3CDTF">2017-11-24T09:12:01Z</dcterms:created>
  <dcterms:modified xsi:type="dcterms:W3CDTF">2020-05-30T02:48:38Z</dcterms:modified>
</cp:coreProperties>
</file>