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3"/>
  </p:notesMasterIdLst>
  <p:sldIdLst>
    <p:sldId id="256" r:id="rId2"/>
    <p:sldId id="257" r:id="rId3"/>
    <p:sldId id="259" r:id="rId4"/>
    <p:sldId id="270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287" r:id="rId19"/>
    <p:sldId id="276" r:id="rId20"/>
    <p:sldId id="260" r:id="rId21"/>
    <p:sldId id="302" r:id="rId22"/>
  </p:sldIdLst>
  <p:sldSz cx="9144000" cy="5143500" type="screen16x9"/>
  <p:notesSz cx="6858000" cy="9144000"/>
  <p:embeddedFontLst>
    <p:embeddedFont>
      <p:font typeface="Erie-Black" pitchFamily="18" charset="0"/>
      <p:regular r:id="rId24"/>
    </p:embeddedFont>
    <p:embeddedFont>
      <p:font typeface="Fredoka One" charset="0"/>
      <p:regular r:id="rId25"/>
    </p:embeddedFont>
    <p:embeddedFont>
      <p:font typeface="Dosis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6FA91A6-7C61-4AD9-BBB4-6A72F5248395}">
  <a:tblStyle styleId="{26FA91A6-7C61-4AD9-BBB4-6A72F52483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49857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" name="Google Shape;2664;g10d8322dc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5" name="Google Shape;2665;g10d8322dc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" name="Google Shape;2795;g10d8322dc67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6" name="Google Shape;2796;g10d8322dc67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" name="Google Shape;3011;g10d8322dc67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2" name="Google Shape;3012;g10d8322dc67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" name="Google Shape;3803;g10e3a99a573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4" name="Google Shape;3804;g10e3a99a573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0" name="Google Shape;5770;g10e78903c96_0_1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1" name="Google Shape;5771;g10e78903c96_0_1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6" name="Google Shape;4746;g10e78903c96_0_1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7" name="Google Shape;4747;g10e78903c96_0_1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Google Shape;3102;g10d586cadf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3" name="Google Shape;3103;g10d586cadf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713225" y="3957400"/>
            <a:ext cx="51375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608125"/>
            <a:ext cx="5137500" cy="27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653472" y="-186508"/>
            <a:ext cx="1257499" cy="530862"/>
          </a:xfrm>
          <a:custGeom>
            <a:avLst/>
            <a:gdLst/>
            <a:ahLst/>
            <a:cxnLst/>
            <a:rect l="l" t="t" r="r" b="b"/>
            <a:pathLst>
              <a:path w="55214" h="23309" extrusionOk="0">
                <a:moveTo>
                  <a:pt x="23184" y="2532"/>
                </a:moveTo>
                <a:cubicBezTo>
                  <a:pt x="22056" y="4110"/>
                  <a:pt x="21755" y="6040"/>
                  <a:pt x="21755" y="8020"/>
                </a:cubicBezTo>
                <a:lnTo>
                  <a:pt x="21755" y="8020"/>
                </a:lnTo>
                <a:cubicBezTo>
                  <a:pt x="21204" y="6993"/>
                  <a:pt x="20276" y="6141"/>
                  <a:pt x="19174" y="5765"/>
                </a:cubicBezTo>
                <a:lnTo>
                  <a:pt x="19174" y="5765"/>
                </a:lnTo>
                <a:cubicBezTo>
                  <a:pt x="16893" y="5038"/>
                  <a:pt x="14286" y="6141"/>
                  <a:pt x="12883" y="8045"/>
                </a:cubicBezTo>
                <a:lnTo>
                  <a:pt x="12883" y="8045"/>
                </a:lnTo>
                <a:cubicBezTo>
                  <a:pt x="11680" y="9674"/>
                  <a:pt x="11254" y="11730"/>
                  <a:pt x="11404" y="13735"/>
                </a:cubicBezTo>
                <a:lnTo>
                  <a:pt x="11404" y="13735"/>
                </a:lnTo>
                <a:cubicBezTo>
                  <a:pt x="11028" y="12532"/>
                  <a:pt x="9976" y="11504"/>
                  <a:pt x="8722" y="11153"/>
                </a:cubicBezTo>
                <a:lnTo>
                  <a:pt x="8722" y="11153"/>
                </a:lnTo>
                <a:cubicBezTo>
                  <a:pt x="7118" y="10727"/>
                  <a:pt x="5339" y="11329"/>
                  <a:pt x="4111" y="12481"/>
                </a:cubicBezTo>
                <a:lnTo>
                  <a:pt x="4111" y="12481"/>
                </a:lnTo>
                <a:cubicBezTo>
                  <a:pt x="3986" y="12582"/>
                  <a:pt x="3885" y="12682"/>
                  <a:pt x="3785" y="12782"/>
                </a:cubicBezTo>
                <a:lnTo>
                  <a:pt x="3785" y="12782"/>
                </a:lnTo>
                <a:cubicBezTo>
                  <a:pt x="1" y="16717"/>
                  <a:pt x="2958" y="23309"/>
                  <a:pt x="8422" y="23309"/>
                </a:cubicBezTo>
                <a:lnTo>
                  <a:pt x="8422" y="23309"/>
                </a:lnTo>
                <a:lnTo>
                  <a:pt x="51279" y="23309"/>
                </a:lnTo>
                <a:cubicBezTo>
                  <a:pt x="54111" y="23309"/>
                  <a:pt x="55214" y="19549"/>
                  <a:pt x="52783" y="18096"/>
                </a:cubicBezTo>
                <a:lnTo>
                  <a:pt x="52783" y="18096"/>
                </a:lnTo>
                <a:cubicBezTo>
                  <a:pt x="52783" y="18096"/>
                  <a:pt x="52758" y="18096"/>
                  <a:pt x="52733" y="18070"/>
                </a:cubicBezTo>
                <a:lnTo>
                  <a:pt x="52733" y="18070"/>
                </a:lnTo>
                <a:cubicBezTo>
                  <a:pt x="51003" y="17068"/>
                  <a:pt x="48547" y="17544"/>
                  <a:pt x="47319" y="19123"/>
                </a:cubicBezTo>
                <a:lnTo>
                  <a:pt x="47319" y="19123"/>
                </a:lnTo>
                <a:cubicBezTo>
                  <a:pt x="47795" y="16943"/>
                  <a:pt x="46342" y="14512"/>
                  <a:pt x="44186" y="13910"/>
                </a:cubicBezTo>
                <a:lnTo>
                  <a:pt x="44186" y="13910"/>
                </a:lnTo>
                <a:cubicBezTo>
                  <a:pt x="42382" y="13384"/>
                  <a:pt x="40327" y="14236"/>
                  <a:pt x="39299" y="15765"/>
                </a:cubicBezTo>
                <a:lnTo>
                  <a:pt x="39299" y="15765"/>
                </a:lnTo>
                <a:cubicBezTo>
                  <a:pt x="39850" y="14211"/>
                  <a:pt x="39525" y="12356"/>
                  <a:pt x="38372" y="11153"/>
                </a:cubicBezTo>
                <a:lnTo>
                  <a:pt x="38372" y="11153"/>
                </a:lnTo>
                <a:cubicBezTo>
                  <a:pt x="36968" y="9699"/>
                  <a:pt x="34462" y="9474"/>
                  <a:pt x="32833" y="10677"/>
                </a:cubicBezTo>
                <a:lnTo>
                  <a:pt x="32833" y="10677"/>
                </a:lnTo>
                <a:cubicBezTo>
                  <a:pt x="35289" y="8196"/>
                  <a:pt x="35088" y="3634"/>
                  <a:pt x="32432" y="1379"/>
                </a:cubicBezTo>
                <a:lnTo>
                  <a:pt x="32432" y="1379"/>
                </a:lnTo>
                <a:cubicBezTo>
                  <a:pt x="31304" y="451"/>
                  <a:pt x="29875" y="0"/>
                  <a:pt x="28447" y="0"/>
                </a:cubicBezTo>
                <a:lnTo>
                  <a:pt x="28447" y="0"/>
                </a:lnTo>
                <a:cubicBezTo>
                  <a:pt x="26417" y="0"/>
                  <a:pt x="24387" y="877"/>
                  <a:pt x="23184" y="2532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115978" y="309417"/>
            <a:ext cx="1257499" cy="530862"/>
          </a:xfrm>
          <a:custGeom>
            <a:avLst/>
            <a:gdLst/>
            <a:ahLst/>
            <a:cxnLst/>
            <a:rect l="l" t="t" r="r" b="b"/>
            <a:pathLst>
              <a:path w="55214" h="23309" extrusionOk="0">
                <a:moveTo>
                  <a:pt x="23184" y="2532"/>
                </a:moveTo>
                <a:cubicBezTo>
                  <a:pt x="22056" y="4110"/>
                  <a:pt x="21755" y="6040"/>
                  <a:pt x="21755" y="8020"/>
                </a:cubicBezTo>
                <a:lnTo>
                  <a:pt x="21755" y="8020"/>
                </a:lnTo>
                <a:cubicBezTo>
                  <a:pt x="21204" y="6993"/>
                  <a:pt x="20276" y="6141"/>
                  <a:pt x="19174" y="5765"/>
                </a:cubicBezTo>
                <a:lnTo>
                  <a:pt x="19174" y="5765"/>
                </a:lnTo>
                <a:cubicBezTo>
                  <a:pt x="16893" y="5038"/>
                  <a:pt x="14286" y="6141"/>
                  <a:pt x="12883" y="8045"/>
                </a:cubicBezTo>
                <a:lnTo>
                  <a:pt x="12883" y="8045"/>
                </a:lnTo>
                <a:cubicBezTo>
                  <a:pt x="11680" y="9674"/>
                  <a:pt x="11254" y="11730"/>
                  <a:pt x="11404" y="13735"/>
                </a:cubicBezTo>
                <a:lnTo>
                  <a:pt x="11404" y="13735"/>
                </a:lnTo>
                <a:cubicBezTo>
                  <a:pt x="11028" y="12532"/>
                  <a:pt x="9976" y="11504"/>
                  <a:pt x="8722" y="11153"/>
                </a:cubicBezTo>
                <a:lnTo>
                  <a:pt x="8722" y="11153"/>
                </a:lnTo>
                <a:cubicBezTo>
                  <a:pt x="7118" y="10727"/>
                  <a:pt x="5339" y="11329"/>
                  <a:pt x="4111" y="12481"/>
                </a:cubicBezTo>
                <a:lnTo>
                  <a:pt x="4111" y="12481"/>
                </a:lnTo>
                <a:cubicBezTo>
                  <a:pt x="3986" y="12582"/>
                  <a:pt x="3885" y="12682"/>
                  <a:pt x="3785" y="12782"/>
                </a:cubicBezTo>
                <a:lnTo>
                  <a:pt x="3785" y="12782"/>
                </a:lnTo>
                <a:cubicBezTo>
                  <a:pt x="1" y="16717"/>
                  <a:pt x="2958" y="23309"/>
                  <a:pt x="8422" y="23309"/>
                </a:cubicBezTo>
                <a:lnTo>
                  <a:pt x="8422" y="23309"/>
                </a:lnTo>
                <a:lnTo>
                  <a:pt x="51279" y="23309"/>
                </a:lnTo>
                <a:cubicBezTo>
                  <a:pt x="54111" y="23309"/>
                  <a:pt x="55214" y="19549"/>
                  <a:pt x="52783" y="18096"/>
                </a:cubicBezTo>
                <a:lnTo>
                  <a:pt x="52783" y="18096"/>
                </a:lnTo>
                <a:cubicBezTo>
                  <a:pt x="52783" y="18096"/>
                  <a:pt x="52758" y="18096"/>
                  <a:pt x="52733" y="18070"/>
                </a:cubicBezTo>
                <a:lnTo>
                  <a:pt x="52733" y="18070"/>
                </a:lnTo>
                <a:cubicBezTo>
                  <a:pt x="51003" y="17068"/>
                  <a:pt x="48547" y="17544"/>
                  <a:pt x="47319" y="19123"/>
                </a:cubicBezTo>
                <a:lnTo>
                  <a:pt x="47319" y="19123"/>
                </a:lnTo>
                <a:cubicBezTo>
                  <a:pt x="47795" y="16943"/>
                  <a:pt x="46342" y="14512"/>
                  <a:pt x="44186" y="13910"/>
                </a:cubicBezTo>
                <a:lnTo>
                  <a:pt x="44186" y="13910"/>
                </a:lnTo>
                <a:cubicBezTo>
                  <a:pt x="42382" y="13384"/>
                  <a:pt x="40327" y="14236"/>
                  <a:pt x="39299" y="15765"/>
                </a:cubicBezTo>
                <a:lnTo>
                  <a:pt x="39299" y="15765"/>
                </a:lnTo>
                <a:cubicBezTo>
                  <a:pt x="39850" y="14211"/>
                  <a:pt x="39525" y="12356"/>
                  <a:pt x="38372" y="11153"/>
                </a:cubicBezTo>
                <a:lnTo>
                  <a:pt x="38372" y="11153"/>
                </a:lnTo>
                <a:cubicBezTo>
                  <a:pt x="36968" y="9699"/>
                  <a:pt x="34462" y="9474"/>
                  <a:pt x="32833" y="10677"/>
                </a:cubicBezTo>
                <a:lnTo>
                  <a:pt x="32833" y="10677"/>
                </a:lnTo>
                <a:cubicBezTo>
                  <a:pt x="35289" y="8196"/>
                  <a:pt x="35088" y="3634"/>
                  <a:pt x="32432" y="1379"/>
                </a:cubicBezTo>
                <a:lnTo>
                  <a:pt x="32432" y="1379"/>
                </a:lnTo>
                <a:cubicBezTo>
                  <a:pt x="31304" y="451"/>
                  <a:pt x="29875" y="0"/>
                  <a:pt x="28447" y="0"/>
                </a:cubicBezTo>
                <a:lnTo>
                  <a:pt x="28447" y="0"/>
                </a:lnTo>
                <a:cubicBezTo>
                  <a:pt x="26417" y="0"/>
                  <a:pt x="24387" y="877"/>
                  <a:pt x="23184" y="2532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51375" y="3629325"/>
            <a:ext cx="9203975" cy="1907939"/>
          </a:xfrm>
          <a:custGeom>
            <a:avLst/>
            <a:gdLst/>
            <a:ahLst/>
            <a:cxnLst/>
            <a:rect l="l" t="t" r="r" b="b"/>
            <a:pathLst>
              <a:path w="208849" h="71781" extrusionOk="0">
                <a:moveTo>
                  <a:pt x="0" y="14286"/>
                </a:moveTo>
                <a:lnTo>
                  <a:pt x="0" y="71780"/>
                </a:lnTo>
                <a:lnTo>
                  <a:pt x="208848" y="71780"/>
                </a:lnTo>
                <a:lnTo>
                  <a:pt x="208848" y="1504"/>
                </a:lnTo>
                <a:cubicBezTo>
                  <a:pt x="200502" y="777"/>
                  <a:pt x="179650" y="0"/>
                  <a:pt x="153635" y="0"/>
                </a:cubicBezTo>
                <a:lnTo>
                  <a:pt x="153635" y="0"/>
                </a:lnTo>
                <a:cubicBezTo>
                  <a:pt x="104387" y="0"/>
                  <a:pt x="36642" y="2807"/>
                  <a:pt x="0" y="14286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52150" y="4563725"/>
            <a:ext cx="9203742" cy="1065825"/>
          </a:xfrm>
          <a:custGeom>
            <a:avLst/>
            <a:gdLst/>
            <a:ahLst/>
            <a:cxnLst/>
            <a:rect l="l" t="t" r="r" b="b"/>
            <a:pathLst>
              <a:path w="212533" h="42633" extrusionOk="0">
                <a:moveTo>
                  <a:pt x="212533" y="19299"/>
                </a:moveTo>
                <a:lnTo>
                  <a:pt x="212533" y="42633"/>
                </a:lnTo>
                <a:lnTo>
                  <a:pt x="0" y="42633"/>
                </a:lnTo>
                <a:lnTo>
                  <a:pt x="0" y="1"/>
                </a:lnTo>
                <a:cubicBezTo>
                  <a:pt x="5790" y="151"/>
                  <a:pt x="11604" y="327"/>
                  <a:pt x="17394" y="552"/>
                </a:cubicBezTo>
                <a:cubicBezTo>
                  <a:pt x="17695" y="552"/>
                  <a:pt x="18021" y="552"/>
                  <a:pt x="18321" y="577"/>
                </a:cubicBezTo>
                <a:cubicBezTo>
                  <a:pt x="18472" y="577"/>
                  <a:pt x="18597" y="577"/>
                  <a:pt x="18747" y="577"/>
                </a:cubicBezTo>
                <a:cubicBezTo>
                  <a:pt x="18923" y="602"/>
                  <a:pt x="19123" y="602"/>
                  <a:pt x="19299" y="602"/>
                </a:cubicBezTo>
                <a:cubicBezTo>
                  <a:pt x="19650" y="627"/>
                  <a:pt x="19975" y="627"/>
                  <a:pt x="20326" y="653"/>
                </a:cubicBezTo>
                <a:cubicBezTo>
                  <a:pt x="20477" y="653"/>
                  <a:pt x="20627" y="653"/>
                  <a:pt x="20752" y="678"/>
                </a:cubicBezTo>
                <a:cubicBezTo>
                  <a:pt x="28823" y="978"/>
                  <a:pt x="36843" y="1354"/>
                  <a:pt x="44863" y="1780"/>
                </a:cubicBezTo>
                <a:cubicBezTo>
                  <a:pt x="45740" y="1830"/>
                  <a:pt x="46592" y="1881"/>
                  <a:pt x="47469" y="1931"/>
                </a:cubicBezTo>
                <a:cubicBezTo>
                  <a:pt x="47795" y="1931"/>
                  <a:pt x="48121" y="1956"/>
                  <a:pt x="48472" y="1981"/>
                </a:cubicBezTo>
                <a:lnTo>
                  <a:pt x="48472" y="1981"/>
                </a:lnTo>
                <a:cubicBezTo>
                  <a:pt x="49174" y="2006"/>
                  <a:pt x="49900" y="2056"/>
                  <a:pt x="50627" y="2106"/>
                </a:cubicBezTo>
                <a:cubicBezTo>
                  <a:pt x="58823" y="2557"/>
                  <a:pt x="66993" y="3084"/>
                  <a:pt x="75139" y="3660"/>
                </a:cubicBezTo>
                <a:cubicBezTo>
                  <a:pt x="75339" y="3685"/>
                  <a:pt x="75540" y="3685"/>
                  <a:pt x="75740" y="3710"/>
                </a:cubicBezTo>
                <a:cubicBezTo>
                  <a:pt x="88723" y="4638"/>
                  <a:pt x="101630" y="5715"/>
                  <a:pt x="114512" y="6943"/>
                </a:cubicBezTo>
                <a:lnTo>
                  <a:pt x="114537" y="6943"/>
                </a:lnTo>
                <a:cubicBezTo>
                  <a:pt x="114838" y="6968"/>
                  <a:pt x="115139" y="7018"/>
                  <a:pt x="115415" y="7044"/>
                </a:cubicBezTo>
                <a:cubicBezTo>
                  <a:pt x="115715" y="7069"/>
                  <a:pt x="116016" y="7094"/>
                  <a:pt x="116317" y="7119"/>
                </a:cubicBezTo>
                <a:cubicBezTo>
                  <a:pt x="116593" y="7144"/>
                  <a:pt x="116868" y="7169"/>
                  <a:pt x="117144" y="7194"/>
                </a:cubicBezTo>
                <a:cubicBezTo>
                  <a:pt x="117470" y="7219"/>
                  <a:pt x="117770" y="7269"/>
                  <a:pt x="118071" y="7294"/>
                </a:cubicBezTo>
                <a:cubicBezTo>
                  <a:pt x="118372" y="7319"/>
                  <a:pt x="118673" y="7344"/>
                  <a:pt x="118973" y="7394"/>
                </a:cubicBezTo>
                <a:cubicBezTo>
                  <a:pt x="146142" y="10051"/>
                  <a:pt x="173134" y="13384"/>
                  <a:pt x="199926" y="17369"/>
                </a:cubicBezTo>
                <a:cubicBezTo>
                  <a:pt x="200252" y="17420"/>
                  <a:pt x="200603" y="17470"/>
                  <a:pt x="200929" y="17520"/>
                </a:cubicBezTo>
                <a:cubicBezTo>
                  <a:pt x="204788" y="18096"/>
                  <a:pt x="208673" y="18698"/>
                  <a:pt x="212533" y="1929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flipH="1">
            <a:off x="4997525" y="3406425"/>
            <a:ext cx="1333975" cy="1330850"/>
            <a:chOff x="6331425" y="3446150"/>
            <a:chExt cx="1333975" cy="1330850"/>
          </a:xfrm>
        </p:grpSpPr>
        <p:sp>
          <p:nvSpPr>
            <p:cNvPr id="16" name="Google Shape;16;p2"/>
            <p:cNvSpPr/>
            <p:nvPr/>
          </p:nvSpPr>
          <p:spPr>
            <a:xfrm>
              <a:off x="7577650" y="3779475"/>
              <a:ext cx="47025" cy="131000"/>
            </a:xfrm>
            <a:custGeom>
              <a:avLst/>
              <a:gdLst/>
              <a:ahLst/>
              <a:cxnLst/>
              <a:rect l="l" t="t" r="r" b="b"/>
              <a:pathLst>
                <a:path w="1881" h="5240" extrusionOk="0">
                  <a:moveTo>
                    <a:pt x="277" y="4237"/>
                  </a:moveTo>
                  <a:cubicBezTo>
                    <a:pt x="828" y="3084"/>
                    <a:pt x="1054" y="1780"/>
                    <a:pt x="953" y="477"/>
                  </a:cubicBezTo>
                  <a:cubicBezTo>
                    <a:pt x="928" y="226"/>
                    <a:pt x="1154" y="1"/>
                    <a:pt x="1379" y="1"/>
                  </a:cubicBezTo>
                  <a:cubicBezTo>
                    <a:pt x="1605" y="1"/>
                    <a:pt x="1780" y="226"/>
                    <a:pt x="1780" y="477"/>
                  </a:cubicBezTo>
                  <a:cubicBezTo>
                    <a:pt x="1881" y="1956"/>
                    <a:pt x="1605" y="3409"/>
                    <a:pt x="978" y="4713"/>
                  </a:cubicBezTo>
                  <a:cubicBezTo>
                    <a:pt x="728" y="5239"/>
                    <a:pt x="1" y="4763"/>
                    <a:pt x="277" y="4237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545700" y="3790125"/>
              <a:ext cx="31350" cy="102800"/>
            </a:xfrm>
            <a:custGeom>
              <a:avLst/>
              <a:gdLst/>
              <a:ahLst/>
              <a:cxnLst/>
              <a:rect l="l" t="t" r="r" b="b"/>
              <a:pathLst>
                <a:path w="1254" h="4112" extrusionOk="0">
                  <a:moveTo>
                    <a:pt x="452" y="1"/>
                  </a:moveTo>
                  <a:cubicBezTo>
                    <a:pt x="703" y="26"/>
                    <a:pt x="828" y="201"/>
                    <a:pt x="853" y="477"/>
                  </a:cubicBezTo>
                  <a:cubicBezTo>
                    <a:pt x="978" y="1530"/>
                    <a:pt x="1104" y="2582"/>
                    <a:pt x="1229" y="3610"/>
                  </a:cubicBezTo>
                  <a:cubicBezTo>
                    <a:pt x="1254" y="3861"/>
                    <a:pt x="1003" y="4111"/>
                    <a:pt x="803" y="4086"/>
                  </a:cubicBezTo>
                  <a:cubicBezTo>
                    <a:pt x="552" y="4086"/>
                    <a:pt x="427" y="3886"/>
                    <a:pt x="377" y="3610"/>
                  </a:cubicBezTo>
                  <a:cubicBezTo>
                    <a:pt x="276" y="2582"/>
                    <a:pt x="151" y="1530"/>
                    <a:pt x="26" y="477"/>
                  </a:cubicBezTo>
                  <a:cubicBezTo>
                    <a:pt x="1" y="227"/>
                    <a:pt x="226" y="1"/>
                    <a:pt x="452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494950" y="3773225"/>
              <a:ext cx="45775" cy="121575"/>
            </a:xfrm>
            <a:custGeom>
              <a:avLst/>
              <a:gdLst/>
              <a:ahLst/>
              <a:cxnLst/>
              <a:rect l="l" t="t" r="r" b="b"/>
              <a:pathLst>
                <a:path w="1831" h="4863" extrusionOk="0">
                  <a:moveTo>
                    <a:pt x="226" y="401"/>
                  </a:moveTo>
                  <a:cubicBezTo>
                    <a:pt x="251" y="151"/>
                    <a:pt x="527" y="0"/>
                    <a:pt x="728" y="75"/>
                  </a:cubicBezTo>
                  <a:cubicBezTo>
                    <a:pt x="953" y="151"/>
                    <a:pt x="1053" y="401"/>
                    <a:pt x="1028" y="652"/>
                  </a:cubicBezTo>
                  <a:cubicBezTo>
                    <a:pt x="853" y="1830"/>
                    <a:pt x="1103" y="3083"/>
                    <a:pt x="1705" y="4060"/>
                  </a:cubicBezTo>
                  <a:cubicBezTo>
                    <a:pt x="1830" y="4286"/>
                    <a:pt x="1730" y="4587"/>
                    <a:pt x="1555" y="4712"/>
                  </a:cubicBezTo>
                  <a:cubicBezTo>
                    <a:pt x="1354" y="4862"/>
                    <a:pt x="1103" y="4762"/>
                    <a:pt x="978" y="4537"/>
                  </a:cubicBezTo>
                  <a:cubicBezTo>
                    <a:pt x="251" y="3334"/>
                    <a:pt x="1" y="1830"/>
                    <a:pt x="226" y="40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721775" y="4646650"/>
              <a:ext cx="47000" cy="130350"/>
            </a:xfrm>
            <a:custGeom>
              <a:avLst/>
              <a:gdLst/>
              <a:ahLst/>
              <a:cxnLst/>
              <a:rect l="l" t="t" r="r" b="b"/>
              <a:pathLst>
                <a:path w="1880" h="5214" extrusionOk="0">
                  <a:moveTo>
                    <a:pt x="251" y="4211"/>
                  </a:moveTo>
                  <a:cubicBezTo>
                    <a:pt x="802" y="3058"/>
                    <a:pt x="1028" y="1755"/>
                    <a:pt x="953" y="452"/>
                  </a:cubicBezTo>
                  <a:cubicBezTo>
                    <a:pt x="928" y="201"/>
                    <a:pt x="1153" y="1"/>
                    <a:pt x="1354" y="1"/>
                  </a:cubicBezTo>
                  <a:cubicBezTo>
                    <a:pt x="1604" y="1"/>
                    <a:pt x="1755" y="201"/>
                    <a:pt x="1780" y="452"/>
                  </a:cubicBezTo>
                  <a:cubicBezTo>
                    <a:pt x="1880" y="1931"/>
                    <a:pt x="1604" y="3384"/>
                    <a:pt x="978" y="4688"/>
                  </a:cubicBezTo>
                  <a:cubicBezTo>
                    <a:pt x="727" y="5214"/>
                    <a:pt x="0" y="4738"/>
                    <a:pt x="251" y="421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689825" y="4656675"/>
              <a:ext cx="31350" cy="102800"/>
            </a:xfrm>
            <a:custGeom>
              <a:avLst/>
              <a:gdLst/>
              <a:ahLst/>
              <a:cxnLst/>
              <a:rect l="l" t="t" r="r" b="b"/>
              <a:pathLst>
                <a:path w="1254" h="4112" extrusionOk="0">
                  <a:moveTo>
                    <a:pt x="426" y="1"/>
                  </a:moveTo>
                  <a:cubicBezTo>
                    <a:pt x="677" y="26"/>
                    <a:pt x="827" y="226"/>
                    <a:pt x="852" y="477"/>
                  </a:cubicBezTo>
                  <a:cubicBezTo>
                    <a:pt x="977" y="1530"/>
                    <a:pt x="1103" y="2582"/>
                    <a:pt x="1228" y="3610"/>
                  </a:cubicBezTo>
                  <a:cubicBezTo>
                    <a:pt x="1253" y="3860"/>
                    <a:pt x="1003" y="4111"/>
                    <a:pt x="802" y="4086"/>
                  </a:cubicBezTo>
                  <a:cubicBezTo>
                    <a:pt x="551" y="4086"/>
                    <a:pt x="401" y="3886"/>
                    <a:pt x="376" y="3610"/>
                  </a:cubicBezTo>
                  <a:cubicBezTo>
                    <a:pt x="251" y="2582"/>
                    <a:pt x="150" y="1530"/>
                    <a:pt x="25" y="477"/>
                  </a:cubicBezTo>
                  <a:cubicBezTo>
                    <a:pt x="0" y="226"/>
                    <a:pt x="226" y="1"/>
                    <a:pt x="426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39050" y="4639775"/>
              <a:ext cx="45150" cy="121575"/>
            </a:xfrm>
            <a:custGeom>
              <a:avLst/>
              <a:gdLst/>
              <a:ahLst/>
              <a:cxnLst/>
              <a:rect l="l" t="t" r="r" b="b"/>
              <a:pathLst>
                <a:path w="1806" h="4863" extrusionOk="0">
                  <a:moveTo>
                    <a:pt x="201" y="401"/>
                  </a:moveTo>
                  <a:cubicBezTo>
                    <a:pt x="252" y="150"/>
                    <a:pt x="527" y="0"/>
                    <a:pt x="728" y="75"/>
                  </a:cubicBezTo>
                  <a:cubicBezTo>
                    <a:pt x="953" y="150"/>
                    <a:pt x="1054" y="401"/>
                    <a:pt x="1003" y="652"/>
                  </a:cubicBezTo>
                  <a:cubicBezTo>
                    <a:pt x="853" y="1830"/>
                    <a:pt x="1104" y="3083"/>
                    <a:pt x="1680" y="4060"/>
                  </a:cubicBezTo>
                  <a:cubicBezTo>
                    <a:pt x="1805" y="4286"/>
                    <a:pt x="1730" y="4587"/>
                    <a:pt x="1530" y="4712"/>
                  </a:cubicBezTo>
                  <a:cubicBezTo>
                    <a:pt x="1329" y="4862"/>
                    <a:pt x="1104" y="4762"/>
                    <a:pt x="978" y="4536"/>
                  </a:cubicBezTo>
                  <a:cubicBezTo>
                    <a:pt x="252" y="3333"/>
                    <a:pt x="1" y="1830"/>
                    <a:pt x="201" y="40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34425" y="414852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34425" y="414852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551975" y="410030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551975" y="410030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548200" y="4034500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548200" y="4034500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fill="none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528150" y="3999400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8150" y="3999400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fill="none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492450" y="3965575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492450" y="3965575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fill="none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436675" y="3968700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36675" y="3968700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fill="none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484925" y="416545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484925" y="416545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431050" y="4155425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431050" y="4155425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fill="none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367125" y="4125975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367125" y="4125975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fill="none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352725" y="408525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52725" y="408525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64625" y="4017575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364625" y="4017575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fill="none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31425" y="4224350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31425" y="4224350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fill="none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363375" y="4236250"/>
              <a:ext cx="149775" cy="54550"/>
            </a:xfrm>
            <a:custGeom>
              <a:avLst/>
              <a:gdLst/>
              <a:ahLst/>
              <a:cxnLst/>
              <a:rect l="l" t="t" r="r" b="b"/>
              <a:pathLst>
                <a:path w="5991" h="2182" extrusionOk="0">
                  <a:moveTo>
                    <a:pt x="5965" y="2006"/>
                  </a:moveTo>
                  <a:cubicBezTo>
                    <a:pt x="5289" y="1329"/>
                    <a:pt x="4411" y="853"/>
                    <a:pt x="3484" y="627"/>
                  </a:cubicBezTo>
                  <a:cubicBezTo>
                    <a:pt x="3484" y="627"/>
                    <a:pt x="3484" y="627"/>
                    <a:pt x="3484" y="627"/>
                  </a:cubicBezTo>
                  <a:cubicBezTo>
                    <a:pt x="3459" y="627"/>
                    <a:pt x="3434" y="627"/>
                    <a:pt x="3409" y="627"/>
                  </a:cubicBezTo>
                  <a:cubicBezTo>
                    <a:pt x="3334" y="602"/>
                    <a:pt x="3258" y="577"/>
                    <a:pt x="3158" y="577"/>
                  </a:cubicBezTo>
                  <a:cubicBezTo>
                    <a:pt x="3158" y="577"/>
                    <a:pt x="3133" y="577"/>
                    <a:pt x="3108" y="552"/>
                  </a:cubicBezTo>
                  <a:cubicBezTo>
                    <a:pt x="3008" y="301"/>
                    <a:pt x="2782" y="101"/>
                    <a:pt x="2507" y="26"/>
                  </a:cubicBezTo>
                  <a:cubicBezTo>
                    <a:pt x="2456" y="1"/>
                    <a:pt x="2406" y="51"/>
                    <a:pt x="2381" y="101"/>
                  </a:cubicBezTo>
                  <a:cubicBezTo>
                    <a:pt x="2381" y="151"/>
                    <a:pt x="2406" y="226"/>
                    <a:pt x="2456" y="226"/>
                  </a:cubicBezTo>
                  <a:cubicBezTo>
                    <a:pt x="2632" y="276"/>
                    <a:pt x="2782" y="377"/>
                    <a:pt x="2857" y="527"/>
                  </a:cubicBezTo>
                  <a:cubicBezTo>
                    <a:pt x="2557" y="502"/>
                    <a:pt x="2256" y="502"/>
                    <a:pt x="1955" y="527"/>
                  </a:cubicBezTo>
                  <a:cubicBezTo>
                    <a:pt x="1955" y="527"/>
                    <a:pt x="1955" y="502"/>
                    <a:pt x="1930" y="502"/>
                  </a:cubicBezTo>
                  <a:cubicBezTo>
                    <a:pt x="1579" y="201"/>
                    <a:pt x="1103" y="51"/>
                    <a:pt x="627" y="126"/>
                  </a:cubicBezTo>
                  <a:cubicBezTo>
                    <a:pt x="577" y="126"/>
                    <a:pt x="552" y="176"/>
                    <a:pt x="552" y="226"/>
                  </a:cubicBezTo>
                  <a:cubicBezTo>
                    <a:pt x="552" y="276"/>
                    <a:pt x="602" y="326"/>
                    <a:pt x="652" y="326"/>
                  </a:cubicBezTo>
                  <a:cubicBezTo>
                    <a:pt x="1003" y="276"/>
                    <a:pt x="1379" y="377"/>
                    <a:pt x="1680" y="552"/>
                  </a:cubicBezTo>
                  <a:cubicBezTo>
                    <a:pt x="1103" y="627"/>
                    <a:pt x="577" y="803"/>
                    <a:pt x="75" y="1053"/>
                  </a:cubicBezTo>
                  <a:cubicBezTo>
                    <a:pt x="25" y="1078"/>
                    <a:pt x="0" y="1154"/>
                    <a:pt x="25" y="1204"/>
                  </a:cubicBezTo>
                  <a:cubicBezTo>
                    <a:pt x="25" y="1229"/>
                    <a:pt x="75" y="1254"/>
                    <a:pt x="101" y="1254"/>
                  </a:cubicBezTo>
                  <a:cubicBezTo>
                    <a:pt x="126" y="1254"/>
                    <a:pt x="151" y="1254"/>
                    <a:pt x="151" y="1254"/>
                  </a:cubicBezTo>
                  <a:cubicBezTo>
                    <a:pt x="652" y="1003"/>
                    <a:pt x="1178" y="828"/>
                    <a:pt x="1705" y="778"/>
                  </a:cubicBezTo>
                  <a:cubicBezTo>
                    <a:pt x="1604" y="1129"/>
                    <a:pt x="1329" y="1454"/>
                    <a:pt x="978" y="1580"/>
                  </a:cubicBezTo>
                  <a:cubicBezTo>
                    <a:pt x="928" y="1580"/>
                    <a:pt x="878" y="1655"/>
                    <a:pt x="903" y="1705"/>
                  </a:cubicBezTo>
                  <a:cubicBezTo>
                    <a:pt x="928" y="1730"/>
                    <a:pt x="953" y="1755"/>
                    <a:pt x="978" y="1780"/>
                  </a:cubicBezTo>
                  <a:cubicBezTo>
                    <a:pt x="1003" y="1780"/>
                    <a:pt x="1028" y="1780"/>
                    <a:pt x="1028" y="1780"/>
                  </a:cubicBezTo>
                  <a:cubicBezTo>
                    <a:pt x="1479" y="1630"/>
                    <a:pt x="1830" y="1204"/>
                    <a:pt x="1930" y="753"/>
                  </a:cubicBezTo>
                  <a:cubicBezTo>
                    <a:pt x="2281" y="702"/>
                    <a:pt x="2632" y="702"/>
                    <a:pt x="3008" y="753"/>
                  </a:cubicBezTo>
                  <a:cubicBezTo>
                    <a:pt x="3008" y="753"/>
                    <a:pt x="3008" y="778"/>
                    <a:pt x="3008" y="778"/>
                  </a:cubicBezTo>
                  <a:cubicBezTo>
                    <a:pt x="3033" y="778"/>
                    <a:pt x="3033" y="778"/>
                    <a:pt x="3058" y="778"/>
                  </a:cubicBezTo>
                  <a:lnTo>
                    <a:pt x="3058" y="778"/>
                  </a:lnTo>
                  <a:cubicBezTo>
                    <a:pt x="3083" y="778"/>
                    <a:pt x="3108" y="778"/>
                    <a:pt x="3133" y="778"/>
                  </a:cubicBezTo>
                  <a:cubicBezTo>
                    <a:pt x="3183" y="778"/>
                    <a:pt x="3208" y="803"/>
                    <a:pt x="3258" y="803"/>
                  </a:cubicBezTo>
                  <a:cubicBezTo>
                    <a:pt x="2908" y="1329"/>
                    <a:pt x="2331" y="1705"/>
                    <a:pt x="1730" y="1830"/>
                  </a:cubicBezTo>
                  <a:cubicBezTo>
                    <a:pt x="1680" y="1830"/>
                    <a:pt x="1629" y="1905"/>
                    <a:pt x="1654" y="1956"/>
                  </a:cubicBezTo>
                  <a:cubicBezTo>
                    <a:pt x="1654" y="2006"/>
                    <a:pt x="1705" y="2031"/>
                    <a:pt x="1730" y="2031"/>
                  </a:cubicBezTo>
                  <a:cubicBezTo>
                    <a:pt x="1755" y="2031"/>
                    <a:pt x="1755" y="2031"/>
                    <a:pt x="1780" y="2031"/>
                  </a:cubicBezTo>
                  <a:cubicBezTo>
                    <a:pt x="2456" y="1880"/>
                    <a:pt x="3083" y="1454"/>
                    <a:pt x="3459" y="853"/>
                  </a:cubicBezTo>
                  <a:cubicBezTo>
                    <a:pt x="4361" y="1053"/>
                    <a:pt x="5163" y="1504"/>
                    <a:pt x="5815" y="2156"/>
                  </a:cubicBezTo>
                  <a:cubicBezTo>
                    <a:pt x="5840" y="2181"/>
                    <a:pt x="5915" y="2181"/>
                    <a:pt x="5965" y="2156"/>
                  </a:cubicBezTo>
                  <a:cubicBezTo>
                    <a:pt x="5990" y="2106"/>
                    <a:pt x="5990" y="2031"/>
                    <a:pt x="5965" y="200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486175" y="4146650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486175" y="4146650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fill="none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498700" y="4147275"/>
              <a:ext cx="43275" cy="402925"/>
            </a:xfrm>
            <a:custGeom>
              <a:avLst/>
              <a:gdLst/>
              <a:ahLst/>
              <a:cxnLst/>
              <a:rect l="l" t="t" r="r" b="b"/>
              <a:pathLst>
                <a:path w="1731" h="16117" extrusionOk="0">
                  <a:moveTo>
                    <a:pt x="803" y="16091"/>
                  </a:moveTo>
                  <a:cubicBezTo>
                    <a:pt x="627" y="16116"/>
                    <a:pt x="477" y="16066"/>
                    <a:pt x="327" y="15941"/>
                  </a:cubicBezTo>
                  <a:cubicBezTo>
                    <a:pt x="1204" y="10778"/>
                    <a:pt x="1079" y="5464"/>
                    <a:pt x="1" y="327"/>
                  </a:cubicBezTo>
                  <a:lnTo>
                    <a:pt x="427" y="1"/>
                  </a:lnTo>
                  <a:cubicBezTo>
                    <a:pt x="1605" y="5264"/>
                    <a:pt x="1730" y="10778"/>
                    <a:pt x="803" y="1609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506225" y="4166075"/>
              <a:ext cx="73325" cy="84000"/>
            </a:xfrm>
            <a:custGeom>
              <a:avLst/>
              <a:gdLst/>
              <a:ahLst/>
              <a:cxnLst/>
              <a:rect l="l" t="t" r="r" b="b"/>
              <a:pathLst>
                <a:path w="2933" h="3360" extrusionOk="0">
                  <a:moveTo>
                    <a:pt x="402" y="26"/>
                  </a:moveTo>
                  <a:lnTo>
                    <a:pt x="251" y="301"/>
                  </a:lnTo>
                  <a:cubicBezTo>
                    <a:pt x="1" y="677"/>
                    <a:pt x="126" y="1229"/>
                    <a:pt x="402" y="1580"/>
                  </a:cubicBezTo>
                  <a:lnTo>
                    <a:pt x="402" y="1580"/>
                  </a:lnTo>
                  <a:cubicBezTo>
                    <a:pt x="677" y="1956"/>
                    <a:pt x="1078" y="2181"/>
                    <a:pt x="1479" y="2432"/>
                  </a:cubicBezTo>
                  <a:lnTo>
                    <a:pt x="1479" y="2432"/>
                  </a:lnTo>
                  <a:cubicBezTo>
                    <a:pt x="1855" y="2682"/>
                    <a:pt x="2256" y="2958"/>
                    <a:pt x="2482" y="3359"/>
                  </a:cubicBezTo>
                  <a:lnTo>
                    <a:pt x="2482" y="3359"/>
                  </a:lnTo>
                  <a:cubicBezTo>
                    <a:pt x="2933" y="2682"/>
                    <a:pt x="2933" y="1730"/>
                    <a:pt x="2507" y="1028"/>
                  </a:cubicBezTo>
                  <a:lnTo>
                    <a:pt x="2507" y="1028"/>
                  </a:lnTo>
                  <a:cubicBezTo>
                    <a:pt x="2131" y="402"/>
                    <a:pt x="1404" y="1"/>
                    <a:pt x="652" y="1"/>
                  </a:cubicBezTo>
                  <a:lnTo>
                    <a:pt x="652" y="1"/>
                  </a:lnTo>
                  <a:cubicBezTo>
                    <a:pt x="577" y="1"/>
                    <a:pt x="477" y="1"/>
                    <a:pt x="402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506225" y="4164200"/>
              <a:ext cx="73975" cy="85875"/>
            </a:xfrm>
            <a:custGeom>
              <a:avLst/>
              <a:gdLst/>
              <a:ahLst/>
              <a:cxnLst/>
              <a:rect l="l" t="t" r="r" b="b"/>
              <a:pathLst>
                <a:path w="2959" h="3435" fill="none" extrusionOk="0">
                  <a:moveTo>
                    <a:pt x="402" y="101"/>
                  </a:moveTo>
                  <a:lnTo>
                    <a:pt x="251" y="376"/>
                  </a:lnTo>
                  <a:cubicBezTo>
                    <a:pt x="1" y="752"/>
                    <a:pt x="126" y="1304"/>
                    <a:pt x="402" y="1655"/>
                  </a:cubicBezTo>
                  <a:cubicBezTo>
                    <a:pt x="677" y="2031"/>
                    <a:pt x="1078" y="2256"/>
                    <a:pt x="1479" y="2507"/>
                  </a:cubicBezTo>
                  <a:cubicBezTo>
                    <a:pt x="1855" y="2757"/>
                    <a:pt x="2256" y="3033"/>
                    <a:pt x="2482" y="3434"/>
                  </a:cubicBezTo>
                  <a:cubicBezTo>
                    <a:pt x="2933" y="2757"/>
                    <a:pt x="2958" y="1805"/>
                    <a:pt x="2507" y="1103"/>
                  </a:cubicBezTo>
                  <a:cubicBezTo>
                    <a:pt x="2081" y="401"/>
                    <a:pt x="1229" y="0"/>
                    <a:pt x="402" y="1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40075" y="4131000"/>
              <a:ext cx="106525" cy="51400"/>
            </a:xfrm>
            <a:custGeom>
              <a:avLst/>
              <a:gdLst/>
              <a:ahLst/>
              <a:cxnLst/>
              <a:rect l="l" t="t" r="r" b="b"/>
              <a:pathLst>
                <a:path w="4261" h="2056" extrusionOk="0">
                  <a:moveTo>
                    <a:pt x="0" y="552"/>
                  </a:moveTo>
                  <a:lnTo>
                    <a:pt x="75" y="1053"/>
                  </a:lnTo>
                  <a:cubicBezTo>
                    <a:pt x="576" y="1679"/>
                    <a:pt x="1378" y="2030"/>
                    <a:pt x="2155" y="2055"/>
                  </a:cubicBezTo>
                  <a:lnTo>
                    <a:pt x="2155" y="2055"/>
                  </a:lnTo>
                  <a:cubicBezTo>
                    <a:pt x="2957" y="2055"/>
                    <a:pt x="3734" y="1704"/>
                    <a:pt x="4261" y="1103"/>
                  </a:cubicBezTo>
                  <a:lnTo>
                    <a:pt x="4261" y="1103"/>
                  </a:lnTo>
                  <a:cubicBezTo>
                    <a:pt x="3759" y="953"/>
                    <a:pt x="3308" y="702"/>
                    <a:pt x="2857" y="476"/>
                  </a:cubicBezTo>
                  <a:lnTo>
                    <a:pt x="2857" y="476"/>
                  </a:lnTo>
                  <a:cubicBezTo>
                    <a:pt x="2381" y="226"/>
                    <a:pt x="1905" y="25"/>
                    <a:pt x="1378" y="0"/>
                  </a:cubicBezTo>
                  <a:lnTo>
                    <a:pt x="1378" y="0"/>
                  </a:lnTo>
                  <a:cubicBezTo>
                    <a:pt x="1353" y="0"/>
                    <a:pt x="1303" y="0"/>
                    <a:pt x="1253" y="0"/>
                  </a:cubicBezTo>
                  <a:lnTo>
                    <a:pt x="1253" y="0"/>
                  </a:lnTo>
                  <a:cubicBezTo>
                    <a:pt x="777" y="0"/>
                    <a:pt x="301" y="176"/>
                    <a:pt x="0" y="5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40075" y="4130375"/>
              <a:ext cx="106525" cy="52025"/>
            </a:xfrm>
            <a:custGeom>
              <a:avLst/>
              <a:gdLst/>
              <a:ahLst/>
              <a:cxnLst/>
              <a:rect l="l" t="t" r="r" b="b"/>
              <a:pathLst>
                <a:path w="4261" h="2081" fill="none" extrusionOk="0">
                  <a:moveTo>
                    <a:pt x="2857" y="501"/>
                  </a:moveTo>
                  <a:cubicBezTo>
                    <a:pt x="2381" y="251"/>
                    <a:pt x="1905" y="50"/>
                    <a:pt x="1378" y="25"/>
                  </a:cubicBezTo>
                  <a:cubicBezTo>
                    <a:pt x="877" y="0"/>
                    <a:pt x="326" y="176"/>
                    <a:pt x="0" y="577"/>
                  </a:cubicBezTo>
                  <a:lnTo>
                    <a:pt x="75" y="1078"/>
                  </a:lnTo>
                  <a:cubicBezTo>
                    <a:pt x="576" y="1704"/>
                    <a:pt x="1378" y="2055"/>
                    <a:pt x="2155" y="2080"/>
                  </a:cubicBezTo>
                  <a:cubicBezTo>
                    <a:pt x="2957" y="2080"/>
                    <a:pt x="3734" y="1729"/>
                    <a:pt x="4261" y="1128"/>
                  </a:cubicBezTo>
                  <a:cubicBezTo>
                    <a:pt x="3759" y="978"/>
                    <a:pt x="3308" y="727"/>
                    <a:pt x="2857" y="5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548825" y="4084000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extrusionOk="0">
                  <a:moveTo>
                    <a:pt x="2031" y="176"/>
                  </a:moveTo>
                  <a:cubicBezTo>
                    <a:pt x="1354" y="226"/>
                    <a:pt x="653" y="401"/>
                    <a:pt x="277" y="953"/>
                  </a:cubicBezTo>
                  <a:lnTo>
                    <a:pt x="277" y="953"/>
                  </a:ln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lnTo>
                    <a:pt x="602" y="1680"/>
                  </a:lnTo>
                  <a:cubicBezTo>
                    <a:pt x="878" y="1780"/>
                    <a:pt x="1179" y="1755"/>
                    <a:pt x="1480" y="1730"/>
                  </a:cubicBezTo>
                  <a:lnTo>
                    <a:pt x="1480" y="1730"/>
                  </a:lnTo>
                  <a:cubicBezTo>
                    <a:pt x="2507" y="1554"/>
                    <a:pt x="3434" y="903"/>
                    <a:pt x="3961" y="0"/>
                  </a:cubicBezTo>
                  <a:lnTo>
                    <a:pt x="3961" y="0"/>
                  </a:lnTo>
                  <a:cubicBezTo>
                    <a:pt x="3334" y="201"/>
                    <a:pt x="2683" y="126"/>
                    <a:pt x="2031" y="17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48825" y="4084000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fill="none" extrusionOk="0">
                  <a:moveTo>
                    <a:pt x="277" y="953"/>
                  </a:move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cubicBezTo>
                    <a:pt x="878" y="1780"/>
                    <a:pt x="1179" y="1755"/>
                    <a:pt x="1480" y="1730"/>
                  </a:cubicBezTo>
                  <a:cubicBezTo>
                    <a:pt x="2507" y="1554"/>
                    <a:pt x="3434" y="903"/>
                    <a:pt x="3961" y="0"/>
                  </a:cubicBezTo>
                  <a:cubicBezTo>
                    <a:pt x="3334" y="201"/>
                    <a:pt x="2683" y="126"/>
                    <a:pt x="2031" y="176"/>
                  </a:cubicBezTo>
                  <a:cubicBezTo>
                    <a:pt x="1354" y="226"/>
                    <a:pt x="653" y="401"/>
                    <a:pt x="277" y="95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542575" y="4037625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extrusionOk="0">
                  <a:moveTo>
                    <a:pt x="1980" y="352"/>
                  </a:moveTo>
                  <a:cubicBezTo>
                    <a:pt x="1529" y="427"/>
                    <a:pt x="1078" y="502"/>
                    <a:pt x="702" y="728"/>
                  </a:cubicBezTo>
                  <a:lnTo>
                    <a:pt x="702" y="728"/>
                  </a:lnTo>
                  <a:cubicBezTo>
                    <a:pt x="301" y="928"/>
                    <a:pt x="0" y="1354"/>
                    <a:pt x="0" y="1805"/>
                  </a:cubicBezTo>
                  <a:lnTo>
                    <a:pt x="0" y="1805"/>
                  </a:ln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lnTo>
                    <a:pt x="1955" y="1605"/>
                  </a:lnTo>
                  <a:cubicBezTo>
                    <a:pt x="2507" y="1179"/>
                    <a:pt x="2933" y="602"/>
                    <a:pt x="3283" y="1"/>
                  </a:cubicBezTo>
                  <a:lnTo>
                    <a:pt x="3283" y="1"/>
                  </a:lnTo>
                  <a:cubicBezTo>
                    <a:pt x="2882" y="226"/>
                    <a:pt x="2431" y="276"/>
                    <a:pt x="1980" y="3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42575" y="4037625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fill="none" extrusionOk="0">
                  <a:moveTo>
                    <a:pt x="0" y="1805"/>
                  </a:move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cubicBezTo>
                    <a:pt x="2507" y="1179"/>
                    <a:pt x="2933" y="602"/>
                    <a:pt x="3283" y="1"/>
                  </a:cubicBezTo>
                  <a:cubicBezTo>
                    <a:pt x="2882" y="226"/>
                    <a:pt x="2431" y="276"/>
                    <a:pt x="1980" y="352"/>
                  </a:cubicBezTo>
                  <a:cubicBezTo>
                    <a:pt x="1529" y="427"/>
                    <a:pt x="1078" y="502"/>
                    <a:pt x="702" y="728"/>
                  </a:cubicBezTo>
                  <a:cubicBezTo>
                    <a:pt x="301" y="928"/>
                    <a:pt x="0" y="1354"/>
                    <a:pt x="0" y="18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515000" y="3988125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extrusionOk="0">
                  <a:moveTo>
                    <a:pt x="1504" y="477"/>
                  </a:moveTo>
                  <a:cubicBezTo>
                    <a:pt x="1053" y="703"/>
                    <a:pt x="627" y="1028"/>
                    <a:pt x="351" y="1454"/>
                  </a:cubicBezTo>
                  <a:lnTo>
                    <a:pt x="351" y="1454"/>
                  </a:lnTo>
                  <a:cubicBezTo>
                    <a:pt x="101" y="1906"/>
                    <a:pt x="0" y="2457"/>
                    <a:pt x="201" y="2933"/>
                  </a:cubicBezTo>
                  <a:lnTo>
                    <a:pt x="201" y="2933"/>
                  </a:lnTo>
                  <a:lnTo>
                    <a:pt x="552" y="3058"/>
                  </a:lnTo>
                  <a:cubicBezTo>
                    <a:pt x="1279" y="3159"/>
                    <a:pt x="1980" y="2683"/>
                    <a:pt x="2356" y="2056"/>
                  </a:cubicBezTo>
                  <a:lnTo>
                    <a:pt x="2356" y="2056"/>
                  </a:lnTo>
                  <a:cubicBezTo>
                    <a:pt x="2732" y="1454"/>
                    <a:pt x="2858" y="703"/>
                    <a:pt x="2958" y="1"/>
                  </a:cubicBezTo>
                  <a:lnTo>
                    <a:pt x="2958" y="1"/>
                  </a:lnTo>
                  <a:cubicBezTo>
                    <a:pt x="2457" y="126"/>
                    <a:pt x="1980" y="251"/>
                    <a:pt x="1504" y="4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515000" y="3988125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fill="none" extrusionOk="0">
                  <a:moveTo>
                    <a:pt x="552" y="3033"/>
                  </a:moveTo>
                  <a:cubicBezTo>
                    <a:pt x="1279" y="3159"/>
                    <a:pt x="1980" y="2683"/>
                    <a:pt x="2356" y="2056"/>
                  </a:cubicBezTo>
                  <a:cubicBezTo>
                    <a:pt x="2732" y="1454"/>
                    <a:pt x="2858" y="703"/>
                    <a:pt x="2958" y="1"/>
                  </a:cubicBezTo>
                  <a:cubicBezTo>
                    <a:pt x="2457" y="126"/>
                    <a:pt x="1980" y="251"/>
                    <a:pt x="1504" y="477"/>
                  </a:cubicBezTo>
                  <a:cubicBezTo>
                    <a:pt x="1053" y="703"/>
                    <a:pt x="627" y="1028"/>
                    <a:pt x="351" y="1454"/>
                  </a:cubicBezTo>
                  <a:cubicBezTo>
                    <a:pt x="101" y="1906"/>
                    <a:pt x="0" y="2457"/>
                    <a:pt x="201" y="29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469875" y="3953675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extrusionOk="0">
                  <a:moveTo>
                    <a:pt x="653" y="1003"/>
                  </a:moveTo>
                  <a:cubicBezTo>
                    <a:pt x="502" y="1329"/>
                    <a:pt x="327" y="1629"/>
                    <a:pt x="227" y="1955"/>
                  </a:cubicBezTo>
                  <a:lnTo>
                    <a:pt x="227" y="1955"/>
                  </a:lnTo>
                  <a:cubicBezTo>
                    <a:pt x="1" y="2782"/>
                    <a:pt x="377" y="3735"/>
                    <a:pt x="1104" y="4161"/>
                  </a:cubicBezTo>
                  <a:lnTo>
                    <a:pt x="1104" y="4161"/>
                  </a:ln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lnTo>
                    <a:pt x="1956" y="1830"/>
                  </a:lnTo>
                  <a:cubicBezTo>
                    <a:pt x="1906" y="1053"/>
                    <a:pt x="1480" y="251"/>
                    <a:pt x="753" y="0"/>
                  </a:cubicBezTo>
                  <a:lnTo>
                    <a:pt x="753" y="0"/>
                  </a:lnTo>
                  <a:cubicBezTo>
                    <a:pt x="878" y="326"/>
                    <a:pt x="778" y="677"/>
                    <a:pt x="653" y="10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69875" y="3953675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fill="none" extrusionOk="0">
                  <a:moveTo>
                    <a:pt x="1104" y="4161"/>
                  </a:move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cubicBezTo>
                    <a:pt x="1906" y="1053"/>
                    <a:pt x="1480" y="251"/>
                    <a:pt x="753" y="0"/>
                  </a:cubicBezTo>
                  <a:cubicBezTo>
                    <a:pt x="878" y="326"/>
                    <a:pt x="778" y="677"/>
                    <a:pt x="653" y="1003"/>
                  </a:cubicBezTo>
                  <a:cubicBezTo>
                    <a:pt x="502" y="1329"/>
                    <a:pt x="327" y="1629"/>
                    <a:pt x="227" y="1955"/>
                  </a:cubicBezTo>
                  <a:cubicBezTo>
                    <a:pt x="1" y="2782"/>
                    <a:pt x="377" y="3735"/>
                    <a:pt x="1104" y="416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449825" y="4159175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extrusionOk="0">
                  <a:moveTo>
                    <a:pt x="151" y="903"/>
                  </a:moveTo>
                  <a:cubicBezTo>
                    <a:pt x="1" y="1329"/>
                    <a:pt x="51" y="1831"/>
                    <a:pt x="327" y="2206"/>
                  </a:cubicBezTo>
                  <a:lnTo>
                    <a:pt x="327" y="2206"/>
                  </a:lnTo>
                  <a:cubicBezTo>
                    <a:pt x="427" y="2382"/>
                    <a:pt x="577" y="2507"/>
                    <a:pt x="653" y="2683"/>
                  </a:cubicBezTo>
                  <a:lnTo>
                    <a:pt x="653" y="2683"/>
                  </a:lnTo>
                  <a:cubicBezTo>
                    <a:pt x="728" y="2858"/>
                    <a:pt x="753" y="3109"/>
                    <a:pt x="628" y="3234"/>
                  </a:cubicBezTo>
                  <a:lnTo>
                    <a:pt x="628" y="3234"/>
                  </a:lnTo>
                  <a:cubicBezTo>
                    <a:pt x="1003" y="3109"/>
                    <a:pt x="1404" y="2908"/>
                    <a:pt x="1705" y="2607"/>
                  </a:cubicBezTo>
                  <a:lnTo>
                    <a:pt x="1705" y="2607"/>
                  </a:lnTo>
                  <a:cubicBezTo>
                    <a:pt x="1981" y="2307"/>
                    <a:pt x="2181" y="1906"/>
                    <a:pt x="2206" y="1480"/>
                  </a:cubicBezTo>
                  <a:lnTo>
                    <a:pt x="2206" y="1480"/>
                  </a:lnTo>
                  <a:cubicBezTo>
                    <a:pt x="2206" y="1054"/>
                    <a:pt x="2006" y="628"/>
                    <a:pt x="1630" y="402"/>
                  </a:cubicBezTo>
                  <a:lnTo>
                    <a:pt x="1630" y="402"/>
                  </a:ln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449825" y="4159175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fill="none" extrusionOk="0">
                  <a:moveTo>
                    <a:pt x="1630" y="402"/>
                  </a:move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ubicBezTo>
                    <a:pt x="1" y="1329"/>
                    <a:pt x="51" y="1831"/>
                    <a:pt x="327" y="2206"/>
                  </a:cubicBezTo>
                  <a:cubicBezTo>
                    <a:pt x="427" y="2382"/>
                    <a:pt x="577" y="2507"/>
                    <a:pt x="653" y="2683"/>
                  </a:cubicBezTo>
                  <a:cubicBezTo>
                    <a:pt x="728" y="2858"/>
                    <a:pt x="753" y="3109"/>
                    <a:pt x="628" y="3234"/>
                  </a:cubicBezTo>
                  <a:cubicBezTo>
                    <a:pt x="1003" y="3109"/>
                    <a:pt x="1404" y="2908"/>
                    <a:pt x="1705" y="2607"/>
                  </a:cubicBezTo>
                  <a:cubicBezTo>
                    <a:pt x="1981" y="2307"/>
                    <a:pt x="2181" y="1906"/>
                    <a:pt x="2206" y="1480"/>
                  </a:cubicBezTo>
                  <a:cubicBezTo>
                    <a:pt x="2206" y="1054"/>
                    <a:pt x="2006" y="628"/>
                    <a:pt x="1630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388425" y="4137250"/>
              <a:ext cx="79600" cy="66450"/>
            </a:xfrm>
            <a:custGeom>
              <a:avLst/>
              <a:gdLst/>
              <a:ahLst/>
              <a:cxnLst/>
              <a:rect l="l" t="t" r="r" b="b"/>
              <a:pathLst>
                <a:path w="3184" h="2658" extrusionOk="0">
                  <a:moveTo>
                    <a:pt x="1028" y="452"/>
                  </a:moveTo>
                  <a:cubicBezTo>
                    <a:pt x="778" y="778"/>
                    <a:pt x="678" y="1179"/>
                    <a:pt x="577" y="1580"/>
                  </a:cubicBezTo>
                  <a:lnTo>
                    <a:pt x="577" y="1580"/>
                  </a:lnTo>
                  <a:cubicBezTo>
                    <a:pt x="452" y="1981"/>
                    <a:pt x="302" y="2382"/>
                    <a:pt x="1" y="2657"/>
                  </a:cubicBezTo>
                  <a:lnTo>
                    <a:pt x="1" y="2657"/>
                  </a:lnTo>
                  <a:cubicBezTo>
                    <a:pt x="878" y="2607"/>
                    <a:pt x="1755" y="2231"/>
                    <a:pt x="2432" y="1655"/>
                  </a:cubicBezTo>
                  <a:lnTo>
                    <a:pt x="2432" y="1655"/>
                  </a:lnTo>
                  <a:cubicBezTo>
                    <a:pt x="2833" y="1304"/>
                    <a:pt x="3184" y="828"/>
                    <a:pt x="3184" y="302"/>
                  </a:cubicBezTo>
                  <a:lnTo>
                    <a:pt x="3184" y="302"/>
                  </a:lnTo>
                  <a:lnTo>
                    <a:pt x="2106" y="26"/>
                  </a:lnTo>
                  <a:cubicBezTo>
                    <a:pt x="2031" y="1"/>
                    <a:pt x="1956" y="1"/>
                    <a:pt x="1855" y="1"/>
                  </a:cubicBezTo>
                  <a:lnTo>
                    <a:pt x="1855" y="1"/>
                  </a:lnTo>
                  <a:cubicBezTo>
                    <a:pt x="1555" y="1"/>
                    <a:pt x="1229" y="201"/>
                    <a:pt x="1028" y="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388425" y="4134750"/>
              <a:ext cx="79600" cy="68950"/>
            </a:xfrm>
            <a:custGeom>
              <a:avLst/>
              <a:gdLst/>
              <a:ahLst/>
              <a:cxnLst/>
              <a:rect l="l" t="t" r="r" b="b"/>
              <a:pathLst>
                <a:path w="3184" h="2758" fill="none" extrusionOk="0">
                  <a:moveTo>
                    <a:pt x="3184" y="402"/>
                  </a:moveTo>
                  <a:lnTo>
                    <a:pt x="2106" y="126"/>
                  </a:lnTo>
                  <a:cubicBezTo>
                    <a:pt x="1730" y="1"/>
                    <a:pt x="1279" y="226"/>
                    <a:pt x="1028" y="552"/>
                  </a:cubicBezTo>
                  <a:cubicBezTo>
                    <a:pt x="778" y="878"/>
                    <a:pt x="678" y="1279"/>
                    <a:pt x="577" y="1680"/>
                  </a:cubicBezTo>
                  <a:cubicBezTo>
                    <a:pt x="452" y="2081"/>
                    <a:pt x="302" y="2482"/>
                    <a:pt x="1" y="2757"/>
                  </a:cubicBezTo>
                  <a:cubicBezTo>
                    <a:pt x="878" y="2707"/>
                    <a:pt x="1755" y="2331"/>
                    <a:pt x="2432" y="1755"/>
                  </a:cubicBezTo>
                  <a:cubicBezTo>
                    <a:pt x="2833" y="1404"/>
                    <a:pt x="3184" y="928"/>
                    <a:pt x="3184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349575" y="4098400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2407" y="26"/>
                  </a:moveTo>
                  <a:cubicBezTo>
                    <a:pt x="1981" y="76"/>
                    <a:pt x="1580" y="277"/>
                    <a:pt x="1204" y="502"/>
                  </a:cubicBezTo>
                  <a:lnTo>
                    <a:pt x="1204" y="502"/>
                  </a:lnTo>
                  <a:cubicBezTo>
                    <a:pt x="828" y="703"/>
                    <a:pt x="427" y="928"/>
                    <a:pt x="1" y="1003"/>
                  </a:cubicBezTo>
                  <a:lnTo>
                    <a:pt x="1" y="1003"/>
                  </a:lnTo>
                  <a:cubicBezTo>
                    <a:pt x="678" y="1304"/>
                    <a:pt x="1379" y="1580"/>
                    <a:pt x="2106" y="1580"/>
                  </a:cubicBezTo>
                  <a:lnTo>
                    <a:pt x="2106" y="1580"/>
                  </a:lnTo>
                  <a:cubicBezTo>
                    <a:pt x="2833" y="1580"/>
                    <a:pt x="3610" y="1304"/>
                    <a:pt x="4011" y="678"/>
                  </a:cubicBezTo>
                  <a:lnTo>
                    <a:pt x="4011" y="678"/>
                  </a:lnTo>
                  <a:lnTo>
                    <a:pt x="3585" y="402"/>
                  </a:lnTo>
                  <a:cubicBezTo>
                    <a:pt x="3359" y="126"/>
                    <a:pt x="2983" y="1"/>
                    <a:pt x="2633" y="1"/>
                  </a:cubicBezTo>
                  <a:lnTo>
                    <a:pt x="2633" y="1"/>
                  </a:lnTo>
                  <a:cubicBezTo>
                    <a:pt x="2557" y="1"/>
                    <a:pt x="2482" y="1"/>
                    <a:pt x="24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349575" y="4097150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4011" y="728"/>
                  </a:moveTo>
                  <a:lnTo>
                    <a:pt x="3585" y="452"/>
                  </a:lnTo>
                  <a:cubicBezTo>
                    <a:pt x="3309" y="126"/>
                    <a:pt x="2833" y="1"/>
                    <a:pt x="2407" y="76"/>
                  </a:cubicBezTo>
                  <a:cubicBezTo>
                    <a:pt x="1981" y="126"/>
                    <a:pt x="1580" y="327"/>
                    <a:pt x="1204" y="552"/>
                  </a:cubicBezTo>
                  <a:cubicBezTo>
                    <a:pt x="828" y="753"/>
                    <a:pt x="427" y="978"/>
                    <a:pt x="1" y="1053"/>
                  </a:cubicBezTo>
                  <a:cubicBezTo>
                    <a:pt x="678" y="1354"/>
                    <a:pt x="1379" y="1630"/>
                    <a:pt x="2106" y="1630"/>
                  </a:cubicBezTo>
                  <a:cubicBezTo>
                    <a:pt x="2833" y="1630"/>
                    <a:pt x="3610" y="1354"/>
                    <a:pt x="4011" y="7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362750" y="404890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0" y="1"/>
                  </a:moveTo>
                  <a:cubicBezTo>
                    <a:pt x="326" y="577"/>
                    <a:pt x="652" y="1179"/>
                    <a:pt x="1228" y="1505"/>
                  </a:cubicBezTo>
                  <a:lnTo>
                    <a:pt x="1228" y="1505"/>
                  </a:lnTo>
                  <a:cubicBezTo>
                    <a:pt x="1830" y="1830"/>
                    <a:pt x="2582" y="1830"/>
                    <a:pt x="3258" y="1705"/>
                  </a:cubicBezTo>
                  <a:lnTo>
                    <a:pt x="3258" y="1705"/>
                  </a:ln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lnTo>
                    <a:pt x="3083" y="477"/>
                  </a:lnTo>
                  <a:cubicBezTo>
                    <a:pt x="2832" y="327"/>
                    <a:pt x="2532" y="252"/>
                    <a:pt x="2231" y="201"/>
                  </a:cubicBezTo>
                  <a:lnTo>
                    <a:pt x="2231" y="201"/>
                  </a:lnTo>
                  <a:cubicBezTo>
                    <a:pt x="1504" y="76"/>
                    <a:pt x="752" y="1"/>
                    <a:pt x="25" y="1"/>
                  </a:cubicBezTo>
                  <a:lnTo>
                    <a:pt x="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362750" y="404890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1228" y="1505"/>
                  </a:moveTo>
                  <a:cubicBezTo>
                    <a:pt x="1830" y="1830"/>
                    <a:pt x="2582" y="1830"/>
                    <a:pt x="3258" y="1705"/>
                  </a:cubicBez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cubicBezTo>
                    <a:pt x="2832" y="327"/>
                    <a:pt x="2532" y="252"/>
                    <a:pt x="2231" y="201"/>
                  </a:cubicBezTo>
                  <a:cubicBezTo>
                    <a:pt x="1504" y="76"/>
                    <a:pt x="752" y="1"/>
                    <a:pt x="0" y="1"/>
                  </a:cubicBezTo>
                  <a:cubicBezTo>
                    <a:pt x="326" y="577"/>
                    <a:pt x="652" y="1179"/>
                    <a:pt x="1228" y="15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404100" y="3973725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extrusionOk="0">
                  <a:moveTo>
                    <a:pt x="527" y="2256"/>
                  </a:moveTo>
                  <a:cubicBezTo>
                    <a:pt x="827" y="2958"/>
                    <a:pt x="1404" y="3584"/>
                    <a:pt x="2156" y="3760"/>
                  </a:cubicBezTo>
                  <a:lnTo>
                    <a:pt x="2156" y="3760"/>
                  </a:ln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lnTo>
                    <a:pt x="2883" y="2832"/>
                  </a:lnTo>
                  <a:cubicBezTo>
                    <a:pt x="2858" y="2607"/>
                    <a:pt x="2757" y="2381"/>
                    <a:pt x="2632" y="2156"/>
                  </a:cubicBezTo>
                  <a:lnTo>
                    <a:pt x="2632" y="2156"/>
                  </a:lnTo>
                  <a:cubicBezTo>
                    <a:pt x="2081" y="1153"/>
                    <a:pt x="1028" y="552"/>
                    <a:pt x="0" y="0"/>
                  </a:cubicBezTo>
                  <a:lnTo>
                    <a:pt x="0" y="0"/>
                  </a:lnTo>
                  <a:cubicBezTo>
                    <a:pt x="101" y="752"/>
                    <a:pt x="201" y="1554"/>
                    <a:pt x="527" y="2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04100" y="3973725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fill="none" extrusionOk="0">
                  <a:moveTo>
                    <a:pt x="2156" y="3760"/>
                  </a:move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cubicBezTo>
                    <a:pt x="2858" y="2607"/>
                    <a:pt x="2757" y="2381"/>
                    <a:pt x="2632" y="2156"/>
                  </a:cubicBezTo>
                  <a:cubicBezTo>
                    <a:pt x="2081" y="1153"/>
                    <a:pt x="1028" y="552"/>
                    <a:pt x="0" y="0"/>
                  </a:cubicBezTo>
                  <a:cubicBezTo>
                    <a:pt x="101" y="752"/>
                    <a:pt x="201" y="1554"/>
                    <a:pt x="527" y="2256"/>
                  </a:cubicBezTo>
                  <a:cubicBezTo>
                    <a:pt x="827" y="2958"/>
                    <a:pt x="1404" y="3584"/>
                    <a:pt x="215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428525" y="4039550"/>
              <a:ext cx="148525" cy="139675"/>
            </a:xfrm>
            <a:custGeom>
              <a:avLst/>
              <a:gdLst/>
              <a:ahLst/>
              <a:cxnLst/>
              <a:rect l="l" t="t" r="r" b="b"/>
              <a:pathLst>
                <a:path w="5941" h="5587" extrusionOk="0">
                  <a:moveTo>
                    <a:pt x="2974" y="0"/>
                  </a:moveTo>
                  <a:cubicBezTo>
                    <a:pt x="2853" y="0"/>
                    <a:pt x="2730" y="8"/>
                    <a:pt x="2607" y="24"/>
                  </a:cubicBezTo>
                  <a:cubicBezTo>
                    <a:pt x="1079" y="250"/>
                    <a:pt x="1" y="1628"/>
                    <a:pt x="201" y="3157"/>
                  </a:cubicBezTo>
                  <a:cubicBezTo>
                    <a:pt x="409" y="4563"/>
                    <a:pt x="1591" y="5587"/>
                    <a:pt x="2968" y="5587"/>
                  </a:cubicBezTo>
                  <a:cubicBezTo>
                    <a:pt x="3089" y="5587"/>
                    <a:pt x="3211" y="5579"/>
                    <a:pt x="3334" y="5563"/>
                  </a:cubicBezTo>
                  <a:cubicBezTo>
                    <a:pt x="4863" y="5362"/>
                    <a:pt x="5941" y="3959"/>
                    <a:pt x="5740" y="2430"/>
                  </a:cubicBezTo>
                  <a:cubicBezTo>
                    <a:pt x="5556" y="1024"/>
                    <a:pt x="4354" y="0"/>
                    <a:pt x="2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28525" y="40351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fill="none" extrusionOk="0">
                  <a:moveTo>
                    <a:pt x="5740" y="2607"/>
                  </a:moveTo>
                  <a:cubicBezTo>
                    <a:pt x="5941" y="4136"/>
                    <a:pt x="4863" y="5539"/>
                    <a:pt x="3334" y="5740"/>
                  </a:cubicBezTo>
                  <a:cubicBezTo>
                    <a:pt x="1805" y="5940"/>
                    <a:pt x="427" y="4863"/>
                    <a:pt x="201" y="3334"/>
                  </a:cubicBezTo>
                  <a:cubicBezTo>
                    <a:pt x="1" y="1805"/>
                    <a:pt x="1079" y="427"/>
                    <a:pt x="2607" y="201"/>
                  </a:cubicBezTo>
                  <a:cubicBezTo>
                    <a:pt x="4136" y="1"/>
                    <a:pt x="5540" y="1078"/>
                    <a:pt x="5740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457350" y="404265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457350" y="404265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337675" y="41548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337675" y="41548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01350" y="410655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301350" y="410655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326400" y="4040775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326400" y="4040775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fill="none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365250" y="4005675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365250" y="4005675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fill="none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08500" y="3971850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408500" y="3971850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fill="none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469900" y="3974975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69900" y="3974975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fill="none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417250" y="41717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17250" y="41717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468650" y="4161075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468650" y="4161075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fill="none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500600" y="4132250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500600" y="4132250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fill="none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512500" y="40915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512500" y="40915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497450" y="4023850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497450" y="4023850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fill="none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440450" y="4230625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440450" y="4230625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fill="none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444825" y="4242525"/>
              <a:ext cx="150400" cy="54525"/>
            </a:xfrm>
            <a:custGeom>
              <a:avLst/>
              <a:gdLst/>
              <a:ahLst/>
              <a:cxnLst/>
              <a:rect l="l" t="t" r="r" b="b"/>
              <a:pathLst>
                <a:path w="6016" h="2181" extrusionOk="0">
                  <a:moveTo>
                    <a:pt x="51" y="1980"/>
                  </a:moveTo>
                  <a:cubicBezTo>
                    <a:pt x="728" y="1304"/>
                    <a:pt x="1605" y="827"/>
                    <a:pt x="2532" y="627"/>
                  </a:cubicBezTo>
                  <a:cubicBezTo>
                    <a:pt x="2532" y="627"/>
                    <a:pt x="2532" y="627"/>
                    <a:pt x="2532" y="627"/>
                  </a:cubicBezTo>
                  <a:cubicBezTo>
                    <a:pt x="2557" y="602"/>
                    <a:pt x="2582" y="602"/>
                    <a:pt x="2607" y="602"/>
                  </a:cubicBezTo>
                  <a:cubicBezTo>
                    <a:pt x="2682" y="602"/>
                    <a:pt x="2758" y="577"/>
                    <a:pt x="2833" y="552"/>
                  </a:cubicBezTo>
                  <a:cubicBezTo>
                    <a:pt x="2858" y="552"/>
                    <a:pt x="2883" y="552"/>
                    <a:pt x="2908" y="552"/>
                  </a:cubicBezTo>
                  <a:cubicBezTo>
                    <a:pt x="2983" y="301"/>
                    <a:pt x="3234" y="75"/>
                    <a:pt x="3484" y="25"/>
                  </a:cubicBezTo>
                  <a:cubicBezTo>
                    <a:pt x="3560" y="0"/>
                    <a:pt x="3610" y="50"/>
                    <a:pt x="3610" y="101"/>
                  </a:cubicBezTo>
                  <a:cubicBezTo>
                    <a:pt x="3635" y="151"/>
                    <a:pt x="3610" y="201"/>
                    <a:pt x="3535" y="226"/>
                  </a:cubicBezTo>
                  <a:cubicBezTo>
                    <a:pt x="3384" y="251"/>
                    <a:pt x="3234" y="376"/>
                    <a:pt x="3134" y="527"/>
                  </a:cubicBezTo>
                  <a:cubicBezTo>
                    <a:pt x="3434" y="502"/>
                    <a:pt x="3735" y="502"/>
                    <a:pt x="4036" y="527"/>
                  </a:cubicBezTo>
                  <a:cubicBezTo>
                    <a:pt x="4061" y="502"/>
                    <a:pt x="4061" y="502"/>
                    <a:pt x="4061" y="502"/>
                  </a:cubicBezTo>
                  <a:cubicBezTo>
                    <a:pt x="4412" y="201"/>
                    <a:pt x="4913" y="50"/>
                    <a:pt x="5364" y="101"/>
                  </a:cubicBezTo>
                  <a:cubicBezTo>
                    <a:pt x="5439" y="126"/>
                    <a:pt x="5464" y="176"/>
                    <a:pt x="5464" y="226"/>
                  </a:cubicBezTo>
                  <a:cubicBezTo>
                    <a:pt x="5464" y="276"/>
                    <a:pt x="5414" y="326"/>
                    <a:pt x="5339" y="326"/>
                  </a:cubicBezTo>
                  <a:cubicBezTo>
                    <a:pt x="4988" y="276"/>
                    <a:pt x="4637" y="376"/>
                    <a:pt x="4337" y="552"/>
                  </a:cubicBezTo>
                  <a:cubicBezTo>
                    <a:pt x="4888" y="627"/>
                    <a:pt x="5439" y="802"/>
                    <a:pt x="5941" y="1053"/>
                  </a:cubicBezTo>
                  <a:cubicBezTo>
                    <a:pt x="5991" y="1078"/>
                    <a:pt x="6016" y="1153"/>
                    <a:pt x="5991" y="1203"/>
                  </a:cubicBezTo>
                  <a:cubicBezTo>
                    <a:pt x="5966" y="1228"/>
                    <a:pt x="5941" y="1253"/>
                    <a:pt x="5916" y="1253"/>
                  </a:cubicBezTo>
                  <a:cubicBezTo>
                    <a:pt x="5890" y="1253"/>
                    <a:pt x="5865" y="1253"/>
                    <a:pt x="5840" y="1228"/>
                  </a:cubicBezTo>
                  <a:cubicBezTo>
                    <a:pt x="5364" y="1003"/>
                    <a:pt x="4838" y="827"/>
                    <a:pt x="4311" y="752"/>
                  </a:cubicBezTo>
                  <a:cubicBezTo>
                    <a:pt x="4387" y="1128"/>
                    <a:pt x="4687" y="1454"/>
                    <a:pt x="5038" y="1554"/>
                  </a:cubicBezTo>
                  <a:cubicBezTo>
                    <a:pt x="5088" y="1579"/>
                    <a:pt x="5113" y="1629"/>
                    <a:pt x="5113" y="1705"/>
                  </a:cubicBezTo>
                  <a:cubicBezTo>
                    <a:pt x="5088" y="1730"/>
                    <a:pt x="5063" y="1755"/>
                    <a:pt x="5013" y="1755"/>
                  </a:cubicBezTo>
                  <a:cubicBezTo>
                    <a:pt x="5013" y="1780"/>
                    <a:pt x="4988" y="1755"/>
                    <a:pt x="4963" y="1755"/>
                  </a:cubicBezTo>
                  <a:cubicBezTo>
                    <a:pt x="4512" y="1604"/>
                    <a:pt x="4161" y="1203"/>
                    <a:pt x="4086" y="727"/>
                  </a:cubicBezTo>
                  <a:cubicBezTo>
                    <a:pt x="3735" y="702"/>
                    <a:pt x="3359" y="702"/>
                    <a:pt x="3008" y="752"/>
                  </a:cubicBezTo>
                  <a:cubicBezTo>
                    <a:pt x="3008" y="752"/>
                    <a:pt x="3008" y="752"/>
                    <a:pt x="2983" y="752"/>
                  </a:cubicBezTo>
                  <a:cubicBezTo>
                    <a:pt x="2983" y="752"/>
                    <a:pt x="2958" y="752"/>
                    <a:pt x="2958" y="752"/>
                  </a:cubicBezTo>
                  <a:lnTo>
                    <a:pt x="2958" y="752"/>
                  </a:lnTo>
                  <a:cubicBezTo>
                    <a:pt x="2933" y="752"/>
                    <a:pt x="2908" y="777"/>
                    <a:pt x="2883" y="777"/>
                  </a:cubicBezTo>
                  <a:cubicBezTo>
                    <a:pt x="2833" y="777"/>
                    <a:pt x="2808" y="777"/>
                    <a:pt x="2758" y="802"/>
                  </a:cubicBezTo>
                  <a:cubicBezTo>
                    <a:pt x="3108" y="1304"/>
                    <a:pt x="3660" y="1680"/>
                    <a:pt x="4286" y="1830"/>
                  </a:cubicBezTo>
                  <a:cubicBezTo>
                    <a:pt x="4337" y="1830"/>
                    <a:pt x="4362" y="1880"/>
                    <a:pt x="4362" y="1955"/>
                  </a:cubicBezTo>
                  <a:cubicBezTo>
                    <a:pt x="4362" y="1980"/>
                    <a:pt x="4311" y="2030"/>
                    <a:pt x="4261" y="2030"/>
                  </a:cubicBezTo>
                  <a:cubicBezTo>
                    <a:pt x="4261" y="2030"/>
                    <a:pt x="4236" y="2030"/>
                    <a:pt x="4236" y="2030"/>
                  </a:cubicBezTo>
                  <a:cubicBezTo>
                    <a:pt x="3535" y="1880"/>
                    <a:pt x="2908" y="1429"/>
                    <a:pt x="2532" y="827"/>
                  </a:cubicBezTo>
                  <a:cubicBezTo>
                    <a:pt x="1655" y="1053"/>
                    <a:pt x="828" y="1504"/>
                    <a:pt x="201" y="2131"/>
                  </a:cubicBezTo>
                  <a:cubicBezTo>
                    <a:pt x="151" y="2181"/>
                    <a:pt x="101" y="2181"/>
                    <a:pt x="51" y="2131"/>
                  </a:cubicBezTo>
                  <a:cubicBezTo>
                    <a:pt x="1" y="2106"/>
                    <a:pt x="1" y="2030"/>
                    <a:pt x="51" y="198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416625" y="4152925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416625" y="4152925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fill="none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416625" y="4152925"/>
              <a:ext cx="43275" cy="403525"/>
            </a:xfrm>
            <a:custGeom>
              <a:avLst/>
              <a:gdLst/>
              <a:ahLst/>
              <a:cxnLst/>
              <a:rect l="l" t="t" r="r" b="b"/>
              <a:pathLst>
                <a:path w="1731" h="16141" extrusionOk="0">
                  <a:moveTo>
                    <a:pt x="903" y="16116"/>
                  </a:moveTo>
                  <a:cubicBezTo>
                    <a:pt x="1079" y="16141"/>
                    <a:pt x="1254" y="16091"/>
                    <a:pt x="1404" y="15965"/>
                  </a:cubicBezTo>
                  <a:cubicBezTo>
                    <a:pt x="527" y="10802"/>
                    <a:pt x="627" y="5464"/>
                    <a:pt x="1730" y="351"/>
                  </a:cubicBezTo>
                  <a:lnTo>
                    <a:pt x="1304" y="0"/>
                  </a:lnTo>
                  <a:cubicBezTo>
                    <a:pt x="126" y="5289"/>
                    <a:pt x="1" y="10802"/>
                    <a:pt x="903" y="1611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378425" y="4172350"/>
              <a:ext cx="73950" cy="83975"/>
            </a:xfrm>
            <a:custGeom>
              <a:avLst/>
              <a:gdLst/>
              <a:ahLst/>
              <a:cxnLst/>
              <a:rect l="l" t="t" r="r" b="b"/>
              <a:pathLst>
                <a:path w="2958" h="3359" extrusionOk="0">
                  <a:moveTo>
                    <a:pt x="451" y="1028"/>
                  </a:moveTo>
                  <a:cubicBezTo>
                    <a:pt x="0" y="1730"/>
                    <a:pt x="25" y="2682"/>
                    <a:pt x="476" y="3359"/>
                  </a:cubicBezTo>
                  <a:lnTo>
                    <a:pt x="476" y="3359"/>
                  </a:lnTo>
                  <a:cubicBezTo>
                    <a:pt x="702" y="2958"/>
                    <a:pt x="1078" y="2682"/>
                    <a:pt x="1479" y="2431"/>
                  </a:cubicBezTo>
                  <a:lnTo>
                    <a:pt x="1479" y="2431"/>
                  </a:lnTo>
                  <a:cubicBezTo>
                    <a:pt x="1855" y="2181"/>
                    <a:pt x="2281" y="1930"/>
                    <a:pt x="2556" y="1579"/>
                  </a:cubicBezTo>
                  <a:lnTo>
                    <a:pt x="2556" y="1579"/>
                  </a:lnTo>
                  <a:cubicBezTo>
                    <a:pt x="2832" y="1203"/>
                    <a:pt x="2957" y="677"/>
                    <a:pt x="2707" y="301"/>
                  </a:cubicBezTo>
                  <a:lnTo>
                    <a:pt x="2707" y="301"/>
                  </a:lnTo>
                  <a:lnTo>
                    <a:pt x="2556" y="25"/>
                  </a:lnTo>
                  <a:cubicBezTo>
                    <a:pt x="2456" y="0"/>
                    <a:pt x="2381" y="0"/>
                    <a:pt x="2306" y="0"/>
                  </a:cubicBezTo>
                  <a:lnTo>
                    <a:pt x="2306" y="0"/>
                  </a:lnTo>
                  <a:cubicBezTo>
                    <a:pt x="1554" y="0"/>
                    <a:pt x="827" y="401"/>
                    <a:pt x="451" y="10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378425" y="4169850"/>
              <a:ext cx="73950" cy="86475"/>
            </a:xfrm>
            <a:custGeom>
              <a:avLst/>
              <a:gdLst/>
              <a:ahLst/>
              <a:cxnLst/>
              <a:rect l="l" t="t" r="r" b="b"/>
              <a:pathLst>
                <a:path w="2958" h="3459" fill="none" extrusionOk="0">
                  <a:moveTo>
                    <a:pt x="2556" y="125"/>
                  </a:moveTo>
                  <a:lnTo>
                    <a:pt x="2707" y="376"/>
                  </a:lnTo>
                  <a:cubicBezTo>
                    <a:pt x="2957" y="777"/>
                    <a:pt x="2832" y="1303"/>
                    <a:pt x="2556" y="1679"/>
                  </a:cubicBezTo>
                  <a:cubicBezTo>
                    <a:pt x="2281" y="2030"/>
                    <a:pt x="1855" y="2281"/>
                    <a:pt x="1479" y="2531"/>
                  </a:cubicBezTo>
                  <a:cubicBezTo>
                    <a:pt x="1078" y="2782"/>
                    <a:pt x="702" y="3058"/>
                    <a:pt x="476" y="3459"/>
                  </a:cubicBezTo>
                  <a:cubicBezTo>
                    <a:pt x="25" y="2782"/>
                    <a:pt x="0" y="1830"/>
                    <a:pt x="451" y="1128"/>
                  </a:cubicBezTo>
                  <a:cubicBezTo>
                    <a:pt x="877" y="426"/>
                    <a:pt x="1729" y="0"/>
                    <a:pt x="2556" y="1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12000" y="4137250"/>
              <a:ext cx="106550" cy="51400"/>
            </a:xfrm>
            <a:custGeom>
              <a:avLst/>
              <a:gdLst/>
              <a:ahLst/>
              <a:cxnLst/>
              <a:rect l="l" t="t" r="r" b="b"/>
              <a:pathLst>
                <a:path w="4262" h="2056" extrusionOk="0">
                  <a:moveTo>
                    <a:pt x="2883" y="1"/>
                  </a:moveTo>
                  <a:cubicBezTo>
                    <a:pt x="2356" y="26"/>
                    <a:pt x="1880" y="226"/>
                    <a:pt x="1404" y="452"/>
                  </a:cubicBezTo>
                  <a:lnTo>
                    <a:pt x="1404" y="452"/>
                  </a:lnTo>
                  <a:cubicBezTo>
                    <a:pt x="953" y="677"/>
                    <a:pt x="502" y="953"/>
                    <a:pt x="0" y="1104"/>
                  </a:cubicBezTo>
                  <a:lnTo>
                    <a:pt x="0" y="1104"/>
                  </a:lnTo>
                  <a:cubicBezTo>
                    <a:pt x="527" y="1705"/>
                    <a:pt x="1304" y="2056"/>
                    <a:pt x="2106" y="2031"/>
                  </a:cubicBezTo>
                  <a:lnTo>
                    <a:pt x="2106" y="2031"/>
                  </a:lnTo>
                  <a:cubicBezTo>
                    <a:pt x="2883" y="2031"/>
                    <a:pt x="3660" y="1655"/>
                    <a:pt x="4186" y="1053"/>
                  </a:cubicBezTo>
                  <a:lnTo>
                    <a:pt x="4186" y="1053"/>
                  </a:lnTo>
                  <a:lnTo>
                    <a:pt x="4261" y="527"/>
                  </a:lnTo>
                  <a:cubicBezTo>
                    <a:pt x="3960" y="176"/>
                    <a:pt x="3459" y="1"/>
                    <a:pt x="2983" y="1"/>
                  </a:cubicBezTo>
                  <a:lnTo>
                    <a:pt x="2983" y="1"/>
                  </a:lnTo>
                  <a:cubicBezTo>
                    <a:pt x="2958" y="1"/>
                    <a:pt x="2908" y="1"/>
                    <a:pt x="2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312000" y="4136625"/>
              <a:ext cx="106550" cy="52025"/>
            </a:xfrm>
            <a:custGeom>
              <a:avLst/>
              <a:gdLst/>
              <a:ahLst/>
              <a:cxnLst/>
              <a:rect l="l" t="t" r="r" b="b"/>
              <a:pathLst>
                <a:path w="4262" h="2081" fill="none" extrusionOk="0">
                  <a:moveTo>
                    <a:pt x="1404" y="477"/>
                  </a:moveTo>
                  <a:cubicBezTo>
                    <a:pt x="1880" y="251"/>
                    <a:pt x="2356" y="51"/>
                    <a:pt x="2883" y="26"/>
                  </a:cubicBezTo>
                  <a:cubicBezTo>
                    <a:pt x="3384" y="1"/>
                    <a:pt x="3935" y="151"/>
                    <a:pt x="4261" y="552"/>
                  </a:cubicBezTo>
                  <a:lnTo>
                    <a:pt x="4186" y="1078"/>
                  </a:lnTo>
                  <a:cubicBezTo>
                    <a:pt x="3660" y="1680"/>
                    <a:pt x="2883" y="2056"/>
                    <a:pt x="2106" y="2056"/>
                  </a:cubicBezTo>
                  <a:cubicBezTo>
                    <a:pt x="1304" y="2081"/>
                    <a:pt x="527" y="1730"/>
                    <a:pt x="0" y="1129"/>
                  </a:cubicBezTo>
                  <a:cubicBezTo>
                    <a:pt x="502" y="978"/>
                    <a:pt x="953" y="702"/>
                    <a:pt x="1404" y="4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10125" y="4090275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extrusionOk="0">
                  <a:moveTo>
                    <a:pt x="2506" y="1704"/>
                  </a:moveTo>
                  <a:cubicBezTo>
                    <a:pt x="2807" y="1754"/>
                    <a:pt x="3108" y="1780"/>
                    <a:pt x="3384" y="1679"/>
                  </a:cubicBezTo>
                  <a:lnTo>
                    <a:pt x="3384" y="1679"/>
                  </a:lnTo>
                  <a:cubicBezTo>
                    <a:pt x="3659" y="1579"/>
                    <a:pt x="3910" y="1353"/>
                    <a:pt x="3985" y="1078"/>
                  </a:cubicBezTo>
                  <a:lnTo>
                    <a:pt x="3985" y="1078"/>
                  </a:lnTo>
                  <a:lnTo>
                    <a:pt x="3684" y="952"/>
                  </a:lnTo>
                  <a:cubicBezTo>
                    <a:pt x="3334" y="401"/>
                    <a:pt x="2607" y="201"/>
                    <a:pt x="1955" y="175"/>
                  </a:cubicBezTo>
                  <a:lnTo>
                    <a:pt x="1955" y="175"/>
                  </a:lnTo>
                  <a:cubicBezTo>
                    <a:pt x="1303" y="125"/>
                    <a:pt x="627" y="201"/>
                    <a:pt x="0" y="0"/>
                  </a:cubicBezTo>
                  <a:lnTo>
                    <a:pt x="0" y="0"/>
                  </a:lnTo>
                  <a:cubicBezTo>
                    <a:pt x="527" y="902"/>
                    <a:pt x="1479" y="1554"/>
                    <a:pt x="2506" y="17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310125" y="4090275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fill="none" extrusionOk="0">
                  <a:moveTo>
                    <a:pt x="3684" y="952"/>
                  </a:moveTo>
                  <a:lnTo>
                    <a:pt x="3985" y="1078"/>
                  </a:lnTo>
                  <a:cubicBezTo>
                    <a:pt x="3910" y="1353"/>
                    <a:pt x="3659" y="1579"/>
                    <a:pt x="3384" y="1679"/>
                  </a:cubicBezTo>
                  <a:cubicBezTo>
                    <a:pt x="3108" y="1780"/>
                    <a:pt x="2807" y="1754"/>
                    <a:pt x="2506" y="1704"/>
                  </a:cubicBezTo>
                  <a:cubicBezTo>
                    <a:pt x="1479" y="1554"/>
                    <a:pt x="527" y="902"/>
                    <a:pt x="0" y="0"/>
                  </a:cubicBezTo>
                  <a:cubicBezTo>
                    <a:pt x="627" y="201"/>
                    <a:pt x="1303" y="125"/>
                    <a:pt x="1955" y="175"/>
                  </a:cubicBezTo>
                  <a:cubicBezTo>
                    <a:pt x="2607" y="201"/>
                    <a:pt x="3334" y="401"/>
                    <a:pt x="3684" y="9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333925" y="4043900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extrusionOk="0">
                  <a:moveTo>
                    <a:pt x="1329" y="1579"/>
                  </a:moveTo>
                  <a:cubicBezTo>
                    <a:pt x="1880" y="2005"/>
                    <a:pt x="2582" y="2231"/>
                    <a:pt x="3259" y="2081"/>
                  </a:cubicBezTo>
                  <a:lnTo>
                    <a:pt x="3259" y="2081"/>
                  </a:lnTo>
                  <a:lnTo>
                    <a:pt x="3259" y="1780"/>
                  </a:lnTo>
                  <a:cubicBezTo>
                    <a:pt x="3284" y="1354"/>
                    <a:pt x="2983" y="928"/>
                    <a:pt x="2582" y="702"/>
                  </a:cubicBezTo>
                  <a:lnTo>
                    <a:pt x="2582" y="702"/>
                  </a:lnTo>
                  <a:cubicBezTo>
                    <a:pt x="2206" y="477"/>
                    <a:pt x="1730" y="401"/>
                    <a:pt x="1304" y="351"/>
                  </a:cubicBezTo>
                  <a:lnTo>
                    <a:pt x="1304" y="351"/>
                  </a:lnTo>
                  <a:cubicBezTo>
                    <a:pt x="853" y="276"/>
                    <a:pt x="402" y="226"/>
                    <a:pt x="1" y="0"/>
                  </a:cubicBezTo>
                  <a:lnTo>
                    <a:pt x="1" y="0"/>
                  </a:lnTo>
                  <a:cubicBezTo>
                    <a:pt x="351" y="602"/>
                    <a:pt x="752" y="1178"/>
                    <a:pt x="1329" y="15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333925" y="4043900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fill="none" extrusionOk="0">
                  <a:moveTo>
                    <a:pt x="3259" y="1780"/>
                  </a:moveTo>
                  <a:lnTo>
                    <a:pt x="3259" y="2081"/>
                  </a:lnTo>
                  <a:cubicBezTo>
                    <a:pt x="2582" y="2231"/>
                    <a:pt x="1880" y="2005"/>
                    <a:pt x="1329" y="1579"/>
                  </a:cubicBezTo>
                  <a:cubicBezTo>
                    <a:pt x="752" y="1178"/>
                    <a:pt x="351" y="602"/>
                    <a:pt x="1" y="0"/>
                  </a:cubicBezTo>
                  <a:cubicBezTo>
                    <a:pt x="402" y="226"/>
                    <a:pt x="853" y="276"/>
                    <a:pt x="1304" y="351"/>
                  </a:cubicBezTo>
                  <a:cubicBezTo>
                    <a:pt x="1730" y="401"/>
                    <a:pt x="2206" y="477"/>
                    <a:pt x="2582" y="702"/>
                  </a:cubicBezTo>
                  <a:cubicBezTo>
                    <a:pt x="2983" y="928"/>
                    <a:pt x="3284" y="1354"/>
                    <a:pt x="3259" y="178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369650" y="3993775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extrusionOk="0">
                  <a:moveTo>
                    <a:pt x="602" y="2081"/>
                  </a:moveTo>
                  <a:cubicBezTo>
                    <a:pt x="978" y="2707"/>
                    <a:pt x="1679" y="3183"/>
                    <a:pt x="2406" y="3058"/>
                  </a:cubicBezTo>
                  <a:lnTo>
                    <a:pt x="2406" y="3058"/>
                  </a:lnTo>
                  <a:lnTo>
                    <a:pt x="2732" y="2958"/>
                  </a:lnTo>
                  <a:cubicBezTo>
                    <a:pt x="2932" y="2482"/>
                    <a:pt x="2857" y="1930"/>
                    <a:pt x="2582" y="1479"/>
                  </a:cubicBezTo>
                  <a:lnTo>
                    <a:pt x="2582" y="1479"/>
                  </a:lnTo>
                  <a:cubicBezTo>
                    <a:pt x="2331" y="1053"/>
                    <a:pt x="1905" y="727"/>
                    <a:pt x="1429" y="502"/>
                  </a:cubicBezTo>
                  <a:lnTo>
                    <a:pt x="1429" y="502"/>
                  </a:lnTo>
                  <a:cubicBezTo>
                    <a:pt x="978" y="276"/>
                    <a:pt x="476" y="151"/>
                    <a:pt x="0" y="0"/>
                  </a:cubicBezTo>
                  <a:lnTo>
                    <a:pt x="0" y="0"/>
                  </a:lnTo>
                  <a:cubicBezTo>
                    <a:pt x="100" y="727"/>
                    <a:pt x="226" y="1454"/>
                    <a:pt x="602" y="20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369650" y="3993775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fill="none" extrusionOk="0">
                  <a:moveTo>
                    <a:pt x="2406" y="3058"/>
                  </a:moveTo>
                  <a:cubicBezTo>
                    <a:pt x="1679" y="3183"/>
                    <a:pt x="978" y="2707"/>
                    <a:pt x="602" y="2081"/>
                  </a:cubicBezTo>
                  <a:cubicBezTo>
                    <a:pt x="226" y="1454"/>
                    <a:pt x="100" y="727"/>
                    <a:pt x="0" y="0"/>
                  </a:cubicBezTo>
                  <a:cubicBezTo>
                    <a:pt x="476" y="151"/>
                    <a:pt x="978" y="276"/>
                    <a:pt x="1429" y="502"/>
                  </a:cubicBezTo>
                  <a:cubicBezTo>
                    <a:pt x="1905" y="727"/>
                    <a:pt x="2331" y="1053"/>
                    <a:pt x="2582" y="1479"/>
                  </a:cubicBezTo>
                  <a:cubicBezTo>
                    <a:pt x="2857" y="1930"/>
                    <a:pt x="2932" y="2482"/>
                    <a:pt x="2732" y="295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439200" y="3959925"/>
              <a:ext cx="49525" cy="104050"/>
            </a:xfrm>
            <a:custGeom>
              <a:avLst/>
              <a:gdLst/>
              <a:ahLst/>
              <a:cxnLst/>
              <a:rect l="l" t="t" r="r" b="b"/>
              <a:pathLst>
                <a:path w="1981" h="4162" extrusionOk="0">
                  <a:moveTo>
                    <a:pt x="25" y="1831"/>
                  </a:moveTo>
                  <a:cubicBezTo>
                    <a:pt x="0" y="2608"/>
                    <a:pt x="276" y="3359"/>
                    <a:pt x="551" y="4061"/>
                  </a:cubicBezTo>
                  <a:lnTo>
                    <a:pt x="551" y="4061"/>
                  </a:lnTo>
                  <a:lnTo>
                    <a:pt x="877" y="4161"/>
                  </a:lnTo>
                  <a:cubicBezTo>
                    <a:pt x="1604" y="3710"/>
                    <a:pt x="1980" y="2758"/>
                    <a:pt x="1729" y="1956"/>
                  </a:cubicBezTo>
                  <a:lnTo>
                    <a:pt x="1729" y="1956"/>
                  </a:lnTo>
                  <a:cubicBezTo>
                    <a:pt x="1654" y="1630"/>
                    <a:pt x="1454" y="1329"/>
                    <a:pt x="1328" y="1004"/>
                  </a:cubicBezTo>
                  <a:lnTo>
                    <a:pt x="1328" y="1004"/>
                  </a:lnTo>
                  <a:cubicBezTo>
                    <a:pt x="1203" y="678"/>
                    <a:pt x="1103" y="327"/>
                    <a:pt x="1228" y="1"/>
                  </a:cubicBezTo>
                  <a:lnTo>
                    <a:pt x="1228" y="1"/>
                  </a:lnTo>
                  <a:cubicBezTo>
                    <a:pt x="501" y="252"/>
                    <a:pt x="75" y="1054"/>
                    <a:pt x="25" y="18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439200" y="3959300"/>
              <a:ext cx="49525" cy="104675"/>
            </a:xfrm>
            <a:custGeom>
              <a:avLst/>
              <a:gdLst/>
              <a:ahLst/>
              <a:cxnLst/>
              <a:rect l="l" t="t" r="r" b="b"/>
              <a:pathLst>
                <a:path w="1981" h="4187" fill="none" extrusionOk="0">
                  <a:moveTo>
                    <a:pt x="877" y="4186"/>
                  </a:moveTo>
                  <a:lnTo>
                    <a:pt x="551" y="4086"/>
                  </a:lnTo>
                  <a:cubicBezTo>
                    <a:pt x="276" y="3384"/>
                    <a:pt x="0" y="2633"/>
                    <a:pt x="25" y="1856"/>
                  </a:cubicBezTo>
                  <a:cubicBezTo>
                    <a:pt x="75" y="1079"/>
                    <a:pt x="501" y="277"/>
                    <a:pt x="1228" y="1"/>
                  </a:cubicBezTo>
                  <a:cubicBezTo>
                    <a:pt x="1103" y="352"/>
                    <a:pt x="1203" y="703"/>
                    <a:pt x="1328" y="1029"/>
                  </a:cubicBezTo>
                  <a:cubicBezTo>
                    <a:pt x="1454" y="1354"/>
                    <a:pt x="1654" y="1655"/>
                    <a:pt x="1729" y="1981"/>
                  </a:cubicBezTo>
                  <a:cubicBezTo>
                    <a:pt x="1980" y="2783"/>
                    <a:pt x="1604" y="3735"/>
                    <a:pt x="877" y="418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53600" y="4165450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extrusionOk="0">
                  <a:moveTo>
                    <a:pt x="552" y="402"/>
                  </a:moveTo>
                  <a:cubicBezTo>
                    <a:pt x="201" y="602"/>
                    <a:pt x="1" y="1053"/>
                    <a:pt x="1" y="1454"/>
                  </a:cubicBezTo>
                  <a:lnTo>
                    <a:pt x="1" y="1454"/>
                  </a:lnTo>
                  <a:cubicBezTo>
                    <a:pt x="1" y="1880"/>
                    <a:pt x="201" y="2281"/>
                    <a:pt x="502" y="2582"/>
                  </a:cubicBezTo>
                  <a:lnTo>
                    <a:pt x="502" y="2582"/>
                  </a:lnTo>
                  <a:cubicBezTo>
                    <a:pt x="803" y="2908"/>
                    <a:pt x="1179" y="3108"/>
                    <a:pt x="1580" y="3234"/>
                  </a:cubicBezTo>
                  <a:lnTo>
                    <a:pt x="1580" y="3234"/>
                  </a:lnTo>
                  <a:cubicBezTo>
                    <a:pt x="1454" y="3108"/>
                    <a:pt x="1454" y="2858"/>
                    <a:pt x="1554" y="2682"/>
                  </a:cubicBezTo>
                  <a:lnTo>
                    <a:pt x="1554" y="2682"/>
                  </a:lnTo>
                  <a:cubicBezTo>
                    <a:pt x="1630" y="2507"/>
                    <a:pt x="1780" y="2382"/>
                    <a:pt x="1880" y="2206"/>
                  </a:cubicBezTo>
                  <a:lnTo>
                    <a:pt x="1880" y="2206"/>
                  </a:lnTo>
                  <a:cubicBezTo>
                    <a:pt x="2131" y="1830"/>
                    <a:pt x="2206" y="1329"/>
                    <a:pt x="2056" y="903"/>
                  </a:cubicBezTo>
                  <a:lnTo>
                    <a:pt x="2056" y="903"/>
                  </a:lnTo>
                  <a:cubicBezTo>
                    <a:pt x="1880" y="477"/>
                    <a:pt x="1529" y="126"/>
                    <a:pt x="1078" y="1"/>
                  </a:cubicBezTo>
                  <a:lnTo>
                    <a:pt x="10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453600" y="4165450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fill="none" extrusionOk="0">
                  <a:moveTo>
                    <a:pt x="552" y="402"/>
                  </a:moveTo>
                  <a:lnTo>
                    <a:pt x="1078" y="1"/>
                  </a:lnTo>
                  <a:cubicBezTo>
                    <a:pt x="1529" y="126"/>
                    <a:pt x="1880" y="477"/>
                    <a:pt x="2056" y="903"/>
                  </a:cubicBezTo>
                  <a:cubicBezTo>
                    <a:pt x="2206" y="1329"/>
                    <a:pt x="2131" y="1830"/>
                    <a:pt x="1880" y="2206"/>
                  </a:cubicBezTo>
                  <a:cubicBezTo>
                    <a:pt x="1780" y="2382"/>
                    <a:pt x="1630" y="2507"/>
                    <a:pt x="1554" y="2682"/>
                  </a:cubicBezTo>
                  <a:cubicBezTo>
                    <a:pt x="1454" y="2858"/>
                    <a:pt x="1454" y="3108"/>
                    <a:pt x="1580" y="3234"/>
                  </a:cubicBezTo>
                  <a:cubicBezTo>
                    <a:pt x="1179" y="3108"/>
                    <a:pt x="803" y="2883"/>
                    <a:pt x="502" y="2582"/>
                  </a:cubicBezTo>
                  <a:cubicBezTo>
                    <a:pt x="201" y="2281"/>
                    <a:pt x="1" y="1880"/>
                    <a:pt x="1" y="1454"/>
                  </a:cubicBezTo>
                  <a:cubicBezTo>
                    <a:pt x="1" y="1053"/>
                    <a:pt x="201" y="602"/>
                    <a:pt x="552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489950" y="4143525"/>
              <a:ext cx="80225" cy="65800"/>
            </a:xfrm>
            <a:custGeom>
              <a:avLst/>
              <a:gdLst/>
              <a:ahLst/>
              <a:cxnLst/>
              <a:rect l="l" t="t" r="r" b="b"/>
              <a:pathLst>
                <a:path w="3209" h="2632" extrusionOk="0">
                  <a:moveTo>
                    <a:pt x="1078" y="25"/>
                  </a:moveTo>
                  <a:lnTo>
                    <a:pt x="25" y="301"/>
                  </a:lnTo>
                  <a:cubicBezTo>
                    <a:pt x="0" y="827"/>
                    <a:pt x="351" y="1304"/>
                    <a:pt x="752" y="1655"/>
                  </a:cubicBezTo>
                  <a:lnTo>
                    <a:pt x="752" y="1655"/>
                  </a:lnTo>
                  <a:cubicBezTo>
                    <a:pt x="1429" y="2231"/>
                    <a:pt x="2306" y="2582"/>
                    <a:pt x="3208" y="2632"/>
                  </a:cubicBezTo>
                  <a:lnTo>
                    <a:pt x="3208" y="2632"/>
                  </a:lnTo>
                  <a:cubicBezTo>
                    <a:pt x="2907" y="2356"/>
                    <a:pt x="2757" y="1955"/>
                    <a:pt x="2632" y="1579"/>
                  </a:cubicBezTo>
                  <a:lnTo>
                    <a:pt x="2632" y="1579"/>
                  </a:lnTo>
                  <a:cubicBezTo>
                    <a:pt x="2506" y="1178"/>
                    <a:pt x="2406" y="777"/>
                    <a:pt x="2156" y="452"/>
                  </a:cubicBezTo>
                  <a:lnTo>
                    <a:pt x="2156" y="452"/>
                  </a:lnTo>
                  <a:cubicBezTo>
                    <a:pt x="1955" y="176"/>
                    <a:pt x="1654" y="0"/>
                    <a:pt x="1329" y="0"/>
                  </a:cubicBezTo>
                  <a:lnTo>
                    <a:pt x="1329" y="0"/>
                  </a:lnTo>
                  <a:cubicBezTo>
                    <a:pt x="1253" y="0"/>
                    <a:pt x="1178" y="0"/>
                    <a:pt x="1078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489950" y="4141025"/>
              <a:ext cx="80225" cy="68300"/>
            </a:xfrm>
            <a:custGeom>
              <a:avLst/>
              <a:gdLst/>
              <a:ahLst/>
              <a:cxnLst/>
              <a:rect l="l" t="t" r="r" b="b"/>
              <a:pathLst>
                <a:path w="3209" h="2732" fill="none" extrusionOk="0">
                  <a:moveTo>
                    <a:pt x="25" y="401"/>
                  </a:moveTo>
                  <a:lnTo>
                    <a:pt x="1078" y="125"/>
                  </a:lnTo>
                  <a:cubicBezTo>
                    <a:pt x="1479" y="0"/>
                    <a:pt x="1905" y="226"/>
                    <a:pt x="2156" y="552"/>
                  </a:cubicBezTo>
                  <a:cubicBezTo>
                    <a:pt x="2406" y="877"/>
                    <a:pt x="2506" y="1278"/>
                    <a:pt x="2632" y="1679"/>
                  </a:cubicBezTo>
                  <a:cubicBezTo>
                    <a:pt x="2757" y="2055"/>
                    <a:pt x="2907" y="2456"/>
                    <a:pt x="3208" y="2732"/>
                  </a:cubicBezTo>
                  <a:cubicBezTo>
                    <a:pt x="2306" y="2682"/>
                    <a:pt x="1429" y="2331"/>
                    <a:pt x="752" y="1755"/>
                  </a:cubicBezTo>
                  <a:cubicBezTo>
                    <a:pt x="351" y="1404"/>
                    <a:pt x="0" y="927"/>
                    <a:pt x="25" y="4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508750" y="4104675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426" y="401"/>
                  </a:moveTo>
                  <a:lnTo>
                    <a:pt x="0" y="677"/>
                  </a:lnTo>
                  <a:cubicBezTo>
                    <a:pt x="401" y="1279"/>
                    <a:pt x="1153" y="1579"/>
                    <a:pt x="1905" y="1579"/>
                  </a:cubicBezTo>
                  <a:lnTo>
                    <a:pt x="1905" y="1579"/>
                  </a:lnTo>
                  <a:cubicBezTo>
                    <a:pt x="2632" y="1579"/>
                    <a:pt x="3333" y="1304"/>
                    <a:pt x="4010" y="1003"/>
                  </a:cubicBezTo>
                  <a:lnTo>
                    <a:pt x="4010" y="1003"/>
                  </a:lnTo>
                  <a:cubicBezTo>
                    <a:pt x="3584" y="928"/>
                    <a:pt x="3183" y="702"/>
                    <a:pt x="2807" y="502"/>
                  </a:cubicBezTo>
                  <a:lnTo>
                    <a:pt x="2807" y="502"/>
                  </a:lnTo>
                  <a:cubicBezTo>
                    <a:pt x="2431" y="276"/>
                    <a:pt x="2030" y="76"/>
                    <a:pt x="1604" y="0"/>
                  </a:cubicBezTo>
                  <a:lnTo>
                    <a:pt x="1604" y="0"/>
                  </a:lnTo>
                  <a:cubicBezTo>
                    <a:pt x="1529" y="0"/>
                    <a:pt x="1454" y="0"/>
                    <a:pt x="1379" y="0"/>
                  </a:cubicBezTo>
                  <a:lnTo>
                    <a:pt x="1379" y="0"/>
                  </a:lnTo>
                  <a:cubicBezTo>
                    <a:pt x="1003" y="0"/>
                    <a:pt x="652" y="126"/>
                    <a:pt x="426" y="4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508750" y="4103425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0" y="727"/>
                  </a:moveTo>
                  <a:lnTo>
                    <a:pt x="426" y="451"/>
                  </a:lnTo>
                  <a:cubicBezTo>
                    <a:pt x="702" y="126"/>
                    <a:pt x="1178" y="0"/>
                    <a:pt x="1604" y="50"/>
                  </a:cubicBezTo>
                  <a:cubicBezTo>
                    <a:pt x="2030" y="126"/>
                    <a:pt x="2431" y="326"/>
                    <a:pt x="2807" y="552"/>
                  </a:cubicBezTo>
                  <a:cubicBezTo>
                    <a:pt x="3183" y="752"/>
                    <a:pt x="3584" y="978"/>
                    <a:pt x="4010" y="1053"/>
                  </a:cubicBezTo>
                  <a:cubicBezTo>
                    <a:pt x="3333" y="1354"/>
                    <a:pt x="2632" y="1629"/>
                    <a:pt x="1905" y="1629"/>
                  </a:cubicBezTo>
                  <a:cubicBezTo>
                    <a:pt x="1153" y="1629"/>
                    <a:pt x="401" y="1329"/>
                    <a:pt x="0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7507475" y="40551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1304" y="201"/>
                  </a:moveTo>
                  <a:cubicBezTo>
                    <a:pt x="1003" y="251"/>
                    <a:pt x="703" y="326"/>
                    <a:pt x="452" y="477"/>
                  </a:cubicBezTo>
                  <a:lnTo>
                    <a:pt x="452" y="477"/>
                  </a:lnTo>
                  <a:cubicBezTo>
                    <a:pt x="201" y="652"/>
                    <a:pt x="1" y="903"/>
                    <a:pt x="1" y="1204"/>
                  </a:cubicBezTo>
                  <a:lnTo>
                    <a:pt x="1" y="1204"/>
                  </a:lnTo>
                  <a:lnTo>
                    <a:pt x="277" y="1680"/>
                  </a:lnTo>
                  <a:cubicBezTo>
                    <a:pt x="953" y="1805"/>
                    <a:pt x="1705" y="1830"/>
                    <a:pt x="2307" y="1479"/>
                  </a:cubicBezTo>
                  <a:lnTo>
                    <a:pt x="2307" y="1479"/>
                  </a:lnTo>
                  <a:cubicBezTo>
                    <a:pt x="2858" y="1153"/>
                    <a:pt x="3209" y="577"/>
                    <a:pt x="3535" y="1"/>
                  </a:cubicBezTo>
                  <a:lnTo>
                    <a:pt x="3535" y="1"/>
                  </a:lnTo>
                  <a:lnTo>
                    <a:pt x="3510" y="1"/>
                  </a:lnTo>
                  <a:lnTo>
                    <a:pt x="3510" y="1"/>
                  </a:lnTo>
                  <a:cubicBezTo>
                    <a:pt x="2783" y="1"/>
                    <a:pt x="2031" y="76"/>
                    <a:pt x="1304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507475" y="40551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2307" y="1479"/>
                  </a:moveTo>
                  <a:cubicBezTo>
                    <a:pt x="1705" y="1830"/>
                    <a:pt x="953" y="1805"/>
                    <a:pt x="277" y="1680"/>
                  </a:cubicBezTo>
                  <a:lnTo>
                    <a:pt x="1" y="1204"/>
                  </a:lnTo>
                  <a:cubicBezTo>
                    <a:pt x="1" y="903"/>
                    <a:pt x="201" y="652"/>
                    <a:pt x="452" y="477"/>
                  </a:cubicBezTo>
                  <a:cubicBezTo>
                    <a:pt x="703" y="326"/>
                    <a:pt x="1003" y="251"/>
                    <a:pt x="1304" y="201"/>
                  </a:cubicBezTo>
                  <a:cubicBezTo>
                    <a:pt x="2031" y="76"/>
                    <a:pt x="2783" y="1"/>
                    <a:pt x="3535" y="1"/>
                  </a:cubicBezTo>
                  <a:cubicBezTo>
                    <a:pt x="3209" y="577"/>
                    <a:pt x="2858" y="1153"/>
                    <a:pt x="2307" y="147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481800" y="3979975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extrusionOk="0">
                  <a:moveTo>
                    <a:pt x="276" y="2156"/>
                  </a:moveTo>
                  <a:cubicBezTo>
                    <a:pt x="151" y="2357"/>
                    <a:pt x="51" y="2608"/>
                    <a:pt x="25" y="2833"/>
                  </a:cubicBezTo>
                  <a:lnTo>
                    <a:pt x="25" y="2833"/>
                  </a:lnTo>
                  <a:cubicBezTo>
                    <a:pt x="0" y="3084"/>
                    <a:pt x="51" y="3334"/>
                    <a:pt x="176" y="3535"/>
                  </a:cubicBezTo>
                  <a:lnTo>
                    <a:pt x="176" y="3535"/>
                  </a:lnTo>
                  <a:lnTo>
                    <a:pt x="752" y="3760"/>
                  </a:lnTo>
                  <a:cubicBezTo>
                    <a:pt x="1504" y="3585"/>
                    <a:pt x="2081" y="2933"/>
                    <a:pt x="2381" y="2232"/>
                  </a:cubicBezTo>
                  <a:lnTo>
                    <a:pt x="2381" y="2232"/>
                  </a:lnTo>
                  <a:cubicBezTo>
                    <a:pt x="2707" y="1530"/>
                    <a:pt x="2807" y="753"/>
                    <a:pt x="2883" y="1"/>
                  </a:cubicBezTo>
                  <a:lnTo>
                    <a:pt x="2883" y="1"/>
                  </a:lnTo>
                  <a:cubicBezTo>
                    <a:pt x="1880" y="552"/>
                    <a:pt x="827" y="1154"/>
                    <a:pt x="276" y="2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481800" y="3979975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fill="none" extrusionOk="0">
                  <a:moveTo>
                    <a:pt x="752" y="3760"/>
                  </a:moveTo>
                  <a:lnTo>
                    <a:pt x="176" y="3535"/>
                  </a:lnTo>
                  <a:cubicBezTo>
                    <a:pt x="51" y="3334"/>
                    <a:pt x="0" y="3084"/>
                    <a:pt x="25" y="2833"/>
                  </a:cubicBezTo>
                  <a:cubicBezTo>
                    <a:pt x="51" y="2608"/>
                    <a:pt x="151" y="2357"/>
                    <a:pt x="276" y="2156"/>
                  </a:cubicBezTo>
                  <a:cubicBezTo>
                    <a:pt x="827" y="1154"/>
                    <a:pt x="1880" y="552"/>
                    <a:pt x="2883" y="1"/>
                  </a:cubicBezTo>
                  <a:cubicBezTo>
                    <a:pt x="2807" y="753"/>
                    <a:pt x="2707" y="1530"/>
                    <a:pt x="2381" y="2232"/>
                  </a:cubicBezTo>
                  <a:cubicBezTo>
                    <a:pt x="2081" y="2933"/>
                    <a:pt x="1504" y="3585"/>
                    <a:pt x="752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381550" y="4045800"/>
              <a:ext cx="147900" cy="139075"/>
            </a:xfrm>
            <a:custGeom>
              <a:avLst/>
              <a:gdLst/>
              <a:ahLst/>
              <a:cxnLst/>
              <a:rect l="l" t="t" r="r" b="b"/>
              <a:pathLst>
                <a:path w="5916" h="5563" extrusionOk="0">
                  <a:moveTo>
                    <a:pt x="2967" y="1"/>
                  </a:moveTo>
                  <a:cubicBezTo>
                    <a:pt x="1587" y="1"/>
                    <a:pt x="385" y="1025"/>
                    <a:pt x="201" y="2431"/>
                  </a:cubicBezTo>
                  <a:cubicBezTo>
                    <a:pt x="0" y="3960"/>
                    <a:pt x="1078" y="5338"/>
                    <a:pt x="2607" y="5538"/>
                  </a:cubicBezTo>
                  <a:cubicBezTo>
                    <a:pt x="2730" y="5555"/>
                    <a:pt x="2853" y="5563"/>
                    <a:pt x="2975" y="5563"/>
                  </a:cubicBezTo>
                  <a:cubicBezTo>
                    <a:pt x="4333" y="5563"/>
                    <a:pt x="5531" y="4561"/>
                    <a:pt x="5715" y="3158"/>
                  </a:cubicBezTo>
                  <a:cubicBezTo>
                    <a:pt x="5915" y="1629"/>
                    <a:pt x="4837" y="225"/>
                    <a:pt x="3334" y="25"/>
                  </a:cubicBezTo>
                  <a:cubicBezTo>
                    <a:pt x="3211" y="9"/>
                    <a:pt x="3088" y="1"/>
                    <a:pt x="2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381550" y="4041400"/>
              <a:ext cx="147900" cy="147875"/>
            </a:xfrm>
            <a:custGeom>
              <a:avLst/>
              <a:gdLst/>
              <a:ahLst/>
              <a:cxnLst/>
              <a:rect l="l" t="t" r="r" b="b"/>
              <a:pathLst>
                <a:path w="5916" h="5915" fill="none" extrusionOk="0">
                  <a:moveTo>
                    <a:pt x="201" y="2607"/>
                  </a:moveTo>
                  <a:cubicBezTo>
                    <a:pt x="0" y="4136"/>
                    <a:pt x="1078" y="5514"/>
                    <a:pt x="2607" y="5714"/>
                  </a:cubicBezTo>
                  <a:cubicBezTo>
                    <a:pt x="4111" y="5915"/>
                    <a:pt x="5514" y="4862"/>
                    <a:pt x="5715" y="3334"/>
                  </a:cubicBezTo>
                  <a:cubicBezTo>
                    <a:pt x="5915" y="1805"/>
                    <a:pt x="4837" y="401"/>
                    <a:pt x="3334" y="201"/>
                  </a:cubicBezTo>
                  <a:cubicBezTo>
                    <a:pt x="1805" y="0"/>
                    <a:pt x="401" y="1078"/>
                    <a:pt x="201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381550" y="404890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060750" y="3806425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060750" y="3806425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fill="none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93325" y="3717450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093325" y="3717450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fill="none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086425" y="3595900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086425" y="3595900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fill="none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049475" y="3531375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049475" y="3531375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fill="none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983050" y="3468075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983050" y="3468075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fill="none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880300" y="3474350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80300" y="3474350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fill="none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969275" y="3837125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969275" y="3837125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fill="none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870275" y="3818325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870275" y="3818325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fill="none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751225" y="3764450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51225" y="3764450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fill="none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24900" y="3689875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724900" y="3689875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fill="none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747450" y="3564575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747450" y="3564575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fill="none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17375" y="3990650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717375" y="3990650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fill="none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778150" y="4008175"/>
              <a:ext cx="249400" cy="169200"/>
            </a:xfrm>
            <a:custGeom>
              <a:avLst/>
              <a:gdLst/>
              <a:ahLst/>
              <a:cxnLst/>
              <a:rect l="l" t="t" r="r" b="b"/>
              <a:pathLst>
                <a:path w="9976" h="6768" extrusionOk="0">
                  <a:moveTo>
                    <a:pt x="9926" y="6442"/>
                  </a:moveTo>
                  <a:cubicBezTo>
                    <a:pt x="9149" y="4863"/>
                    <a:pt x="7896" y="3535"/>
                    <a:pt x="6392" y="2607"/>
                  </a:cubicBezTo>
                  <a:cubicBezTo>
                    <a:pt x="6392" y="2607"/>
                    <a:pt x="6392" y="2607"/>
                    <a:pt x="6392" y="2607"/>
                  </a:cubicBezTo>
                  <a:cubicBezTo>
                    <a:pt x="6367" y="2582"/>
                    <a:pt x="6317" y="2557"/>
                    <a:pt x="6267" y="2532"/>
                  </a:cubicBezTo>
                  <a:cubicBezTo>
                    <a:pt x="6141" y="2457"/>
                    <a:pt x="6016" y="2382"/>
                    <a:pt x="5866" y="2307"/>
                  </a:cubicBezTo>
                  <a:cubicBezTo>
                    <a:pt x="5841" y="2307"/>
                    <a:pt x="5815" y="2282"/>
                    <a:pt x="5790" y="2256"/>
                  </a:cubicBezTo>
                  <a:cubicBezTo>
                    <a:pt x="5765" y="1755"/>
                    <a:pt x="5490" y="1254"/>
                    <a:pt x="5064" y="978"/>
                  </a:cubicBezTo>
                  <a:cubicBezTo>
                    <a:pt x="4963" y="903"/>
                    <a:pt x="4838" y="953"/>
                    <a:pt x="4788" y="1053"/>
                  </a:cubicBezTo>
                  <a:cubicBezTo>
                    <a:pt x="4738" y="1129"/>
                    <a:pt x="4763" y="1254"/>
                    <a:pt x="4863" y="1304"/>
                  </a:cubicBezTo>
                  <a:cubicBezTo>
                    <a:pt x="5139" y="1480"/>
                    <a:pt x="5314" y="1755"/>
                    <a:pt x="5389" y="2081"/>
                  </a:cubicBezTo>
                  <a:cubicBezTo>
                    <a:pt x="4863" y="1855"/>
                    <a:pt x="4337" y="1655"/>
                    <a:pt x="3785" y="1530"/>
                  </a:cubicBezTo>
                  <a:cubicBezTo>
                    <a:pt x="3785" y="1505"/>
                    <a:pt x="3785" y="1480"/>
                    <a:pt x="3785" y="1480"/>
                  </a:cubicBezTo>
                  <a:cubicBezTo>
                    <a:pt x="3334" y="753"/>
                    <a:pt x="2557" y="201"/>
                    <a:pt x="1730" y="26"/>
                  </a:cubicBezTo>
                  <a:cubicBezTo>
                    <a:pt x="1630" y="1"/>
                    <a:pt x="1505" y="76"/>
                    <a:pt x="1505" y="176"/>
                  </a:cubicBezTo>
                  <a:cubicBezTo>
                    <a:pt x="1480" y="277"/>
                    <a:pt x="1530" y="377"/>
                    <a:pt x="1630" y="402"/>
                  </a:cubicBezTo>
                  <a:cubicBezTo>
                    <a:pt x="2282" y="552"/>
                    <a:pt x="2858" y="903"/>
                    <a:pt x="3259" y="1404"/>
                  </a:cubicBezTo>
                  <a:cubicBezTo>
                    <a:pt x="2231" y="1229"/>
                    <a:pt x="1204" y="1204"/>
                    <a:pt x="176" y="1354"/>
                  </a:cubicBezTo>
                  <a:cubicBezTo>
                    <a:pt x="51" y="1354"/>
                    <a:pt x="1" y="1454"/>
                    <a:pt x="1" y="1555"/>
                  </a:cubicBezTo>
                  <a:cubicBezTo>
                    <a:pt x="26" y="1630"/>
                    <a:pt x="51" y="1680"/>
                    <a:pt x="101" y="1705"/>
                  </a:cubicBezTo>
                  <a:cubicBezTo>
                    <a:pt x="151" y="1730"/>
                    <a:pt x="176" y="1730"/>
                    <a:pt x="226" y="1730"/>
                  </a:cubicBezTo>
                  <a:cubicBezTo>
                    <a:pt x="1204" y="1580"/>
                    <a:pt x="2231" y="1605"/>
                    <a:pt x="3209" y="1805"/>
                  </a:cubicBezTo>
                  <a:cubicBezTo>
                    <a:pt x="2833" y="2382"/>
                    <a:pt x="2156" y="2783"/>
                    <a:pt x="1455" y="2758"/>
                  </a:cubicBezTo>
                  <a:cubicBezTo>
                    <a:pt x="1329" y="2758"/>
                    <a:pt x="1254" y="2858"/>
                    <a:pt x="1254" y="2958"/>
                  </a:cubicBezTo>
                  <a:cubicBezTo>
                    <a:pt x="1254" y="3033"/>
                    <a:pt x="1304" y="3109"/>
                    <a:pt x="1354" y="3134"/>
                  </a:cubicBezTo>
                  <a:cubicBezTo>
                    <a:pt x="1379" y="3159"/>
                    <a:pt x="1404" y="3159"/>
                    <a:pt x="1455" y="3159"/>
                  </a:cubicBezTo>
                  <a:cubicBezTo>
                    <a:pt x="2332" y="3159"/>
                    <a:pt x="3184" y="2657"/>
                    <a:pt x="3610" y="1881"/>
                  </a:cubicBezTo>
                  <a:cubicBezTo>
                    <a:pt x="4236" y="2031"/>
                    <a:pt x="4863" y="2256"/>
                    <a:pt x="5465" y="2557"/>
                  </a:cubicBezTo>
                  <a:cubicBezTo>
                    <a:pt x="5490" y="2557"/>
                    <a:pt x="5490" y="2557"/>
                    <a:pt x="5490" y="2582"/>
                  </a:cubicBezTo>
                  <a:cubicBezTo>
                    <a:pt x="5515" y="2582"/>
                    <a:pt x="5540" y="2582"/>
                    <a:pt x="5565" y="2582"/>
                  </a:cubicBezTo>
                  <a:lnTo>
                    <a:pt x="5565" y="2582"/>
                  </a:lnTo>
                  <a:cubicBezTo>
                    <a:pt x="5615" y="2607"/>
                    <a:pt x="5665" y="2632"/>
                    <a:pt x="5690" y="2657"/>
                  </a:cubicBezTo>
                  <a:cubicBezTo>
                    <a:pt x="5765" y="2683"/>
                    <a:pt x="5815" y="2733"/>
                    <a:pt x="5891" y="2758"/>
                  </a:cubicBezTo>
                  <a:cubicBezTo>
                    <a:pt x="4963" y="3459"/>
                    <a:pt x="3760" y="3810"/>
                    <a:pt x="2632" y="3685"/>
                  </a:cubicBezTo>
                  <a:cubicBezTo>
                    <a:pt x="2507" y="3660"/>
                    <a:pt x="2432" y="3735"/>
                    <a:pt x="2407" y="3835"/>
                  </a:cubicBezTo>
                  <a:cubicBezTo>
                    <a:pt x="2407" y="3936"/>
                    <a:pt x="2432" y="3986"/>
                    <a:pt x="2507" y="4036"/>
                  </a:cubicBezTo>
                  <a:cubicBezTo>
                    <a:pt x="2532" y="4036"/>
                    <a:pt x="2557" y="4061"/>
                    <a:pt x="2582" y="4061"/>
                  </a:cubicBezTo>
                  <a:cubicBezTo>
                    <a:pt x="3886" y="4211"/>
                    <a:pt x="5239" y="3785"/>
                    <a:pt x="6242" y="2958"/>
                  </a:cubicBezTo>
                  <a:cubicBezTo>
                    <a:pt x="7670" y="3835"/>
                    <a:pt x="8848" y="5139"/>
                    <a:pt x="9575" y="6617"/>
                  </a:cubicBezTo>
                  <a:cubicBezTo>
                    <a:pt x="9625" y="6718"/>
                    <a:pt x="9750" y="6768"/>
                    <a:pt x="9825" y="6718"/>
                  </a:cubicBezTo>
                  <a:cubicBezTo>
                    <a:pt x="9926" y="6668"/>
                    <a:pt x="9976" y="6542"/>
                    <a:pt x="9926" y="6442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035675" y="4021975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7035675" y="4021975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fill="none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034425" y="4043900"/>
              <a:ext cx="214950" cy="209925"/>
            </a:xfrm>
            <a:custGeom>
              <a:avLst/>
              <a:gdLst/>
              <a:ahLst/>
              <a:cxnLst/>
              <a:rect l="l" t="t" r="r" b="b"/>
              <a:pathLst>
                <a:path w="8598" h="8397" extrusionOk="0">
                  <a:moveTo>
                    <a:pt x="26" y="8146"/>
                  </a:moveTo>
                  <a:cubicBezTo>
                    <a:pt x="427" y="6442"/>
                    <a:pt x="1329" y="4838"/>
                    <a:pt x="2607" y="3609"/>
                  </a:cubicBezTo>
                  <a:cubicBezTo>
                    <a:pt x="2607" y="3609"/>
                    <a:pt x="2607" y="3609"/>
                    <a:pt x="2607" y="3609"/>
                  </a:cubicBezTo>
                  <a:cubicBezTo>
                    <a:pt x="2632" y="3559"/>
                    <a:pt x="2657" y="3534"/>
                    <a:pt x="2707" y="3509"/>
                  </a:cubicBezTo>
                  <a:cubicBezTo>
                    <a:pt x="2808" y="3409"/>
                    <a:pt x="2933" y="3309"/>
                    <a:pt x="3033" y="3208"/>
                  </a:cubicBezTo>
                  <a:cubicBezTo>
                    <a:pt x="3058" y="3183"/>
                    <a:pt x="3083" y="3158"/>
                    <a:pt x="3108" y="3133"/>
                  </a:cubicBezTo>
                  <a:cubicBezTo>
                    <a:pt x="3008" y="2632"/>
                    <a:pt x="3158" y="2081"/>
                    <a:pt x="3534" y="1730"/>
                  </a:cubicBezTo>
                  <a:cubicBezTo>
                    <a:pt x="3610" y="1629"/>
                    <a:pt x="3735" y="1655"/>
                    <a:pt x="3810" y="1730"/>
                  </a:cubicBezTo>
                  <a:cubicBezTo>
                    <a:pt x="3885" y="1805"/>
                    <a:pt x="3885" y="1930"/>
                    <a:pt x="3810" y="2005"/>
                  </a:cubicBezTo>
                  <a:cubicBezTo>
                    <a:pt x="3585" y="2231"/>
                    <a:pt x="3459" y="2557"/>
                    <a:pt x="3459" y="2858"/>
                  </a:cubicBezTo>
                  <a:cubicBezTo>
                    <a:pt x="3910" y="2532"/>
                    <a:pt x="4387" y="2231"/>
                    <a:pt x="4888" y="1980"/>
                  </a:cubicBezTo>
                  <a:cubicBezTo>
                    <a:pt x="4888" y="1955"/>
                    <a:pt x="4888" y="1930"/>
                    <a:pt x="4888" y="1905"/>
                  </a:cubicBezTo>
                  <a:cubicBezTo>
                    <a:pt x="5163" y="1103"/>
                    <a:pt x="5790" y="401"/>
                    <a:pt x="6567" y="51"/>
                  </a:cubicBezTo>
                  <a:cubicBezTo>
                    <a:pt x="6667" y="0"/>
                    <a:pt x="6793" y="51"/>
                    <a:pt x="6818" y="151"/>
                  </a:cubicBezTo>
                  <a:cubicBezTo>
                    <a:pt x="6868" y="226"/>
                    <a:pt x="6818" y="351"/>
                    <a:pt x="6742" y="401"/>
                  </a:cubicBezTo>
                  <a:cubicBezTo>
                    <a:pt x="6141" y="677"/>
                    <a:pt x="5665" y="1153"/>
                    <a:pt x="5389" y="1730"/>
                  </a:cubicBezTo>
                  <a:cubicBezTo>
                    <a:pt x="6341" y="1329"/>
                    <a:pt x="7344" y="1053"/>
                    <a:pt x="8372" y="978"/>
                  </a:cubicBezTo>
                  <a:cubicBezTo>
                    <a:pt x="8497" y="978"/>
                    <a:pt x="8572" y="1053"/>
                    <a:pt x="8597" y="1153"/>
                  </a:cubicBezTo>
                  <a:cubicBezTo>
                    <a:pt x="8597" y="1203"/>
                    <a:pt x="8572" y="1279"/>
                    <a:pt x="8522" y="1304"/>
                  </a:cubicBezTo>
                  <a:cubicBezTo>
                    <a:pt x="8497" y="1329"/>
                    <a:pt x="8447" y="1354"/>
                    <a:pt x="8422" y="1354"/>
                  </a:cubicBezTo>
                  <a:cubicBezTo>
                    <a:pt x="7419" y="1429"/>
                    <a:pt x="6442" y="1705"/>
                    <a:pt x="5539" y="2106"/>
                  </a:cubicBezTo>
                  <a:cubicBezTo>
                    <a:pt x="6016" y="2582"/>
                    <a:pt x="6768" y="2807"/>
                    <a:pt x="7444" y="2657"/>
                  </a:cubicBezTo>
                  <a:cubicBezTo>
                    <a:pt x="7570" y="2632"/>
                    <a:pt x="7670" y="2682"/>
                    <a:pt x="7695" y="2782"/>
                  </a:cubicBezTo>
                  <a:cubicBezTo>
                    <a:pt x="7695" y="2858"/>
                    <a:pt x="7670" y="2933"/>
                    <a:pt x="7620" y="2983"/>
                  </a:cubicBezTo>
                  <a:cubicBezTo>
                    <a:pt x="7595" y="3008"/>
                    <a:pt x="7570" y="3008"/>
                    <a:pt x="7544" y="3033"/>
                  </a:cubicBezTo>
                  <a:cubicBezTo>
                    <a:pt x="6692" y="3234"/>
                    <a:pt x="5740" y="2933"/>
                    <a:pt x="5163" y="2281"/>
                  </a:cubicBezTo>
                  <a:cubicBezTo>
                    <a:pt x="4562" y="2557"/>
                    <a:pt x="4011" y="2933"/>
                    <a:pt x="3484" y="3334"/>
                  </a:cubicBezTo>
                  <a:cubicBezTo>
                    <a:pt x="3484" y="3359"/>
                    <a:pt x="3484" y="3359"/>
                    <a:pt x="3459" y="3384"/>
                  </a:cubicBezTo>
                  <a:cubicBezTo>
                    <a:pt x="3459" y="3384"/>
                    <a:pt x="3434" y="3409"/>
                    <a:pt x="3409" y="3409"/>
                  </a:cubicBezTo>
                  <a:lnTo>
                    <a:pt x="3409" y="3409"/>
                  </a:lnTo>
                  <a:cubicBezTo>
                    <a:pt x="3359" y="3434"/>
                    <a:pt x="3334" y="3459"/>
                    <a:pt x="3284" y="3509"/>
                  </a:cubicBezTo>
                  <a:cubicBezTo>
                    <a:pt x="3234" y="3534"/>
                    <a:pt x="3184" y="3609"/>
                    <a:pt x="3133" y="3660"/>
                  </a:cubicBezTo>
                  <a:cubicBezTo>
                    <a:pt x="4186" y="4111"/>
                    <a:pt x="5414" y="4186"/>
                    <a:pt x="6517" y="3785"/>
                  </a:cubicBezTo>
                  <a:cubicBezTo>
                    <a:pt x="6617" y="3760"/>
                    <a:pt x="6717" y="3810"/>
                    <a:pt x="6768" y="3910"/>
                  </a:cubicBezTo>
                  <a:cubicBezTo>
                    <a:pt x="6793" y="3985"/>
                    <a:pt x="6768" y="4061"/>
                    <a:pt x="6692" y="4136"/>
                  </a:cubicBezTo>
                  <a:cubicBezTo>
                    <a:pt x="6692" y="4136"/>
                    <a:pt x="6667" y="4161"/>
                    <a:pt x="6642" y="4161"/>
                  </a:cubicBezTo>
                  <a:cubicBezTo>
                    <a:pt x="5414" y="4587"/>
                    <a:pt x="3986" y="4512"/>
                    <a:pt x="2833" y="3935"/>
                  </a:cubicBezTo>
                  <a:cubicBezTo>
                    <a:pt x="1630" y="5113"/>
                    <a:pt x="777" y="6617"/>
                    <a:pt x="402" y="8246"/>
                  </a:cubicBezTo>
                  <a:cubicBezTo>
                    <a:pt x="376" y="8346"/>
                    <a:pt x="276" y="8396"/>
                    <a:pt x="176" y="8371"/>
                  </a:cubicBezTo>
                  <a:cubicBezTo>
                    <a:pt x="76" y="8371"/>
                    <a:pt x="1" y="8246"/>
                    <a:pt x="26" y="814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026275" y="4235625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026275" y="4235625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fill="none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027525" y="4251300"/>
              <a:ext cx="199900" cy="141625"/>
            </a:xfrm>
            <a:custGeom>
              <a:avLst/>
              <a:gdLst/>
              <a:ahLst/>
              <a:cxnLst/>
              <a:rect l="l" t="t" r="r" b="b"/>
              <a:pathLst>
                <a:path w="7996" h="5665" extrusionOk="0">
                  <a:moveTo>
                    <a:pt x="51" y="5414"/>
                  </a:moveTo>
                  <a:cubicBezTo>
                    <a:pt x="652" y="4110"/>
                    <a:pt x="1630" y="3008"/>
                    <a:pt x="2833" y="2206"/>
                  </a:cubicBezTo>
                  <a:cubicBezTo>
                    <a:pt x="2833" y="2206"/>
                    <a:pt x="2833" y="2206"/>
                    <a:pt x="2833" y="2206"/>
                  </a:cubicBezTo>
                  <a:cubicBezTo>
                    <a:pt x="2858" y="2181"/>
                    <a:pt x="2883" y="2181"/>
                    <a:pt x="2908" y="2156"/>
                  </a:cubicBezTo>
                  <a:cubicBezTo>
                    <a:pt x="3008" y="2105"/>
                    <a:pt x="3134" y="2030"/>
                    <a:pt x="3234" y="1955"/>
                  </a:cubicBezTo>
                  <a:cubicBezTo>
                    <a:pt x="3259" y="1955"/>
                    <a:pt x="3284" y="1930"/>
                    <a:pt x="3309" y="1930"/>
                  </a:cubicBezTo>
                  <a:cubicBezTo>
                    <a:pt x="3309" y="1504"/>
                    <a:pt x="3510" y="1103"/>
                    <a:pt x="3861" y="852"/>
                  </a:cubicBezTo>
                  <a:cubicBezTo>
                    <a:pt x="3936" y="802"/>
                    <a:pt x="4036" y="827"/>
                    <a:pt x="4086" y="902"/>
                  </a:cubicBezTo>
                  <a:cubicBezTo>
                    <a:pt x="4136" y="978"/>
                    <a:pt x="4111" y="1078"/>
                    <a:pt x="4036" y="1128"/>
                  </a:cubicBezTo>
                  <a:cubicBezTo>
                    <a:pt x="3810" y="1253"/>
                    <a:pt x="3685" y="1504"/>
                    <a:pt x="3635" y="1755"/>
                  </a:cubicBezTo>
                  <a:cubicBezTo>
                    <a:pt x="4036" y="1554"/>
                    <a:pt x="4462" y="1404"/>
                    <a:pt x="4913" y="1278"/>
                  </a:cubicBezTo>
                  <a:cubicBezTo>
                    <a:pt x="4913" y="1253"/>
                    <a:pt x="4913" y="1253"/>
                    <a:pt x="4913" y="1228"/>
                  </a:cubicBezTo>
                  <a:cubicBezTo>
                    <a:pt x="5264" y="627"/>
                    <a:pt x="5866" y="176"/>
                    <a:pt x="6542" y="0"/>
                  </a:cubicBezTo>
                  <a:cubicBezTo>
                    <a:pt x="6643" y="0"/>
                    <a:pt x="6718" y="50"/>
                    <a:pt x="6743" y="126"/>
                  </a:cubicBezTo>
                  <a:cubicBezTo>
                    <a:pt x="6768" y="201"/>
                    <a:pt x="6718" y="301"/>
                    <a:pt x="6617" y="301"/>
                  </a:cubicBezTo>
                  <a:cubicBezTo>
                    <a:pt x="6116" y="426"/>
                    <a:pt x="5640" y="752"/>
                    <a:pt x="5339" y="1178"/>
                  </a:cubicBezTo>
                  <a:cubicBezTo>
                    <a:pt x="6166" y="1003"/>
                    <a:pt x="7018" y="953"/>
                    <a:pt x="7846" y="1028"/>
                  </a:cubicBezTo>
                  <a:cubicBezTo>
                    <a:pt x="7946" y="1053"/>
                    <a:pt x="7996" y="1128"/>
                    <a:pt x="7996" y="1203"/>
                  </a:cubicBezTo>
                  <a:cubicBezTo>
                    <a:pt x="7971" y="1253"/>
                    <a:pt x="7946" y="1303"/>
                    <a:pt x="7896" y="1329"/>
                  </a:cubicBezTo>
                  <a:cubicBezTo>
                    <a:pt x="7871" y="1354"/>
                    <a:pt x="7846" y="1354"/>
                    <a:pt x="7820" y="1354"/>
                  </a:cubicBezTo>
                  <a:cubicBezTo>
                    <a:pt x="6993" y="1253"/>
                    <a:pt x="6191" y="1303"/>
                    <a:pt x="5389" y="1479"/>
                  </a:cubicBezTo>
                  <a:cubicBezTo>
                    <a:pt x="5715" y="1955"/>
                    <a:pt x="6267" y="2256"/>
                    <a:pt x="6843" y="2231"/>
                  </a:cubicBezTo>
                  <a:cubicBezTo>
                    <a:pt x="6918" y="2231"/>
                    <a:pt x="6993" y="2281"/>
                    <a:pt x="6993" y="2381"/>
                  </a:cubicBezTo>
                  <a:cubicBezTo>
                    <a:pt x="7018" y="2431"/>
                    <a:pt x="6968" y="2481"/>
                    <a:pt x="6918" y="2532"/>
                  </a:cubicBezTo>
                  <a:cubicBezTo>
                    <a:pt x="6918" y="2532"/>
                    <a:pt x="6893" y="2532"/>
                    <a:pt x="6843" y="2532"/>
                  </a:cubicBezTo>
                  <a:cubicBezTo>
                    <a:pt x="6141" y="2557"/>
                    <a:pt x="5439" y="2181"/>
                    <a:pt x="5064" y="1554"/>
                  </a:cubicBezTo>
                  <a:cubicBezTo>
                    <a:pt x="4562" y="1704"/>
                    <a:pt x="4036" y="1905"/>
                    <a:pt x="3560" y="2156"/>
                  </a:cubicBezTo>
                  <a:cubicBezTo>
                    <a:pt x="3560" y="2156"/>
                    <a:pt x="3560" y="2156"/>
                    <a:pt x="3560" y="2156"/>
                  </a:cubicBezTo>
                  <a:cubicBezTo>
                    <a:pt x="3535" y="2181"/>
                    <a:pt x="3510" y="2181"/>
                    <a:pt x="3485" y="2181"/>
                  </a:cubicBezTo>
                  <a:lnTo>
                    <a:pt x="3485" y="2181"/>
                  </a:lnTo>
                  <a:cubicBezTo>
                    <a:pt x="3460" y="2206"/>
                    <a:pt x="3409" y="2231"/>
                    <a:pt x="3384" y="2231"/>
                  </a:cubicBezTo>
                  <a:cubicBezTo>
                    <a:pt x="3334" y="2256"/>
                    <a:pt x="3284" y="2306"/>
                    <a:pt x="3234" y="2331"/>
                  </a:cubicBezTo>
                  <a:cubicBezTo>
                    <a:pt x="4011" y="2882"/>
                    <a:pt x="4988" y="3133"/>
                    <a:pt x="5916" y="2983"/>
                  </a:cubicBezTo>
                  <a:cubicBezTo>
                    <a:pt x="5991" y="2983"/>
                    <a:pt x="6066" y="3033"/>
                    <a:pt x="6091" y="3133"/>
                  </a:cubicBezTo>
                  <a:cubicBezTo>
                    <a:pt x="6091" y="3183"/>
                    <a:pt x="6066" y="3258"/>
                    <a:pt x="6016" y="3283"/>
                  </a:cubicBezTo>
                  <a:cubicBezTo>
                    <a:pt x="5991" y="3283"/>
                    <a:pt x="5966" y="3308"/>
                    <a:pt x="5966" y="3308"/>
                  </a:cubicBezTo>
                  <a:cubicBezTo>
                    <a:pt x="4913" y="3459"/>
                    <a:pt x="3785" y="3158"/>
                    <a:pt x="2958" y="2506"/>
                  </a:cubicBezTo>
                  <a:cubicBezTo>
                    <a:pt x="1805" y="3258"/>
                    <a:pt x="903" y="4311"/>
                    <a:pt x="327" y="5564"/>
                  </a:cubicBezTo>
                  <a:cubicBezTo>
                    <a:pt x="302" y="5639"/>
                    <a:pt x="201" y="5664"/>
                    <a:pt x="126" y="5639"/>
                  </a:cubicBezTo>
                  <a:cubicBezTo>
                    <a:pt x="51" y="5589"/>
                    <a:pt x="1" y="5514"/>
                    <a:pt x="51" y="5414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971775" y="3803300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971775" y="3803300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fill="none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994325" y="3803300"/>
              <a:ext cx="80225" cy="744375"/>
            </a:xfrm>
            <a:custGeom>
              <a:avLst/>
              <a:gdLst/>
              <a:ahLst/>
              <a:cxnLst/>
              <a:rect l="l" t="t" r="r" b="b"/>
              <a:pathLst>
                <a:path w="3209" h="29775" extrusionOk="0">
                  <a:moveTo>
                    <a:pt x="1504" y="29750"/>
                  </a:moveTo>
                  <a:cubicBezTo>
                    <a:pt x="1204" y="29775"/>
                    <a:pt x="878" y="29675"/>
                    <a:pt x="627" y="29474"/>
                  </a:cubicBezTo>
                  <a:cubicBezTo>
                    <a:pt x="2231" y="19925"/>
                    <a:pt x="2031" y="10101"/>
                    <a:pt x="1" y="627"/>
                  </a:cubicBezTo>
                  <a:lnTo>
                    <a:pt x="803" y="0"/>
                  </a:lnTo>
                  <a:cubicBezTo>
                    <a:pt x="2958" y="9750"/>
                    <a:pt x="3209" y="19900"/>
                    <a:pt x="1504" y="2975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008100" y="3839000"/>
              <a:ext cx="136625" cy="154800"/>
            </a:xfrm>
            <a:custGeom>
              <a:avLst/>
              <a:gdLst/>
              <a:ahLst/>
              <a:cxnLst/>
              <a:rect l="l" t="t" r="r" b="b"/>
              <a:pathLst>
                <a:path w="5465" h="6192" extrusionOk="0">
                  <a:moveTo>
                    <a:pt x="753" y="26"/>
                  </a:moveTo>
                  <a:lnTo>
                    <a:pt x="477" y="527"/>
                  </a:lnTo>
                  <a:cubicBezTo>
                    <a:pt x="1" y="1254"/>
                    <a:pt x="226" y="2231"/>
                    <a:pt x="753" y="2908"/>
                  </a:cubicBezTo>
                  <a:lnTo>
                    <a:pt x="753" y="2908"/>
                  </a:lnTo>
                  <a:cubicBezTo>
                    <a:pt x="1279" y="3585"/>
                    <a:pt x="2031" y="4011"/>
                    <a:pt x="2758" y="4462"/>
                  </a:cubicBezTo>
                  <a:lnTo>
                    <a:pt x="2758" y="4462"/>
                  </a:lnTo>
                  <a:cubicBezTo>
                    <a:pt x="3460" y="4913"/>
                    <a:pt x="4186" y="5439"/>
                    <a:pt x="4587" y="6191"/>
                  </a:cubicBezTo>
                  <a:lnTo>
                    <a:pt x="4587" y="6191"/>
                  </a:lnTo>
                  <a:cubicBezTo>
                    <a:pt x="5440" y="4913"/>
                    <a:pt x="5465" y="3159"/>
                    <a:pt x="4663" y="1881"/>
                  </a:cubicBezTo>
                  <a:lnTo>
                    <a:pt x="4663" y="1881"/>
                  </a:lnTo>
                  <a:cubicBezTo>
                    <a:pt x="3936" y="728"/>
                    <a:pt x="2582" y="1"/>
                    <a:pt x="1229" y="1"/>
                  </a:cubicBezTo>
                  <a:lnTo>
                    <a:pt x="1229" y="1"/>
                  </a:lnTo>
                  <a:cubicBezTo>
                    <a:pt x="1079" y="1"/>
                    <a:pt x="928" y="1"/>
                    <a:pt x="753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008100" y="3834625"/>
              <a:ext cx="136625" cy="159175"/>
            </a:xfrm>
            <a:custGeom>
              <a:avLst/>
              <a:gdLst/>
              <a:ahLst/>
              <a:cxnLst/>
              <a:rect l="l" t="t" r="r" b="b"/>
              <a:pathLst>
                <a:path w="5465" h="6367" fill="none" extrusionOk="0">
                  <a:moveTo>
                    <a:pt x="753" y="201"/>
                  </a:moveTo>
                  <a:lnTo>
                    <a:pt x="477" y="702"/>
                  </a:lnTo>
                  <a:cubicBezTo>
                    <a:pt x="1" y="1429"/>
                    <a:pt x="226" y="2406"/>
                    <a:pt x="753" y="3083"/>
                  </a:cubicBezTo>
                  <a:cubicBezTo>
                    <a:pt x="1279" y="3760"/>
                    <a:pt x="2031" y="4186"/>
                    <a:pt x="2758" y="4637"/>
                  </a:cubicBezTo>
                  <a:cubicBezTo>
                    <a:pt x="3460" y="5088"/>
                    <a:pt x="4186" y="5614"/>
                    <a:pt x="4587" y="6366"/>
                  </a:cubicBezTo>
                  <a:cubicBezTo>
                    <a:pt x="5440" y="5088"/>
                    <a:pt x="5465" y="3334"/>
                    <a:pt x="4663" y="2056"/>
                  </a:cubicBezTo>
                  <a:cubicBezTo>
                    <a:pt x="3861" y="752"/>
                    <a:pt x="2282" y="0"/>
                    <a:pt x="753" y="2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070775" y="3773850"/>
              <a:ext cx="196750" cy="94625"/>
            </a:xfrm>
            <a:custGeom>
              <a:avLst/>
              <a:gdLst/>
              <a:ahLst/>
              <a:cxnLst/>
              <a:rect l="l" t="t" r="r" b="b"/>
              <a:pathLst>
                <a:path w="7870" h="3785" extrusionOk="0">
                  <a:moveTo>
                    <a:pt x="0" y="1003"/>
                  </a:moveTo>
                  <a:lnTo>
                    <a:pt x="151" y="1955"/>
                  </a:lnTo>
                  <a:cubicBezTo>
                    <a:pt x="1103" y="3083"/>
                    <a:pt x="2532" y="3760"/>
                    <a:pt x="3985" y="3785"/>
                  </a:cubicBezTo>
                  <a:lnTo>
                    <a:pt x="3985" y="3785"/>
                  </a:lnTo>
                  <a:cubicBezTo>
                    <a:pt x="5464" y="3785"/>
                    <a:pt x="6918" y="3133"/>
                    <a:pt x="7870" y="2030"/>
                  </a:cubicBezTo>
                  <a:lnTo>
                    <a:pt x="7870" y="2030"/>
                  </a:lnTo>
                  <a:cubicBezTo>
                    <a:pt x="6968" y="1755"/>
                    <a:pt x="6116" y="1279"/>
                    <a:pt x="5263" y="852"/>
                  </a:cubicBezTo>
                  <a:lnTo>
                    <a:pt x="5263" y="852"/>
                  </a:lnTo>
                  <a:cubicBezTo>
                    <a:pt x="4411" y="426"/>
                    <a:pt x="3509" y="50"/>
                    <a:pt x="2557" y="0"/>
                  </a:cubicBezTo>
                  <a:lnTo>
                    <a:pt x="2557" y="0"/>
                  </a:lnTo>
                  <a:cubicBezTo>
                    <a:pt x="2481" y="0"/>
                    <a:pt x="2406" y="0"/>
                    <a:pt x="2356" y="0"/>
                  </a:cubicBezTo>
                  <a:lnTo>
                    <a:pt x="2356" y="0"/>
                  </a:lnTo>
                  <a:cubicBezTo>
                    <a:pt x="1454" y="0"/>
                    <a:pt x="552" y="301"/>
                    <a:pt x="0" y="1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070775" y="3772600"/>
              <a:ext cx="196750" cy="95875"/>
            </a:xfrm>
            <a:custGeom>
              <a:avLst/>
              <a:gdLst/>
              <a:ahLst/>
              <a:cxnLst/>
              <a:rect l="l" t="t" r="r" b="b"/>
              <a:pathLst>
                <a:path w="7870" h="3835" fill="none" extrusionOk="0">
                  <a:moveTo>
                    <a:pt x="5263" y="902"/>
                  </a:moveTo>
                  <a:cubicBezTo>
                    <a:pt x="4411" y="476"/>
                    <a:pt x="3509" y="100"/>
                    <a:pt x="2557" y="50"/>
                  </a:cubicBezTo>
                  <a:cubicBezTo>
                    <a:pt x="1629" y="0"/>
                    <a:pt x="602" y="301"/>
                    <a:pt x="0" y="1053"/>
                  </a:cubicBezTo>
                  <a:lnTo>
                    <a:pt x="151" y="2005"/>
                  </a:lnTo>
                  <a:cubicBezTo>
                    <a:pt x="1103" y="3133"/>
                    <a:pt x="2532" y="3810"/>
                    <a:pt x="3985" y="3835"/>
                  </a:cubicBezTo>
                  <a:cubicBezTo>
                    <a:pt x="5464" y="3835"/>
                    <a:pt x="6918" y="3183"/>
                    <a:pt x="7870" y="2080"/>
                  </a:cubicBezTo>
                  <a:cubicBezTo>
                    <a:pt x="6968" y="1805"/>
                    <a:pt x="6116" y="1329"/>
                    <a:pt x="5263" y="9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087050" y="3687375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extrusionOk="0">
                  <a:moveTo>
                    <a:pt x="3735" y="301"/>
                  </a:moveTo>
                  <a:cubicBezTo>
                    <a:pt x="2532" y="377"/>
                    <a:pt x="1204" y="727"/>
                    <a:pt x="527" y="1730"/>
                  </a:cubicBezTo>
                  <a:lnTo>
                    <a:pt x="527" y="1730"/>
                  </a:ln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lnTo>
                    <a:pt x="1104" y="3083"/>
                  </a:lnTo>
                  <a:cubicBezTo>
                    <a:pt x="1630" y="3259"/>
                    <a:pt x="2181" y="3234"/>
                    <a:pt x="2733" y="3159"/>
                  </a:cubicBezTo>
                  <a:lnTo>
                    <a:pt x="2733" y="3159"/>
                  </a:lnTo>
                  <a:cubicBezTo>
                    <a:pt x="4637" y="2858"/>
                    <a:pt x="6367" y="1655"/>
                    <a:pt x="7344" y="1"/>
                  </a:cubicBezTo>
                  <a:lnTo>
                    <a:pt x="7344" y="1"/>
                  </a:lnTo>
                  <a:cubicBezTo>
                    <a:pt x="6191" y="352"/>
                    <a:pt x="4938" y="226"/>
                    <a:pt x="3735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087050" y="3687375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fill="none" extrusionOk="0">
                  <a:moveTo>
                    <a:pt x="527" y="1730"/>
                  </a:move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cubicBezTo>
                    <a:pt x="1630" y="3259"/>
                    <a:pt x="2181" y="3234"/>
                    <a:pt x="2733" y="3159"/>
                  </a:cubicBezTo>
                  <a:cubicBezTo>
                    <a:pt x="4637" y="2858"/>
                    <a:pt x="6367" y="1655"/>
                    <a:pt x="7344" y="1"/>
                  </a:cubicBezTo>
                  <a:cubicBezTo>
                    <a:pt x="6191" y="352"/>
                    <a:pt x="4938" y="226"/>
                    <a:pt x="3735" y="301"/>
                  </a:cubicBezTo>
                  <a:cubicBezTo>
                    <a:pt x="2532" y="377"/>
                    <a:pt x="1229" y="727"/>
                    <a:pt x="527" y="173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075150" y="3601550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extrusionOk="0">
                  <a:moveTo>
                    <a:pt x="3685" y="652"/>
                  </a:moveTo>
                  <a:cubicBezTo>
                    <a:pt x="2858" y="777"/>
                    <a:pt x="2006" y="902"/>
                    <a:pt x="1304" y="1303"/>
                  </a:cubicBezTo>
                  <a:lnTo>
                    <a:pt x="1304" y="1303"/>
                  </a:lnTo>
                  <a:cubicBezTo>
                    <a:pt x="577" y="1729"/>
                    <a:pt x="1" y="2481"/>
                    <a:pt x="51" y="3308"/>
                  </a:cubicBezTo>
                  <a:lnTo>
                    <a:pt x="51" y="3308"/>
                  </a:ln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lnTo>
                    <a:pt x="3635" y="2932"/>
                  </a:lnTo>
                  <a:cubicBezTo>
                    <a:pt x="4662" y="2181"/>
                    <a:pt x="5439" y="1103"/>
                    <a:pt x="6066" y="0"/>
                  </a:cubicBezTo>
                  <a:lnTo>
                    <a:pt x="6066" y="0"/>
                  </a:lnTo>
                  <a:cubicBezTo>
                    <a:pt x="5339" y="401"/>
                    <a:pt x="4487" y="526"/>
                    <a:pt x="3685" y="6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075150" y="3601550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fill="none" extrusionOk="0">
                  <a:moveTo>
                    <a:pt x="51" y="3308"/>
                  </a:move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cubicBezTo>
                    <a:pt x="4662" y="2181"/>
                    <a:pt x="5439" y="1103"/>
                    <a:pt x="6066" y="0"/>
                  </a:cubicBezTo>
                  <a:cubicBezTo>
                    <a:pt x="5339" y="401"/>
                    <a:pt x="4487" y="526"/>
                    <a:pt x="3685" y="652"/>
                  </a:cubicBezTo>
                  <a:cubicBezTo>
                    <a:pt x="2858" y="777"/>
                    <a:pt x="2006" y="902"/>
                    <a:pt x="1304" y="1303"/>
                  </a:cubicBezTo>
                  <a:cubicBezTo>
                    <a:pt x="577" y="1729"/>
                    <a:pt x="1" y="2481"/>
                    <a:pt x="51" y="330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025025" y="3509425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extrusionOk="0">
                  <a:moveTo>
                    <a:pt x="2783" y="903"/>
                  </a:moveTo>
                  <a:cubicBezTo>
                    <a:pt x="1930" y="1329"/>
                    <a:pt x="1153" y="1931"/>
                    <a:pt x="652" y="2733"/>
                  </a:cubicBezTo>
                  <a:lnTo>
                    <a:pt x="652" y="2733"/>
                  </a:lnTo>
                  <a:cubicBezTo>
                    <a:pt x="176" y="3535"/>
                    <a:pt x="1" y="4562"/>
                    <a:pt x="377" y="5439"/>
                  </a:cubicBezTo>
                  <a:lnTo>
                    <a:pt x="377" y="5439"/>
                  </a:lnTo>
                  <a:lnTo>
                    <a:pt x="1028" y="5640"/>
                  </a:lnTo>
                  <a:cubicBezTo>
                    <a:pt x="2331" y="5840"/>
                    <a:pt x="3635" y="4963"/>
                    <a:pt x="4336" y="3835"/>
                  </a:cubicBezTo>
                  <a:lnTo>
                    <a:pt x="4336" y="3835"/>
                  </a:lnTo>
                  <a:cubicBezTo>
                    <a:pt x="5038" y="2683"/>
                    <a:pt x="5239" y="1329"/>
                    <a:pt x="5464" y="1"/>
                  </a:cubicBezTo>
                  <a:lnTo>
                    <a:pt x="5464" y="1"/>
                  </a:lnTo>
                  <a:cubicBezTo>
                    <a:pt x="4537" y="251"/>
                    <a:pt x="3635" y="502"/>
                    <a:pt x="2783" y="90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025025" y="3509425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fill="none" extrusionOk="0">
                  <a:moveTo>
                    <a:pt x="1028" y="5640"/>
                  </a:moveTo>
                  <a:cubicBezTo>
                    <a:pt x="2331" y="5840"/>
                    <a:pt x="3635" y="4963"/>
                    <a:pt x="4336" y="3835"/>
                  </a:cubicBezTo>
                  <a:cubicBezTo>
                    <a:pt x="5038" y="2683"/>
                    <a:pt x="5239" y="1329"/>
                    <a:pt x="5464" y="1"/>
                  </a:cubicBezTo>
                  <a:cubicBezTo>
                    <a:pt x="4537" y="251"/>
                    <a:pt x="3635" y="502"/>
                    <a:pt x="2783" y="903"/>
                  </a:cubicBezTo>
                  <a:cubicBezTo>
                    <a:pt x="1930" y="1329"/>
                    <a:pt x="1153" y="1931"/>
                    <a:pt x="652" y="2733"/>
                  </a:cubicBezTo>
                  <a:cubicBezTo>
                    <a:pt x="176" y="3535"/>
                    <a:pt x="1" y="4562"/>
                    <a:pt x="377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941700" y="3446150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extrusionOk="0">
                  <a:moveTo>
                    <a:pt x="1178" y="1855"/>
                  </a:moveTo>
                  <a:cubicBezTo>
                    <a:pt x="953" y="2457"/>
                    <a:pt x="602" y="3008"/>
                    <a:pt x="426" y="3635"/>
                  </a:cubicBezTo>
                  <a:lnTo>
                    <a:pt x="426" y="3635"/>
                  </a:lnTo>
                  <a:cubicBezTo>
                    <a:pt x="0" y="5138"/>
                    <a:pt x="702" y="6893"/>
                    <a:pt x="2030" y="7695"/>
                  </a:cubicBezTo>
                  <a:lnTo>
                    <a:pt x="2030" y="7695"/>
                  </a:ln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lnTo>
                    <a:pt x="3584" y="3384"/>
                  </a:lnTo>
                  <a:cubicBezTo>
                    <a:pt x="3509" y="1980"/>
                    <a:pt x="2732" y="477"/>
                    <a:pt x="1404" y="1"/>
                  </a:cubicBezTo>
                  <a:lnTo>
                    <a:pt x="1404" y="1"/>
                  </a:lnTo>
                  <a:cubicBezTo>
                    <a:pt x="1604" y="602"/>
                    <a:pt x="1429" y="1279"/>
                    <a:pt x="1178" y="18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41700" y="3446150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fill="none" extrusionOk="0">
                  <a:moveTo>
                    <a:pt x="2030" y="7695"/>
                  </a:move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cubicBezTo>
                    <a:pt x="3509" y="1955"/>
                    <a:pt x="2732" y="477"/>
                    <a:pt x="1404" y="1"/>
                  </a:cubicBezTo>
                  <a:cubicBezTo>
                    <a:pt x="1604" y="602"/>
                    <a:pt x="1429" y="1279"/>
                    <a:pt x="1178" y="1855"/>
                  </a:cubicBezTo>
                  <a:cubicBezTo>
                    <a:pt x="953" y="2457"/>
                    <a:pt x="602" y="3008"/>
                    <a:pt x="426" y="3635"/>
                  </a:cubicBezTo>
                  <a:cubicBezTo>
                    <a:pt x="0" y="5138"/>
                    <a:pt x="702" y="6893"/>
                    <a:pt x="2030" y="769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904725" y="3826475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extrusionOk="0">
                  <a:moveTo>
                    <a:pt x="276" y="1655"/>
                  </a:moveTo>
                  <a:cubicBezTo>
                    <a:pt x="1" y="2432"/>
                    <a:pt x="101" y="3359"/>
                    <a:pt x="577" y="4061"/>
                  </a:cubicBezTo>
                  <a:lnTo>
                    <a:pt x="577" y="4061"/>
                  </a:lnTo>
                  <a:cubicBezTo>
                    <a:pt x="778" y="4362"/>
                    <a:pt x="1028" y="4612"/>
                    <a:pt x="1204" y="4938"/>
                  </a:cubicBezTo>
                  <a:lnTo>
                    <a:pt x="1204" y="4938"/>
                  </a:lnTo>
                  <a:cubicBezTo>
                    <a:pt x="1354" y="5264"/>
                    <a:pt x="1379" y="5690"/>
                    <a:pt x="1128" y="5966"/>
                  </a:cubicBezTo>
                  <a:lnTo>
                    <a:pt x="1128" y="5966"/>
                  </a:lnTo>
                  <a:cubicBezTo>
                    <a:pt x="1855" y="5715"/>
                    <a:pt x="2582" y="5339"/>
                    <a:pt x="3108" y="4763"/>
                  </a:cubicBezTo>
                  <a:lnTo>
                    <a:pt x="3108" y="4763"/>
                  </a:lnTo>
                  <a:cubicBezTo>
                    <a:pt x="3660" y="4211"/>
                    <a:pt x="4036" y="3459"/>
                    <a:pt x="4036" y="2682"/>
                  </a:cubicBezTo>
                  <a:lnTo>
                    <a:pt x="4036" y="2682"/>
                  </a:lnTo>
                  <a:cubicBezTo>
                    <a:pt x="4061" y="1905"/>
                    <a:pt x="3685" y="1103"/>
                    <a:pt x="3008" y="702"/>
                  </a:cubicBezTo>
                  <a:lnTo>
                    <a:pt x="3008" y="702"/>
                  </a:ln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904725" y="3826475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fill="none" extrusionOk="0">
                  <a:moveTo>
                    <a:pt x="3008" y="702"/>
                  </a:move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  <a:cubicBezTo>
                    <a:pt x="1" y="2432"/>
                    <a:pt x="101" y="3359"/>
                    <a:pt x="577" y="4061"/>
                  </a:cubicBezTo>
                  <a:cubicBezTo>
                    <a:pt x="778" y="4362"/>
                    <a:pt x="1053" y="4612"/>
                    <a:pt x="1204" y="4938"/>
                  </a:cubicBezTo>
                  <a:cubicBezTo>
                    <a:pt x="1354" y="5264"/>
                    <a:pt x="1379" y="5690"/>
                    <a:pt x="1128" y="5966"/>
                  </a:cubicBezTo>
                  <a:cubicBezTo>
                    <a:pt x="1855" y="5715"/>
                    <a:pt x="2582" y="5339"/>
                    <a:pt x="3108" y="4763"/>
                  </a:cubicBezTo>
                  <a:cubicBezTo>
                    <a:pt x="3660" y="4211"/>
                    <a:pt x="4036" y="3459"/>
                    <a:pt x="4036" y="2682"/>
                  </a:cubicBezTo>
                  <a:cubicBezTo>
                    <a:pt x="4061" y="1905"/>
                    <a:pt x="3685" y="1103"/>
                    <a:pt x="3008" y="7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90700" y="3785125"/>
              <a:ext cx="147875" cy="122200"/>
            </a:xfrm>
            <a:custGeom>
              <a:avLst/>
              <a:gdLst/>
              <a:ahLst/>
              <a:cxnLst/>
              <a:rect l="l" t="t" r="r" b="b"/>
              <a:pathLst>
                <a:path w="5915" h="4888" extrusionOk="0">
                  <a:moveTo>
                    <a:pt x="1930" y="828"/>
                  </a:moveTo>
                  <a:cubicBezTo>
                    <a:pt x="1479" y="1429"/>
                    <a:pt x="1278" y="2181"/>
                    <a:pt x="1053" y="2908"/>
                  </a:cubicBezTo>
                  <a:lnTo>
                    <a:pt x="1053" y="2908"/>
                  </a:lnTo>
                  <a:cubicBezTo>
                    <a:pt x="852" y="3635"/>
                    <a:pt x="577" y="4386"/>
                    <a:pt x="0" y="4888"/>
                  </a:cubicBezTo>
                  <a:lnTo>
                    <a:pt x="0" y="4888"/>
                  </a:lnTo>
                  <a:cubicBezTo>
                    <a:pt x="1654" y="4787"/>
                    <a:pt x="3258" y="4136"/>
                    <a:pt x="4511" y="3058"/>
                  </a:cubicBezTo>
                  <a:lnTo>
                    <a:pt x="4511" y="3058"/>
                  </a:lnTo>
                  <a:cubicBezTo>
                    <a:pt x="5263" y="2432"/>
                    <a:pt x="5915" y="1554"/>
                    <a:pt x="5890" y="577"/>
                  </a:cubicBezTo>
                  <a:lnTo>
                    <a:pt x="5890" y="577"/>
                  </a:lnTo>
                  <a:lnTo>
                    <a:pt x="3910" y="76"/>
                  </a:lnTo>
                  <a:cubicBezTo>
                    <a:pt x="3760" y="26"/>
                    <a:pt x="3609" y="0"/>
                    <a:pt x="3459" y="0"/>
                  </a:cubicBezTo>
                  <a:lnTo>
                    <a:pt x="3459" y="0"/>
                  </a:lnTo>
                  <a:cubicBezTo>
                    <a:pt x="2882" y="0"/>
                    <a:pt x="2306" y="351"/>
                    <a:pt x="1930" y="8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90700" y="3780750"/>
              <a:ext cx="147875" cy="126575"/>
            </a:xfrm>
            <a:custGeom>
              <a:avLst/>
              <a:gdLst/>
              <a:ahLst/>
              <a:cxnLst/>
              <a:rect l="l" t="t" r="r" b="b"/>
              <a:pathLst>
                <a:path w="5915" h="5063" fill="none" extrusionOk="0">
                  <a:moveTo>
                    <a:pt x="5890" y="752"/>
                  </a:moveTo>
                  <a:lnTo>
                    <a:pt x="3910" y="251"/>
                  </a:lnTo>
                  <a:cubicBezTo>
                    <a:pt x="3208" y="0"/>
                    <a:pt x="2406" y="401"/>
                    <a:pt x="1930" y="1003"/>
                  </a:cubicBezTo>
                  <a:cubicBezTo>
                    <a:pt x="1479" y="1604"/>
                    <a:pt x="1278" y="2356"/>
                    <a:pt x="1053" y="3083"/>
                  </a:cubicBezTo>
                  <a:cubicBezTo>
                    <a:pt x="852" y="3810"/>
                    <a:pt x="577" y="4561"/>
                    <a:pt x="0" y="5063"/>
                  </a:cubicBezTo>
                  <a:cubicBezTo>
                    <a:pt x="1654" y="4962"/>
                    <a:pt x="3258" y="4311"/>
                    <a:pt x="4511" y="3233"/>
                  </a:cubicBezTo>
                  <a:cubicBezTo>
                    <a:pt x="5263" y="2607"/>
                    <a:pt x="5915" y="1729"/>
                    <a:pt x="5890" y="7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19900" y="3713700"/>
              <a:ext cx="184850" cy="73325"/>
            </a:xfrm>
            <a:custGeom>
              <a:avLst/>
              <a:gdLst/>
              <a:ahLst/>
              <a:cxnLst/>
              <a:rect l="l" t="t" r="r" b="b"/>
              <a:pathLst>
                <a:path w="7394" h="2933" extrusionOk="0">
                  <a:moveTo>
                    <a:pt x="4411" y="25"/>
                  </a:moveTo>
                  <a:cubicBezTo>
                    <a:pt x="3634" y="151"/>
                    <a:pt x="2907" y="527"/>
                    <a:pt x="2206" y="903"/>
                  </a:cubicBezTo>
                  <a:lnTo>
                    <a:pt x="2206" y="903"/>
                  </a:lnTo>
                  <a:cubicBezTo>
                    <a:pt x="1504" y="1304"/>
                    <a:pt x="777" y="1705"/>
                    <a:pt x="0" y="1855"/>
                  </a:cubicBezTo>
                  <a:lnTo>
                    <a:pt x="0" y="1855"/>
                  </a:lnTo>
                  <a:cubicBezTo>
                    <a:pt x="1228" y="2406"/>
                    <a:pt x="2531" y="2908"/>
                    <a:pt x="3885" y="2908"/>
                  </a:cubicBezTo>
                  <a:lnTo>
                    <a:pt x="3885" y="2908"/>
                  </a:lnTo>
                  <a:cubicBezTo>
                    <a:pt x="5238" y="2933"/>
                    <a:pt x="6667" y="2381"/>
                    <a:pt x="7394" y="1253"/>
                  </a:cubicBezTo>
                  <a:lnTo>
                    <a:pt x="7394" y="1253"/>
                  </a:lnTo>
                  <a:lnTo>
                    <a:pt x="6592" y="752"/>
                  </a:lnTo>
                  <a:cubicBezTo>
                    <a:pt x="6191" y="226"/>
                    <a:pt x="5489" y="0"/>
                    <a:pt x="4837" y="0"/>
                  </a:cubicBezTo>
                  <a:lnTo>
                    <a:pt x="4837" y="0"/>
                  </a:lnTo>
                  <a:cubicBezTo>
                    <a:pt x="4687" y="0"/>
                    <a:pt x="4561" y="0"/>
                    <a:pt x="4411" y="2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719900" y="3711825"/>
              <a:ext cx="184850" cy="75200"/>
            </a:xfrm>
            <a:custGeom>
              <a:avLst/>
              <a:gdLst/>
              <a:ahLst/>
              <a:cxnLst/>
              <a:rect l="l" t="t" r="r" b="b"/>
              <a:pathLst>
                <a:path w="7394" h="3008" fill="none" extrusionOk="0">
                  <a:moveTo>
                    <a:pt x="7394" y="1328"/>
                  </a:moveTo>
                  <a:lnTo>
                    <a:pt x="6592" y="827"/>
                  </a:lnTo>
                  <a:cubicBezTo>
                    <a:pt x="6090" y="201"/>
                    <a:pt x="5213" y="0"/>
                    <a:pt x="4411" y="100"/>
                  </a:cubicBezTo>
                  <a:cubicBezTo>
                    <a:pt x="3634" y="226"/>
                    <a:pt x="2907" y="602"/>
                    <a:pt x="2206" y="978"/>
                  </a:cubicBezTo>
                  <a:cubicBezTo>
                    <a:pt x="1504" y="1379"/>
                    <a:pt x="777" y="1780"/>
                    <a:pt x="0" y="1905"/>
                  </a:cubicBezTo>
                  <a:cubicBezTo>
                    <a:pt x="1228" y="2481"/>
                    <a:pt x="2531" y="2983"/>
                    <a:pt x="3885" y="2983"/>
                  </a:cubicBezTo>
                  <a:cubicBezTo>
                    <a:pt x="5238" y="3008"/>
                    <a:pt x="6667" y="2456"/>
                    <a:pt x="7394" y="13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743700" y="3622225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extrusionOk="0">
                  <a:moveTo>
                    <a:pt x="0" y="0"/>
                  </a:moveTo>
                  <a:cubicBezTo>
                    <a:pt x="602" y="1053"/>
                    <a:pt x="1228" y="2156"/>
                    <a:pt x="2256" y="2757"/>
                  </a:cubicBezTo>
                  <a:lnTo>
                    <a:pt x="2256" y="2757"/>
                  </a:lnTo>
                  <a:cubicBezTo>
                    <a:pt x="3384" y="3409"/>
                    <a:pt x="4762" y="3359"/>
                    <a:pt x="6015" y="3133"/>
                  </a:cubicBezTo>
                  <a:lnTo>
                    <a:pt x="6015" y="3133"/>
                  </a:ln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lnTo>
                    <a:pt x="5690" y="902"/>
                  </a:lnTo>
                  <a:cubicBezTo>
                    <a:pt x="5213" y="602"/>
                    <a:pt x="4662" y="476"/>
                    <a:pt x="4136" y="376"/>
                  </a:cubicBezTo>
                  <a:lnTo>
                    <a:pt x="4136" y="376"/>
                  </a:lnTo>
                  <a:cubicBezTo>
                    <a:pt x="2782" y="125"/>
                    <a:pt x="1404" y="0"/>
                    <a:pt x="25" y="0"/>
                  </a:cubicBez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43700" y="3622225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fill="none" extrusionOk="0">
                  <a:moveTo>
                    <a:pt x="2256" y="2757"/>
                  </a:moveTo>
                  <a:cubicBezTo>
                    <a:pt x="3384" y="3409"/>
                    <a:pt x="4762" y="3359"/>
                    <a:pt x="6015" y="3133"/>
                  </a:cubicBez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cubicBezTo>
                    <a:pt x="5213" y="602"/>
                    <a:pt x="4662" y="476"/>
                    <a:pt x="4136" y="376"/>
                  </a:cubicBezTo>
                  <a:cubicBezTo>
                    <a:pt x="2757" y="125"/>
                    <a:pt x="1379" y="0"/>
                    <a:pt x="0" y="0"/>
                  </a:cubicBezTo>
                  <a:cubicBezTo>
                    <a:pt x="602" y="1053"/>
                    <a:pt x="1228" y="2156"/>
                    <a:pt x="2256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820775" y="3483125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extrusionOk="0">
                  <a:moveTo>
                    <a:pt x="927" y="4161"/>
                  </a:moveTo>
                  <a:cubicBezTo>
                    <a:pt x="1504" y="5464"/>
                    <a:pt x="2557" y="6617"/>
                    <a:pt x="3960" y="6968"/>
                  </a:cubicBezTo>
                  <a:lnTo>
                    <a:pt x="3960" y="6968"/>
                  </a:ln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lnTo>
                    <a:pt x="5288" y="5263"/>
                  </a:lnTo>
                  <a:cubicBezTo>
                    <a:pt x="5238" y="4812"/>
                    <a:pt x="5063" y="4386"/>
                    <a:pt x="4837" y="4010"/>
                  </a:cubicBezTo>
                  <a:lnTo>
                    <a:pt x="4837" y="4010"/>
                  </a:lnTo>
                  <a:cubicBezTo>
                    <a:pt x="3785" y="2156"/>
                    <a:pt x="1855" y="1028"/>
                    <a:pt x="0" y="0"/>
                  </a:cubicBezTo>
                  <a:lnTo>
                    <a:pt x="0" y="0"/>
                  </a:lnTo>
                  <a:cubicBezTo>
                    <a:pt x="151" y="1429"/>
                    <a:pt x="351" y="2857"/>
                    <a:pt x="927" y="4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820775" y="3483125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fill="none" extrusionOk="0">
                  <a:moveTo>
                    <a:pt x="3960" y="6968"/>
                  </a:move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cubicBezTo>
                    <a:pt x="5238" y="4812"/>
                    <a:pt x="5063" y="4386"/>
                    <a:pt x="4837" y="4010"/>
                  </a:cubicBezTo>
                  <a:cubicBezTo>
                    <a:pt x="3785" y="2156"/>
                    <a:pt x="1855" y="1028"/>
                    <a:pt x="0" y="0"/>
                  </a:cubicBezTo>
                  <a:cubicBezTo>
                    <a:pt x="151" y="1429"/>
                    <a:pt x="351" y="2857"/>
                    <a:pt x="927" y="4161"/>
                  </a:cubicBezTo>
                  <a:cubicBezTo>
                    <a:pt x="1504" y="5464"/>
                    <a:pt x="2557" y="6617"/>
                    <a:pt x="3960" y="696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865875" y="3605400"/>
              <a:ext cx="273225" cy="257200"/>
            </a:xfrm>
            <a:custGeom>
              <a:avLst/>
              <a:gdLst/>
              <a:ahLst/>
              <a:cxnLst/>
              <a:rect l="l" t="t" r="r" b="b"/>
              <a:pathLst>
                <a:path w="10929" h="10288" extrusionOk="0">
                  <a:moveTo>
                    <a:pt x="5472" y="1"/>
                  </a:moveTo>
                  <a:cubicBezTo>
                    <a:pt x="5246" y="1"/>
                    <a:pt x="5018" y="16"/>
                    <a:pt x="4788" y="47"/>
                  </a:cubicBezTo>
                  <a:cubicBezTo>
                    <a:pt x="1981" y="423"/>
                    <a:pt x="1" y="3004"/>
                    <a:pt x="377" y="5811"/>
                  </a:cubicBezTo>
                  <a:cubicBezTo>
                    <a:pt x="700" y="8401"/>
                    <a:pt x="2924" y="10287"/>
                    <a:pt x="5491" y="10287"/>
                  </a:cubicBezTo>
                  <a:cubicBezTo>
                    <a:pt x="5705" y="10287"/>
                    <a:pt x="5922" y="10274"/>
                    <a:pt x="6141" y="10247"/>
                  </a:cubicBezTo>
                  <a:cubicBezTo>
                    <a:pt x="8948" y="9871"/>
                    <a:pt x="10928" y="7290"/>
                    <a:pt x="10552" y="4458"/>
                  </a:cubicBezTo>
                  <a:cubicBezTo>
                    <a:pt x="10207" y="1881"/>
                    <a:pt x="8003" y="1"/>
                    <a:pt x="5472" y="1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65875" y="3597150"/>
              <a:ext cx="273225" cy="273200"/>
            </a:xfrm>
            <a:custGeom>
              <a:avLst/>
              <a:gdLst/>
              <a:ahLst/>
              <a:cxnLst/>
              <a:rect l="l" t="t" r="r" b="b"/>
              <a:pathLst>
                <a:path w="10929" h="10928" fill="none" extrusionOk="0">
                  <a:moveTo>
                    <a:pt x="10552" y="4788"/>
                  </a:moveTo>
                  <a:cubicBezTo>
                    <a:pt x="10928" y="7620"/>
                    <a:pt x="8948" y="10201"/>
                    <a:pt x="6141" y="10577"/>
                  </a:cubicBezTo>
                  <a:cubicBezTo>
                    <a:pt x="3309" y="10928"/>
                    <a:pt x="727" y="8948"/>
                    <a:pt x="377" y="6141"/>
                  </a:cubicBezTo>
                  <a:cubicBezTo>
                    <a:pt x="1" y="3334"/>
                    <a:pt x="1981" y="753"/>
                    <a:pt x="4788" y="377"/>
                  </a:cubicBezTo>
                  <a:cubicBezTo>
                    <a:pt x="7595" y="1"/>
                    <a:pt x="10176" y="1981"/>
                    <a:pt x="10552" y="478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917875" y="3610950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917875" y="3610950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fill="none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334550" y="4418575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extrusionOk="0">
                  <a:moveTo>
                    <a:pt x="2031" y="6392"/>
                  </a:moveTo>
                  <a:lnTo>
                    <a:pt x="11379" y="6442"/>
                  </a:lnTo>
                  <a:cubicBezTo>
                    <a:pt x="10502" y="4663"/>
                    <a:pt x="10427" y="2507"/>
                    <a:pt x="11178" y="678"/>
                  </a:cubicBezTo>
                  <a:lnTo>
                    <a:pt x="11178" y="678"/>
                  </a:lnTo>
                  <a:cubicBezTo>
                    <a:pt x="9198" y="1580"/>
                    <a:pt x="7720" y="3510"/>
                    <a:pt x="7369" y="5665"/>
                  </a:cubicBezTo>
                  <a:lnTo>
                    <a:pt x="7369" y="5665"/>
                  </a:lnTo>
                  <a:cubicBezTo>
                    <a:pt x="6667" y="3836"/>
                    <a:pt x="5715" y="2081"/>
                    <a:pt x="4587" y="452"/>
                  </a:cubicBezTo>
                  <a:lnTo>
                    <a:pt x="4587" y="452"/>
                  </a:lnTo>
                  <a:cubicBezTo>
                    <a:pt x="4587" y="2357"/>
                    <a:pt x="4612" y="4262"/>
                    <a:pt x="4612" y="6166"/>
                  </a:cubicBezTo>
                  <a:lnTo>
                    <a:pt x="4612" y="6166"/>
                  </a:lnTo>
                  <a:cubicBezTo>
                    <a:pt x="3960" y="3635"/>
                    <a:pt x="2256" y="1354"/>
                    <a:pt x="0" y="1"/>
                  </a:cubicBezTo>
                  <a:lnTo>
                    <a:pt x="0" y="1"/>
                  </a:lnTo>
                  <a:cubicBezTo>
                    <a:pt x="1078" y="1956"/>
                    <a:pt x="1780" y="4136"/>
                    <a:pt x="2031" y="6392"/>
                  </a:cubicBezTo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334550" y="4418575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fill="none" extrusionOk="0">
                  <a:moveTo>
                    <a:pt x="2031" y="6392"/>
                  </a:moveTo>
                  <a:cubicBezTo>
                    <a:pt x="1780" y="4136"/>
                    <a:pt x="1078" y="1956"/>
                    <a:pt x="0" y="1"/>
                  </a:cubicBezTo>
                  <a:cubicBezTo>
                    <a:pt x="2256" y="1354"/>
                    <a:pt x="3960" y="3635"/>
                    <a:pt x="4612" y="6166"/>
                  </a:cubicBezTo>
                  <a:cubicBezTo>
                    <a:pt x="4612" y="4262"/>
                    <a:pt x="4587" y="2357"/>
                    <a:pt x="4587" y="452"/>
                  </a:cubicBezTo>
                  <a:cubicBezTo>
                    <a:pt x="5715" y="2081"/>
                    <a:pt x="6667" y="3836"/>
                    <a:pt x="7369" y="5665"/>
                  </a:cubicBezTo>
                  <a:cubicBezTo>
                    <a:pt x="7720" y="3510"/>
                    <a:pt x="9198" y="1580"/>
                    <a:pt x="11178" y="678"/>
                  </a:cubicBezTo>
                  <a:cubicBezTo>
                    <a:pt x="10427" y="2507"/>
                    <a:pt x="10502" y="4663"/>
                    <a:pt x="11379" y="6442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846450" y="4404175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extrusionOk="0">
                  <a:moveTo>
                    <a:pt x="5214" y="4888"/>
                  </a:moveTo>
                  <a:cubicBezTo>
                    <a:pt x="5114" y="3234"/>
                    <a:pt x="4562" y="1605"/>
                    <a:pt x="3635" y="251"/>
                  </a:cubicBezTo>
                  <a:lnTo>
                    <a:pt x="3635" y="251"/>
                  </a:lnTo>
                  <a:cubicBezTo>
                    <a:pt x="3860" y="2031"/>
                    <a:pt x="3284" y="3910"/>
                    <a:pt x="2131" y="5289"/>
                  </a:cubicBezTo>
                  <a:lnTo>
                    <a:pt x="2131" y="5289"/>
                  </a:lnTo>
                  <a:cubicBezTo>
                    <a:pt x="1454" y="4111"/>
                    <a:pt x="803" y="2933"/>
                    <a:pt x="126" y="1755"/>
                  </a:cubicBezTo>
                  <a:lnTo>
                    <a:pt x="126" y="1755"/>
                  </a:lnTo>
                  <a:cubicBezTo>
                    <a:pt x="778" y="2983"/>
                    <a:pt x="728" y="4537"/>
                    <a:pt x="1" y="5715"/>
                  </a:cubicBezTo>
                  <a:lnTo>
                    <a:pt x="1" y="5715"/>
                  </a:lnTo>
                  <a:lnTo>
                    <a:pt x="16116" y="5991"/>
                  </a:lnTo>
                  <a:cubicBezTo>
                    <a:pt x="15364" y="5013"/>
                    <a:pt x="15013" y="3760"/>
                    <a:pt x="15089" y="2532"/>
                  </a:cubicBezTo>
                  <a:lnTo>
                    <a:pt x="15089" y="2532"/>
                  </a:lnTo>
                  <a:cubicBezTo>
                    <a:pt x="14312" y="3334"/>
                    <a:pt x="13685" y="4261"/>
                    <a:pt x="13234" y="5264"/>
                  </a:cubicBezTo>
                  <a:lnTo>
                    <a:pt x="13234" y="5264"/>
                  </a:lnTo>
                  <a:cubicBezTo>
                    <a:pt x="12858" y="3810"/>
                    <a:pt x="12808" y="2256"/>
                    <a:pt x="13109" y="803"/>
                  </a:cubicBezTo>
                  <a:lnTo>
                    <a:pt x="13109" y="803"/>
                  </a:lnTo>
                  <a:cubicBezTo>
                    <a:pt x="11680" y="1780"/>
                    <a:pt x="10602" y="3309"/>
                    <a:pt x="10126" y="4988"/>
                  </a:cubicBezTo>
                  <a:lnTo>
                    <a:pt x="10126" y="4988"/>
                  </a:lnTo>
                  <a:cubicBezTo>
                    <a:pt x="9349" y="3484"/>
                    <a:pt x="9099" y="1680"/>
                    <a:pt x="9474" y="1"/>
                  </a:cubicBezTo>
                  <a:lnTo>
                    <a:pt x="9474" y="1"/>
                  </a:lnTo>
                  <a:cubicBezTo>
                    <a:pt x="7720" y="1304"/>
                    <a:pt x="6266" y="2983"/>
                    <a:pt x="5214" y="4888"/>
                  </a:cubicBezTo>
                  <a:close/>
                  <a:moveTo>
                    <a:pt x="126" y="1755"/>
                  </a:moveTo>
                  <a:cubicBezTo>
                    <a:pt x="101" y="1730"/>
                    <a:pt x="76" y="1680"/>
                    <a:pt x="51" y="1630"/>
                  </a:cubicBezTo>
                  <a:lnTo>
                    <a:pt x="51" y="1630"/>
                  </a:lnTo>
                  <a:cubicBezTo>
                    <a:pt x="76" y="1680"/>
                    <a:pt x="101" y="1730"/>
                    <a:pt x="126" y="1755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846450" y="4404175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fill="none" extrusionOk="0">
                  <a:moveTo>
                    <a:pt x="1" y="5715"/>
                  </a:moveTo>
                  <a:cubicBezTo>
                    <a:pt x="778" y="4487"/>
                    <a:pt x="778" y="2858"/>
                    <a:pt x="51" y="1630"/>
                  </a:cubicBezTo>
                  <a:cubicBezTo>
                    <a:pt x="753" y="2858"/>
                    <a:pt x="1429" y="4061"/>
                    <a:pt x="2131" y="5289"/>
                  </a:cubicBezTo>
                  <a:cubicBezTo>
                    <a:pt x="3284" y="3910"/>
                    <a:pt x="3860" y="2031"/>
                    <a:pt x="3635" y="251"/>
                  </a:cubicBezTo>
                  <a:cubicBezTo>
                    <a:pt x="4562" y="1605"/>
                    <a:pt x="5114" y="3234"/>
                    <a:pt x="5214" y="4888"/>
                  </a:cubicBezTo>
                  <a:cubicBezTo>
                    <a:pt x="6266" y="2983"/>
                    <a:pt x="7720" y="1304"/>
                    <a:pt x="9474" y="1"/>
                  </a:cubicBezTo>
                  <a:cubicBezTo>
                    <a:pt x="9099" y="1680"/>
                    <a:pt x="9349" y="3484"/>
                    <a:pt x="10126" y="4988"/>
                  </a:cubicBezTo>
                  <a:cubicBezTo>
                    <a:pt x="10602" y="3309"/>
                    <a:pt x="11680" y="1780"/>
                    <a:pt x="13109" y="803"/>
                  </a:cubicBezTo>
                  <a:cubicBezTo>
                    <a:pt x="12808" y="2256"/>
                    <a:pt x="12858" y="3810"/>
                    <a:pt x="13234" y="5264"/>
                  </a:cubicBezTo>
                  <a:cubicBezTo>
                    <a:pt x="13685" y="4261"/>
                    <a:pt x="14312" y="3309"/>
                    <a:pt x="15089" y="2532"/>
                  </a:cubicBezTo>
                  <a:cubicBezTo>
                    <a:pt x="15013" y="3760"/>
                    <a:pt x="15364" y="5013"/>
                    <a:pt x="16116" y="5991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326400" y="4427350"/>
              <a:ext cx="339000" cy="142872"/>
            </a:xfrm>
            <a:custGeom>
              <a:avLst/>
              <a:gdLst/>
              <a:ahLst/>
              <a:cxnLst/>
              <a:rect l="l" t="t" r="r" b="b"/>
              <a:pathLst>
                <a:path w="13560" h="5340" extrusionOk="0">
                  <a:moveTo>
                    <a:pt x="4587" y="4663"/>
                  </a:moveTo>
                  <a:cubicBezTo>
                    <a:pt x="3911" y="3434"/>
                    <a:pt x="3434" y="2081"/>
                    <a:pt x="3234" y="678"/>
                  </a:cubicBezTo>
                  <a:lnTo>
                    <a:pt x="3234" y="678"/>
                  </a:lnTo>
                  <a:cubicBezTo>
                    <a:pt x="3109" y="2006"/>
                    <a:pt x="2708" y="3309"/>
                    <a:pt x="2056" y="4487"/>
                  </a:cubicBezTo>
                  <a:lnTo>
                    <a:pt x="2056" y="4487"/>
                  </a:lnTo>
                  <a:cubicBezTo>
                    <a:pt x="1379" y="3459"/>
                    <a:pt x="703" y="2407"/>
                    <a:pt x="1" y="1379"/>
                  </a:cubicBezTo>
                  <a:lnTo>
                    <a:pt x="1" y="1379"/>
                  </a:lnTo>
                  <a:cubicBezTo>
                    <a:pt x="452" y="2657"/>
                    <a:pt x="652" y="4011"/>
                    <a:pt x="652" y="5339"/>
                  </a:cubicBezTo>
                  <a:lnTo>
                    <a:pt x="652" y="5339"/>
                  </a:lnTo>
                  <a:lnTo>
                    <a:pt x="13560" y="4763"/>
                  </a:lnTo>
                  <a:cubicBezTo>
                    <a:pt x="13059" y="3610"/>
                    <a:pt x="12958" y="2282"/>
                    <a:pt x="13234" y="1053"/>
                  </a:cubicBezTo>
                  <a:lnTo>
                    <a:pt x="13234" y="1053"/>
                  </a:lnTo>
                  <a:cubicBezTo>
                    <a:pt x="11956" y="1881"/>
                    <a:pt x="11054" y="3209"/>
                    <a:pt x="10226" y="4462"/>
                  </a:cubicBezTo>
                  <a:lnTo>
                    <a:pt x="10226" y="4462"/>
                  </a:lnTo>
                  <a:cubicBezTo>
                    <a:pt x="9850" y="3284"/>
                    <a:pt x="9976" y="1956"/>
                    <a:pt x="10527" y="828"/>
                  </a:cubicBezTo>
                  <a:lnTo>
                    <a:pt x="10527" y="828"/>
                  </a:lnTo>
                  <a:cubicBezTo>
                    <a:pt x="9274" y="1580"/>
                    <a:pt x="8246" y="2683"/>
                    <a:pt x="7570" y="3961"/>
                  </a:cubicBezTo>
                  <a:lnTo>
                    <a:pt x="7570" y="3961"/>
                  </a:lnTo>
                  <a:cubicBezTo>
                    <a:pt x="7018" y="2708"/>
                    <a:pt x="6968" y="1254"/>
                    <a:pt x="7444" y="1"/>
                  </a:cubicBezTo>
                  <a:lnTo>
                    <a:pt x="7444" y="1"/>
                  </a:lnTo>
                  <a:cubicBezTo>
                    <a:pt x="6317" y="1429"/>
                    <a:pt x="5364" y="3008"/>
                    <a:pt x="4587" y="4663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326400" y="4427350"/>
              <a:ext cx="339000" cy="133500"/>
            </a:xfrm>
            <a:custGeom>
              <a:avLst/>
              <a:gdLst/>
              <a:ahLst/>
              <a:cxnLst/>
              <a:rect l="l" t="t" r="r" b="b"/>
              <a:pathLst>
                <a:path w="13560" h="5340" fill="none" extrusionOk="0">
                  <a:moveTo>
                    <a:pt x="652" y="5339"/>
                  </a:moveTo>
                  <a:cubicBezTo>
                    <a:pt x="652" y="4011"/>
                    <a:pt x="452" y="2657"/>
                    <a:pt x="1" y="1379"/>
                  </a:cubicBezTo>
                  <a:cubicBezTo>
                    <a:pt x="703" y="2407"/>
                    <a:pt x="1379" y="3459"/>
                    <a:pt x="2056" y="4487"/>
                  </a:cubicBezTo>
                  <a:cubicBezTo>
                    <a:pt x="2708" y="3309"/>
                    <a:pt x="3109" y="2006"/>
                    <a:pt x="3234" y="678"/>
                  </a:cubicBezTo>
                  <a:cubicBezTo>
                    <a:pt x="3434" y="2081"/>
                    <a:pt x="3911" y="3434"/>
                    <a:pt x="4587" y="4663"/>
                  </a:cubicBezTo>
                  <a:cubicBezTo>
                    <a:pt x="5364" y="3008"/>
                    <a:pt x="6317" y="1429"/>
                    <a:pt x="7444" y="1"/>
                  </a:cubicBezTo>
                  <a:cubicBezTo>
                    <a:pt x="6968" y="1254"/>
                    <a:pt x="7018" y="2708"/>
                    <a:pt x="7570" y="3961"/>
                  </a:cubicBezTo>
                  <a:cubicBezTo>
                    <a:pt x="8246" y="2683"/>
                    <a:pt x="9274" y="1580"/>
                    <a:pt x="10527" y="828"/>
                  </a:cubicBezTo>
                  <a:cubicBezTo>
                    <a:pt x="9976" y="1956"/>
                    <a:pt x="9850" y="3284"/>
                    <a:pt x="10226" y="4462"/>
                  </a:cubicBezTo>
                  <a:cubicBezTo>
                    <a:pt x="11054" y="3209"/>
                    <a:pt x="11956" y="1881"/>
                    <a:pt x="13234" y="1053"/>
                  </a:cubicBezTo>
                  <a:cubicBezTo>
                    <a:pt x="12958" y="2282"/>
                    <a:pt x="13059" y="3610"/>
                    <a:pt x="13560" y="4763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381550" y="404890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2"/>
          <p:cNvGrpSpPr/>
          <p:nvPr/>
        </p:nvGrpSpPr>
        <p:grpSpPr>
          <a:xfrm>
            <a:off x="8500175" y="3781463"/>
            <a:ext cx="325200" cy="625975"/>
            <a:chOff x="8749775" y="2970550"/>
            <a:chExt cx="325200" cy="625975"/>
          </a:xfrm>
        </p:grpSpPr>
        <p:sp>
          <p:nvSpPr>
            <p:cNvPr id="197" name="Google Shape;197;p2"/>
            <p:cNvSpPr/>
            <p:nvPr/>
          </p:nvSpPr>
          <p:spPr>
            <a:xfrm>
              <a:off x="8952775" y="31654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8952775" y="31654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8970325" y="3117175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970325" y="3117175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8966550" y="3051375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8966550" y="3051375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fill="none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8946500" y="3016275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8946500" y="3016275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fill="none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8910800" y="2982450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8910800" y="2982450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fill="none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8855025" y="2985575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8855025" y="2985575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fill="none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8903275" y="31823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903275" y="31823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8849400" y="3172300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8849400" y="3172300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fill="none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8785475" y="3142850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8785475" y="3142850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fill="none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8771075" y="31021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8771075" y="31021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8782975" y="3034450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782975" y="3034450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fill="none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749775" y="3241225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8749775" y="3241225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fill="none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8781725" y="3253125"/>
              <a:ext cx="149775" cy="54550"/>
            </a:xfrm>
            <a:custGeom>
              <a:avLst/>
              <a:gdLst/>
              <a:ahLst/>
              <a:cxnLst/>
              <a:rect l="l" t="t" r="r" b="b"/>
              <a:pathLst>
                <a:path w="5991" h="2182" extrusionOk="0">
                  <a:moveTo>
                    <a:pt x="5965" y="2006"/>
                  </a:moveTo>
                  <a:cubicBezTo>
                    <a:pt x="5289" y="1329"/>
                    <a:pt x="4411" y="853"/>
                    <a:pt x="3484" y="627"/>
                  </a:cubicBezTo>
                  <a:cubicBezTo>
                    <a:pt x="3484" y="627"/>
                    <a:pt x="3484" y="627"/>
                    <a:pt x="3484" y="627"/>
                  </a:cubicBezTo>
                  <a:cubicBezTo>
                    <a:pt x="3459" y="627"/>
                    <a:pt x="3434" y="627"/>
                    <a:pt x="3409" y="627"/>
                  </a:cubicBezTo>
                  <a:cubicBezTo>
                    <a:pt x="3334" y="602"/>
                    <a:pt x="3258" y="577"/>
                    <a:pt x="3158" y="577"/>
                  </a:cubicBezTo>
                  <a:cubicBezTo>
                    <a:pt x="3158" y="577"/>
                    <a:pt x="3133" y="577"/>
                    <a:pt x="3108" y="552"/>
                  </a:cubicBezTo>
                  <a:cubicBezTo>
                    <a:pt x="3008" y="301"/>
                    <a:pt x="2782" y="101"/>
                    <a:pt x="2507" y="26"/>
                  </a:cubicBezTo>
                  <a:cubicBezTo>
                    <a:pt x="2456" y="1"/>
                    <a:pt x="2406" y="51"/>
                    <a:pt x="2381" y="101"/>
                  </a:cubicBezTo>
                  <a:cubicBezTo>
                    <a:pt x="2381" y="151"/>
                    <a:pt x="2406" y="226"/>
                    <a:pt x="2456" y="226"/>
                  </a:cubicBezTo>
                  <a:cubicBezTo>
                    <a:pt x="2632" y="276"/>
                    <a:pt x="2782" y="377"/>
                    <a:pt x="2857" y="527"/>
                  </a:cubicBezTo>
                  <a:cubicBezTo>
                    <a:pt x="2557" y="502"/>
                    <a:pt x="2256" y="502"/>
                    <a:pt x="1955" y="527"/>
                  </a:cubicBezTo>
                  <a:cubicBezTo>
                    <a:pt x="1955" y="527"/>
                    <a:pt x="1955" y="502"/>
                    <a:pt x="1930" y="502"/>
                  </a:cubicBezTo>
                  <a:cubicBezTo>
                    <a:pt x="1579" y="201"/>
                    <a:pt x="1103" y="51"/>
                    <a:pt x="627" y="126"/>
                  </a:cubicBezTo>
                  <a:cubicBezTo>
                    <a:pt x="577" y="126"/>
                    <a:pt x="552" y="176"/>
                    <a:pt x="552" y="226"/>
                  </a:cubicBezTo>
                  <a:cubicBezTo>
                    <a:pt x="552" y="276"/>
                    <a:pt x="602" y="326"/>
                    <a:pt x="652" y="326"/>
                  </a:cubicBezTo>
                  <a:cubicBezTo>
                    <a:pt x="1003" y="276"/>
                    <a:pt x="1379" y="377"/>
                    <a:pt x="1680" y="552"/>
                  </a:cubicBezTo>
                  <a:cubicBezTo>
                    <a:pt x="1103" y="627"/>
                    <a:pt x="577" y="803"/>
                    <a:pt x="75" y="1053"/>
                  </a:cubicBezTo>
                  <a:cubicBezTo>
                    <a:pt x="25" y="1078"/>
                    <a:pt x="0" y="1154"/>
                    <a:pt x="25" y="1204"/>
                  </a:cubicBezTo>
                  <a:cubicBezTo>
                    <a:pt x="25" y="1229"/>
                    <a:pt x="75" y="1254"/>
                    <a:pt x="101" y="1254"/>
                  </a:cubicBezTo>
                  <a:cubicBezTo>
                    <a:pt x="126" y="1254"/>
                    <a:pt x="151" y="1254"/>
                    <a:pt x="151" y="1254"/>
                  </a:cubicBezTo>
                  <a:cubicBezTo>
                    <a:pt x="652" y="1003"/>
                    <a:pt x="1178" y="828"/>
                    <a:pt x="1705" y="778"/>
                  </a:cubicBezTo>
                  <a:cubicBezTo>
                    <a:pt x="1604" y="1129"/>
                    <a:pt x="1329" y="1454"/>
                    <a:pt x="978" y="1580"/>
                  </a:cubicBezTo>
                  <a:cubicBezTo>
                    <a:pt x="928" y="1580"/>
                    <a:pt x="878" y="1655"/>
                    <a:pt x="903" y="1705"/>
                  </a:cubicBezTo>
                  <a:cubicBezTo>
                    <a:pt x="928" y="1730"/>
                    <a:pt x="953" y="1755"/>
                    <a:pt x="978" y="1780"/>
                  </a:cubicBezTo>
                  <a:cubicBezTo>
                    <a:pt x="1003" y="1780"/>
                    <a:pt x="1028" y="1780"/>
                    <a:pt x="1028" y="1780"/>
                  </a:cubicBezTo>
                  <a:cubicBezTo>
                    <a:pt x="1479" y="1630"/>
                    <a:pt x="1830" y="1204"/>
                    <a:pt x="1930" y="753"/>
                  </a:cubicBezTo>
                  <a:cubicBezTo>
                    <a:pt x="2281" y="702"/>
                    <a:pt x="2632" y="702"/>
                    <a:pt x="3008" y="753"/>
                  </a:cubicBezTo>
                  <a:cubicBezTo>
                    <a:pt x="3008" y="753"/>
                    <a:pt x="3008" y="778"/>
                    <a:pt x="3008" y="778"/>
                  </a:cubicBezTo>
                  <a:cubicBezTo>
                    <a:pt x="3033" y="778"/>
                    <a:pt x="3033" y="778"/>
                    <a:pt x="3058" y="778"/>
                  </a:cubicBezTo>
                  <a:lnTo>
                    <a:pt x="3058" y="778"/>
                  </a:lnTo>
                  <a:cubicBezTo>
                    <a:pt x="3083" y="778"/>
                    <a:pt x="3108" y="778"/>
                    <a:pt x="3133" y="778"/>
                  </a:cubicBezTo>
                  <a:cubicBezTo>
                    <a:pt x="3183" y="778"/>
                    <a:pt x="3208" y="803"/>
                    <a:pt x="3258" y="803"/>
                  </a:cubicBezTo>
                  <a:cubicBezTo>
                    <a:pt x="2908" y="1329"/>
                    <a:pt x="2331" y="1705"/>
                    <a:pt x="1730" y="1830"/>
                  </a:cubicBezTo>
                  <a:cubicBezTo>
                    <a:pt x="1680" y="1830"/>
                    <a:pt x="1629" y="1905"/>
                    <a:pt x="1654" y="1956"/>
                  </a:cubicBezTo>
                  <a:cubicBezTo>
                    <a:pt x="1654" y="2006"/>
                    <a:pt x="1705" y="2031"/>
                    <a:pt x="1730" y="2031"/>
                  </a:cubicBezTo>
                  <a:cubicBezTo>
                    <a:pt x="1755" y="2031"/>
                    <a:pt x="1755" y="2031"/>
                    <a:pt x="1780" y="2031"/>
                  </a:cubicBezTo>
                  <a:cubicBezTo>
                    <a:pt x="2456" y="1880"/>
                    <a:pt x="3083" y="1454"/>
                    <a:pt x="3459" y="853"/>
                  </a:cubicBezTo>
                  <a:cubicBezTo>
                    <a:pt x="4361" y="1053"/>
                    <a:pt x="5163" y="1504"/>
                    <a:pt x="5815" y="2156"/>
                  </a:cubicBezTo>
                  <a:cubicBezTo>
                    <a:pt x="5840" y="2181"/>
                    <a:pt x="5915" y="2181"/>
                    <a:pt x="5965" y="2156"/>
                  </a:cubicBezTo>
                  <a:cubicBezTo>
                    <a:pt x="5990" y="2106"/>
                    <a:pt x="5990" y="2031"/>
                    <a:pt x="5965" y="200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904525" y="3163525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8904525" y="3163525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fill="none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8917050" y="3164150"/>
              <a:ext cx="43275" cy="402925"/>
            </a:xfrm>
            <a:custGeom>
              <a:avLst/>
              <a:gdLst/>
              <a:ahLst/>
              <a:cxnLst/>
              <a:rect l="l" t="t" r="r" b="b"/>
              <a:pathLst>
                <a:path w="1731" h="16117" extrusionOk="0">
                  <a:moveTo>
                    <a:pt x="803" y="16091"/>
                  </a:moveTo>
                  <a:cubicBezTo>
                    <a:pt x="627" y="16116"/>
                    <a:pt x="477" y="16066"/>
                    <a:pt x="327" y="15941"/>
                  </a:cubicBezTo>
                  <a:cubicBezTo>
                    <a:pt x="1204" y="10778"/>
                    <a:pt x="1079" y="5464"/>
                    <a:pt x="1" y="327"/>
                  </a:cubicBezTo>
                  <a:lnTo>
                    <a:pt x="427" y="1"/>
                  </a:lnTo>
                  <a:cubicBezTo>
                    <a:pt x="1605" y="5264"/>
                    <a:pt x="1730" y="10778"/>
                    <a:pt x="803" y="1609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8924575" y="3182950"/>
              <a:ext cx="73325" cy="84000"/>
            </a:xfrm>
            <a:custGeom>
              <a:avLst/>
              <a:gdLst/>
              <a:ahLst/>
              <a:cxnLst/>
              <a:rect l="l" t="t" r="r" b="b"/>
              <a:pathLst>
                <a:path w="2933" h="3360" extrusionOk="0">
                  <a:moveTo>
                    <a:pt x="402" y="26"/>
                  </a:moveTo>
                  <a:lnTo>
                    <a:pt x="251" y="301"/>
                  </a:lnTo>
                  <a:cubicBezTo>
                    <a:pt x="1" y="677"/>
                    <a:pt x="126" y="1229"/>
                    <a:pt x="402" y="1580"/>
                  </a:cubicBezTo>
                  <a:lnTo>
                    <a:pt x="402" y="1580"/>
                  </a:lnTo>
                  <a:cubicBezTo>
                    <a:pt x="677" y="1956"/>
                    <a:pt x="1078" y="2181"/>
                    <a:pt x="1479" y="2432"/>
                  </a:cubicBezTo>
                  <a:lnTo>
                    <a:pt x="1479" y="2432"/>
                  </a:lnTo>
                  <a:cubicBezTo>
                    <a:pt x="1855" y="2682"/>
                    <a:pt x="2256" y="2958"/>
                    <a:pt x="2482" y="3359"/>
                  </a:cubicBezTo>
                  <a:lnTo>
                    <a:pt x="2482" y="3359"/>
                  </a:lnTo>
                  <a:cubicBezTo>
                    <a:pt x="2933" y="2682"/>
                    <a:pt x="2933" y="1730"/>
                    <a:pt x="2507" y="1028"/>
                  </a:cubicBezTo>
                  <a:lnTo>
                    <a:pt x="2507" y="1028"/>
                  </a:lnTo>
                  <a:cubicBezTo>
                    <a:pt x="2131" y="402"/>
                    <a:pt x="1404" y="1"/>
                    <a:pt x="652" y="1"/>
                  </a:cubicBezTo>
                  <a:lnTo>
                    <a:pt x="652" y="1"/>
                  </a:lnTo>
                  <a:cubicBezTo>
                    <a:pt x="577" y="1"/>
                    <a:pt x="477" y="1"/>
                    <a:pt x="402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8924575" y="3181075"/>
              <a:ext cx="73975" cy="85875"/>
            </a:xfrm>
            <a:custGeom>
              <a:avLst/>
              <a:gdLst/>
              <a:ahLst/>
              <a:cxnLst/>
              <a:rect l="l" t="t" r="r" b="b"/>
              <a:pathLst>
                <a:path w="2959" h="3435" fill="none" extrusionOk="0">
                  <a:moveTo>
                    <a:pt x="402" y="101"/>
                  </a:moveTo>
                  <a:lnTo>
                    <a:pt x="251" y="376"/>
                  </a:lnTo>
                  <a:cubicBezTo>
                    <a:pt x="1" y="752"/>
                    <a:pt x="126" y="1304"/>
                    <a:pt x="402" y="1655"/>
                  </a:cubicBezTo>
                  <a:cubicBezTo>
                    <a:pt x="677" y="2031"/>
                    <a:pt x="1078" y="2256"/>
                    <a:pt x="1479" y="2507"/>
                  </a:cubicBezTo>
                  <a:cubicBezTo>
                    <a:pt x="1855" y="2757"/>
                    <a:pt x="2256" y="3033"/>
                    <a:pt x="2482" y="3434"/>
                  </a:cubicBezTo>
                  <a:cubicBezTo>
                    <a:pt x="2933" y="2757"/>
                    <a:pt x="2958" y="1805"/>
                    <a:pt x="2507" y="1103"/>
                  </a:cubicBezTo>
                  <a:cubicBezTo>
                    <a:pt x="2081" y="401"/>
                    <a:pt x="1229" y="0"/>
                    <a:pt x="402" y="1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8958425" y="3147875"/>
              <a:ext cx="106525" cy="51400"/>
            </a:xfrm>
            <a:custGeom>
              <a:avLst/>
              <a:gdLst/>
              <a:ahLst/>
              <a:cxnLst/>
              <a:rect l="l" t="t" r="r" b="b"/>
              <a:pathLst>
                <a:path w="4261" h="2056" extrusionOk="0">
                  <a:moveTo>
                    <a:pt x="0" y="552"/>
                  </a:moveTo>
                  <a:lnTo>
                    <a:pt x="75" y="1053"/>
                  </a:lnTo>
                  <a:cubicBezTo>
                    <a:pt x="576" y="1679"/>
                    <a:pt x="1378" y="2030"/>
                    <a:pt x="2155" y="2055"/>
                  </a:cubicBezTo>
                  <a:lnTo>
                    <a:pt x="2155" y="2055"/>
                  </a:lnTo>
                  <a:cubicBezTo>
                    <a:pt x="2957" y="2055"/>
                    <a:pt x="3734" y="1704"/>
                    <a:pt x="4261" y="1103"/>
                  </a:cubicBezTo>
                  <a:lnTo>
                    <a:pt x="4261" y="1103"/>
                  </a:lnTo>
                  <a:cubicBezTo>
                    <a:pt x="3759" y="953"/>
                    <a:pt x="3308" y="702"/>
                    <a:pt x="2857" y="476"/>
                  </a:cubicBezTo>
                  <a:lnTo>
                    <a:pt x="2857" y="476"/>
                  </a:lnTo>
                  <a:cubicBezTo>
                    <a:pt x="2381" y="226"/>
                    <a:pt x="1905" y="25"/>
                    <a:pt x="1378" y="0"/>
                  </a:cubicBezTo>
                  <a:lnTo>
                    <a:pt x="1378" y="0"/>
                  </a:lnTo>
                  <a:cubicBezTo>
                    <a:pt x="1353" y="0"/>
                    <a:pt x="1303" y="0"/>
                    <a:pt x="1253" y="0"/>
                  </a:cubicBezTo>
                  <a:lnTo>
                    <a:pt x="1253" y="0"/>
                  </a:lnTo>
                  <a:cubicBezTo>
                    <a:pt x="777" y="0"/>
                    <a:pt x="301" y="176"/>
                    <a:pt x="0" y="5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8958425" y="3147250"/>
              <a:ext cx="106525" cy="52025"/>
            </a:xfrm>
            <a:custGeom>
              <a:avLst/>
              <a:gdLst/>
              <a:ahLst/>
              <a:cxnLst/>
              <a:rect l="l" t="t" r="r" b="b"/>
              <a:pathLst>
                <a:path w="4261" h="2081" fill="none" extrusionOk="0">
                  <a:moveTo>
                    <a:pt x="2857" y="501"/>
                  </a:moveTo>
                  <a:cubicBezTo>
                    <a:pt x="2381" y="251"/>
                    <a:pt x="1905" y="50"/>
                    <a:pt x="1378" y="25"/>
                  </a:cubicBezTo>
                  <a:cubicBezTo>
                    <a:pt x="877" y="0"/>
                    <a:pt x="326" y="176"/>
                    <a:pt x="0" y="577"/>
                  </a:cubicBezTo>
                  <a:lnTo>
                    <a:pt x="75" y="1078"/>
                  </a:lnTo>
                  <a:cubicBezTo>
                    <a:pt x="576" y="1704"/>
                    <a:pt x="1378" y="2055"/>
                    <a:pt x="2155" y="2080"/>
                  </a:cubicBezTo>
                  <a:cubicBezTo>
                    <a:pt x="2957" y="2080"/>
                    <a:pt x="3734" y="1729"/>
                    <a:pt x="4261" y="1128"/>
                  </a:cubicBezTo>
                  <a:cubicBezTo>
                    <a:pt x="3759" y="978"/>
                    <a:pt x="3308" y="727"/>
                    <a:pt x="2857" y="5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8967175" y="3100875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extrusionOk="0">
                  <a:moveTo>
                    <a:pt x="2031" y="176"/>
                  </a:moveTo>
                  <a:cubicBezTo>
                    <a:pt x="1354" y="226"/>
                    <a:pt x="653" y="401"/>
                    <a:pt x="277" y="953"/>
                  </a:cubicBezTo>
                  <a:lnTo>
                    <a:pt x="277" y="953"/>
                  </a:ln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lnTo>
                    <a:pt x="602" y="1680"/>
                  </a:lnTo>
                  <a:cubicBezTo>
                    <a:pt x="878" y="1780"/>
                    <a:pt x="1179" y="1755"/>
                    <a:pt x="1480" y="1730"/>
                  </a:cubicBezTo>
                  <a:lnTo>
                    <a:pt x="1480" y="1730"/>
                  </a:lnTo>
                  <a:cubicBezTo>
                    <a:pt x="2507" y="1554"/>
                    <a:pt x="3434" y="903"/>
                    <a:pt x="3961" y="0"/>
                  </a:cubicBezTo>
                  <a:lnTo>
                    <a:pt x="3961" y="0"/>
                  </a:lnTo>
                  <a:cubicBezTo>
                    <a:pt x="3334" y="201"/>
                    <a:pt x="2683" y="126"/>
                    <a:pt x="2031" y="17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8967175" y="3100875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fill="none" extrusionOk="0">
                  <a:moveTo>
                    <a:pt x="277" y="953"/>
                  </a:move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cubicBezTo>
                    <a:pt x="878" y="1780"/>
                    <a:pt x="1179" y="1755"/>
                    <a:pt x="1480" y="1730"/>
                  </a:cubicBezTo>
                  <a:cubicBezTo>
                    <a:pt x="2507" y="1554"/>
                    <a:pt x="3434" y="903"/>
                    <a:pt x="3961" y="0"/>
                  </a:cubicBezTo>
                  <a:cubicBezTo>
                    <a:pt x="3334" y="201"/>
                    <a:pt x="2683" y="126"/>
                    <a:pt x="2031" y="176"/>
                  </a:cubicBezTo>
                  <a:cubicBezTo>
                    <a:pt x="1354" y="226"/>
                    <a:pt x="653" y="401"/>
                    <a:pt x="277" y="95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8960925" y="3054500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extrusionOk="0">
                  <a:moveTo>
                    <a:pt x="1980" y="352"/>
                  </a:moveTo>
                  <a:cubicBezTo>
                    <a:pt x="1529" y="427"/>
                    <a:pt x="1078" y="502"/>
                    <a:pt x="702" y="728"/>
                  </a:cubicBezTo>
                  <a:lnTo>
                    <a:pt x="702" y="728"/>
                  </a:lnTo>
                  <a:cubicBezTo>
                    <a:pt x="301" y="928"/>
                    <a:pt x="0" y="1354"/>
                    <a:pt x="0" y="1805"/>
                  </a:cubicBezTo>
                  <a:lnTo>
                    <a:pt x="0" y="1805"/>
                  </a:ln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lnTo>
                    <a:pt x="1955" y="1605"/>
                  </a:lnTo>
                  <a:cubicBezTo>
                    <a:pt x="2507" y="1179"/>
                    <a:pt x="2933" y="602"/>
                    <a:pt x="3283" y="1"/>
                  </a:cubicBezTo>
                  <a:lnTo>
                    <a:pt x="3283" y="1"/>
                  </a:lnTo>
                  <a:cubicBezTo>
                    <a:pt x="2882" y="226"/>
                    <a:pt x="2431" y="276"/>
                    <a:pt x="1980" y="3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8960925" y="3054500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fill="none" extrusionOk="0">
                  <a:moveTo>
                    <a:pt x="0" y="1805"/>
                  </a:move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cubicBezTo>
                    <a:pt x="2507" y="1179"/>
                    <a:pt x="2933" y="602"/>
                    <a:pt x="3283" y="1"/>
                  </a:cubicBezTo>
                  <a:cubicBezTo>
                    <a:pt x="2882" y="226"/>
                    <a:pt x="2431" y="276"/>
                    <a:pt x="1980" y="352"/>
                  </a:cubicBezTo>
                  <a:cubicBezTo>
                    <a:pt x="1529" y="427"/>
                    <a:pt x="1078" y="502"/>
                    <a:pt x="702" y="728"/>
                  </a:cubicBezTo>
                  <a:cubicBezTo>
                    <a:pt x="301" y="928"/>
                    <a:pt x="0" y="1354"/>
                    <a:pt x="0" y="18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8933350" y="3005000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extrusionOk="0">
                  <a:moveTo>
                    <a:pt x="1504" y="477"/>
                  </a:moveTo>
                  <a:cubicBezTo>
                    <a:pt x="1053" y="703"/>
                    <a:pt x="627" y="1028"/>
                    <a:pt x="351" y="1454"/>
                  </a:cubicBezTo>
                  <a:lnTo>
                    <a:pt x="351" y="1454"/>
                  </a:lnTo>
                  <a:cubicBezTo>
                    <a:pt x="101" y="1906"/>
                    <a:pt x="0" y="2457"/>
                    <a:pt x="201" y="2933"/>
                  </a:cubicBezTo>
                  <a:lnTo>
                    <a:pt x="201" y="2933"/>
                  </a:lnTo>
                  <a:lnTo>
                    <a:pt x="552" y="3058"/>
                  </a:lnTo>
                  <a:cubicBezTo>
                    <a:pt x="1279" y="3159"/>
                    <a:pt x="1980" y="2683"/>
                    <a:pt x="2356" y="2056"/>
                  </a:cubicBezTo>
                  <a:lnTo>
                    <a:pt x="2356" y="2056"/>
                  </a:lnTo>
                  <a:cubicBezTo>
                    <a:pt x="2732" y="1454"/>
                    <a:pt x="2858" y="703"/>
                    <a:pt x="2958" y="1"/>
                  </a:cubicBezTo>
                  <a:lnTo>
                    <a:pt x="2958" y="1"/>
                  </a:lnTo>
                  <a:cubicBezTo>
                    <a:pt x="2457" y="126"/>
                    <a:pt x="1980" y="251"/>
                    <a:pt x="1504" y="4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8933350" y="3005000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fill="none" extrusionOk="0">
                  <a:moveTo>
                    <a:pt x="552" y="3033"/>
                  </a:moveTo>
                  <a:cubicBezTo>
                    <a:pt x="1279" y="3159"/>
                    <a:pt x="1980" y="2683"/>
                    <a:pt x="2356" y="2056"/>
                  </a:cubicBezTo>
                  <a:cubicBezTo>
                    <a:pt x="2732" y="1454"/>
                    <a:pt x="2858" y="703"/>
                    <a:pt x="2958" y="1"/>
                  </a:cubicBezTo>
                  <a:cubicBezTo>
                    <a:pt x="2457" y="126"/>
                    <a:pt x="1980" y="251"/>
                    <a:pt x="1504" y="477"/>
                  </a:cubicBezTo>
                  <a:cubicBezTo>
                    <a:pt x="1053" y="703"/>
                    <a:pt x="627" y="1028"/>
                    <a:pt x="351" y="1454"/>
                  </a:cubicBezTo>
                  <a:cubicBezTo>
                    <a:pt x="101" y="1906"/>
                    <a:pt x="0" y="2457"/>
                    <a:pt x="201" y="29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8888225" y="2970550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extrusionOk="0">
                  <a:moveTo>
                    <a:pt x="653" y="1003"/>
                  </a:moveTo>
                  <a:cubicBezTo>
                    <a:pt x="502" y="1329"/>
                    <a:pt x="327" y="1629"/>
                    <a:pt x="227" y="1955"/>
                  </a:cubicBezTo>
                  <a:lnTo>
                    <a:pt x="227" y="1955"/>
                  </a:lnTo>
                  <a:cubicBezTo>
                    <a:pt x="1" y="2782"/>
                    <a:pt x="377" y="3735"/>
                    <a:pt x="1104" y="4161"/>
                  </a:cubicBezTo>
                  <a:lnTo>
                    <a:pt x="1104" y="4161"/>
                  </a:ln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lnTo>
                    <a:pt x="1956" y="1830"/>
                  </a:lnTo>
                  <a:cubicBezTo>
                    <a:pt x="1906" y="1053"/>
                    <a:pt x="1480" y="251"/>
                    <a:pt x="753" y="0"/>
                  </a:cubicBezTo>
                  <a:lnTo>
                    <a:pt x="753" y="0"/>
                  </a:lnTo>
                  <a:cubicBezTo>
                    <a:pt x="878" y="326"/>
                    <a:pt x="778" y="677"/>
                    <a:pt x="653" y="10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8888225" y="2970550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fill="none" extrusionOk="0">
                  <a:moveTo>
                    <a:pt x="1104" y="4161"/>
                  </a:move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cubicBezTo>
                    <a:pt x="1906" y="1053"/>
                    <a:pt x="1480" y="251"/>
                    <a:pt x="753" y="0"/>
                  </a:cubicBezTo>
                  <a:cubicBezTo>
                    <a:pt x="878" y="326"/>
                    <a:pt x="778" y="677"/>
                    <a:pt x="653" y="1003"/>
                  </a:cubicBezTo>
                  <a:cubicBezTo>
                    <a:pt x="502" y="1329"/>
                    <a:pt x="327" y="1629"/>
                    <a:pt x="227" y="1955"/>
                  </a:cubicBezTo>
                  <a:cubicBezTo>
                    <a:pt x="1" y="2782"/>
                    <a:pt x="377" y="3735"/>
                    <a:pt x="1104" y="416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8868175" y="3176050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extrusionOk="0">
                  <a:moveTo>
                    <a:pt x="151" y="903"/>
                  </a:moveTo>
                  <a:cubicBezTo>
                    <a:pt x="1" y="1329"/>
                    <a:pt x="51" y="1831"/>
                    <a:pt x="327" y="2206"/>
                  </a:cubicBezTo>
                  <a:lnTo>
                    <a:pt x="327" y="2206"/>
                  </a:lnTo>
                  <a:cubicBezTo>
                    <a:pt x="427" y="2382"/>
                    <a:pt x="577" y="2507"/>
                    <a:pt x="653" y="2683"/>
                  </a:cubicBezTo>
                  <a:lnTo>
                    <a:pt x="653" y="2683"/>
                  </a:lnTo>
                  <a:cubicBezTo>
                    <a:pt x="728" y="2858"/>
                    <a:pt x="753" y="3109"/>
                    <a:pt x="628" y="3234"/>
                  </a:cubicBezTo>
                  <a:lnTo>
                    <a:pt x="628" y="3234"/>
                  </a:lnTo>
                  <a:cubicBezTo>
                    <a:pt x="1003" y="3109"/>
                    <a:pt x="1404" y="2908"/>
                    <a:pt x="1705" y="2607"/>
                  </a:cubicBezTo>
                  <a:lnTo>
                    <a:pt x="1705" y="2607"/>
                  </a:lnTo>
                  <a:cubicBezTo>
                    <a:pt x="1981" y="2307"/>
                    <a:pt x="2181" y="1906"/>
                    <a:pt x="2206" y="1480"/>
                  </a:cubicBezTo>
                  <a:lnTo>
                    <a:pt x="2206" y="1480"/>
                  </a:lnTo>
                  <a:cubicBezTo>
                    <a:pt x="2206" y="1054"/>
                    <a:pt x="2006" y="628"/>
                    <a:pt x="1630" y="402"/>
                  </a:cubicBezTo>
                  <a:lnTo>
                    <a:pt x="1630" y="402"/>
                  </a:ln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8868175" y="3176050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fill="none" extrusionOk="0">
                  <a:moveTo>
                    <a:pt x="1630" y="402"/>
                  </a:move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ubicBezTo>
                    <a:pt x="1" y="1329"/>
                    <a:pt x="51" y="1831"/>
                    <a:pt x="327" y="2206"/>
                  </a:cubicBezTo>
                  <a:cubicBezTo>
                    <a:pt x="427" y="2382"/>
                    <a:pt x="577" y="2507"/>
                    <a:pt x="653" y="2683"/>
                  </a:cubicBezTo>
                  <a:cubicBezTo>
                    <a:pt x="728" y="2858"/>
                    <a:pt x="753" y="3109"/>
                    <a:pt x="628" y="3234"/>
                  </a:cubicBezTo>
                  <a:cubicBezTo>
                    <a:pt x="1003" y="3109"/>
                    <a:pt x="1404" y="2908"/>
                    <a:pt x="1705" y="2607"/>
                  </a:cubicBezTo>
                  <a:cubicBezTo>
                    <a:pt x="1981" y="2307"/>
                    <a:pt x="2181" y="1906"/>
                    <a:pt x="2206" y="1480"/>
                  </a:cubicBezTo>
                  <a:cubicBezTo>
                    <a:pt x="2206" y="1054"/>
                    <a:pt x="2006" y="628"/>
                    <a:pt x="1630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8806775" y="3154125"/>
              <a:ext cx="79600" cy="66450"/>
            </a:xfrm>
            <a:custGeom>
              <a:avLst/>
              <a:gdLst/>
              <a:ahLst/>
              <a:cxnLst/>
              <a:rect l="l" t="t" r="r" b="b"/>
              <a:pathLst>
                <a:path w="3184" h="2658" extrusionOk="0">
                  <a:moveTo>
                    <a:pt x="1028" y="452"/>
                  </a:moveTo>
                  <a:cubicBezTo>
                    <a:pt x="778" y="778"/>
                    <a:pt x="678" y="1179"/>
                    <a:pt x="577" y="1580"/>
                  </a:cubicBezTo>
                  <a:lnTo>
                    <a:pt x="577" y="1580"/>
                  </a:lnTo>
                  <a:cubicBezTo>
                    <a:pt x="452" y="1981"/>
                    <a:pt x="302" y="2382"/>
                    <a:pt x="1" y="2657"/>
                  </a:cubicBezTo>
                  <a:lnTo>
                    <a:pt x="1" y="2657"/>
                  </a:lnTo>
                  <a:cubicBezTo>
                    <a:pt x="878" y="2607"/>
                    <a:pt x="1755" y="2231"/>
                    <a:pt x="2432" y="1655"/>
                  </a:cubicBezTo>
                  <a:lnTo>
                    <a:pt x="2432" y="1655"/>
                  </a:lnTo>
                  <a:cubicBezTo>
                    <a:pt x="2833" y="1304"/>
                    <a:pt x="3184" y="828"/>
                    <a:pt x="3184" y="302"/>
                  </a:cubicBezTo>
                  <a:lnTo>
                    <a:pt x="3184" y="302"/>
                  </a:lnTo>
                  <a:lnTo>
                    <a:pt x="2106" y="26"/>
                  </a:lnTo>
                  <a:cubicBezTo>
                    <a:pt x="2031" y="1"/>
                    <a:pt x="1956" y="1"/>
                    <a:pt x="1855" y="1"/>
                  </a:cubicBezTo>
                  <a:lnTo>
                    <a:pt x="1855" y="1"/>
                  </a:lnTo>
                  <a:cubicBezTo>
                    <a:pt x="1555" y="1"/>
                    <a:pt x="1229" y="201"/>
                    <a:pt x="1028" y="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8806775" y="3151625"/>
              <a:ext cx="79600" cy="68950"/>
            </a:xfrm>
            <a:custGeom>
              <a:avLst/>
              <a:gdLst/>
              <a:ahLst/>
              <a:cxnLst/>
              <a:rect l="l" t="t" r="r" b="b"/>
              <a:pathLst>
                <a:path w="3184" h="2758" fill="none" extrusionOk="0">
                  <a:moveTo>
                    <a:pt x="3184" y="402"/>
                  </a:moveTo>
                  <a:lnTo>
                    <a:pt x="2106" y="126"/>
                  </a:lnTo>
                  <a:cubicBezTo>
                    <a:pt x="1730" y="1"/>
                    <a:pt x="1279" y="226"/>
                    <a:pt x="1028" y="552"/>
                  </a:cubicBezTo>
                  <a:cubicBezTo>
                    <a:pt x="778" y="878"/>
                    <a:pt x="678" y="1279"/>
                    <a:pt x="577" y="1680"/>
                  </a:cubicBezTo>
                  <a:cubicBezTo>
                    <a:pt x="452" y="2081"/>
                    <a:pt x="302" y="2482"/>
                    <a:pt x="1" y="2757"/>
                  </a:cubicBezTo>
                  <a:cubicBezTo>
                    <a:pt x="878" y="2707"/>
                    <a:pt x="1755" y="2331"/>
                    <a:pt x="2432" y="1755"/>
                  </a:cubicBezTo>
                  <a:cubicBezTo>
                    <a:pt x="2833" y="1404"/>
                    <a:pt x="3184" y="928"/>
                    <a:pt x="3184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8767925" y="3115275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2407" y="26"/>
                  </a:moveTo>
                  <a:cubicBezTo>
                    <a:pt x="1981" y="76"/>
                    <a:pt x="1580" y="277"/>
                    <a:pt x="1204" y="502"/>
                  </a:cubicBezTo>
                  <a:lnTo>
                    <a:pt x="1204" y="502"/>
                  </a:lnTo>
                  <a:cubicBezTo>
                    <a:pt x="828" y="703"/>
                    <a:pt x="427" y="928"/>
                    <a:pt x="1" y="1003"/>
                  </a:cubicBezTo>
                  <a:lnTo>
                    <a:pt x="1" y="1003"/>
                  </a:lnTo>
                  <a:cubicBezTo>
                    <a:pt x="678" y="1304"/>
                    <a:pt x="1379" y="1580"/>
                    <a:pt x="2106" y="1580"/>
                  </a:cubicBezTo>
                  <a:lnTo>
                    <a:pt x="2106" y="1580"/>
                  </a:lnTo>
                  <a:cubicBezTo>
                    <a:pt x="2833" y="1580"/>
                    <a:pt x="3610" y="1304"/>
                    <a:pt x="4011" y="678"/>
                  </a:cubicBezTo>
                  <a:lnTo>
                    <a:pt x="4011" y="678"/>
                  </a:lnTo>
                  <a:lnTo>
                    <a:pt x="3585" y="402"/>
                  </a:lnTo>
                  <a:cubicBezTo>
                    <a:pt x="3359" y="126"/>
                    <a:pt x="2983" y="1"/>
                    <a:pt x="2633" y="1"/>
                  </a:cubicBezTo>
                  <a:lnTo>
                    <a:pt x="2633" y="1"/>
                  </a:lnTo>
                  <a:cubicBezTo>
                    <a:pt x="2557" y="1"/>
                    <a:pt x="2482" y="1"/>
                    <a:pt x="24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8767925" y="3114025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4011" y="728"/>
                  </a:moveTo>
                  <a:lnTo>
                    <a:pt x="3585" y="452"/>
                  </a:lnTo>
                  <a:cubicBezTo>
                    <a:pt x="3309" y="126"/>
                    <a:pt x="2833" y="1"/>
                    <a:pt x="2407" y="76"/>
                  </a:cubicBezTo>
                  <a:cubicBezTo>
                    <a:pt x="1981" y="126"/>
                    <a:pt x="1580" y="327"/>
                    <a:pt x="1204" y="552"/>
                  </a:cubicBezTo>
                  <a:cubicBezTo>
                    <a:pt x="828" y="753"/>
                    <a:pt x="427" y="978"/>
                    <a:pt x="1" y="1053"/>
                  </a:cubicBezTo>
                  <a:cubicBezTo>
                    <a:pt x="678" y="1354"/>
                    <a:pt x="1379" y="1630"/>
                    <a:pt x="2106" y="1630"/>
                  </a:cubicBezTo>
                  <a:cubicBezTo>
                    <a:pt x="2833" y="1630"/>
                    <a:pt x="3610" y="1354"/>
                    <a:pt x="4011" y="7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8781100" y="30657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0" y="1"/>
                  </a:moveTo>
                  <a:cubicBezTo>
                    <a:pt x="326" y="577"/>
                    <a:pt x="652" y="1179"/>
                    <a:pt x="1228" y="1505"/>
                  </a:cubicBezTo>
                  <a:lnTo>
                    <a:pt x="1228" y="1505"/>
                  </a:lnTo>
                  <a:cubicBezTo>
                    <a:pt x="1830" y="1830"/>
                    <a:pt x="2582" y="1830"/>
                    <a:pt x="3258" y="1705"/>
                  </a:cubicBezTo>
                  <a:lnTo>
                    <a:pt x="3258" y="1705"/>
                  </a:ln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lnTo>
                    <a:pt x="3083" y="477"/>
                  </a:lnTo>
                  <a:cubicBezTo>
                    <a:pt x="2832" y="327"/>
                    <a:pt x="2532" y="252"/>
                    <a:pt x="2231" y="201"/>
                  </a:cubicBezTo>
                  <a:lnTo>
                    <a:pt x="2231" y="201"/>
                  </a:lnTo>
                  <a:cubicBezTo>
                    <a:pt x="1504" y="76"/>
                    <a:pt x="752" y="1"/>
                    <a:pt x="25" y="1"/>
                  </a:cubicBezTo>
                  <a:lnTo>
                    <a:pt x="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8781100" y="30657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1228" y="1505"/>
                  </a:moveTo>
                  <a:cubicBezTo>
                    <a:pt x="1830" y="1830"/>
                    <a:pt x="2582" y="1830"/>
                    <a:pt x="3258" y="1705"/>
                  </a:cubicBez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cubicBezTo>
                    <a:pt x="2832" y="327"/>
                    <a:pt x="2532" y="252"/>
                    <a:pt x="2231" y="201"/>
                  </a:cubicBezTo>
                  <a:cubicBezTo>
                    <a:pt x="1504" y="76"/>
                    <a:pt x="752" y="1"/>
                    <a:pt x="0" y="1"/>
                  </a:cubicBezTo>
                  <a:cubicBezTo>
                    <a:pt x="326" y="577"/>
                    <a:pt x="652" y="1179"/>
                    <a:pt x="1228" y="15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8822450" y="2990600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extrusionOk="0">
                  <a:moveTo>
                    <a:pt x="527" y="2256"/>
                  </a:moveTo>
                  <a:cubicBezTo>
                    <a:pt x="827" y="2958"/>
                    <a:pt x="1404" y="3584"/>
                    <a:pt x="2156" y="3760"/>
                  </a:cubicBezTo>
                  <a:lnTo>
                    <a:pt x="2156" y="3760"/>
                  </a:ln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lnTo>
                    <a:pt x="2883" y="2832"/>
                  </a:lnTo>
                  <a:cubicBezTo>
                    <a:pt x="2858" y="2607"/>
                    <a:pt x="2757" y="2381"/>
                    <a:pt x="2632" y="2156"/>
                  </a:cubicBezTo>
                  <a:lnTo>
                    <a:pt x="2632" y="2156"/>
                  </a:lnTo>
                  <a:cubicBezTo>
                    <a:pt x="2081" y="1153"/>
                    <a:pt x="1028" y="552"/>
                    <a:pt x="0" y="0"/>
                  </a:cubicBezTo>
                  <a:lnTo>
                    <a:pt x="0" y="0"/>
                  </a:lnTo>
                  <a:cubicBezTo>
                    <a:pt x="101" y="752"/>
                    <a:pt x="201" y="1554"/>
                    <a:pt x="527" y="2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8822450" y="2990600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fill="none" extrusionOk="0">
                  <a:moveTo>
                    <a:pt x="2156" y="3760"/>
                  </a:move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cubicBezTo>
                    <a:pt x="2858" y="2607"/>
                    <a:pt x="2757" y="2381"/>
                    <a:pt x="2632" y="2156"/>
                  </a:cubicBezTo>
                  <a:cubicBezTo>
                    <a:pt x="2081" y="1153"/>
                    <a:pt x="1028" y="552"/>
                    <a:pt x="0" y="0"/>
                  </a:cubicBezTo>
                  <a:cubicBezTo>
                    <a:pt x="101" y="752"/>
                    <a:pt x="201" y="1554"/>
                    <a:pt x="527" y="2256"/>
                  </a:cubicBezTo>
                  <a:cubicBezTo>
                    <a:pt x="827" y="2958"/>
                    <a:pt x="1404" y="3584"/>
                    <a:pt x="215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8846875" y="3056425"/>
              <a:ext cx="148525" cy="139675"/>
            </a:xfrm>
            <a:custGeom>
              <a:avLst/>
              <a:gdLst/>
              <a:ahLst/>
              <a:cxnLst/>
              <a:rect l="l" t="t" r="r" b="b"/>
              <a:pathLst>
                <a:path w="5941" h="5587" extrusionOk="0">
                  <a:moveTo>
                    <a:pt x="2974" y="0"/>
                  </a:moveTo>
                  <a:cubicBezTo>
                    <a:pt x="2853" y="0"/>
                    <a:pt x="2730" y="8"/>
                    <a:pt x="2607" y="24"/>
                  </a:cubicBezTo>
                  <a:cubicBezTo>
                    <a:pt x="1079" y="250"/>
                    <a:pt x="1" y="1628"/>
                    <a:pt x="201" y="3157"/>
                  </a:cubicBezTo>
                  <a:cubicBezTo>
                    <a:pt x="409" y="4563"/>
                    <a:pt x="1591" y="5587"/>
                    <a:pt x="2968" y="5587"/>
                  </a:cubicBezTo>
                  <a:cubicBezTo>
                    <a:pt x="3089" y="5587"/>
                    <a:pt x="3211" y="5579"/>
                    <a:pt x="3334" y="5563"/>
                  </a:cubicBezTo>
                  <a:cubicBezTo>
                    <a:pt x="4863" y="5362"/>
                    <a:pt x="5941" y="3959"/>
                    <a:pt x="5740" y="2430"/>
                  </a:cubicBezTo>
                  <a:cubicBezTo>
                    <a:pt x="5556" y="1024"/>
                    <a:pt x="4354" y="0"/>
                    <a:pt x="2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8846875" y="3052000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fill="none" extrusionOk="0">
                  <a:moveTo>
                    <a:pt x="5740" y="2607"/>
                  </a:moveTo>
                  <a:cubicBezTo>
                    <a:pt x="5941" y="4136"/>
                    <a:pt x="4863" y="5539"/>
                    <a:pt x="3334" y="5740"/>
                  </a:cubicBezTo>
                  <a:cubicBezTo>
                    <a:pt x="1805" y="5940"/>
                    <a:pt x="427" y="4863"/>
                    <a:pt x="201" y="3334"/>
                  </a:cubicBezTo>
                  <a:cubicBezTo>
                    <a:pt x="1" y="1805"/>
                    <a:pt x="1079" y="427"/>
                    <a:pt x="2607" y="201"/>
                  </a:cubicBezTo>
                  <a:cubicBezTo>
                    <a:pt x="4136" y="1"/>
                    <a:pt x="5540" y="1078"/>
                    <a:pt x="5740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8875700" y="3059525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8875700" y="3059525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8752900" y="3435450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extrusionOk="0">
                  <a:moveTo>
                    <a:pt x="2031" y="6392"/>
                  </a:moveTo>
                  <a:lnTo>
                    <a:pt x="11379" y="6442"/>
                  </a:lnTo>
                  <a:cubicBezTo>
                    <a:pt x="10502" y="4663"/>
                    <a:pt x="10427" y="2507"/>
                    <a:pt x="11178" y="678"/>
                  </a:cubicBezTo>
                  <a:lnTo>
                    <a:pt x="11178" y="678"/>
                  </a:lnTo>
                  <a:cubicBezTo>
                    <a:pt x="9198" y="1580"/>
                    <a:pt x="7720" y="3510"/>
                    <a:pt x="7369" y="5665"/>
                  </a:cubicBezTo>
                  <a:lnTo>
                    <a:pt x="7369" y="5665"/>
                  </a:lnTo>
                  <a:cubicBezTo>
                    <a:pt x="6667" y="3836"/>
                    <a:pt x="5715" y="2081"/>
                    <a:pt x="4587" y="452"/>
                  </a:cubicBezTo>
                  <a:lnTo>
                    <a:pt x="4587" y="452"/>
                  </a:lnTo>
                  <a:cubicBezTo>
                    <a:pt x="4587" y="2357"/>
                    <a:pt x="4612" y="4262"/>
                    <a:pt x="4612" y="6166"/>
                  </a:cubicBezTo>
                  <a:lnTo>
                    <a:pt x="4612" y="6166"/>
                  </a:lnTo>
                  <a:cubicBezTo>
                    <a:pt x="3960" y="3635"/>
                    <a:pt x="2256" y="1354"/>
                    <a:pt x="0" y="1"/>
                  </a:cubicBezTo>
                  <a:lnTo>
                    <a:pt x="0" y="1"/>
                  </a:lnTo>
                  <a:cubicBezTo>
                    <a:pt x="1078" y="1956"/>
                    <a:pt x="1780" y="4136"/>
                    <a:pt x="2031" y="6392"/>
                  </a:cubicBezTo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8752900" y="3435450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fill="none" extrusionOk="0">
                  <a:moveTo>
                    <a:pt x="2031" y="6392"/>
                  </a:moveTo>
                  <a:cubicBezTo>
                    <a:pt x="1780" y="4136"/>
                    <a:pt x="1078" y="1956"/>
                    <a:pt x="0" y="1"/>
                  </a:cubicBezTo>
                  <a:cubicBezTo>
                    <a:pt x="2256" y="1354"/>
                    <a:pt x="3960" y="3635"/>
                    <a:pt x="4612" y="6166"/>
                  </a:cubicBezTo>
                  <a:cubicBezTo>
                    <a:pt x="4612" y="4262"/>
                    <a:pt x="4587" y="2357"/>
                    <a:pt x="4587" y="452"/>
                  </a:cubicBezTo>
                  <a:cubicBezTo>
                    <a:pt x="5715" y="2081"/>
                    <a:pt x="6667" y="3836"/>
                    <a:pt x="7369" y="5665"/>
                  </a:cubicBezTo>
                  <a:cubicBezTo>
                    <a:pt x="7720" y="3510"/>
                    <a:pt x="9198" y="1580"/>
                    <a:pt x="11178" y="678"/>
                  </a:cubicBezTo>
                  <a:cubicBezTo>
                    <a:pt x="10427" y="2507"/>
                    <a:pt x="10502" y="4663"/>
                    <a:pt x="11379" y="6442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TWO_COLUMNS_2"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3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7" name="Google Shape;1677;p31"/>
          <p:cNvSpPr txBox="1">
            <a:spLocks noGrp="1"/>
          </p:cNvSpPr>
          <p:nvPr>
            <p:ph type="body" idx="1"/>
          </p:nvPr>
        </p:nvSpPr>
        <p:spPr>
          <a:xfrm>
            <a:off x="713225" y="1281275"/>
            <a:ext cx="7717500" cy="29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78" name="Google Shape;1678;p31"/>
          <p:cNvSpPr/>
          <p:nvPr/>
        </p:nvSpPr>
        <p:spPr>
          <a:xfrm>
            <a:off x="-7791" y="3900550"/>
            <a:ext cx="9159595" cy="1220815"/>
          </a:xfrm>
          <a:custGeom>
            <a:avLst/>
            <a:gdLst/>
            <a:ahLst/>
            <a:cxnLst/>
            <a:rect l="l" t="t" r="r" b="b"/>
            <a:pathLst>
              <a:path w="208849" h="71781" extrusionOk="0">
                <a:moveTo>
                  <a:pt x="0" y="14286"/>
                </a:moveTo>
                <a:lnTo>
                  <a:pt x="0" y="71780"/>
                </a:lnTo>
                <a:lnTo>
                  <a:pt x="208848" y="71780"/>
                </a:lnTo>
                <a:lnTo>
                  <a:pt x="208848" y="1504"/>
                </a:lnTo>
                <a:cubicBezTo>
                  <a:pt x="200502" y="777"/>
                  <a:pt x="179650" y="0"/>
                  <a:pt x="153635" y="0"/>
                </a:cubicBezTo>
                <a:lnTo>
                  <a:pt x="153635" y="0"/>
                </a:lnTo>
                <a:cubicBezTo>
                  <a:pt x="104387" y="0"/>
                  <a:pt x="36642" y="2807"/>
                  <a:pt x="0" y="14286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31"/>
          <p:cNvSpPr/>
          <p:nvPr/>
        </p:nvSpPr>
        <p:spPr>
          <a:xfrm flipH="1">
            <a:off x="-7816" y="4331250"/>
            <a:ext cx="9159641" cy="866303"/>
          </a:xfrm>
          <a:custGeom>
            <a:avLst/>
            <a:gdLst/>
            <a:ahLst/>
            <a:cxnLst/>
            <a:rect l="l" t="t" r="r" b="b"/>
            <a:pathLst>
              <a:path w="212533" h="42633" extrusionOk="0">
                <a:moveTo>
                  <a:pt x="212533" y="19299"/>
                </a:moveTo>
                <a:lnTo>
                  <a:pt x="212533" y="42633"/>
                </a:lnTo>
                <a:lnTo>
                  <a:pt x="0" y="42633"/>
                </a:lnTo>
                <a:lnTo>
                  <a:pt x="0" y="1"/>
                </a:lnTo>
                <a:cubicBezTo>
                  <a:pt x="5790" y="151"/>
                  <a:pt x="11604" y="327"/>
                  <a:pt x="17394" y="552"/>
                </a:cubicBezTo>
                <a:cubicBezTo>
                  <a:pt x="17695" y="552"/>
                  <a:pt x="18021" y="552"/>
                  <a:pt x="18321" y="577"/>
                </a:cubicBezTo>
                <a:cubicBezTo>
                  <a:pt x="18472" y="577"/>
                  <a:pt x="18597" y="577"/>
                  <a:pt x="18747" y="577"/>
                </a:cubicBezTo>
                <a:cubicBezTo>
                  <a:pt x="18923" y="602"/>
                  <a:pt x="19123" y="602"/>
                  <a:pt x="19299" y="602"/>
                </a:cubicBezTo>
                <a:cubicBezTo>
                  <a:pt x="19650" y="627"/>
                  <a:pt x="19975" y="627"/>
                  <a:pt x="20326" y="653"/>
                </a:cubicBezTo>
                <a:cubicBezTo>
                  <a:pt x="20477" y="653"/>
                  <a:pt x="20627" y="653"/>
                  <a:pt x="20752" y="678"/>
                </a:cubicBezTo>
                <a:cubicBezTo>
                  <a:pt x="28823" y="978"/>
                  <a:pt x="36843" y="1354"/>
                  <a:pt x="44863" y="1780"/>
                </a:cubicBezTo>
                <a:cubicBezTo>
                  <a:pt x="45740" y="1830"/>
                  <a:pt x="46592" y="1881"/>
                  <a:pt x="47469" y="1931"/>
                </a:cubicBezTo>
                <a:cubicBezTo>
                  <a:pt x="47795" y="1931"/>
                  <a:pt x="48121" y="1956"/>
                  <a:pt x="48472" y="1981"/>
                </a:cubicBezTo>
                <a:lnTo>
                  <a:pt x="48472" y="1981"/>
                </a:lnTo>
                <a:cubicBezTo>
                  <a:pt x="49174" y="2006"/>
                  <a:pt x="49900" y="2056"/>
                  <a:pt x="50627" y="2106"/>
                </a:cubicBezTo>
                <a:cubicBezTo>
                  <a:pt x="58823" y="2557"/>
                  <a:pt x="66993" y="3084"/>
                  <a:pt x="75139" y="3660"/>
                </a:cubicBezTo>
                <a:cubicBezTo>
                  <a:pt x="75339" y="3685"/>
                  <a:pt x="75540" y="3685"/>
                  <a:pt x="75740" y="3710"/>
                </a:cubicBezTo>
                <a:cubicBezTo>
                  <a:pt x="88723" y="4638"/>
                  <a:pt x="101630" y="5715"/>
                  <a:pt x="114512" y="6943"/>
                </a:cubicBezTo>
                <a:lnTo>
                  <a:pt x="114537" y="6943"/>
                </a:lnTo>
                <a:cubicBezTo>
                  <a:pt x="114838" y="6968"/>
                  <a:pt x="115139" y="7018"/>
                  <a:pt x="115415" y="7044"/>
                </a:cubicBezTo>
                <a:cubicBezTo>
                  <a:pt x="115715" y="7069"/>
                  <a:pt x="116016" y="7094"/>
                  <a:pt x="116317" y="7119"/>
                </a:cubicBezTo>
                <a:cubicBezTo>
                  <a:pt x="116593" y="7144"/>
                  <a:pt x="116868" y="7169"/>
                  <a:pt x="117144" y="7194"/>
                </a:cubicBezTo>
                <a:cubicBezTo>
                  <a:pt x="117470" y="7219"/>
                  <a:pt x="117770" y="7269"/>
                  <a:pt x="118071" y="7294"/>
                </a:cubicBezTo>
                <a:cubicBezTo>
                  <a:pt x="118372" y="7319"/>
                  <a:pt x="118673" y="7344"/>
                  <a:pt x="118973" y="7394"/>
                </a:cubicBezTo>
                <a:cubicBezTo>
                  <a:pt x="146142" y="10051"/>
                  <a:pt x="173134" y="13384"/>
                  <a:pt x="199926" y="17369"/>
                </a:cubicBezTo>
                <a:cubicBezTo>
                  <a:pt x="200252" y="17420"/>
                  <a:pt x="200603" y="17470"/>
                  <a:pt x="200929" y="17520"/>
                </a:cubicBezTo>
                <a:cubicBezTo>
                  <a:pt x="204788" y="18096"/>
                  <a:pt x="208673" y="18698"/>
                  <a:pt x="212533" y="1929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grpSp>
        <p:nvGrpSpPr>
          <p:cNvPr id="1680" name="Google Shape;1680;p31"/>
          <p:cNvGrpSpPr/>
          <p:nvPr/>
        </p:nvGrpSpPr>
        <p:grpSpPr>
          <a:xfrm flipH="1">
            <a:off x="7836197" y="3983944"/>
            <a:ext cx="1056508" cy="1054033"/>
            <a:chOff x="6331425" y="3446150"/>
            <a:chExt cx="1333975" cy="1330850"/>
          </a:xfrm>
        </p:grpSpPr>
        <p:sp>
          <p:nvSpPr>
            <p:cNvPr id="1681" name="Google Shape;1681;p31"/>
            <p:cNvSpPr/>
            <p:nvPr/>
          </p:nvSpPr>
          <p:spPr>
            <a:xfrm>
              <a:off x="7577650" y="3779475"/>
              <a:ext cx="47025" cy="131000"/>
            </a:xfrm>
            <a:custGeom>
              <a:avLst/>
              <a:gdLst/>
              <a:ahLst/>
              <a:cxnLst/>
              <a:rect l="l" t="t" r="r" b="b"/>
              <a:pathLst>
                <a:path w="1881" h="5240" extrusionOk="0">
                  <a:moveTo>
                    <a:pt x="277" y="4237"/>
                  </a:moveTo>
                  <a:cubicBezTo>
                    <a:pt x="828" y="3084"/>
                    <a:pt x="1054" y="1780"/>
                    <a:pt x="953" y="477"/>
                  </a:cubicBezTo>
                  <a:cubicBezTo>
                    <a:pt x="928" y="226"/>
                    <a:pt x="1154" y="1"/>
                    <a:pt x="1379" y="1"/>
                  </a:cubicBezTo>
                  <a:cubicBezTo>
                    <a:pt x="1605" y="1"/>
                    <a:pt x="1780" y="226"/>
                    <a:pt x="1780" y="477"/>
                  </a:cubicBezTo>
                  <a:cubicBezTo>
                    <a:pt x="1881" y="1956"/>
                    <a:pt x="1605" y="3409"/>
                    <a:pt x="978" y="4713"/>
                  </a:cubicBezTo>
                  <a:cubicBezTo>
                    <a:pt x="728" y="5239"/>
                    <a:pt x="1" y="4763"/>
                    <a:pt x="277" y="4237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1"/>
            <p:cNvSpPr/>
            <p:nvPr/>
          </p:nvSpPr>
          <p:spPr>
            <a:xfrm>
              <a:off x="7545700" y="3790125"/>
              <a:ext cx="31350" cy="102800"/>
            </a:xfrm>
            <a:custGeom>
              <a:avLst/>
              <a:gdLst/>
              <a:ahLst/>
              <a:cxnLst/>
              <a:rect l="l" t="t" r="r" b="b"/>
              <a:pathLst>
                <a:path w="1254" h="4112" extrusionOk="0">
                  <a:moveTo>
                    <a:pt x="452" y="1"/>
                  </a:moveTo>
                  <a:cubicBezTo>
                    <a:pt x="703" y="26"/>
                    <a:pt x="828" y="201"/>
                    <a:pt x="853" y="477"/>
                  </a:cubicBezTo>
                  <a:cubicBezTo>
                    <a:pt x="978" y="1530"/>
                    <a:pt x="1104" y="2582"/>
                    <a:pt x="1229" y="3610"/>
                  </a:cubicBezTo>
                  <a:cubicBezTo>
                    <a:pt x="1254" y="3861"/>
                    <a:pt x="1003" y="4111"/>
                    <a:pt x="803" y="4086"/>
                  </a:cubicBezTo>
                  <a:cubicBezTo>
                    <a:pt x="552" y="4086"/>
                    <a:pt x="427" y="3886"/>
                    <a:pt x="377" y="3610"/>
                  </a:cubicBezTo>
                  <a:cubicBezTo>
                    <a:pt x="276" y="2582"/>
                    <a:pt x="151" y="1530"/>
                    <a:pt x="26" y="477"/>
                  </a:cubicBezTo>
                  <a:cubicBezTo>
                    <a:pt x="1" y="227"/>
                    <a:pt x="226" y="1"/>
                    <a:pt x="452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1"/>
            <p:cNvSpPr/>
            <p:nvPr/>
          </p:nvSpPr>
          <p:spPr>
            <a:xfrm>
              <a:off x="7494950" y="3773225"/>
              <a:ext cx="45775" cy="121575"/>
            </a:xfrm>
            <a:custGeom>
              <a:avLst/>
              <a:gdLst/>
              <a:ahLst/>
              <a:cxnLst/>
              <a:rect l="l" t="t" r="r" b="b"/>
              <a:pathLst>
                <a:path w="1831" h="4863" extrusionOk="0">
                  <a:moveTo>
                    <a:pt x="226" y="401"/>
                  </a:moveTo>
                  <a:cubicBezTo>
                    <a:pt x="251" y="151"/>
                    <a:pt x="527" y="0"/>
                    <a:pt x="728" y="75"/>
                  </a:cubicBezTo>
                  <a:cubicBezTo>
                    <a:pt x="953" y="151"/>
                    <a:pt x="1053" y="401"/>
                    <a:pt x="1028" y="652"/>
                  </a:cubicBezTo>
                  <a:cubicBezTo>
                    <a:pt x="853" y="1830"/>
                    <a:pt x="1103" y="3083"/>
                    <a:pt x="1705" y="4060"/>
                  </a:cubicBezTo>
                  <a:cubicBezTo>
                    <a:pt x="1830" y="4286"/>
                    <a:pt x="1730" y="4587"/>
                    <a:pt x="1555" y="4712"/>
                  </a:cubicBezTo>
                  <a:cubicBezTo>
                    <a:pt x="1354" y="4862"/>
                    <a:pt x="1103" y="4762"/>
                    <a:pt x="978" y="4537"/>
                  </a:cubicBezTo>
                  <a:cubicBezTo>
                    <a:pt x="251" y="3334"/>
                    <a:pt x="1" y="1830"/>
                    <a:pt x="226" y="40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1"/>
            <p:cNvSpPr/>
            <p:nvPr/>
          </p:nvSpPr>
          <p:spPr>
            <a:xfrm>
              <a:off x="6721775" y="4646650"/>
              <a:ext cx="47000" cy="130350"/>
            </a:xfrm>
            <a:custGeom>
              <a:avLst/>
              <a:gdLst/>
              <a:ahLst/>
              <a:cxnLst/>
              <a:rect l="l" t="t" r="r" b="b"/>
              <a:pathLst>
                <a:path w="1880" h="5214" extrusionOk="0">
                  <a:moveTo>
                    <a:pt x="251" y="4211"/>
                  </a:moveTo>
                  <a:cubicBezTo>
                    <a:pt x="802" y="3058"/>
                    <a:pt x="1028" y="1755"/>
                    <a:pt x="953" y="452"/>
                  </a:cubicBezTo>
                  <a:cubicBezTo>
                    <a:pt x="928" y="201"/>
                    <a:pt x="1153" y="1"/>
                    <a:pt x="1354" y="1"/>
                  </a:cubicBezTo>
                  <a:cubicBezTo>
                    <a:pt x="1604" y="1"/>
                    <a:pt x="1755" y="201"/>
                    <a:pt x="1780" y="452"/>
                  </a:cubicBezTo>
                  <a:cubicBezTo>
                    <a:pt x="1880" y="1931"/>
                    <a:pt x="1604" y="3384"/>
                    <a:pt x="978" y="4688"/>
                  </a:cubicBezTo>
                  <a:cubicBezTo>
                    <a:pt x="727" y="5214"/>
                    <a:pt x="0" y="4738"/>
                    <a:pt x="251" y="421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1"/>
            <p:cNvSpPr/>
            <p:nvPr/>
          </p:nvSpPr>
          <p:spPr>
            <a:xfrm>
              <a:off x="6689825" y="4656675"/>
              <a:ext cx="31350" cy="102800"/>
            </a:xfrm>
            <a:custGeom>
              <a:avLst/>
              <a:gdLst/>
              <a:ahLst/>
              <a:cxnLst/>
              <a:rect l="l" t="t" r="r" b="b"/>
              <a:pathLst>
                <a:path w="1254" h="4112" extrusionOk="0">
                  <a:moveTo>
                    <a:pt x="426" y="1"/>
                  </a:moveTo>
                  <a:cubicBezTo>
                    <a:pt x="677" y="26"/>
                    <a:pt x="827" y="226"/>
                    <a:pt x="852" y="477"/>
                  </a:cubicBezTo>
                  <a:cubicBezTo>
                    <a:pt x="977" y="1530"/>
                    <a:pt x="1103" y="2582"/>
                    <a:pt x="1228" y="3610"/>
                  </a:cubicBezTo>
                  <a:cubicBezTo>
                    <a:pt x="1253" y="3860"/>
                    <a:pt x="1003" y="4111"/>
                    <a:pt x="802" y="4086"/>
                  </a:cubicBezTo>
                  <a:cubicBezTo>
                    <a:pt x="551" y="4086"/>
                    <a:pt x="401" y="3886"/>
                    <a:pt x="376" y="3610"/>
                  </a:cubicBezTo>
                  <a:cubicBezTo>
                    <a:pt x="251" y="2582"/>
                    <a:pt x="150" y="1530"/>
                    <a:pt x="25" y="477"/>
                  </a:cubicBezTo>
                  <a:cubicBezTo>
                    <a:pt x="0" y="226"/>
                    <a:pt x="226" y="1"/>
                    <a:pt x="426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1"/>
            <p:cNvSpPr/>
            <p:nvPr/>
          </p:nvSpPr>
          <p:spPr>
            <a:xfrm>
              <a:off x="6639050" y="4639775"/>
              <a:ext cx="45150" cy="121575"/>
            </a:xfrm>
            <a:custGeom>
              <a:avLst/>
              <a:gdLst/>
              <a:ahLst/>
              <a:cxnLst/>
              <a:rect l="l" t="t" r="r" b="b"/>
              <a:pathLst>
                <a:path w="1806" h="4863" extrusionOk="0">
                  <a:moveTo>
                    <a:pt x="201" y="401"/>
                  </a:moveTo>
                  <a:cubicBezTo>
                    <a:pt x="252" y="150"/>
                    <a:pt x="527" y="0"/>
                    <a:pt x="728" y="75"/>
                  </a:cubicBezTo>
                  <a:cubicBezTo>
                    <a:pt x="953" y="150"/>
                    <a:pt x="1054" y="401"/>
                    <a:pt x="1003" y="652"/>
                  </a:cubicBezTo>
                  <a:cubicBezTo>
                    <a:pt x="853" y="1830"/>
                    <a:pt x="1104" y="3083"/>
                    <a:pt x="1680" y="4060"/>
                  </a:cubicBezTo>
                  <a:cubicBezTo>
                    <a:pt x="1805" y="4286"/>
                    <a:pt x="1730" y="4587"/>
                    <a:pt x="1530" y="4712"/>
                  </a:cubicBezTo>
                  <a:cubicBezTo>
                    <a:pt x="1329" y="4862"/>
                    <a:pt x="1104" y="4762"/>
                    <a:pt x="978" y="4536"/>
                  </a:cubicBezTo>
                  <a:cubicBezTo>
                    <a:pt x="252" y="3333"/>
                    <a:pt x="1" y="1830"/>
                    <a:pt x="201" y="40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1"/>
            <p:cNvSpPr/>
            <p:nvPr/>
          </p:nvSpPr>
          <p:spPr>
            <a:xfrm>
              <a:off x="6534425" y="414852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1"/>
            <p:cNvSpPr/>
            <p:nvPr/>
          </p:nvSpPr>
          <p:spPr>
            <a:xfrm>
              <a:off x="6534425" y="414852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1"/>
            <p:cNvSpPr/>
            <p:nvPr/>
          </p:nvSpPr>
          <p:spPr>
            <a:xfrm>
              <a:off x="6551975" y="410030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1"/>
            <p:cNvSpPr/>
            <p:nvPr/>
          </p:nvSpPr>
          <p:spPr>
            <a:xfrm>
              <a:off x="6551975" y="410030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1"/>
            <p:cNvSpPr/>
            <p:nvPr/>
          </p:nvSpPr>
          <p:spPr>
            <a:xfrm>
              <a:off x="6548200" y="4034500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1"/>
            <p:cNvSpPr/>
            <p:nvPr/>
          </p:nvSpPr>
          <p:spPr>
            <a:xfrm>
              <a:off x="6548200" y="4034500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fill="none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1"/>
            <p:cNvSpPr/>
            <p:nvPr/>
          </p:nvSpPr>
          <p:spPr>
            <a:xfrm>
              <a:off x="6528150" y="3999400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1"/>
            <p:cNvSpPr/>
            <p:nvPr/>
          </p:nvSpPr>
          <p:spPr>
            <a:xfrm>
              <a:off x="6528150" y="3999400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fill="none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1"/>
            <p:cNvSpPr/>
            <p:nvPr/>
          </p:nvSpPr>
          <p:spPr>
            <a:xfrm>
              <a:off x="6492450" y="3965575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1"/>
            <p:cNvSpPr/>
            <p:nvPr/>
          </p:nvSpPr>
          <p:spPr>
            <a:xfrm>
              <a:off x="6492450" y="3965575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fill="none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1"/>
            <p:cNvSpPr/>
            <p:nvPr/>
          </p:nvSpPr>
          <p:spPr>
            <a:xfrm>
              <a:off x="6436675" y="3968700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1"/>
            <p:cNvSpPr/>
            <p:nvPr/>
          </p:nvSpPr>
          <p:spPr>
            <a:xfrm>
              <a:off x="6436675" y="3968700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fill="none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1"/>
            <p:cNvSpPr/>
            <p:nvPr/>
          </p:nvSpPr>
          <p:spPr>
            <a:xfrm>
              <a:off x="6484925" y="416545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1"/>
            <p:cNvSpPr/>
            <p:nvPr/>
          </p:nvSpPr>
          <p:spPr>
            <a:xfrm>
              <a:off x="6484925" y="416545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1"/>
            <p:cNvSpPr/>
            <p:nvPr/>
          </p:nvSpPr>
          <p:spPr>
            <a:xfrm>
              <a:off x="6431050" y="4155425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1"/>
            <p:cNvSpPr/>
            <p:nvPr/>
          </p:nvSpPr>
          <p:spPr>
            <a:xfrm>
              <a:off x="6431050" y="4155425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fill="none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1"/>
            <p:cNvSpPr/>
            <p:nvPr/>
          </p:nvSpPr>
          <p:spPr>
            <a:xfrm>
              <a:off x="6367125" y="4125975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1"/>
            <p:cNvSpPr/>
            <p:nvPr/>
          </p:nvSpPr>
          <p:spPr>
            <a:xfrm>
              <a:off x="6367125" y="4125975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fill="none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1"/>
            <p:cNvSpPr/>
            <p:nvPr/>
          </p:nvSpPr>
          <p:spPr>
            <a:xfrm>
              <a:off x="6352725" y="408525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1"/>
            <p:cNvSpPr/>
            <p:nvPr/>
          </p:nvSpPr>
          <p:spPr>
            <a:xfrm>
              <a:off x="6352725" y="408525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1"/>
            <p:cNvSpPr/>
            <p:nvPr/>
          </p:nvSpPr>
          <p:spPr>
            <a:xfrm>
              <a:off x="6364625" y="4017575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1"/>
            <p:cNvSpPr/>
            <p:nvPr/>
          </p:nvSpPr>
          <p:spPr>
            <a:xfrm>
              <a:off x="6364625" y="4017575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fill="none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1"/>
            <p:cNvSpPr/>
            <p:nvPr/>
          </p:nvSpPr>
          <p:spPr>
            <a:xfrm>
              <a:off x="6331425" y="4224350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1"/>
            <p:cNvSpPr/>
            <p:nvPr/>
          </p:nvSpPr>
          <p:spPr>
            <a:xfrm>
              <a:off x="6331425" y="4224350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fill="none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1"/>
            <p:cNvSpPr/>
            <p:nvPr/>
          </p:nvSpPr>
          <p:spPr>
            <a:xfrm>
              <a:off x="6363375" y="4236250"/>
              <a:ext cx="149775" cy="54550"/>
            </a:xfrm>
            <a:custGeom>
              <a:avLst/>
              <a:gdLst/>
              <a:ahLst/>
              <a:cxnLst/>
              <a:rect l="l" t="t" r="r" b="b"/>
              <a:pathLst>
                <a:path w="5991" h="2182" extrusionOk="0">
                  <a:moveTo>
                    <a:pt x="5965" y="2006"/>
                  </a:moveTo>
                  <a:cubicBezTo>
                    <a:pt x="5289" y="1329"/>
                    <a:pt x="4411" y="853"/>
                    <a:pt x="3484" y="627"/>
                  </a:cubicBezTo>
                  <a:cubicBezTo>
                    <a:pt x="3484" y="627"/>
                    <a:pt x="3484" y="627"/>
                    <a:pt x="3484" y="627"/>
                  </a:cubicBezTo>
                  <a:cubicBezTo>
                    <a:pt x="3459" y="627"/>
                    <a:pt x="3434" y="627"/>
                    <a:pt x="3409" y="627"/>
                  </a:cubicBezTo>
                  <a:cubicBezTo>
                    <a:pt x="3334" y="602"/>
                    <a:pt x="3258" y="577"/>
                    <a:pt x="3158" y="577"/>
                  </a:cubicBezTo>
                  <a:cubicBezTo>
                    <a:pt x="3158" y="577"/>
                    <a:pt x="3133" y="577"/>
                    <a:pt x="3108" y="552"/>
                  </a:cubicBezTo>
                  <a:cubicBezTo>
                    <a:pt x="3008" y="301"/>
                    <a:pt x="2782" y="101"/>
                    <a:pt x="2507" y="26"/>
                  </a:cubicBezTo>
                  <a:cubicBezTo>
                    <a:pt x="2456" y="1"/>
                    <a:pt x="2406" y="51"/>
                    <a:pt x="2381" y="101"/>
                  </a:cubicBezTo>
                  <a:cubicBezTo>
                    <a:pt x="2381" y="151"/>
                    <a:pt x="2406" y="226"/>
                    <a:pt x="2456" y="226"/>
                  </a:cubicBezTo>
                  <a:cubicBezTo>
                    <a:pt x="2632" y="276"/>
                    <a:pt x="2782" y="377"/>
                    <a:pt x="2857" y="527"/>
                  </a:cubicBezTo>
                  <a:cubicBezTo>
                    <a:pt x="2557" y="502"/>
                    <a:pt x="2256" y="502"/>
                    <a:pt x="1955" y="527"/>
                  </a:cubicBezTo>
                  <a:cubicBezTo>
                    <a:pt x="1955" y="527"/>
                    <a:pt x="1955" y="502"/>
                    <a:pt x="1930" y="502"/>
                  </a:cubicBezTo>
                  <a:cubicBezTo>
                    <a:pt x="1579" y="201"/>
                    <a:pt x="1103" y="51"/>
                    <a:pt x="627" y="126"/>
                  </a:cubicBezTo>
                  <a:cubicBezTo>
                    <a:pt x="577" y="126"/>
                    <a:pt x="552" y="176"/>
                    <a:pt x="552" y="226"/>
                  </a:cubicBezTo>
                  <a:cubicBezTo>
                    <a:pt x="552" y="276"/>
                    <a:pt x="602" y="326"/>
                    <a:pt x="652" y="326"/>
                  </a:cubicBezTo>
                  <a:cubicBezTo>
                    <a:pt x="1003" y="276"/>
                    <a:pt x="1379" y="377"/>
                    <a:pt x="1680" y="552"/>
                  </a:cubicBezTo>
                  <a:cubicBezTo>
                    <a:pt x="1103" y="627"/>
                    <a:pt x="577" y="803"/>
                    <a:pt x="75" y="1053"/>
                  </a:cubicBezTo>
                  <a:cubicBezTo>
                    <a:pt x="25" y="1078"/>
                    <a:pt x="0" y="1154"/>
                    <a:pt x="25" y="1204"/>
                  </a:cubicBezTo>
                  <a:cubicBezTo>
                    <a:pt x="25" y="1229"/>
                    <a:pt x="75" y="1254"/>
                    <a:pt x="101" y="1254"/>
                  </a:cubicBezTo>
                  <a:cubicBezTo>
                    <a:pt x="126" y="1254"/>
                    <a:pt x="151" y="1254"/>
                    <a:pt x="151" y="1254"/>
                  </a:cubicBezTo>
                  <a:cubicBezTo>
                    <a:pt x="652" y="1003"/>
                    <a:pt x="1178" y="828"/>
                    <a:pt x="1705" y="778"/>
                  </a:cubicBezTo>
                  <a:cubicBezTo>
                    <a:pt x="1604" y="1129"/>
                    <a:pt x="1329" y="1454"/>
                    <a:pt x="978" y="1580"/>
                  </a:cubicBezTo>
                  <a:cubicBezTo>
                    <a:pt x="928" y="1580"/>
                    <a:pt x="878" y="1655"/>
                    <a:pt x="903" y="1705"/>
                  </a:cubicBezTo>
                  <a:cubicBezTo>
                    <a:pt x="928" y="1730"/>
                    <a:pt x="953" y="1755"/>
                    <a:pt x="978" y="1780"/>
                  </a:cubicBezTo>
                  <a:cubicBezTo>
                    <a:pt x="1003" y="1780"/>
                    <a:pt x="1028" y="1780"/>
                    <a:pt x="1028" y="1780"/>
                  </a:cubicBezTo>
                  <a:cubicBezTo>
                    <a:pt x="1479" y="1630"/>
                    <a:pt x="1830" y="1204"/>
                    <a:pt x="1930" y="753"/>
                  </a:cubicBezTo>
                  <a:cubicBezTo>
                    <a:pt x="2281" y="702"/>
                    <a:pt x="2632" y="702"/>
                    <a:pt x="3008" y="753"/>
                  </a:cubicBezTo>
                  <a:cubicBezTo>
                    <a:pt x="3008" y="753"/>
                    <a:pt x="3008" y="778"/>
                    <a:pt x="3008" y="778"/>
                  </a:cubicBezTo>
                  <a:cubicBezTo>
                    <a:pt x="3033" y="778"/>
                    <a:pt x="3033" y="778"/>
                    <a:pt x="3058" y="778"/>
                  </a:cubicBezTo>
                  <a:lnTo>
                    <a:pt x="3058" y="778"/>
                  </a:lnTo>
                  <a:cubicBezTo>
                    <a:pt x="3083" y="778"/>
                    <a:pt x="3108" y="778"/>
                    <a:pt x="3133" y="778"/>
                  </a:cubicBezTo>
                  <a:cubicBezTo>
                    <a:pt x="3183" y="778"/>
                    <a:pt x="3208" y="803"/>
                    <a:pt x="3258" y="803"/>
                  </a:cubicBezTo>
                  <a:cubicBezTo>
                    <a:pt x="2908" y="1329"/>
                    <a:pt x="2331" y="1705"/>
                    <a:pt x="1730" y="1830"/>
                  </a:cubicBezTo>
                  <a:cubicBezTo>
                    <a:pt x="1680" y="1830"/>
                    <a:pt x="1629" y="1905"/>
                    <a:pt x="1654" y="1956"/>
                  </a:cubicBezTo>
                  <a:cubicBezTo>
                    <a:pt x="1654" y="2006"/>
                    <a:pt x="1705" y="2031"/>
                    <a:pt x="1730" y="2031"/>
                  </a:cubicBezTo>
                  <a:cubicBezTo>
                    <a:pt x="1755" y="2031"/>
                    <a:pt x="1755" y="2031"/>
                    <a:pt x="1780" y="2031"/>
                  </a:cubicBezTo>
                  <a:cubicBezTo>
                    <a:pt x="2456" y="1880"/>
                    <a:pt x="3083" y="1454"/>
                    <a:pt x="3459" y="853"/>
                  </a:cubicBezTo>
                  <a:cubicBezTo>
                    <a:pt x="4361" y="1053"/>
                    <a:pt x="5163" y="1504"/>
                    <a:pt x="5815" y="2156"/>
                  </a:cubicBezTo>
                  <a:cubicBezTo>
                    <a:pt x="5840" y="2181"/>
                    <a:pt x="5915" y="2181"/>
                    <a:pt x="5965" y="2156"/>
                  </a:cubicBezTo>
                  <a:cubicBezTo>
                    <a:pt x="5990" y="2106"/>
                    <a:pt x="5990" y="2031"/>
                    <a:pt x="5965" y="200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1"/>
            <p:cNvSpPr/>
            <p:nvPr/>
          </p:nvSpPr>
          <p:spPr>
            <a:xfrm>
              <a:off x="6486175" y="4146650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1"/>
            <p:cNvSpPr/>
            <p:nvPr/>
          </p:nvSpPr>
          <p:spPr>
            <a:xfrm>
              <a:off x="6486175" y="4146650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fill="none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1"/>
            <p:cNvSpPr/>
            <p:nvPr/>
          </p:nvSpPr>
          <p:spPr>
            <a:xfrm>
              <a:off x="6498700" y="4147275"/>
              <a:ext cx="43275" cy="402925"/>
            </a:xfrm>
            <a:custGeom>
              <a:avLst/>
              <a:gdLst/>
              <a:ahLst/>
              <a:cxnLst/>
              <a:rect l="l" t="t" r="r" b="b"/>
              <a:pathLst>
                <a:path w="1731" h="16117" extrusionOk="0">
                  <a:moveTo>
                    <a:pt x="803" y="16091"/>
                  </a:moveTo>
                  <a:cubicBezTo>
                    <a:pt x="627" y="16116"/>
                    <a:pt x="477" y="16066"/>
                    <a:pt x="327" y="15941"/>
                  </a:cubicBezTo>
                  <a:cubicBezTo>
                    <a:pt x="1204" y="10778"/>
                    <a:pt x="1079" y="5464"/>
                    <a:pt x="1" y="327"/>
                  </a:cubicBezTo>
                  <a:lnTo>
                    <a:pt x="427" y="1"/>
                  </a:lnTo>
                  <a:cubicBezTo>
                    <a:pt x="1605" y="5264"/>
                    <a:pt x="1730" y="10778"/>
                    <a:pt x="803" y="1609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1"/>
            <p:cNvSpPr/>
            <p:nvPr/>
          </p:nvSpPr>
          <p:spPr>
            <a:xfrm>
              <a:off x="6506225" y="4166075"/>
              <a:ext cx="73325" cy="84000"/>
            </a:xfrm>
            <a:custGeom>
              <a:avLst/>
              <a:gdLst/>
              <a:ahLst/>
              <a:cxnLst/>
              <a:rect l="l" t="t" r="r" b="b"/>
              <a:pathLst>
                <a:path w="2933" h="3360" extrusionOk="0">
                  <a:moveTo>
                    <a:pt x="402" y="26"/>
                  </a:moveTo>
                  <a:lnTo>
                    <a:pt x="251" y="301"/>
                  </a:lnTo>
                  <a:cubicBezTo>
                    <a:pt x="1" y="677"/>
                    <a:pt x="126" y="1229"/>
                    <a:pt x="402" y="1580"/>
                  </a:cubicBezTo>
                  <a:lnTo>
                    <a:pt x="402" y="1580"/>
                  </a:lnTo>
                  <a:cubicBezTo>
                    <a:pt x="677" y="1956"/>
                    <a:pt x="1078" y="2181"/>
                    <a:pt x="1479" y="2432"/>
                  </a:cubicBezTo>
                  <a:lnTo>
                    <a:pt x="1479" y="2432"/>
                  </a:lnTo>
                  <a:cubicBezTo>
                    <a:pt x="1855" y="2682"/>
                    <a:pt x="2256" y="2958"/>
                    <a:pt x="2482" y="3359"/>
                  </a:cubicBezTo>
                  <a:lnTo>
                    <a:pt x="2482" y="3359"/>
                  </a:lnTo>
                  <a:cubicBezTo>
                    <a:pt x="2933" y="2682"/>
                    <a:pt x="2933" y="1730"/>
                    <a:pt x="2507" y="1028"/>
                  </a:cubicBezTo>
                  <a:lnTo>
                    <a:pt x="2507" y="1028"/>
                  </a:lnTo>
                  <a:cubicBezTo>
                    <a:pt x="2131" y="402"/>
                    <a:pt x="1404" y="1"/>
                    <a:pt x="652" y="1"/>
                  </a:cubicBezTo>
                  <a:lnTo>
                    <a:pt x="652" y="1"/>
                  </a:lnTo>
                  <a:cubicBezTo>
                    <a:pt x="577" y="1"/>
                    <a:pt x="477" y="1"/>
                    <a:pt x="402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1"/>
            <p:cNvSpPr/>
            <p:nvPr/>
          </p:nvSpPr>
          <p:spPr>
            <a:xfrm>
              <a:off x="6506225" y="4164200"/>
              <a:ext cx="73975" cy="85875"/>
            </a:xfrm>
            <a:custGeom>
              <a:avLst/>
              <a:gdLst/>
              <a:ahLst/>
              <a:cxnLst/>
              <a:rect l="l" t="t" r="r" b="b"/>
              <a:pathLst>
                <a:path w="2959" h="3435" fill="none" extrusionOk="0">
                  <a:moveTo>
                    <a:pt x="402" y="101"/>
                  </a:moveTo>
                  <a:lnTo>
                    <a:pt x="251" y="376"/>
                  </a:lnTo>
                  <a:cubicBezTo>
                    <a:pt x="1" y="752"/>
                    <a:pt x="126" y="1304"/>
                    <a:pt x="402" y="1655"/>
                  </a:cubicBezTo>
                  <a:cubicBezTo>
                    <a:pt x="677" y="2031"/>
                    <a:pt x="1078" y="2256"/>
                    <a:pt x="1479" y="2507"/>
                  </a:cubicBezTo>
                  <a:cubicBezTo>
                    <a:pt x="1855" y="2757"/>
                    <a:pt x="2256" y="3033"/>
                    <a:pt x="2482" y="3434"/>
                  </a:cubicBezTo>
                  <a:cubicBezTo>
                    <a:pt x="2933" y="2757"/>
                    <a:pt x="2958" y="1805"/>
                    <a:pt x="2507" y="1103"/>
                  </a:cubicBezTo>
                  <a:cubicBezTo>
                    <a:pt x="2081" y="401"/>
                    <a:pt x="1229" y="0"/>
                    <a:pt x="402" y="1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1"/>
            <p:cNvSpPr/>
            <p:nvPr/>
          </p:nvSpPr>
          <p:spPr>
            <a:xfrm>
              <a:off x="6540075" y="4131000"/>
              <a:ext cx="106525" cy="51400"/>
            </a:xfrm>
            <a:custGeom>
              <a:avLst/>
              <a:gdLst/>
              <a:ahLst/>
              <a:cxnLst/>
              <a:rect l="l" t="t" r="r" b="b"/>
              <a:pathLst>
                <a:path w="4261" h="2056" extrusionOk="0">
                  <a:moveTo>
                    <a:pt x="0" y="552"/>
                  </a:moveTo>
                  <a:lnTo>
                    <a:pt x="75" y="1053"/>
                  </a:lnTo>
                  <a:cubicBezTo>
                    <a:pt x="576" y="1679"/>
                    <a:pt x="1378" y="2030"/>
                    <a:pt x="2155" y="2055"/>
                  </a:cubicBezTo>
                  <a:lnTo>
                    <a:pt x="2155" y="2055"/>
                  </a:lnTo>
                  <a:cubicBezTo>
                    <a:pt x="2957" y="2055"/>
                    <a:pt x="3734" y="1704"/>
                    <a:pt x="4261" y="1103"/>
                  </a:cubicBezTo>
                  <a:lnTo>
                    <a:pt x="4261" y="1103"/>
                  </a:lnTo>
                  <a:cubicBezTo>
                    <a:pt x="3759" y="953"/>
                    <a:pt x="3308" y="702"/>
                    <a:pt x="2857" y="476"/>
                  </a:cubicBezTo>
                  <a:lnTo>
                    <a:pt x="2857" y="476"/>
                  </a:lnTo>
                  <a:cubicBezTo>
                    <a:pt x="2381" y="226"/>
                    <a:pt x="1905" y="25"/>
                    <a:pt x="1378" y="0"/>
                  </a:cubicBezTo>
                  <a:lnTo>
                    <a:pt x="1378" y="0"/>
                  </a:lnTo>
                  <a:cubicBezTo>
                    <a:pt x="1353" y="0"/>
                    <a:pt x="1303" y="0"/>
                    <a:pt x="1253" y="0"/>
                  </a:cubicBezTo>
                  <a:lnTo>
                    <a:pt x="1253" y="0"/>
                  </a:lnTo>
                  <a:cubicBezTo>
                    <a:pt x="777" y="0"/>
                    <a:pt x="301" y="176"/>
                    <a:pt x="0" y="5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1"/>
            <p:cNvSpPr/>
            <p:nvPr/>
          </p:nvSpPr>
          <p:spPr>
            <a:xfrm>
              <a:off x="6540075" y="4130375"/>
              <a:ext cx="106525" cy="52025"/>
            </a:xfrm>
            <a:custGeom>
              <a:avLst/>
              <a:gdLst/>
              <a:ahLst/>
              <a:cxnLst/>
              <a:rect l="l" t="t" r="r" b="b"/>
              <a:pathLst>
                <a:path w="4261" h="2081" fill="none" extrusionOk="0">
                  <a:moveTo>
                    <a:pt x="2857" y="501"/>
                  </a:moveTo>
                  <a:cubicBezTo>
                    <a:pt x="2381" y="251"/>
                    <a:pt x="1905" y="50"/>
                    <a:pt x="1378" y="25"/>
                  </a:cubicBezTo>
                  <a:cubicBezTo>
                    <a:pt x="877" y="0"/>
                    <a:pt x="326" y="176"/>
                    <a:pt x="0" y="577"/>
                  </a:cubicBezTo>
                  <a:lnTo>
                    <a:pt x="75" y="1078"/>
                  </a:lnTo>
                  <a:cubicBezTo>
                    <a:pt x="576" y="1704"/>
                    <a:pt x="1378" y="2055"/>
                    <a:pt x="2155" y="2080"/>
                  </a:cubicBezTo>
                  <a:cubicBezTo>
                    <a:pt x="2957" y="2080"/>
                    <a:pt x="3734" y="1729"/>
                    <a:pt x="4261" y="1128"/>
                  </a:cubicBezTo>
                  <a:cubicBezTo>
                    <a:pt x="3759" y="978"/>
                    <a:pt x="3308" y="727"/>
                    <a:pt x="2857" y="5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1"/>
            <p:cNvSpPr/>
            <p:nvPr/>
          </p:nvSpPr>
          <p:spPr>
            <a:xfrm>
              <a:off x="6548825" y="4084000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extrusionOk="0">
                  <a:moveTo>
                    <a:pt x="2031" y="176"/>
                  </a:moveTo>
                  <a:cubicBezTo>
                    <a:pt x="1354" y="226"/>
                    <a:pt x="653" y="401"/>
                    <a:pt x="277" y="953"/>
                  </a:cubicBezTo>
                  <a:lnTo>
                    <a:pt x="277" y="953"/>
                  </a:ln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lnTo>
                    <a:pt x="602" y="1680"/>
                  </a:lnTo>
                  <a:cubicBezTo>
                    <a:pt x="878" y="1780"/>
                    <a:pt x="1179" y="1755"/>
                    <a:pt x="1480" y="1730"/>
                  </a:cubicBezTo>
                  <a:lnTo>
                    <a:pt x="1480" y="1730"/>
                  </a:lnTo>
                  <a:cubicBezTo>
                    <a:pt x="2507" y="1554"/>
                    <a:pt x="3434" y="903"/>
                    <a:pt x="3961" y="0"/>
                  </a:cubicBezTo>
                  <a:lnTo>
                    <a:pt x="3961" y="0"/>
                  </a:lnTo>
                  <a:cubicBezTo>
                    <a:pt x="3334" y="201"/>
                    <a:pt x="2683" y="126"/>
                    <a:pt x="2031" y="17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1"/>
            <p:cNvSpPr/>
            <p:nvPr/>
          </p:nvSpPr>
          <p:spPr>
            <a:xfrm>
              <a:off x="6548825" y="4084000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fill="none" extrusionOk="0">
                  <a:moveTo>
                    <a:pt x="277" y="953"/>
                  </a:move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cubicBezTo>
                    <a:pt x="878" y="1780"/>
                    <a:pt x="1179" y="1755"/>
                    <a:pt x="1480" y="1730"/>
                  </a:cubicBezTo>
                  <a:cubicBezTo>
                    <a:pt x="2507" y="1554"/>
                    <a:pt x="3434" y="903"/>
                    <a:pt x="3961" y="0"/>
                  </a:cubicBezTo>
                  <a:cubicBezTo>
                    <a:pt x="3334" y="201"/>
                    <a:pt x="2683" y="126"/>
                    <a:pt x="2031" y="176"/>
                  </a:cubicBezTo>
                  <a:cubicBezTo>
                    <a:pt x="1354" y="226"/>
                    <a:pt x="653" y="401"/>
                    <a:pt x="277" y="95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1"/>
            <p:cNvSpPr/>
            <p:nvPr/>
          </p:nvSpPr>
          <p:spPr>
            <a:xfrm>
              <a:off x="6542575" y="4037625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extrusionOk="0">
                  <a:moveTo>
                    <a:pt x="1980" y="352"/>
                  </a:moveTo>
                  <a:cubicBezTo>
                    <a:pt x="1529" y="427"/>
                    <a:pt x="1078" y="502"/>
                    <a:pt x="702" y="728"/>
                  </a:cubicBezTo>
                  <a:lnTo>
                    <a:pt x="702" y="728"/>
                  </a:lnTo>
                  <a:cubicBezTo>
                    <a:pt x="301" y="928"/>
                    <a:pt x="0" y="1354"/>
                    <a:pt x="0" y="1805"/>
                  </a:cubicBezTo>
                  <a:lnTo>
                    <a:pt x="0" y="1805"/>
                  </a:ln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lnTo>
                    <a:pt x="1955" y="1605"/>
                  </a:lnTo>
                  <a:cubicBezTo>
                    <a:pt x="2507" y="1179"/>
                    <a:pt x="2933" y="602"/>
                    <a:pt x="3283" y="1"/>
                  </a:cubicBezTo>
                  <a:lnTo>
                    <a:pt x="3283" y="1"/>
                  </a:lnTo>
                  <a:cubicBezTo>
                    <a:pt x="2882" y="226"/>
                    <a:pt x="2431" y="276"/>
                    <a:pt x="1980" y="3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1"/>
            <p:cNvSpPr/>
            <p:nvPr/>
          </p:nvSpPr>
          <p:spPr>
            <a:xfrm>
              <a:off x="6542575" y="4037625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fill="none" extrusionOk="0">
                  <a:moveTo>
                    <a:pt x="0" y="1805"/>
                  </a:move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cubicBezTo>
                    <a:pt x="2507" y="1179"/>
                    <a:pt x="2933" y="602"/>
                    <a:pt x="3283" y="1"/>
                  </a:cubicBezTo>
                  <a:cubicBezTo>
                    <a:pt x="2882" y="226"/>
                    <a:pt x="2431" y="276"/>
                    <a:pt x="1980" y="352"/>
                  </a:cubicBezTo>
                  <a:cubicBezTo>
                    <a:pt x="1529" y="427"/>
                    <a:pt x="1078" y="502"/>
                    <a:pt x="702" y="728"/>
                  </a:cubicBezTo>
                  <a:cubicBezTo>
                    <a:pt x="301" y="928"/>
                    <a:pt x="0" y="1354"/>
                    <a:pt x="0" y="18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1"/>
            <p:cNvSpPr/>
            <p:nvPr/>
          </p:nvSpPr>
          <p:spPr>
            <a:xfrm>
              <a:off x="6515000" y="3988125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extrusionOk="0">
                  <a:moveTo>
                    <a:pt x="1504" y="477"/>
                  </a:moveTo>
                  <a:cubicBezTo>
                    <a:pt x="1053" y="703"/>
                    <a:pt x="627" y="1028"/>
                    <a:pt x="351" y="1454"/>
                  </a:cubicBezTo>
                  <a:lnTo>
                    <a:pt x="351" y="1454"/>
                  </a:lnTo>
                  <a:cubicBezTo>
                    <a:pt x="101" y="1906"/>
                    <a:pt x="0" y="2457"/>
                    <a:pt x="201" y="2933"/>
                  </a:cubicBezTo>
                  <a:lnTo>
                    <a:pt x="201" y="2933"/>
                  </a:lnTo>
                  <a:lnTo>
                    <a:pt x="552" y="3058"/>
                  </a:lnTo>
                  <a:cubicBezTo>
                    <a:pt x="1279" y="3159"/>
                    <a:pt x="1980" y="2683"/>
                    <a:pt x="2356" y="2056"/>
                  </a:cubicBezTo>
                  <a:lnTo>
                    <a:pt x="2356" y="2056"/>
                  </a:lnTo>
                  <a:cubicBezTo>
                    <a:pt x="2732" y="1454"/>
                    <a:pt x="2858" y="703"/>
                    <a:pt x="2958" y="1"/>
                  </a:cubicBezTo>
                  <a:lnTo>
                    <a:pt x="2958" y="1"/>
                  </a:lnTo>
                  <a:cubicBezTo>
                    <a:pt x="2457" y="126"/>
                    <a:pt x="1980" y="251"/>
                    <a:pt x="1504" y="4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1"/>
            <p:cNvSpPr/>
            <p:nvPr/>
          </p:nvSpPr>
          <p:spPr>
            <a:xfrm>
              <a:off x="6515000" y="3988125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fill="none" extrusionOk="0">
                  <a:moveTo>
                    <a:pt x="552" y="3033"/>
                  </a:moveTo>
                  <a:cubicBezTo>
                    <a:pt x="1279" y="3159"/>
                    <a:pt x="1980" y="2683"/>
                    <a:pt x="2356" y="2056"/>
                  </a:cubicBezTo>
                  <a:cubicBezTo>
                    <a:pt x="2732" y="1454"/>
                    <a:pt x="2858" y="703"/>
                    <a:pt x="2958" y="1"/>
                  </a:cubicBezTo>
                  <a:cubicBezTo>
                    <a:pt x="2457" y="126"/>
                    <a:pt x="1980" y="251"/>
                    <a:pt x="1504" y="477"/>
                  </a:cubicBezTo>
                  <a:cubicBezTo>
                    <a:pt x="1053" y="703"/>
                    <a:pt x="627" y="1028"/>
                    <a:pt x="351" y="1454"/>
                  </a:cubicBezTo>
                  <a:cubicBezTo>
                    <a:pt x="101" y="1906"/>
                    <a:pt x="0" y="2457"/>
                    <a:pt x="201" y="29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1"/>
            <p:cNvSpPr/>
            <p:nvPr/>
          </p:nvSpPr>
          <p:spPr>
            <a:xfrm>
              <a:off x="6469875" y="3953675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extrusionOk="0">
                  <a:moveTo>
                    <a:pt x="653" y="1003"/>
                  </a:moveTo>
                  <a:cubicBezTo>
                    <a:pt x="502" y="1329"/>
                    <a:pt x="327" y="1629"/>
                    <a:pt x="227" y="1955"/>
                  </a:cubicBezTo>
                  <a:lnTo>
                    <a:pt x="227" y="1955"/>
                  </a:lnTo>
                  <a:cubicBezTo>
                    <a:pt x="1" y="2782"/>
                    <a:pt x="377" y="3735"/>
                    <a:pt x="1104" y="4161"/>
                  </a:cubicBezTo>
                  <a:lnTo>
                    <a:pt x="1104" y="4161"/>
                  </a:ln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lnTo>
                    <a:pt x="1956" y="1830"/>
                  </a:lnTo>
                  <a:cubicBezTo>
                    <a:pt x="1906" y="1053"/>
                    <a:pt x="1480" y="251"/>
                    <a:pt x="753" y="0"/>
                  </a:cubicBezTo>
                  <a:lnTo>
                    <a:pt x="753" y="0"/>
                  </a:lnTo>
                  <a:cubicBezTo>
                    <a:pt x="878" y="326"/>
                    <a:pt x="778" y="677"/>
                    <a:pt x="653" y="10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1"/>
            <p:cNvSpPr/>
            <p:nvPr/>
          </p:nvSpPr>
          <p:spPr>
            <a:xfrm>
              <a:off x="6469875" y="3953675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fill="none" extrusionOk="0">
                  <a:moveTo>
                    <a:pt x="1104" y="4161"/>
                  </a:move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cubicBezTo>
                    <a:pt x="1906" y="1053"/>
                    <a:pt x="1480" y="251"/>
                    <a:pt x="753" y="0"/>
                  </a:cubicBezTo>
                  <a:cubicBezTo>
                    <a:pt x="878" y="326"/>
                    <a:pt x="778" y="677"/>
                    <a:pt x="653" y="1003"/>
                  </a:cubicBezTo>
                  <a:cubicBezTo>
                    <a:pt x="502" y="1329"/>
                    <a:pt x="327" y="1629"/>
                    <a:pt x="227" y="1955"/>
                  </a:cubicBezTo>
                  <a:cubicBezTo>
                    <a:pt x="1" y="2782"/>
                    <a:pt x="377" y="3735"/>
                    <a:pt x="1104" y="416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1"/>
            <p:cNvSpPr/>
            <p:nvPr/>
          </p:nvSpPr>
          <p:spPr>
            <a:xfrm>
              <a:off x="6449825" y="4159175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extrusionOk="0">
                  <a:moveTo>
                    <a:pt x="151" y="903"/>
                  </a:moveTo>
                  <a:cubicBezTo>
                    <a:pt x="1" y="1329"/>
                    <a:pt x="51" y="1831"/>
                    <a:pt x="327" y="2206"/>
                  </a:cubicBezTo>
                  <a:lnTo>
                    <a:pt x="327" y="2206"/>
                  </a:lnTo>
                  <a:cubicBezTo>
                    <a:pt x="427" y="2382"/>
                    <a:pt x="577" y="2507"/>
                    <a:pt x="653" y="2683"/>
                  </a:cubicBezTo>
                  <a:lnTo>
                    <a:pt x="653" y="2683"/>
                  </a:lnTo>
                  <a:cubicBezTo>
                    <a:pt x="728" y="2858"/>
                    <a:pt x="753" y="3109"/>
                    <a:pt x="628" y="3234"/>
                  </a:cubicBezTo>
                  <a:lnTo>
                    <a:pt x="628" y="3234"/>
                  </a:lnTo>
                  <a:cubicBezTo>
                    <a:pt x="1003" y="3109"/>
                    <a:pt x="1404" y="2908"/>
                    <a:pt x="1705" y="2607"/>
                  </a:cubicBezTo>
                  <a:lnTo>
                    <a:pt x="1705" y="2607"/>
                  </a:lnTo>
                  <a:cubicBezTo>
                    <a:pt x="1981" y="2307"/>
                    <a:pt x="2181" y="1906"/>
                    <a:pt x="2206" y="1480"/>
                  </a:cubicBezTo>
                  <a:lnTo>
                    <a:pt x="2206" y="1480"/>
                  </a:lnTo>
                  <a:cubicBezTo>
                    <a:pt x="2206" y="1054"/>
                    <a:pt x="2006" y="628"/>
                    <a:pt x="1630" y="402"/>
                  </a:cubicBezTo>
                  <a:lnTo>
                    <a:pt x="1630" y="402"/>
                  </a:ln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1"/>
            <p:cNvSpPr/>
            <p:nvPr/>
          </p:nvSpPr>
          <p:spPr>
            <a:xfrm>
              <a:off x="6449825" y="4159175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fill="none" extrusionOk="0">
                  <a:moveTo>
                    <a:pt x="1630" y="402"/>
                  </a:move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ubicBezTo>
                    <a:pt x="1" y="1329"/>
                    <a:pt x="51" y="1831"/>
                    <a:pt x="327" y="2206"/>
                  </a:cubicBezTo>
                  <a:cubicBezTo>
                    <a:pt x="427" y="2382"/>
                    <a:pt x="577" y="2507"/>
                    <a:pt x="653" y="2683"/>
                  </a:cubicBezTo>
                  <a:cubicBezTo>
                    <a:pt x="728" y="2858"/>
                    <a:pt x="753" y="3109"/>
                    <a:pt x="628" y="3234"/>
                  </a:cubicBezTo>
                  <a:cubicBezTo>
                    <a:pt x="1003" y="3109"/>
                    <a:pt x="1404" y="2908"/>
                    <a:pt x="1705" y="2607"/>
                  </a:cubicBezTo>
                  <a:cubicBezTo>
                    <a:pt x="1981" y="2307"/>
                    <a:pt x="2181" y="1906"/>
                    <a:pt x="2206" y="1480"/>
                  </a:cubicBezTo>
                  <a:cubicBezTo>
                    <a:pt x="2206" y="1054"/>
                    <a:pt x="2006" y="628"/>
                    <a:pt x="1630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1"/>
            <p:cNvSpPr/>
            <p:nvPr/>
          </p:nvSpPr>
          <p:spPr>
            <a:xfrm>
              <a:off x="6388425" y="4137250"/>
              <a:ext cx="79600" cy="66450"/>
            </a:xfrm>
            <a:custGeom>
              <a:avLst/>
              <a:gdLst/>
              <a:ahLst/>
              <a:cxnLst/>
              <a:rect l="l" t="t" r="r" b="b"/>
              <a:pathLst>
                <a:path w="3184" h="2658" extrusionOk="0">
                  <a:moveTo>
                    <a:pt x="1028" y="452"/>
                  </a:moveTo>
                  <a:cubicBezTo>
                    <a:pt x="778" y="778"/>
                    <a:pt x="678" y="1179"/>
                    <a:pt x="577" y="1580"/>
                  </a:cubicBezTo>
                  <a:lnTo>
                    <a:pt x="577" y="1580"/>
                  </a:lnTo>
                  <a:cubicBezTo>
                    <a:pt x="452" y="1981"/>
                    <a:pt x="302" y="2382"/>
                    <a:pt x="1" y="2657"/>
                  </a:cubicBezTo>
                  <a:lnTo>
                    <a:pt x="1" y="2657"/>
                  </a:lnTo>
                  <a:cubicBezTo>
                    <a:pt x="878" y="2607"/>
                    <a:pt x="1755" y="2231"/>
                    <a:pt x="2432" y="1655"/>
                  </a:cubicBezTo>
                  <a:lnTo>
                    <a:pt x="2432" y="1655"/>
                  </a:lnTo>
                  <a:cubicBezTo>
                    <a:pt x="2833" y="1304"/>
                    <a:pt x="3184" y="828"/>
                    <a:pt x="3184" y="302"/>
                  </a:cubicBezTo>
                  <a:lnTo>
                    <a:pt x="3184" y="302"/>
                  </a:lnTo>
                  <a:lnTo>
                    <a:pt x="2106" y="26"/>
                  </a:lnTo>
                  <a:cubicBezTo>
                    <a:pt x="2031" y="1"/>
                    <a:pt x="1956" y="1"/>
                    <a:pt x="1855" y="1"/>
                  </a:cubicBezTo>
                  <a:lnTo>
                    <a:pt x="1855" y="1"/>
                  </a:lnTo>
                  <a:cubicBezTo>
                    <a:pt x="1555" y="1"/>
                    <a:pt x="1229" y="201"/>
                    <a:pt x="1028" y="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1"/>
            <p:cNvSpPr/>
            <p:nvPr/>
          </p:nvSpPr>
          <p:spPr>
            <a:xfrm>
              <a:off x="6388425" y="4134750"/>
              <a:ext cx="79600" cy="68950"/>
            </a:xfrm>
            <a:custGeom>
              <a:avLst/>
              <a:gdLst/>
              <a:ahLst/>
              <a:cxnLst/>
              <a:rect l="l" t="t" r="r" b="b"/>
              <a:pathLst>
                <a:path w="3184" h="2758" fill="none" extrusionOk="0">
                  <a:moveTo>
                    <a:pt x="3184" y="402"/>
                  </a:moveTo>
                  <a:lnTo>
                    <a:pt x="2106" y="126"/>
                  </a:lnTo>
                  <a:cubicBezTo>
                    <a:pt x="1730" y="1"/>
                    <a:pt x="1279" y="226"/>
                    <a:pt x="1028" y="552"/>
                  </a:cubicBezTo>
                  <a:cubicBezTo>
                    <a:pt x="778" y="878"/>
                    <a:pt x="678" y="1279"/>
                    <a:pt x="577" y="1680"/>
                  </a:cubicBezTo>
                  <a:cubicBezTo>
                    <a:pt x="452" y="2081"/>
                    <a:pt x="302" y="2482"/>
                    <a:pt x="1" y="2757"/>
                  </a:cubicBezTo>
                  <a:cubicBezTo>
                    <a:pt x="878" y="2707"/>
                    <a:pt x="1755" y="2331"/>
                    <a:pt x="2432" y="1755"/>
                  </a:cubicBezTo>
                  <a:cubicBezTo>
                    <a:pt x="2833" y="1404"/>
                    <a:pt x="3184" y="928"/>
                    <a:pt x="3184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1"/>
            <p:cNvSpPr/>
            <p:nvPr/>
          </p:nvSpPr>
          <p:spPr>
            <a:xfrm>
              <a:off x="6349575" y="4098400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2407" y="26"/>
                  </a:moveTo>
                  <a:cubicBezTo>
                    <a:pt x="1981" y="76"/>
                    <a:pt x="1580" y="277"/>
                    <a:pt x="1204" y="502"/>
                  </a:cubicBezTo>
                  <a:lnTo>
                    <a:pt x="1204" y="502"/>
                  </a:lnTo>
                  <a:cubicBezTo>
                    <a:pt x="828" y="703"/>
                    <a:pt x="427" y="928"/>
                    <a:pt x="1" y="1003"/>
                  </a:cubicBezTo>
                  <a:lnTo>
                    <a:pt x="1" y="1003"/>
                  </a:lnTo>
                  <a:cubicBezTo>
                    <a:pt x="678" y="1304"/>
                    <a:pt x="1379" y="1580"/>
                    <a:pt x="2106" y="1580"/>
                  </a:cubicBezTo>
                  <a:lnTo>
                    <a:pt x="2106" y="1580"/>
                  </a:lnTo>
                  <a:cubicBezTo>
                    <a:pt x="2833" y="1580"/>
                    <a:pt x="3610" y="1304"/>
                    <a:pt x="4011" y="678"/>
                  </a:cubicBezTo>
                  <a:lnTo>
                    <a:pt x="4011" y="678"/>
                  </a:lnTo>
                  <a:lnTo>
                    <a:pt x="3585" y="402"/>
                  </a:lnTo>
                  <a:cubicBezTo>
                    <a:pt x="3359" y="126"/>
                    <a:pt x="2983" y="1"/>
                    <a:pt x="2633" y="1"/>
                  </a:cubicBezTo>
                  <a:lnTo>
                    <a:pt x="2633" y="1"/>
                  </a:lnTo>
                  <a:cubicBezTo>
                    <a:pt x="2557" y="1"/>
                    <a:pt x="2482" y="1"/>
                    <a:pt x="24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1"/>
            <p:cNvSpPr/>
            <p:nvPr/>
          </p:nvSpPr>
          <p:spPr>
            <a:xfrm>
              <a:off x="6349575" y="4097150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4011" y="728"/>
                  </a:moveTo>
                  <a:lnTo>
                    <a:pt x="3585" y="452"/>
                  </a:lnTo>
                  <a:cubicBezTo>
                    <a:pt x="3309" y="126"/>
                    <a:pt x="2833" y="1"/>
                    <a:pt x="2407" y="76"/>
                  </a:cubicBezTo>
                  <a:cubicBezTo>
                    <a:pt x="1981" y="126"/>
                    <a:pt x="1580" y="327"/>
                    <a:pt x="1204" y="552"/>
                  </a:cubicBezTo>
                  <a:cubicBezTo>
                    <a:pt x="828" y="753"/>
                    <a:pt x="427" y="978"/>
                    <a:pt x="1" y="1053"/>
                  </a:cubicBezTo>
                  <a:cubicBezTo>
                    <a:pt x="678" y="1354"/>
                    <a:pt x="1379" y="1630"/>
                    <a:pt x="2106" y="1630"/>
                  </a:cubicBezTo>
                  <a:cubicBezTo>
                    <a:pt x="2833" y="1630"/>
                    <a:pt x="3610" y="1354"/>
                    <a:pt x="4011" y="7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1"/>
            <p:cNvSpPr/>
            <p:nvPr/>
          </p:nvSpPr>
          <p:spPr>
            <a:xfrm>
              <a:off x="6362750" y="404890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0" y="1"/>
                  </a:moveTo>
                  <a:cubicBezTo>
                    <a:pt x="326" y="577"/>
                    <a:pt x="652" y="1179"/>
                    <a:pt x="1228" y="1505"/>
                  </a:cubicBezTo>
                  <a:lnTo>
                    <a:pt x="1228" y="1505"/>
                  </a:lnTo>
                  <a:cubicBezTo>
                    <a:pt x="1830" y="1830"/>
                    <a:pt x="2582" y="1830"/>
                    <a:pt x="3258" y="1705"/>
                  </a:cubicBezTo>
                  <a:lnTo>
                    <a:pt x="3258" y="1705"/>
                  </a:ln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lnTo>
                    <a:pt x="3083" y="477"/>
                  </a:lnTo>
                  <a:cubicBezTo>
                    <a:pt x="2832" y="327"/>
                    <a:pt x="2532" y="252"/>
                    <a:pt x="2231" y="201"/>
                  </a:cubicBezTo>
                  <a:lnTo>
                    <a:pt x="2231" y="201"/>
                  </a:lnTo>
                  <a:cubicBezTo>
                    <a:pt x="1504" y="76"/>
                    <a:pt x="752" y="1"/>
                    <a:pt x="25" y="1"/>
                  </a:cubicBezTo>
                  <a:lnTo>
                    <a:pt x="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1"/>
            <p:cNvSpPr/>
            <p:nvPr/>
          </p:nvSpPr>
          <p:spPr>
            <a:xfrm>
              <a:off x="6362750" y="404890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1228" y="1505"/>
                  </a:moveTo>
                  <a:cubicBezTo>
                    <a:pt x="1830" y="1830"/>
                    <a:pt x="2582" y="1830"/>
                    <a:pt x="3258" y="1705"/>
                  </a:cubicBez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cubicBezTo>
                    <a:pt x="2832" y="327"/>
                    <a:pt x="2532" y="252"/>
                    <a:pt x="2231" y="201"/>
                  </a:cubicBezTo>
                  <a:cubicBezTo>
                    <a:pt x="1504" y="76"/>
                    <a:pt x="752" y="1"/>
                    <a:pt x="0" y="1"/>
                  </a:cubicBezTo>
                  <a:cubicBezTo>
                    <a:pt x="326" y="577"/>
                    <a:pt x="652" y="1179"/>
                    <a:pt x="1228" y="15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1"/>
            <p:cNvSpPr/>
            <p:nvPr/>
          </p:nvSpPr>
          <p:spPr>
            <a:xfrm>
              <a:off x="6404100" y="3973725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extrusionOk="0">
                  <a:moveTo>
                    <a:pt x="527" y="2256"/>
                  </a:moveTo>
                  <a:cubicBezTo>
                    <a:pt x="827" y="2958"/>
                    <a:pt x="1404" y="3584"/>
                    <a:pt x="2156" y="3760"/>
                  </a:cubicBezTo>
                  <a:lnTo>
                    <a:pt x="2156" y="3760"/>
                  </a:ln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lnTo>
                    <a:pt x="2883" y="2832"/>
                  </a:lnTo>
                  <a:cubicBezTo>
                    <a:pt x="2858" y="2607"/>
                    <a:pt x="2757" y="2381"/>
                    <a:pt x="2632" y="2156"/>
                  </a:cubicBezTo>
                  <a:lnTo>
                    <a:pt x="2632" y="2156"/>
                  </a:lnTo>
                  <a:cubicBezTo>
                    <a:pt x="2081" y="1153"/>
                    <a:pt x="1028" y="552"/>
                    <a:pt x="0" y="0"/>
                  </a:cubicBezTo>
                  <a:lnTo>
                    <a:pt x="0" y="0"/>
                  </a:lnTo>
                  <a:cubicBezTo>
                    <a:pt x="101" y="752"/>
                    <a:pt x="201" y="1554"/>
                    <a:pt x="527" y="2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1"/>
            <p:cNvSpPr/>
            <p:nvPr/>
          </p:nvSpPr>
          <p:spPr>
            <a:xfrm>
              <a:off x="6404100" y="3973725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fill="none" extrusionOk="0">
                  <a:moveTo>
                    <a:pt x="2156" y="3760"/>
                  </a:move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cubicBezTo>
                    <a:pt x="2858" y="2607"/>
                    <a:pt x="2757" y="2381"/>
                    <a:pt x="2632" y="2156"/>
                  </a:cubicBezTo>
                  <a:cubicBezTo>
                    <a:pt x="2081" y="1153"/>
                    <a:pt x="1028" y="552"/>
                    <a:pt x="0" y="0"/>
                  </a:cubicBezTo>
                  <a:cubicBezTo>
                    <a:pt x="101" y="752"/>
                    <a:pt x="201" y="1554"/>
                    <a:pt x="527" y="2256"/>
                  </a:cubicBezTo>
                  <a:cubicBezTo>
                    <a:pt x="827" y="2958"/>
                    <a:pt x="1404" y="3584"/>
                    <a:pt x="215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1"/>
            <p:cNvSpPr/>
            <p:nvPr/>
          </p:nvSpPr>
          <p:spPr>
            <a:xfrm>
              <a:off x="6428525" y="4039550"/>
              <a:ext cx="148525" cy="139675"/>
            </a:xfrm>
            <a:custGeom>
              <a:avLst/>
              <a:gdLst/>
              <a:ahLst/>
              <a:cxnLst/>
              <a:rect l="l" t="t" r="r" b="b"/>
              <a:pathLst>
                <a:path w="5941" h="5587" extrusionOk="0">
                  <a:moveTo>
                    <a:pt x="2974" y="0"/>
                  </a:moveTo>
                  <a:cubicBezTo>
                    <a:pt x="2853" y="0"/>
                    <a:pt x="2730" y="8"/>
                    <a:pt x="2607" y="24"/>
                  </a:cubicBezTo>
                  <a:cubicBezTo>
                    <a:pt x="1079" y="250"/>
                    <a:pt x="1" y="1628"/>
                    <a:pt x="201" y="3157"/>
                  </a:cubicBezTo>
                  <a:cubicBezTo>
                    <a:pt x="409" y="4563"/>
                    <a:pt x="1591" y="5587"/>
                    <a:pt x="2968" y="5587"/>
                  </a:cubicBezTo>
                  <a:cubicBezTo>
                    <a:pt x="3089" y="5587"/>
                    <a:pt x="3211" y="5579"/>
                    <a:pt x="3334" y="5563"/>
                  </a:cubicBezTo>
                  <a:cubicBezTo>
                    <a:pt x="4863" y="5362"/>
                    <a:pt x="5941" y="3959"/>
                    <a:pt x="5740" y="2430"/>
                  </a:cubicBezTo>
                  <a:cubicBezTo>
                    <a:pt x="5556" y="1024"/>
                    <a:pt x="4354" y="0"/>
                    <a:pt x="2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1"/>
            <p:cNvSpPr/>
            <p:nvPr/>
          </p:nvSpPr>
          <p:spPr>
            <a:xfrm>
              <a:off x="6428525" y="40351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fill="none" extrusionOk="0">
                  <a:moveTo>
                    <a:pt x="5740" y="2607"/>
                  </a:moveTo>
                  <a:cubicBezTo>
                    <a:pt x="5941" y="4136"/>
                    <a:pt x="4863" y="5539"/>
                    <a:pt x="3334" y="5740"/>
                  </a:cubicBezTo>
                  <a:cubicBezTo>
                    <a:pt x="1805" y="5940"/>
                    <a:pt x="427" y="4863"/>
                    <a:pt x="201" y="3334"/>
                  </a:cubicBezTo>
                  <a:cubicBezTo>
                    <a:pt x="1" y="1805"/>
                    <a:pt x="1079" y="427"/>
                    <a:pt x="2607" y="201"/>
                  </a:cubicBezTo>
                  <a:cubicBezTo>
                    <a:pt x="4136" y="1"/>
                    <a:pt x="5540" y="1078"/>
                    <a:pt x="5740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1"/>
            <p:cNvSpPr/>
            <p:nvPr/>
          </p:nvSpPr>
          <p:spPr>
            <a:xfrm>
              <a:off x="6457350" y="404265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1"/>
            <p:cNvSpPr/>
            <p:nvPr/>
          </p:nvSpPr>
          <p:spPr>
            <a:xfrm>
              <a:off x="6457350" y="404265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1"/>
            <p:cNvSpPr/>
            <p:nvPr/>
          </p:nvSpPr>
          <p:spPr>
            <a:xfrm>
              <a:off x="7337675" y="41548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1"/>
            <p:cNvSpPr/>
            <p:nvPr/>
          </p:nvSpPr>
          <p:spPr>
            <a:xfrm>
              <a:off x="7337675" y="41548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1"/>
            <p:cNvSpPr/>
            <p:nvPr/>
          </p:nvSpPr>
          <p:spPr>
            <a:xfrm>
              <a:off x="7301350" y="410655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1"/>
            <p:cNvSpPr/>
            <p:nvPr/>
          </p:nvSpPr>
          <p:spPr>
            <a:xfrm>
              <a:off x="7301350" y="410655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1"/>
            <p:cNvSpPr/>
            <p:nvPr/>
          </p:nvSpPr>
          <p:spPr>
            <a:xfrm>
              <a:off x="7326400" y="4040775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1"/>
            <p:cNvSpPr/>
            <p:nvPr/>
          </p:nvSpPr>
          <p:spPr>
            <a:xfrm>
              <a:off x="7326400" y="4040775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fill="none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1"/>
            <p:cNvSpPr/>
            <p:nvPr/>
          </p:nvSpPr>
          <p:spPr>
            <a:xfrm>
              <a:off x="7365250" y="4005675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1"/>
            <p:cNvSpPr/>
            <p:nvPr/>
          </p:nvSpPr>
          <p:spPr>
            <a:xfrm>
              <a:off x="7365250" y="4005675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fill="none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1"/>
            <p:cNvSpPr/>
            <p:nvPr/>
          </p:nvSpPr>
          <p:spPr>
            <a:xfrm>
              <a:off x="7408500" y="3971850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1"/>
            <p:cNvSpPr/>
            <p:nvPr/>
          </p:nvSpPr>
          <p:spPr>
            <a:xfrm>
              <a:off x="7408500" y="3971850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fill="none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1"/>
            <p:cNvSpPr/>
            <p:nvPr/>
          </p:nvSpPr>
          <p:spPr>
            <a:xfrm>
              <a:off x="7469900" y="3974975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1"/>
            <p:cNvSpPr/>
            <p:nvPr/>
          </p:nvSpPr>
          <p:spPr>
            <a:xfrm>
              <a:off x="7469900" y="3974975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fill="none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1"/>
            <p:cNvSpPr/>
            <p:nvPr/>
          </p:nvSpPr>
          <p:spPr>
            <a:xfrm>
              <a:off x="7417250" y="41717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1"/>
            <p:cNvSpPr/>
            <p:nvPr/>
          </p:nvSpPr>
          <p:spPr>
            <a:xfrm>
              <a:off x="7417250" y="41717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1"/>
            <p:cNvSpPr/>
            <p:nvPr/>
          </p:nvSpPr>
          <p:spPr>
            <a:xfrm>
              <a:off x="7468650" y="4161075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1"/>
            <p:cNvSpPr/>
            <p:nvPr/>
          </p:nvSpPr>
          <p:spPr>
            <a:xfrm>
              <a:off x="7468650" y="4161075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fill="none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1"/>
            <p:cNvSpPr/>
            <p:nvPr/>
          </p:nvSpPr>
          <p:spPr>
            <a:xfrm>
              <a:off x="7500600" y="4132250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1"/>
            <p:cNvSpPr/>
            <p:nvPr/>
          </p:nvSpPr>
          <p:spPr>
            <a:xfrm>
              <a:off x="7500600" y="4132250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fill="none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1"/>
            <p:cNvSpPr/>
            <p:nvPr/>
          </p:nvSpPr>
          <p:spPr>
            <a:xfrm>
              <a:off x="7512500" y="40915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1"/>
            <p:cNvSpPr/>
            <p:nvPr/>
          </p:nvSpPr>
          <p:spPr>
            <a:xfrm>
              <a:off x="7512500" y="40915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1"/>
            <p:cNvSpPr/>
            <p:nvPr/>
          </p:nvSpPr>
          <p:spPr>
            <a:xfrm>
              <a:off x="7497450" y="4023850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1"/>
            <p:cNvSpPr/>
            <p:nvPr/>
          </p:nvSpPr>
          <p:spPr>
            <a:xfrm>
              <a:off x="7497450" y="4023850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fill="none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1"/>
            <p:cNvSpPr/>
            <p:nvPr/>
          </p:nvSpPr>
          <p:spPr>
            <a:xfrm>
              <a:off x="7440450" y="4230625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1"/>
            <p:cNvSpPr/>
            <p:nvPr/>
          </p:nvSpPr>
          <p:spPr>
            <a:xfrm>
              <a:off x="7440450" y="4230625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fill="none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1"/>
            <p:cNvSpPr/>
            <p:nvPr/>
          </p:nvSpPr>
          <p:spPr>
            <a:xfrm>
              <a:off x="7444825" y="4242525"/>
              <a:ext cx="150400" cy="54525"/>
            </a:xfrm>
            <a:custGeom>
              <a:avLst/>
              <a:gdLst/>
              <a:ahLst/>
              <a:cxnLst/>
              <a:rect l="l" t="t" r="r" b="b"/>
              <a:pathLst>
                <a:path w="6016" h="2181" extrusionOk="0">
                  <a:moveTo>
                    <a:pt x="51" y="1980"/>
                  </a:moveTo>
                  <a:cubicBezTo>
                    <a:pt x="728" y="1304"/>
                    <a:pt x="1605" y="827"/>
                    <a:pt x="2532" y="627"/>
                  </a:cubicBezTo>
                  <a:cubicBezTo>
                    <a:pt x="2532" y="627"/>
                    <a:pt x="2532" y="627"/>
                    <a:pt x="2532" y="627"/>
                  </a:cubicBezTo>
                  <a:cubicBezTo>
                    <a:pt x="2557" y="602"/>
                    <a:pt x="2582" y="602"/>
                    <a:pt x="2607" y="602"/>
                  </a:cubicBezTo>
                  <a:cubicBezTo>
                    <a:pt x="2682" y="602"/>
                    <a:pt x="2758" y="577"/>
                    <a:pt x="2833" y="552"/>
                  </a:cubicBezTo>
                  <a:cubicBezTo>
                    <a:pt x="2858" y="552"/>
                    <a:pt x="2883" y="552"/>
                    <a:pt x="2908" y="552"/>
                  </a:cubicBezTo>
                  <a:cubicBezTo>
                    <a:pt x="2983" y="301"/>
                    <a:pt x="3234" y="75"/>
                    <a:pt x="3484" y="25"/>
                  </a:cubicBezTo>
                  <a:cubicBezTo>
                    <a:pt x="3560" y="0"/>
                    <a:pt x="3610" y="50"/>
                    <a:pt x="3610" y="101"/>
                  </a:cubicBezTo>
                  <a:cubicBezTo>
                    <a:pt x="3635" y="151"/>
                    <a:pt x="3610" y="201"/>
                    <a:pt x="3535" y="226"/>
                  </a:cubicBezTo>
                  <a:cubicBezTo>
                    <a:pt x="3384" y="251"/>
                    <a:pt x="3234" y="376"/>
                    <a:pt x="3134" y="527"/>
                  </a:cubicBezTo>
                  <a:cubicBezTo>
                    <a:pt x="3434" y="502"/>
                    <a:pt x="3735" y="502"/>
                    <a:pt x="4036" y="527"/>
                  </a:cubicBezTo>
                  <a:cubicBezTo>
                    <a:pt x="4061" y="502"/>
                    <a:pt x="4061" y="502"/>
                    <a:pt x="4061" y="502"/>
                  </a:cubicBezTo>
                  <a:cubicBezTo>
                    <a:pt x="4412" y="201"/>
                    <a:pt x="4913" y="50"/>
                    <a:pt x="5364" y="101"/>
                  </a:cubicBezTo>
                  <a:cubicBezTo>
                    <a:pt x="5439" y="126"/>
                    <a:pt x="5464" y="176"/>
                    <a:pt x="5464" y="226"/>
                  </a:cubicBezTo>
                  <a:cubicBezTo>
                    <a:pt x="5464" y="276"/>
                    <a:pt x="5414" y="326"/>
                    <a:pt x="5339" y="326"/>
                  </a:cubicBezTo>
                  <a:cubicBezTo>
                    <a:pt x="4988" y="276"/>
                    <a:pt x="4637" y="376"/>
                    <a:pt x="4337" y="552"/>
                  </a:cubicBezTo>
                  <a:cubicBezTo>
                    <a:pt x="4888" y="627"/>
                    <a:pt x="5439" y="802"/>
                    <a:pt x="5941" y="1053"/>
                  </a:cubicBezTo>
                  <a:cubicBezTo>
                    <a:pt x="5991" y="1078"/>
                    <a:pt x="6016" y="1153"/>
                    <a:pt x="5991" y="1203"/>
                  </a:cubicBezTo>
                  <a:cubicBezTo>
                    <a:pt x="5966" y="1228"/>
                    <a:pt x="5941" y="1253"/>
                    <a:pt x="5916" y="1253"/>
                  </a:cubicBezTo>
                  <a:cubicBezTo>
                    <a:pt x="5890" y="1253"/>
                    <a:pt x="5865" y="1253"/>
                    <a:pt x="5840" y="1228"/>
                  </a:cubicBezTo>
                  <a:cubicBezTo>
                    <a:pt x="5364" y="1003"/>
                    <a:pt x="4838" y="827"/>
                    <a:pt x="4311" y="752"/>
                  </a:cubicBezTo>
                  <a:cubicBezTo>
                    <a:pt x="4387" y="1128"/>
                    <a:pt x="4687" y="1454"/>
                    <a:pt x="5038" y="1554"/>
                  </a:cubicBezTo>
                  <a:cubicBezTo>
                    <a:pt x="5088" y="1579"/>
                    <a:pt x="5113" y="1629"/>
                    <a:pt x="5113" y="1705"/>
                  </a:cubicBezTo>
                  <a:cubicBezTo>
                    <a:pt x="5088" y="1730"/>
                    <a:pt x="5063" y="1755"/>
                    <a:pt x="5013" y="1755"/>
                  </a:cubicBezTo>
                  <a:cubicBezTo>
                    <a:pt x="5013" y="1780"/>
                    <a:pt x="4988" y="1755"/>
                    <a:pt x="4963" y="1755"/>
                  </a:cubicBezTo>
                  <a:cubicBezTo>
                    <a:pt x="4512" y="1604"/>
                    <a:pt x="4161" y="1203"/>
                    <a:pt x="4086" y="727"/>
                  </a:cubicBezTo>
                  <a:cubicBezTo>
                    <a:pt x="3735" y="702"/>
                    <a:pt x="3359" y="702"/>
                    <a:pt x="3008" y="752"/>
                  </a:cubicBezTo>
                  <a:cubicBezTo>
                    <a:pt x="3008" y="752"/>
                    <a:pt x="3008" y="752"/>
                    <a:pt x="2983" y="752"/>
                  </a:cubicBezTo>
                  <a:cubicBezTo>
                    <a:pt x="2983" y="752"/>
                    <a:pt x="2958" y="752"/>
                    <a:pt x="2958" y="752"/>
                  </a:cubicBezTo>
                  <a:lnTo>
                    <a:pt x="2958" y="752"/>
                  </a:lnTo>
                  <a:cubicBezTo>
                    <a:pt x="2933" y="752"/>
                    <a:pt x="2908" y="777"/>
                    <a:pt x="2883" y="777"/>
                  </a:cubicBezTo>
                  <a:cubicBezTo>
                    <a:pt x="2833" y="777"/>
                    <a:pt x="2808" y="777"/>
                    <a:pt x="2758" y="802"/>
                  </a:cubicBezTo>
                  <a:cubicBezTo>
                    <a:pt x="3108" y="1304"/>
                    <a:pt x="3660" y="1680"/>
                    <a:pt x="4286" y="1830"/>
                  </a:cubicBezTo>
                  <a:cubicBezTo>
                    <a:pt x="4337" y="1830"/>
                    <a:pt x="4362" y="1880"/>
                    <a:pt x="4362" y="1955"/>
                  </a:cubicBezTo>
                  <a:cubicBezTo>
                    <a:pt x="4362" y="1980"/>
                    <a:pt x="4311" y="2030"/>
                    <a:pt x="4261" y="2030"/>
                  </a:cubicBezTo>
                  <a:cubicBezTo>
                    <a:pt x="4261" y="2030"/>
                    <a:pt x="4236" y="2030"/>
                    <a:pt x="4236" y="2030"/>
                  </a:cubicBezTo>
                  <a:cubicBezTo>
                    <a:pt x="3535" y="1880"/>
                    <a:pt x="2908" y="1429"/>
                    <a:pt x="2532" y="827"/>
                  </a:cubicBezTo>
                  <a:cubicBezTo>
                    <a:pt x="1655" y="1053"/>
                    <a:pt x="828" y="1504"/>
                    <a:pt x="201" y="2131"/>
                  </a:cubicBezTo>
                  <a:cubicBezTo>
                    <a:pt x="151" y="2181"/>
                    <a:pt x="101" y="2181"/>
                    <a:pt x="51" y="2131"/>
                  </a:cubicBezTo>
                  <a:cubicBezTo>
                    <a:pt x="1" y="2106"/>
                    <a:pt x="1" y="2030"/>
                    <a:pt x="51" y="198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1"/>
            <p:cNvSpPr/>
            <p:nvPr/>
          </p:nvSpPr>
          <p:spPr>
            <a:xfrm>
              <a:off x="7416625" y="4152925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1"/>
            <p:cNvSpPr/>
            <p:nvPr/>
          </p:nvSpPr>
          <p:spPr>
            <a:xfrm>
              <a:off x="7416625" y="4152925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fill="none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1"/>
            <p:cNvSpPr/>
            <p:nvPr/>
          </p:nvSpPr>
          <p:spPr>
            <a:xfrm>
              <a:off x="7416625" y="4152925"/>
              <a:ext cx="43275" cy="403525"/>
            </a:xfrm>
            <a:custGeom>
              <a:avLst/>
              <a:gdLst/>
              <a:ahLst/>
              <a:cxnLst/>
              <a:rect l="l" t="t" r="r" b="b"/>
              <a:pathLst>
                <a:path w="1731" h="16141" extrusionOk="0">
                  <a:moveTo>
                    <a:pt x="903" y="16116"/>
                  </a:moveTo>
                  <a:cubicBezTo>
                    <a:pt x="1079" y="16141"/>
                    <a:pt x="1254" y="16091"/>
                    <a:pt x="1404" y="15965"/>
                  </a:cubicBezTo>
                  <a:cubicBezTo>
                    <a:pt x="527" y="10802"/>
                    <a:pt x="627" y="5464"/>
                    <a:pt x="1730" y="351"/>
                  </a:cubicBezTo>
                  <a:lnTo>
                    <a:pt x="1304" y="0"/>
                  </a:lnTo>
                  <a:cubicBezTo>
                    <a:pt x="126" y="5289"/>
                    <a:pt x="1" y="10802"/>
                    <a:pt x="903" y="1611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1"/>
            <p:cNvSpPr/>
            <p:nvPr/>
          </p:nvSpPr>
          <p:spPr>
            <a:xfrm>
              <a:off x="7378425" y="4172350"/>
              <a:ext cx="73950" cy="83975"/>
            </a:xfrm>
            <a:custGeom>
              <a:avLst/>
              <a:gdLst/>
              <a:ahLst/>
              <a:cxnLst/>
              <a:rect l="l" t="t" r="r" b="b"/>
              <a:pathLst>
                <a:path w="2958" h="3359" extrusionOk="0">
                  <a:moveTo>
                    <a:pt x="451" y="1028"/>
                  </a:moveTo>
                  <a:cubicBezTo>
                    <a:pt x="0" y="1730"/>
                    <a:pt x="25" y="2682"/>
                    <a:pt x="476" y="3359"/>
                  </a:cubicBezTo>
                  <a:lnTo>
                    <a:pt x="476" y="3359"/>
                  </a:lnTo>
                  <a:cubicBezTo>
                    <a:pt x="702" y="2958"/>
                    <a:pt x="1078" y="2682"/>
                    <a:pt x="1479" y="2431"/>
                  </a:cubicBezTo>
                  <a:lnTo>
                    <a:pt x="1479" y="2431"/>
                  </a:lnTo>
                  <a:cubicBezTo>
                    <a:pt x="1855" y="2181"/>
                    <a:pt x="2281" y="1930"/>
                    <a:pt x="2556" y="1579"/>
                  </a:cubicBezTo>
                  <a:lnTo>
                    <a:pt x="2556" y="1579"/>
                  </a:lnTo>
                  <a:cubicBezTo>
                    <a:pt x="2832" y="1203"/>
                    <a:pt x="2957" y="677"/>
                    <a:pt x="2707" y="301"/>
                  </a:cubicBezTo>
                  <a:lnTo>
                    <a:pt x="2707" y="301"/>
                  </a:lnTo>
                  <a:lnTo>
                    <a:pt x="2556" y="25"/>
                  </a:lnTo>
                  <a:cubicBezTo>
                    <a:pt x="2456" y="0"/>
                    <a:pt x="2381" y="0"/>
                    <a:pt x="2306" y="0"/>
                  </a:cubicBezTo>
                  <a:lnTo>
                    <a:pt x="2306" y="0"/>
                  </a:lnTo>
                  <a:cubicBezTo>
                    <a:pt x="1554" y="0"/>
                    <a:pt x="827" y="401"/>
                    <a:pt x="451" y="10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1"/>
            <p:cNvSpPr/>
            <p:nvPr/>
          </p:nvSpPr>
          <p:spPr>
            <a:xfrm>
              <a:off x="7378425" y="4169850"/>
              <a:ext cx="73950" cy="86475"/>
            </a:xfrm>
            <a:custGeom>
              <a:avLst/>
              <a:gdLst/>
              <a:ahLst/>
              <a:cxnLst/>
              <a:rect l="l" t="t" r="r" b="b"/>
              <a:pathLst>
                <a:path w="2958" h="3459" fill="none" extrusionOk="0">
                  <a:moveTo>
                    <a:pt x="2556" y="125"/>
                  </a:moveTo>
                  <a:lnTo>
                    <a:pt x="2707" y="376"/>
                  </a:lnTo>
                  <a:cubicBezTo>
                    <a:pt x="2957" y="777"/>
                    <a:pt x="2832" y="1303"/>
                    <a:pt x="2556" y="1679"/>
                  </a:cubicBezTo>
                  <a:cubicBezTo>
                    <a:pt x="2281" y="2030"/>
                    <a:pt x="1855" y="2281"/>
                    <a:pt x="1479" y="2531"/>
                  </a:cubicBezTo>
                  <a:cubicBezTo>
                    <a:pt x="1078" y="2782"/>
                    <a:pt x="702" y="3058"/>
                    <a:pt x="476" y="3459"/>
                  </a:cubicBezTo>
                  <a:cubicBezTo>
                    <a:pt x="25" y="2782"/>
                    <a:pt x="0" y="1830"/>
                    <a:pt x="451" y="1128"/>
                  </a:cubicBezTo>
                  <a:cubicBezTo>
                    <a:pt x="877" y="426"/>
                    <a:pt x="1729" y="0"/>
                    <a:pt x="2556" y="1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1"/>
            <p:cNvSpPr/>
            <p:nvPr/>
          </p:nvSpPr>
          <p:spPr>
            <a:xfrm>
              <a:off x="7312000" y="4137250"/>
              <a:ext cx="106550" cy="51400"/>
            </a:xfrm>
            <a:custGeom>
              <a:avLst/>
              <a:gdLst/>
              <a:ahLst/>
              <a:cxnLst/>
              <a:rect l="l" t="t" r="r" b="b"/>
              <a:pathLst>
                <a:path w="4262" h="2056" extrusionOk="0">
                  <a:moveTo>
                    <a:pt x="2883" y="1"/>
                  </a:moveTo>
                  <a:cubicBezTo>
                    <a:pt x="2356" y="26"/>
                    <a:pt x="1880" y="226"/>
                    <a:pt x="1404" y="452"/>
                  </a:cubicBezTo>
                  <a:lnTo>
                    <a:pt x="1404" y="452"/>
                  </a:lnTo>
                  <a:cubicBezTo>
                    <a:pt x="953" y="677"/>
                    <a:pt x="502" y="953"/>
                    <a:pt x="0" y="1104"/>
                  </a:cubicBezTo>
                  <a:lnTo>
                    <a:pt x="0" y="1104"/>
                  </a:lnTo>
                  <a:cubicBezTo>
                    <a:pt x="527" y="1705"/>
                    <a:pt x="1304" y="2056"/>
                    <a:pt x="2106" y="2031"/>
                  </a:cubicBezTo>
                  <a:lnTo>
                    <a:pt x="2106" y="2031"/>
                  </a:lnTo>
                  <a:cubicBezTo>
                    <a:pt x="2883" y="2031"/>
                    <a:pt x="3660" y="1655"/>
                    <a:pt x="4186" y="1053"/>
                  </a:cubicBezTo>
                  <a:lnTo>
                    <a:pt x="4186" y="1053"/>
                  </a:lnTo>
                  <a:lnTo>
                    <a:pt x="4261" y="527"/>
                  </a:lnTo>
                  <a:cubicBezTo>
                    <a:pt x="3960" y="176"/>
                    <a:pt x="3459" y="1"/>
                    <a:pt x="2983" y="1"/>
                  </a:cubicBezTo>
                  <a:lnTo>
                    <a:pt x="2983" y="1"/>
                  </a:lnTo>
                  <a:cubicBezTo>
                    <a:pt x="2958" y="1"/>
                    <a:pt x="2908" y="1"/>
                    <a:pt x="2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1"/>
            <p:cNvSpPr/>
            <p:nvPr/>
          </p:nvSpPr>
          <p:spPr>
            <a:xfrm>
              <a:off x="7312000" y="4136625"/>
              <a:ext cx="106550" cy="52025"/>
            </a:xfrm>
            <a:custGeom>
              <a:avLst/>
              <a:gdLst/>
              <a:ahLst/>
              <a:cxnLst/>
              <a:rect l="l" t="t" r="r" b="b"/>
              <a:pathLst>
                <a:path w="4262" h="2081" fill="none" extrusionOk="0">
                  <a:moveTo>
                    <a:pt x="1404" y="477"/>
                  </a:moveTo>
                  <a:cubicBezTo>
                    <a:pt x="1880" y="251"/>
                    <a:pt x="2356" y="51"/>
                    <a:pt x="2883" y="26"/>
                  </a:cubicBezTo>
                  <a:cubicBezTo>
                    <a:pt x="3384" y="1"/>
                    <a:pt x="3935" y="151"/>
                    <a:pt x="4261" y="552"/>
                  </a:cubicBezTo>
                  <a:lnTo>
                    <a:pt x="4186" y="1078"/>
                  </a:lnTo>
                  <a:cubicBezTo>
                    <a:pt x="3660" y="1680"/>
                    <a:pt x="2883" y="2056"/>
                    <a:pt x="2106" y="2056"/>
                  </a:cubicBezTo>
                  <a:cubicBezTo>
                    <a:pt x="1304" y="2081"/>
                    <a:pt x="527" y="1730"/>
                    <a:pt x="0" y="1129"/>
                  </a:cubicBezTo>
                  <a:cubicBezTo>
                    <a:pt x="502" y="978"/>
                    <a:pt x="953" y="702"/>
                    <a:pt x="1404" y="4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1"/>
            <p:cNvSpPr/>
            <p:nvPr/>
          </p:nvSpPr>
          <p:spPr>
            <a:xfrm>
              <a:off x="7310125" y="4090275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extrusionOk="0">
                  <a:moveTo>
                    <a:pt x="2506" y="1704"/>
                  </a:moveTo>
                  <a:cubicBezTo>
                    <a:pt x="2807" y="1754"/>
                    <a:pt x="3108" y="1780"/>
                    <a:pt x="3384" y="1679"/>
                  </a:cubicBezTo>
                  <a:lnTo>
                    <a:pt x="3384" y="1679"/>
                  </a:lnTo>
                  <a:cubicBezTo>
                    <a:pt x="3659" y="1579"/>
                    <a:pt x="3910" y="1353"/>
                    <a:pt x="3985" y="1078"/>
                  </a:cubicBezTo>
                  <a:lnTo>
                    <a:pt x="3985" y="1078"/>
                  </a:lnTo>
                  <a:lnTo>
                    <a:pt x="3684" y="952"/>
                  </a:lnTo>
                  <a:cubicBezTo>
                    <a:pt x="3334" y="401"/>
                    <a:pt x="2607" y="201"/>
                    <a:pt x="1955" y="175"/>
                  </a:cubicBezTo>
                  <a:lnTo>
                    <a:pt x="1955" y="175"/>
                  </a:lnTo>
                  <a:cubicBezTo>
                    <a:pt x="1303" y="125"/>
                    <a:pt x="627" y="201"/>
                    <a:pt x="0" y="0"/>
                  </a:cubicBezTo>
                  <a:lnTo>
                    <a:pt x="0" y="0"/>
                  </a:lnTo>
                  <a:cubicBezTo>
                    <a:pt x="527" y="902"/>
                    <a:pt x="1479" y="1554"/>
                    <a:pt x="2506" y="17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1"/>
            <p:cNvSpPr/>
            <p:nvPr/>
          </p:nvSpPr>
          <p:spPr>
            <a:xfrm>
              <a:off x="7310125" y="4090275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fill="none" extrusionOk="0">
                  <a:moveTo>
                    <a:pt x="3684" y="952"/>
                  </a:moveTo>
                  <a:lnTo>
                    <a:pt x="3985" y="1078"/>
                  </a:lnTo>
                  <a:cubicBezTo>
                    <a:pt x="3910" y="1353"/>
                    <a:pt x="3659" y="1579"/>
                    <a:pt x="3384" y="1679"/>
                  </a:cubicBezTo>
                  <a:cubicBezTo>
                    <a:pt x="3108" y="1780"/>
                    <a:pt x="2807" y="1754"/>
                    <a:pt x="2506" y="1704"/>
                  </a:cubicBezTo>
                  <a:cubicBezTo>
                    <a:pt x="1479" y="1554"/>
                    <a:pt x="527" y="902"/>
                    <a:pt x="0" y="0"/>
                  </a:cubicBezTo>
                  <a:cubicBezTo>
                    <a:pt x="627" y="201"/>
                    <a:pt x="1303" y="125"/>
                    <a:pt x="1955" y="175"/>
                  </a:cubicBezTo>
                  <a:cubicBezTo>
                    <a:pt x="2607" y="201"/>
                    <a:pt x="3334" y="401"/>
                    <a:pt x="3684" y="9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1"/>
            <p:cNvSpPr/>
            <p:nvPr/>
          </p:nvSpPr>
          <p:spPr>
            <a:xfrm>
              <a:off x="7333925" y="4043900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extrusionOk="0">
                  <a:moveTo>
                    <a:pt x="1329" y="1579"/>
                  </a:moveTo>
                  <a:cubicBezTo>
                    <a:pt x="1880" y="2005"/>
                    <a:pt x="2582" y="2231"/>
                    <a:pt x="3259" y="2081"/>
                  </a:cubicBezTo>
                  <a:lnTo>
                    <a:pt x="3259" y="2081"/>
                  </a:lnTo>
                  <a:lnTo>
                    <a:pt x="3259" y="1780"/>
                  </a:lnTo>
                  <a:cubicBezTo>
                    <a:pt x="3284" y="1354"/>
                    <a:pt x="2983" y="928"/>
                    <a:pt x="2582" y="702"/>
                  </a:cubicBezTo>
                  <a:lnTo>
                    <a:pt x="2582" y="702"/>
                  </a:lnTo>
                  <a:cubicBezTo>
                    <a:pt x="2206" y="477"/>
                    <a:pt x="1730" y="401"/>
                    <a:pt x="1304" y="351"/>
                  </a:cubicBezTo>
                  <a:lnTo>
                    <a:pt x="1304" y="351"/>
                  </a:lnTo>
                  <a:cubicBezTo>
                    <a:pt x="853" y="276"/>
                    <a:pt x="402" y="226"/>
                    <a:pt x="1" y="0"/>
                  </a:cubicBezTo>
                  <a:lnTo>
                    <a:pt x="1" y="0"/>
                  </a:lnTo>
                  <a:cubicBezTo>
                    <a:pt x="351" y="602"/>
                    <a:pt x="752" y="1178"/>
                    <a:pt x="1329" y="15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1"/>
            <p:cNvSpPr/>
            <p:nvPr/>
          </p:nvSpPr>
          <p:spPr>
            <a:xfrm>
              <a:off x="7333925" y="4043900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fill="none" extrusionOk="0">
                  <a:moveTo>
                    <a:pt x="3259" y="1780"/>
                  </a:moveTo>
                  <a:lnTo>
                    <a:pt x="3259" y="2081"/>
                  </a:lnTo>
                  <a:cubicBezTo>
                    <a:pt x="2582" y="2231"/>
                    <a:pt x="1880" y="2005"/>
                    <a:pt x="1329" y="1579"/>
                  </a:cubicBezTo>
                  <a:cubicBezTo>
                    <a:pt x="752" y="1178"/>
                    <a:pt x="351" y="602"/>
                    <a:pt x="1" y="0"/>
                  </a:cubicBezTo>
                  <a:cubicBezTo>
                    <a:pt x="402" y="226"/>
                    <a:pt x="853" y="276"/>
                    <a:pt x="1304" y="351"/>
                  </a:cubicBezTo>
                  <a:cubicBezTo>
                    <a:pt x="1730" y="401"/>
                    <a:pt x="2206" y="477"/>
                    <a:pt x="2582" y="702"/>
                  </a:cubicBezTo>
                  <a:cubicBezTo>
                    <a:pt x="2983" y="928"/>
                    <a:pt x="3284" y="1354"/>
                    <a:pt x="3259" y="178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1"/>
            <p:cNvSpPr/>
            <p:nvPr/>
          </p:nvSpPr>
          <p:spPr>
            <a:xfrm>
              <a:off x="7369650" y="3993775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extrusionOk="0">
                  <a:moveTo>
                    <a:pt x="602" y="2081"/>
                  </a:moveTo>
                  <a:cubicBezTo>
                    <a:pt x="978" y="2707"/>
                    <a:pt x="1679" y="3183"/>
                    <a:pt x="2406" y="3058"/>
                  </a:cubicBezTo>
                  <a:lnTo>
                    <a:pt x="2406" y="3058"/>
                  </a:lnTo>
                  <a:lnTo>
                    <a:pt x="2732" y="2958"/>
                  </a:lnTo>
                  <a:cubicBezTo>
                    <a:pt x="2932" y="2482"/>
                    <a:pt x="2857" y="1930"/>
                    <a:pt x="2582" y="1479"/>
                  </a:cubicBezTo>
                  <a:lnTo>
                    <a:pt x="2582" y="1479"/>
                  </a:lnTo>
                  <a:cubicBezTo>
                    <a:pt x="2331" y="1053"/>
                    <a:pt x="1905" y="727"/>
                    <a:pt x="1429" y="502"/>
                  </a:cubicBezTo>
                  <a:lnTo>
                    <a:pt x="1429" y="502"/>
                  </a:lnTo>
                  <a:cubicBezTo>
                    <a:pt x="978" y="276"/>
                    <a:pt x="476" y="151"/>
                    <a:pt x="0" y="0"/>
                  </a:cubicBezTo>
                  <a:lnTo>
                    <a:pt x="0" y="0"/>
                  </a:lnTo>
                  <a:cubicBezTo>
                    <a:pt x="100" y="727"/>
                    <a:pt x="226" y="1454"/>
                    <a:pt x="602" y="20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1"/>
            <p:cNvSpPr/>
            <p:nvPr/>
          </p:nvSpPr>
          <p:spPr>
            <a:xfrm>
              <a:off x="7369650" y="3993775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fill="none" extrusionOk="0">
                  <a:moveTo>
                    <a:pt x="2406" y="3058"/>
                  </a:moveTo>
                  <a:cubicBezTo>
                    <a:pt x="1679" y="3183"/>
                    <a:pt x="978" y="2707"/>
                    <a:pt x="602" y="2081"/>
                  </a:cubicBezTo>
                  <a:cubicBezTo>
                    <a:pt x="226" y="1454"/>
                    <a:pt x="100" y="727"/>
                    <a:pt x="0" y="0"/>
                  </a:cubicBezTo>
                  <a:cubicBezTo>
                    <a:pt x="476" y="151"/>
                    <a:pt x="978" y="276"/>
                    <a:pt x="1429" y="502"/>
                  </a:cubicBezTo>
                  <a:cubicBezTo>
                    <a:pt x="1905" y="727"/>
                    <a:pt x="2331" y="1053"/>
                    <a:pt x="2582" y="1479"/>
                  </a:cubicBezTo>
                  <a:cubicBezTo>
                    <a:pt x="2857" y="1930"/>
                    <a:pt x="2932" y="2482"/>
                    <a:pt x="2732" y="295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1"/>
            <p:cNvSpPr/>
            <p:nvPr/>
          </p:nvSpPr>
          <p:spPr>
            <a:xfrm>
              <a:off x="7439200" y="3959925"/>
              <a:ext cx="49525" cy="104050"/>
            </a:xfrm>
            <a:custGeom>
              <a:avLst/>
              <a:gdLst/>
              <a:ahLst/>
              <a:cxnLst/>
              <a:rect l="l" t="t" r="r" b="b"/>
              <a:pathLst>
                <a:path w="1981" h="4162" extrusionOk="0">
                  <a:moveTo>
                    <a:pt x="25" y="1831"/>
                  </a:moveTo>
                  <a:cubicBezTo>
                    <a:pt x="0" y="2608"/>
                    <a:pt x="276" y="3359"/>
                    <a:pt x="551" y="4061"/>
                  </a:cubicBezTo>
                  <a:lnTo>
                    <a:pt x="551" y="4061"/>
                  </a:lnTo>
                  <a:lnTo>
                    <a:pt x="877" y="4161"/>
                  </a:lnTo>
                  <a:cubicBezTo>
                    <a:pt x="1604" y="3710"/>
                    <a:pt x="1980" y="2758"/>
                    <a:pt x="1729" y="1956"/>
                  </a:cubicBezTo>
                  <a:lnTo>
                    <a:pt x="1729" y="1956"/>
                  </a:lnTo>
                  <a:cubicBezTo>
                    <a:pt x="1654" y="1630"/>
                    <a:pt x="1454" y="1329"/>
                    <a:pt x="1328" y="1004"/>
                  </a:cubicBezTo>
                  <a:lnTo>
                    <a:pt x="1328" y="1004"/>
                  </a:lnTo>
                  <a:cubicBezTo>
                    <a:pt x="1203" y="678"/>
                    <a:pt x="1103" y="327"/>
                    <a:pt x="1228" y="1"/>
                  </a:cubicBezTo>
                  <a:lnTo>
                    <a:pt x="1228" y="1"/>
                  </a:lnTo>
                  <a:cubicBezTo>
                    <a:pt x="501" y="252"/>
                    <a:pt x="75" y="1054"/>
                    <a:pt x="25" y="18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1"/>
            <p:cNvSpPr/>
            <p:nvPr/>
          </p:nvSpPr>
          <p:spPr>
            <a:xfrm>
              <a:off x="7439200" y="3959300"/>
              <a:ext cx="49525" cy="104675"/>
            </a:xfrm>
            <a:custGeom>
              <a:avLst/>
              <a:gdLst/>
              <a:ahLst/>
              <a:cxnLst/>
              <a:rect l="l" t="t" r="r" b="b"/>
              <a:pathLst>
                <a:path w="1981" h="4187" fill="none" extrusionOk="0">
                  <a:moveTo>
                    <a:pt x="877" y="4186"/>
                  </a:moveTo>
                  <a:lnTo>
                    <a:pt x="551" y="4086"/>
                  </a:lnTo>
                  <a:cubicBezTo>
                    <a:pt x="276" y="3384"/>
                    <a:pt x="0" y="2633"/>
                    <a:pt x="25" y="1856"/>
                  </a:cubicBezTo>
                  <a:cubicBezTo>
                    <a:pt x="75" y="1079"/>
                    <a:pt x="501" y="277"/>
                    <a:pt x="1228" y="1"/>
                  </a:cubicBezTo>
                  <a:cubicBezTo>
                    <a:pt x="1103" y="352"/>
                    <a:pt x="1203" y="703"/>
                    <a:pt x="1328" y="1029"/>
                  </a:cubicBezTo>
                  <a:cubicBezTo>
                    <a:pt x="1454" y="1354"/>
                    <a:pt x="1654" y="1655"/>
                    <a:pt x="1729" y="1981"/>
                  </a:cubicBezTo>
                  <a:cubicBezTo>
                    <a:pt x="1980" y="2783"/>
                    <a:pt x="1604" y="3735"/>
                    <a:pt x="877" y="418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1"/>
            <p:cNvSpPr/>
            <p:nvPr/>
          </p:nvSpPr>
          <p:spPr>
            <a:xfrm>
              <a:off x="7453600" y="4165450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extrusionOk="0">
                  <a:moveTo>
                    <a:pt x="552" y="402"/>
                  </a:moveTo>
                  <a:cubicBezTo>
                    <a:pt x="201" y="602"/>
                    <a:pt x="1" y="1053"/>
                    <a:pt x="1" y="1454"/>
                  </a:cubicBezTo>
                  <a:lnTo>
                    <a:pt x="1" y="1454"/>
                  </a:lnTo>
                  <a:cubicBezTo>
                    <a:pt x="1" y="1880"/>
                    <a:pt x="201" y="2281"/>
                    <a:pt x="502" y="2582"/>
                  </a:cubicBezTo>
                  <a:lnTo>
                    <a:pt x="502" y="2582"/>
                  </a:lnTo>
                  <a:cubicBezTo>
                    <a:pt x="803" y="2908"/>
                    <a:pt x="1179" y="3108"/>
                    <a:pt x="1580" y="3234"/>
                  </a:cubicBezTo>
                  <a:lnTo>
                    <a:pt x="1580" y="3234"/>
                  </a:lnTo>
                  <a:cubicBezTo>
                    <a:pt x="1454" y="3108"/>
                    <a:pt x="1454" y="2858"/>
                    <a:pt x="1554" y="2682"/>
                  </a:cubicBezTo>
                  <a:lnTo>
                    <a:pt x="1554" y="2682"/>
                  </a:lnTo>
                  <a:cubicBezTo>
                    <a:pt x="1630" y="2507"/>
                    <a:pt x="1780" y="2382"/>
                    <a:pt x="1880" y="2206"/>
                  </a:cubicBezTo>
                  <a:lnTo>
                    <a:pt x="1880" y="2206"/>
                  </a:lnTo>
                  <a:cubicBezTo>
                    <a:pt x="2131" y="1830"/>
                    <a:pt x="2206" y="1329"/>
                    <a:pt x="2056" y="903"/>
                  </a:cubicBezTo>
                  <a:lnTo>
                    <a:pt x="2056" y="903"/>
                  </a:lnTo>
                  <a:cubicBezTo>
                    <a:pt x="1880" y="477"/>
                    <a:pt x="1529" y="126"/>
                    <a:pt x="1078" y="1"/>
                  </a:cubicBezTo>
                  <a:lnTo>
                    <a:pt x="10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1"/>
            <p:cNvSpPr/>
            <p:nvPr/>
          </p:nvSpPr>
          <p:spPr>
            <a:xfrm>
              <a:off x="7453600" y="4165450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fill="none" extrusionOk="0">
                  <a:moveTo>
                    <a:pt x="552" y="402"/>
                  </a:moveTo>
                  <a:lnTo>
                    <a:pt x="1078" y="1"/>
                  </a:lnTo>
                  <a:cubicBezTo>
                    <a:pt x="1529" y="126"/>
                    <a:pt x="1880" y="477"/>
                    <a:pt x="2056" y="903"/>
                  </a:cubicBezTo>
                  <a:cubicBezTo>
                    <a:pt x="2206" y="1329"/>
                    <a:pt x="2131" y="1830"/>
                    <a:pt x="1880" y="2206"/>
                  </a:cubicBezTo>
                  <a:cubicBezTo>
                    <a:pt x="1780" y="2382"/>
                    <a:pt x="1630" y="2507"/>
                    <a:pt x="1554" y="2682"/>
                  </a:cubicBezTo>
                  <a:cubicBezTo>
                    <a:pt x="1454" y="2858"/>
                    <a:pt x="1454" y="3108"/>
                    <a:pt x="1580" y="3234"/>
                  </a:cubicBezTo>
                  <a:cubicBezTo>
                    <a:pt x="1179" y="3108"/>
                    <a:pt x="803" y="2883"/>
                    <a:pt x="502" y="2582"/>
                  </a:cubicBezTo>
                  <a:cubicBezTo>
                    <a:pt x="201" y="2281"/>
                    <a:pt x="1" y="1880"/>
                    <a:pt x="1" y="1454"/>
                  </a:cubicBezTo>
                  <a:cubicBezTo>
                    <a:pt x="1" y="1053"/>
                    <a:pt x="201" y="602"/>
                    <a:pt x="552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1"/>
            <p:cNvSpPr/>
            <p:nvPr/>
          </p:nvSpPr>
          <p:spPr>
            <a:xfrm>
              <a:off x="7489950" y="4143525"/>
              <a:ext cx="80225" cy="65800"/>
            </a:xfrm>
            <a:custGeom>
              <a:avLst/>
              <a:gdLst/>
              <a:ahLst/>
              <a:cxnLst/>
              <a:rect l="l" t="t" r="r" b="b"/>
              <a:pathLst>
                <a:path w="3209" h="2632" extrusionOk="0">
                  <a:moveTo>
                    <a:pt x="1078" y="25"/>
                  </a:moveTo>
                  <a:lnTo>
                    <a:pt x="25" y="301"/>
                  </a:lnTo>
                  <a:cubicBezTo>
                    <a:pt x="0" y="827"/>
                    <a:pt x="351" y="1304"/>
                    <a:pt x="752" y="1655"/>
                  </a:cubicBezTo>
                  <a:lnTo>
                    <a:pt x="752" y="1655"/>
                  </a:lnTo>
                  <a:cubicBezTo>
                    <a:pt x="1429" y="2231"/>
                    <a:pt x="2306" y="2582"/>
                    <a:pt x="3208" y="2632"/>
                  </a:cubicBezTo>
                  <a:lnTo>
                    <a:pt x="3208" y="2632"/>
                  </a:lnTo>
                  <a:cubicBezTo>
                    <a:pt x="2907" y="2356"/>
                    <a:pt x="2757" y="1955"/>
                    <a:pt x="2632" y="1579"/>
                  </a:cubicBezTo>
                  <a:lnTo>
                    <a:pt x="2632" y="1579"/>
                  </a:lnTo>
                  <a:cubicBezTo>
                    <a:pt x="2506" y="1178"/>
                    <a:pt x="2406" y="777"/>
                    <a:pt x="2156" y="452"/>
                  </a:cubicBezTo>
                  <a:lnTo>
                    <a:pt x="2156" y="452"/>
                  </a:lnTo>
                  <a:cubicBezTo>
                    <a:pt x="1955" y="176"/>
                    <a:pt x="1654" y="0"/>
                    <a:pt x="1329" y="0"/>
                  </a:cubicBezTo>
                  <a:lnTo>
                    <a:pt x="1329" y="0"/>
                  </a:lnTo>
                  <a:cubicBezTo>
                    <a:pt x="1253" y="0"/>
                    <a:pt x="1178" y="0"/>
                    <a:pt x="1078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1"/>
            <p:cNvSpPr/>
            <p:nvPr/>
          </p:nvSpPr>
          <p:spPr>
            <a:xfrm>
              <a:off x="7489950" y="4141025"/>
              <a:ext cx="80225" cy="68300"/>
            </a:xfrm>
            <a:custGeom>
              <a:avLst/>
              <a:gdLst/>
              <a:ahLst/>
              <a:cxnLst/>
              <a:rect l="l" t="t" r="r" b="b"/>
              <a:pathLst>
                <a:path w="3209" h="2732" fill="none" extrusionOk="0">
                  <a:moveTo>
                    <a:pt x="25" y="401"/>
                  </a:moveTo>
                  <a:lnTo>
                    <a:pt x="1078" y="125"/>
                  </a:lnTo>
                  <a:cubicBezTo>
                    <a:pt x="1479" y="0"/>
                    <a:pt x="1905" y="226"/>
                    <a:pt x="2156" y="552"/>
                  </a:cubicBezTo>
                  <a:cubicBezTo>
                    <a:pt x="2406" y="877"/>
                    <a:pt x="2506" y="1278"/>
                    <a:pt x="2632" y="1679"/>
                  </a:cubicBezTo>
                  <a:cubicBezTo>
                    <a:pt x="2757" y="2055"/>
                    <a:pt x="2907" y="2456"/>
                    <a:pt x="3208" y="2732"/>
                  </a:cubicBezTo>
                  <a:cubicBezTo>
                    <a:pt x="2306" y="2682"/>
                    <a:pt x="1429" y="2331"/>
                    <a:pt x="752" y="1755"/>
                  </a:cubicBezTo>
                  <a:cubicBezTo>
                    <a:pt x="351" y="1404"/>
                    <a:pt x="0" y="927"/>
                    <a:pt x="25" y="4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1"/>
            <p:cNvSpPr/>
            <p:nvPr/>
          </p:nvSpPr>
          <p:spPr>
            <a:xfrm>
              <a:off x="7508750" y="4104675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426" y="401"/>
                  </a:moveTo>
                  <a:lnTo>
                    <a:pt x="0" y="677"/>
                  </a:lnTo>
                  <a:cubicBezTo>
                    <a:pt x="401" y="1279"/>
                    <a:pt x="1153" y="1579"/>
                    <a:pt x="1905" y="1579"/>
                  </a:cubicBezTo>
                  <a:lnTo>
                    <a:pt x="1905" y="1579"/>
                  </a:lnTo>
                  <a:cubicBezTo>
                    <a:pt x="2632" y="1579"/>
                    <a:pt x="3333" y="1304"/>
                    <a:pt x="4010" y="1003"/>
                  </a:cubicBezTo>
                  <a:lnTo>
                    <a:pt x="4010" y="1003"/>
                  </a:lnTo>
                  <a:cubicBezTo>
                    <a:pt x="3584" y="928"/>
                    <a:pt x="3183" y="702"/>
                    <a:pt x="2807" y="502"/>
                  </a:cubicBezTo>
                  <a:lnTo>
                    <a:pt x="2807" y="502"/>
                  </a:lnTo>
                  <a:cubicBezTo>
                    <a:pt x="2431" y="276"/>
                    <a:pt x="2030" y="76"/>
                    <a:pt x="1604" y="0"/>
                  </a:cubicBezTo>
                  <a:lnTo>
                    <a:pt x="1604" y="0"/>
                  </a:lnTo>
                  <a:cubicBezTo>
                    <a:pt x="1529" y="0"/>
                    <a:pt x="1454" y="0"/>
                    <a:pt x="1379" y="0"/>
                  </a:cubicBezTo>
                  <a:lnTo>
                    <a:pt x="1379" y="0"/>
                  </a:lnTo>
                  <a:cubicBezTo>
                    <a:pt x="1003" y="0"/>
                    <a:pt x="652" y="126"/>
                    <a:pt x="426" y="4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1"/>
            <p:cNvSpPr/>
            <p:nvPr/>
          </p:nvSpPr>
          <p:spPr>
            <a:xfrm>
              <a:off x="7508750" y="4103425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0" y="727"/>
                  </a:moveTo>
                  <a:lnTo>
                    <a:pt x="426" y="451"/>
                  </a:lnTo>
                  <a:cubicBezTo>
                    <a:pt x="702" y="126"/>
                    <a:pt x="1178" y="0"/>
                    <a:pt x="1604" y="50"/>
                  </a:cubicBezTo>
                  <a:cubicBezTo>
                    <a:pt x="2030" y="126"/>
                    <a:pt x="2431" y="326"/>
                    <a:pt x="2807" y="552"/>
                  </a:cubicBezTo>
                  <a:cubicBezTo>
                    <a:pt x="3183" y="752"/>
                    <a:pt x="3584" y="978"/>
                    <a:pt x="4010" y="1053"/>
                  </a:cubicBezTo>
                  <a:cubicBezTo>
                    <a:pt x="3333" y="1354"/>
                    <a:pt x="2632" y="1629"/>
                    <a:pt x="1905" y="1629"/>
                  </a:cubicBezTo>
                  <a:cubicBezTo>
                    <a:pt x="1153" y="1629"/>
                    <a:pt x="401" y="1329"/>
                    <a:pt x="0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1"/>
            <p:cNvSpPr/>
            <p:nvPr/>
          </p:nvSpPr>
          <p:spPr>
            <a:xfrm>
              <a:off x="7507475" y="40551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1304" y="201"/>
                  </a:moveTo>
                  <a:cubicBezTo>
                    <a:pt x="1003" y="251"/>
                    <a:pt x="703" y="326"/>
                    <a:pt x="452" y="477"/>
                  </a:cubicBezTo>
                  <a:lnTo>
                    <a:pt x="452" y="477"/>
                  </a:lnTo>
                  <a:cubicBezTo>
                    <a:pt x="201" y="652"/>
                    <a:pt x="1" y="903"/>
                    <a:pt x="1" y="1204"/>
                  </a:cubicBezTo>
                  <a:lnTo>
                    <a:pt x="1" y="1204"/>
                  </a:lnTo>
                  <a:lnTo>
                    <a:pt x="277" y="1680"/>
                  </a:lnTo>
                  <a:cubicBezTo>
                    <a:pt x="953" y="1805"/>
                    <a:pt x="1705" y="1830"/>
                    <a:pt x="2307" y="1479"/>
                  </a:cubicBezTo>
                  <a:lnTo>
                    <a:pt x="2307" y="1479"/>
                  </a:lnTo>
                  <a:cubicBezTo>
                    <a:pt x="2858" y="1153"/>
                    <a:pt x="3209" y="577"/>
                    <a:pt x="3535" y="1"/>
                  </a:cubicBezTo>
                  <a:lnTo>
                    <a:pt x="3535" y="1"/>
                  </a:lnTo>
                  <a:lnTo>
                    <a:pt x="3510" y="1"/>
                  </a:lnTo>
                  <a:lnTo>
                    <a:pt x="3510" y="1"/>
                  </a:lnTo>
                  <a:cubicBezTo>
                    <a:pt x="2783" y="1"/>
                    <a:pt x="2031" y="76"/>
                    <a:pt x="1304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1"/>
            <p:cNvSpPr/>
            <p:nvPr/>
          </p:nvSpPr>
          <p:spPr>
            <a:xfrm>
              <a:off x="7507475" y="40551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2307" y="1479"/>
                  </a:moveTo>
                  <a:cubicBezTo>
                    <a:pt x="1705" y="1830"/>
                    <a:pt x="953" y="1805"/>
                    <a:pt x="277" y="1680"/>
                  </a:cubicBezTo>
                  <a:lnTo>
                    <a:pt x="1" y="1204"/>
                  </a:lnTo>
                  <a:cubicBezTo>
                    <a:pt x="1" y="903"/>
                    <a:pt x="201" y="652"/>
                    <a:pt x="452" y="477"/>
                  </a:cubicBezTo>
                  <a:cubicBezTo>
                    <a:pt x="703" y="326"/>
                    <a:pt x="1003" y="251"/>
                    <a:pt x="1304" y="201"/>
                  </a:cubicBezTo>
                  <a:cubicBezTo>
                    <a:pt x="2031" y="76"/>
                    <a:pt x="2783" y="1"/>
                    <a:pt x="3535" y="1"/>
                  </a:cubicBezTo>
                  <a:cubicBezTo>
                    <a:pt x="3209" y="577"/>
                    <a:pt x="2858" y="1153"/>
                    <a:pt x="2307" y="147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1"/>
            <p:cNvSpPr/>
            <p:nvPr/>
          </p:nvSpPr>
          <p:spPr>
            <a:xfrm>
              <a:off x="7481800" y="3979975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extrusionOk="0">
                  <a:moveTo>
                    <a:pt x="276" y="2156"/>
                  </a:moveTo>
                  <a:cubicBezTo>
                    <a:pt x="151" y="2357"/>
                    <a:pt x="51" y="2608"/>
                    <a:pt x="25" y="2833"/>
                  </a:cubicBezTo>
                  <a:lnTo>
                    <a:pt x="25" y="2833"/>
                  </a:lnTo>
                  <a:cubicBezTo>
                    <a:pt x="0" y="3084"/>
                    <a:pt x="51" y="3334"/>
                    <a:pt x="176" y="3535"/>
                  </a:cubicBezTo>
                  <a:lnTo>
                    <a:pt x="176" y="3535"/>
                  </a:lnTo>
                  <a:lnTo>
                    <a:pt x="752" y="3760"/>
                  </a:lnTo>
                  <a:cubicBezTo>
                    <a:pt x="1504" y="3585"/>
                    <a:pt x="2081" y="2933"/>
                    <a:pt x="2381" y="2232"/>
                  </a:cubicBezTo>
                  <a:lnTo>
                    <a:pt x="2381" y="2232"/>
                  </a:lnTo>
                  <a:cubicBezTo>
                    <a:pt x="2707" y="1530"/>
                    <a:pt x="2807" y="753"/>
                    <a:pt x="2883" y="1"/>
                  </a:cubicBezTo>
                  <a:lnTo>
                    <a:pt x="2883" y="1"/>
                  </a:lnTo>
                  <a:cubicBezTo>
                    <a:pt x="1880" y="552"/>
                    <a:pt x="827" y="1154"/>
                    <a:pt x="276" y="2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1"/>
            <p:cNvSpPr/>
            <p:nvPr/>
          </p:nvSpPr>
          <p:spPr>
            <a:xfrm>
              <a:off x="7481800" y="3979975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fill="none" extrusionOk="0">
                  <a:moveTo>
                    <a:pt x="752" y="3760"/>
                  </a:moveTo>
                  <a:lnTo>
                    <a:pt x="176" y="3535"/>
                  </a:lnTo>
                  <a:cubicBezTo>
                    <a:pt x="51" y="3334"/>
                    <a:pt x="0" y="3084"/>
                    <a:pt x="25" y="2833"/>
                  </a:cubicBezTo>
                  <a:cubicBezTo>
                    <a:pt x="51" y="2608"/>
                    <a:pt x="151" y="2357"/>
                    <a:pt x="276" y="2156"/>
                  </a:cubicBezTo>
                  <a:cubicBezTo>
                    <a:pt x="827" y="1154"/>
                    <a:pt x="1880" y="552"/>
                    <a:pt x="2883" y="1"/>
                  </a:cubicBezTo>
                  <a:cubicBezTo>
                    <a:pt x="2807" y="753"/>
                    <a:pt x="2707" y="1530"/>
                    <a:pt x="2381" y="2232"/>
                  </a:cubicBezTo>
                  <a:cubicBezTo>
                    <a:pt x="2081" y="2933"/>
                    <a:pt x="1504" y="3585"/>
                    <a:pt x="752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1"/>
            <p:cNvSpPr/>
            <p:nvPr/>
          </p:nvSpPr>
          <p:spPr>
            <a:xfrm>
              <a:off x="7381550" y="4045800"/>
              <a:ext cx="147900" cy="139075"/>
            </a:xfrm>
            <a:custGeom>
              <a:avLst/>
              <a:gdLst/>
              <a:ahLst/>
              <a:cxnLst/>
              <a:rect l="l" t="t" r="r" b="b"/>
              <a:pathLst>
                <a:path w="5916" h="5563" extrusionOk="0">
                  <a:moveTo>
                    <a:pt x="2967" y="1"/>
                  </a:moveTo>
                  <a:cubicBezTo>
                    <a:pt x="1587" y="1"/>
                    <a:pt x="385" y="1025"/>
                    <a:pt x="201" y="2431"/>
                  </a:cubicBezTo>
                  <a:cubicBezTo>
                    <a:pt x="0" y="3960"/>
                    <a:pt x="1078" y="5338"/>
                    <a:pt x="2607" y="5538"/>
                  </a:cubicBezTo>
                  <a:cubicBezTo>
                    <a:pt x="2730" y="5555"/>
                    <a:pt x="2853" y="5563"/>
                    <a:pt x="2975" y="5563"/>
                  </a:cubicBezTo>
                  <a:cubicBezTo>
                    <a:pt x="4333" y="5563"/>
                    <a:pt x="5531" y="4561"/>
                    <a:pt x="5715" y="3158"/>
                  </a:cubicBezTo>
                  <a:cubicBezTo>
                    <a:pt x="5915" y="1629"/>
                    <a:pt x="4837" y="225"/>
                    <a:pt x="3334" y="25"/>
                  </a:cubicBezTo>
                  <a:cubicBezTo>
                    <a:pt x="3211" y="9"/>
                    <a:pt x="3088" y="1"/>
                    <a:pt x="2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1"/>
            <p:cNvSpPr/>
            <p:nvPr/>
          </p:nvSpPr>
          <p:spPr>
            <a:xfrm>
              <a:off x="7381550" y="4041400"/>
              <a:ext cx="147900" cy="147875"/>
            </a:xfrm>
            <a:custGeom>
              <a:avLst/>
              <a:gdLst/>
              <a:ahLst/>
              <a:cxnLst/>
              <a:rect l="l" t="t" r="r" b="b"/>
              <a:pathLst>
                <a:path w="5916" h="5915" fill="none" extrusionOk="0">
                  <a:moveTo>
                    <a:pt x="201" y="2607"/>
                  </a:moveTo>
                  <a:cubicBezTo>
                    <a:pt x="0" y="4136"/>
                    <a:pt x="1078" y="5514"/>
                    <a:pt x="2607" y="5714"/>
                  </a:cubicBezTo>
                  <a:cubicBezTo>
                    <a:pt x="4111" y="5915"/>
                    <a:pt x="5514" y="4862"/>
                    <a:pt x="5715" y="3334"/>
                  </a:cubicBezTo>
                  <a:cubicBezTo>
                    <a:pt x="5915" y="1805"/>
                    <a:pt x="4837" y="401"/>
                    <a:pt x="3334" y="201"/>
                  </a:cubicBezTo>
                  <a:cubicBezTo>
                    <a:pt x="1805" y="0"/>
                    <a:pt x="401" y="1078"/>
                    <a:pt x="201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1"/>
            <p:cNvSpPr/>
            <p:nvPr/>
          </p:nvSpPr>
          <p:spPr>
            <a:xfrm>
              <a:off x="7381550" y="404890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1"/>
            <p:cNvSpPr/>
            <p:nvPr/>
          </p:nvSpPr>
          <p:spPr>
            <a:xfrm>
              <a:off x="7060750" y="3806425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1"/>
            <p:cNvSpPr/>
            <p:nvPr/>
          </p:nvSpPr>
          <p:spPr>
            <a:xfrm>
              <a:off x="7060750" y="3806425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fill="none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1"/>
            <p:cNvSpPr/>
            <p:nvPr/>
          </p:nvSpPr>
          <p:spPr>
            <a:xfrm>
              <a:off x="7093325" y="3717450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1"/>
            <p:cNvSpPr/>
            <p:nvPr/>
          </p:nvSpPr>
          <p:spPr>
            <a:xfrm>
              <a:off x="7093325" y="3717450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fill="none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1"/>
            <p:cNvSpPr/>
            <p:nvPr/>
          </p:nvSpPr>
          <p:spPr>
            <a:xfrm>
              <a:off x="7086425" y="3595900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1"/>
            <p:cNvSpPr/>
            <p:nvPr/>
          </p:nvSpPr>
          <p:spPr>
            <a:xfrm>
              <a:off x="7086425" y="3595900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fill="none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1"/>
            <p:cNvSpPr/>
            <p:nvPr/>
          </p:nvSpPr>
          <p:spPr>
            <a:xfrm>
              <a:off x="7049475" y="3531375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1"/>
            <p:cNvSpPr/>
            <p:nvPr/>
          </p:nvSpPr>
          <p:spPr>
            <a:xfrm>
              <a:off x="7049475" y="3531375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fill="none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1"/>
            <p:cNvSpPr/>
            <p:nvPr/>
          </p:nvSpPr>
          <p:spPr>
            <a:xfrm>
              <a:off x="6983050" y="3468075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1"/>
            <p:cNvSpPr/>
            <p:nvPr/>
          </p:nvSpPr>
          <p:spPr>
            <a:xfrm>
              <a:off x="6983050" y="3468075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fill="none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1"/>
            <p:cNvSpPr/>
            <p:nvPr/>
          </p:nvSpPr>
          <p:spPr>
            <a:xfrm>
              <a:off x="6880300" y="3474350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1"/>
            <p:cNvSpPr/>
            <p:nvPr/>
          </p:nvSpPr>
          <p:spPr>
            <a:xfrm>
              <a:off x="6880300" y="3474350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fill="none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1"/>
            <p:cNvSpPr/>
            <p:nvPr/>
          </p:nvSpPr>
          <p:spPr>
            <a:xfrm>
              <a:off x="6969275" y="3837125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1"/>
            <p:cNvSpPr/>
            <p:nvPr/>
          </p:nvSpPr>
          <p:spPr>
            <a:xfrm>
              <a:off x="6969275" y="3837125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fill="none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1"/>
            <p:cNvSpPr/>
            <p:nvPr/>
          </p:nvSpPr>
          <p:spPr>
            <a:xfrm>
              <a:off x="6870275" y="3818325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1"/>
            <p:cNvSpPr/>
            <p:nvPr/>
          </p:nvSpPr>
          <p:spPr>
            <a:xfrm>
              <a:off x="6870275" y="3818325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fill="none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1"/>
            <p:cNvSpPr/>
            <p:nvPr/>
          </p:nvSpPr>
          <p:spPr>
            <a:xfrm>
              <a:off x="6751225" y="3764450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1"/>
            <p:cNvSpPr/>
            <p:nvPr/>
          </p:nvSpPr>
          <p:spPr>
            <a:xfrm>
              <a:off x="6751225" y="3764450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fill="none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1"/>
            <p:cNvSpPr/>
            <p:nvPr/>
          </p:nvSpPr>
          <p:spPr>
            <a:xfrm>
              <a:off x="6724900" y="3689875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1"/>
            <p:cNvSpPr/>
            <p:nvPr/>
          </p:nvSpPr>
          <p:spPr>
            <a:xfrm>
              <a:off x="6724900" y="3689875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fill="none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1"/>
            <p:cNvSpPr/>
            <p:nvPr/>
          </p:nvSpPr>
          <p:spPr>
            <a:xfrm>
              <a:off x="6747450" y="3564575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1"/>
            <p:cNvSpPr/>
            <p:nvPr/>
          </p:nvSpPr>
          <p:spPr>
            <a:xfrm>
              <a:off x="6747450" y="3564575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fill="none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1"/>
            <p:cNvSpPr/>
            <p:nvPr/>
          </p:nvSpPr>
          <p:spPr>
            <a:xfrm>
              <a:off x="6717375" y="3990650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1"/>
            <p:cNvSpPr/>
            <p:nvPr/>
          </p:nvSpPr>
          <p:spPr>
            <a:xfrm>
              <a:off x="6717375" y="3990650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fill="none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1"/>
            <p:cNvSpPr/>
            <p:nvPr/>
          </p:nvSpPr>
          <p:spPr>
            <a:xfrm>
              <a:off x="6778150" y="4008175"/>
              <a:ext cx="249400" cy="169200"/>
            </a:xfrm>
            <a:custGeom>
              <a:avLst/>
              <a:gdLst/>
              <a:ahLst/>
              <a:cxnLst/>
              <a:rect l="l" t="t" r="r" b="b"/>
              <a:pathLst>
                <a:path w="9976" h="6768" extrusionOk="0">
                  <a:moveTo>
                    <a:pt x="9926" y="6442"/>
                  </a:moveTo>
                  <a:cubicBezTo>
                    <a:pt x="9149" y="4863"/>
                    <a:pt x="7896" y="3535"/>
                    <a:pt x="6392" y="2607"/>
                  </a:cubicBezTo>
                  <a:cubicBezTo>
                    <a:pt x="6392" y="2607"/>
                    <a:pt x="6392" y="2607"/>
                    <a:pt x="6392" y="2607"/>
                  </a:cubicBezTo>
                  <a:cubicBezTo>
                    <a:pt x="6367" y="2582"/>
                    <a:pt x="6317" y="2557"/>
                    <a:pt x="6267" y="2532"/>
                  </a:cubicBezTo>
                  <a:cubicBezTo>
                    <a:pt x="6141" y="2457"/>
                    <a:pt x="6016" y="2382"/>
                    <a:pt x="5866" y="2307"/>
                  </a:cubicBezTo>
                  <a:cubicBezTo>
                    <a:pt x="5841" y="2307"/>
                    <a:pt x="5815" y="2282"/>
                    <a:pt x="5790" y="2256"/>
                  </a:cubicBezTo>
                  <a:cubicBezTo>
                    <a:pt x="5765" y="1755"/>
                    <a:pt x="5490" y="1254"/>
                    <a:pt x="5064" y="978"/>
                  </a:cubicBezTo>
                  <a:cubicBezTo>
                    <a:pt x="4963" y="903"/>
                    <a:pt x="4838" y="953"/>
                    <a:pt x="4788" y="1053"/>
                  </a:cubicBezTo>
                  <a:cubicBezTo>
                    <a:pt x="4738" y="1129"/>
                    <a:pt x="4763" y="1254"/>
                    <a:pt x="4863" y="1304"/>
                  </a:cubicBezTo>
                  <a:cubicBezTo>
                    <a:pt x="5139" y="1480"/>
                    <a:pt x="5314" y="1755"/>
                    <a:pt x="5389" y="2081"/>
                  </a:cubicBezTo>
                  <a:cubicBezTo>
                    <a:pt x="4863" y="1855"/>
                    <a:pt x="4337" y="1655"/>
                    <a:pt x="3785" y="1530"/>
                  </a:cubicBezTo>
                  <a:cubicBezTo>
                    <a:pt x="3785" y="1505"/>
                    <a:pt x="3785" y="1480"/>
                    <a:pt x="3785" y="1480"/>
                  </a:cubicBezTo>
                  <a:cubicBezTo>
                    <a:pt x="3334" y="753"/>
                    <a:pt x="2557" y="201"/>
                    <a:pt x="1730" y="26"/>
                  </a:cubicBezTo>
                  <a:cubicBezTo>
                    <a:pt x="1630" y="1"/>
                    <a:pt x="1505" y="76"/>
                    <a:pt x="1505" y="176"/>
                  </a:cubicBezTo>
                  <a:cubicBezTo>
                    <a:pt x="1480" y="277"/>
                    <a:pt x="1530" y="377"/>
                    <a:pt x="1630" y="402"/>
                  </a:cubicBezTo>
                  <a:cubicBezTo>
                    <a:pt x="2282" y="552"/>
                    <a:pt x="2858" y="903"/>
                    <a:pt x="3259" y="1404"/>
                  </a:cubicBezTo>
                  <a:cubicBezTo>
                    <a:pt x="2231" y="1229"/>
                    <a:pt x="1204" y="1204"/>
                    <a:pt x="176" y="1354"/>
                  </a:cubicBezTo>
                  <a:cubicBezTo>
                    <a:pt x="51" y="1354"/>
                    <a:pt x="1" y="1454"/>
                    <a:pt x="1" y="1555"/>
                  </a:cubicBezTo>
                  <a:cubicBezTo>
                    <a:pt x="26" y="1630"/>
                    <a:pt x="51" y="1680"/>
                    <a:pt x="101" y="1705"/>
                  </a:cubicBezTo>
                  <a:cubicBezTo>
                    <a:pt x="151" y="1730"/>
                    <a:pt x="176" y="1730"/>
                    <a:pt x="226" y="1730"/>
                  </a:cubicBezTo>
                  <a:cubicBezTo>
                    <a:pt x="1204" y="1580"/>
                    <a:pt x="2231" y="1605"/>
                    <a:pt x="3209" y="1805"/>
                  </a:cubicBezTo>
                  <a:cubicBezTo>
                    <a:pt x="2833" y="2382"/>
                    <a:pt x="2156" y="2783"/>
                    <a:pt x="1455" y="2758"/>
                  </a:cubicBezTo>
                  <a:cubicBezTo>
                    <a:pt x="1329" y="2758"/>
                    <a:pt x="1254" y="2858"/>
                    <a:pt x="1254" y="2958"/>
                  </a:cubicBezTo>
                  <a:cubicBezTo>
                    <a:pt x="1254" y="3033"/>
                    <a:pt x="1304" y="3109"/>
                    <a:pt x="1354" y="3134"/>
                  </a:cubicBezTo>
                  <a:cubicBezTo>
                    <a:pt x="1379" y="3159"/>
                    <a:pt x="1404" y="3159"/>
                    <a:pt x="1455" y="3159"/>
                  </a:cubicBezTo>
                  <a:cubicBezTo>
                    <a:pt x="2332" y="3159"/>
                    <a:pt x="3184" y="2657"/>
                    <a:pt x="3610" y="1881"/>
                  </a:cubicBezTo>
                  <a:cubicBezTo>
                    <a:pt x="4236" y="2031"/>
                    <a:pt x="4863" y="2256"/>
                    <a:pt x="5465" y="2557"/>
                  </a:cubicBezTo>
                  <a:cubicBezTo>
                    <a:pt x="5490" y="2557"/>
                    <a:pt x="5490" y="2557"/>
                    <a:pt x="5490" y="2582"/>
                  </a:cubicBezTo>
                  <a:cubicBezTo>
                    <a:pt x="5515" y="2582"/>
                    <a:pt x="5540" y="2582"/>
                    <a:pt x="5565" y="2582"/>
                  </a:cubicBezTo>
                  <a:lnTo>
                    <a:pt x="5565" y="2582"/>
                  </a:lnTo>
                  <a:cubicBezTo>
                    <a:pt x="5615" y="2607"/>
                    <a:pt x="5665" y="2632"/>
                    <a:pt x="5690" y="2657"/>
                  </a:cubicBezTo>
                  <a:cubicBezTo>
                    <a:pt x="5765" y="2683"/>
                    <a:pt x="5815" y="2733"/>
                    <a:pt x="5891" y="2758"/>
                  </a:cubicBezTo>
                  <a:cubicBezTo>
                    <a:pt x="4963" y="3459"/>
                    <a:pt x="3760" y="3810"/>
                    <a:pt x="2632" y="3685"/>
                  </a:cubicBezTo>
                  <a:cubicBezTo>
                    <a:pt x="2507" y="3660"/>
                    <a:pt x="2432" y="3735"/>
                    <a:pt x="2407" y="3835"/>
                  </a:cubicBezTo>
                  <a:cubicBezTo>
                    <a:pt x="2407" y="3936"/>
                    <a:pt x="2432" y="3986"/>
                    <a:pt x="2507" y="4036"/>
                  </a:cubicBezTo>
                  <a:cubicBezTo>
                    <a:pt x="2532" y="4036"/>
                    <a:pt x="2557" y="4061"/>
                    <a:pt x="2582" y="4061"/>
                  </a:cubicBezTo>
                  <a:cubicBezTo>
                    <a:pt x="3886" y="4211"/>
                    <a:pt x="5239" y="3785"/>
                    <a:pt x="6242" y="2958"/>
                  </a:cubicBezTo>
                  <a:cubicBezTo>
                    <a:pt x="7670" y="3835"/>
                    <a:pt x="8848" y="5139"/>
                    <a:pt x="9575" y="6617"/>
                  </a:cubicBezTo>
                  <a:cubicBezTo>
                    <a:pt x="9625" y="6718"/>
                    <a:pt x="9750" y="6768"/>
                    <a:pt x="9825" y="6718"/>
                  </a:cubicBezTo>
                  <a:cubicBezTo>
                    <a:pt x="9926" y="6668"/>
                    <a:pt x="9976" y="6542"/>
                    <a:pt x="9926" y="6442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1"/>
            <p:cNvSpPr/>
            <p:nvPr/>
          </p:nvSpPr>
          <p:spPr>
            <a:xfrm>
              <a:off x="7035675" y="4021975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1"/>
            <p:cNvSpPr/>
            <p:nvPr/>
          </p:nvSpPr>
          <p:spPr>
            <a:xfrm>
              <a:off x="7035675" y="4021975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fill="none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1"/>
            <p:cNvSpPr/>
            <p:nvPr/>
          </p:nvSpPr>
          <p:spPr>
            <a:xfrm>
              <a:off x="7034425" y="4043900"/>
              <a:ext cx="214950" cy="209925"/>
            </a:xfrm>
            <a:custGeom>
              <a:avLst/>
              <a:gdLst/>
              <a:ahLst/>
              <a:cxnLst/>
              <a:rect l="l" t="t" r="r" b="b"/>
              <a:pathLst>
                <a:path w="8598" h="8397" extrusionOk="0">
                  <a:moveTo>
                    <a:pt x="26" y="8146"/>
                  </a:moveTo>
                  <a:cubicBezTo>
                    <a:pt x="427" y="6442"/>
                    <a:pt x="1329" y="4838"/>
                    <a:pt x="2607" y="3609"/>
                  </a:cubicBezTo>
                  <a:cubicBezTo>
                    <a:pt x="2607" y="3609"/>
                    <a:pt x="2607" y="3609"/>
                    <a:pt x="2607" y="3609"/>
                  </a:cubicBezTo>
                  <a:cubicBezTo>
                    <a:pt x="2632" y="3559"/>
                    <a:pt x="2657" y="3534"/>
                    <a:pt x="2707" y="3509"/>
                  </a:cubicBezTo>
                  <a:cubicBezTo>
                    <a:pt x="2808" y="3409"/>
                    <a:pt x="2933" y="3309"/>
                    <a:pt x="3033" y="3208"/>
                  </a:cubicBezTo>
                  <a:cubicBezTo>
                    <a:pt x="3058" y="3183"/>
                    <a:pt x="3083" y="3158"/>
                    <a:pt x="3108" y="3133"/>
                  </a:cubicBezTo>
                  <a:cubicBezTo>
                    <a:pt x="3008" y="2632"/>
                    <a:pt x="3158" y="2081"/>
                    <a:pt x="3534" y="1730"/>
                  </a:cubicBezTo>
                  <a:cubicBezTo>
                    <a:pt x="3610" y="1629"/>
                    <a:pt x="3735" y="1655"/>
                    <a:pt x="3810" y="1730"/>
                  </a:cubicBezTo>
                  <a:cubicBezTo>
                    <a:pt x="3885" y="1805"/>
                    <a:pt x="3885" y="1930"/>
                    <a:pt x="3810" y="2005"/>
                  </a:cubicBezTo>
                  <a:cubicBezTo>
                    <a:pt x="3585" y="2231"/>
                    <a:pt x="3459" y="2557"/>
                    <a:pt x="3459" y="2858"/>
                  </a:cubicBezTo>
                  <a:cubicBezTo>
                    <a:pt x="3910" y="2532"/>
                    <a:pt x="4387" y="2231"/>
                    <a:pt x="4888" y="1980"/>
                  </a:cubicBezTo>
                  <a:cubicBezTo>
                    <a:pt x="4888" y="1955"/>
                    <a:pt x="4888" y="1930"/>
                    <a:pt x="4888" y="1905"/>
                  </a:cubicBezTo>
                  <a:cubicBezTo>
                    <a:pt x="5163" y="1103"/>
                    <a:pt x="5790" y="401"/>
                    <a:pt x="6567" y="51"/>
                  </a:cubicBezTo>
                  <a:cubicBezTo>
                    <a:pt x="6667" y="0"/>
                    <a:pt x="6793" y="51"/>
                    <a:pt x="6818" y="151"/>
                  </a:cubicBezTo>
                  <a:cubicBezTo>
                    <a:pt x="6868" y="226"/>
                    <a:pt x="6818" y="351"/>
                    <a:pt x="6742" y="401"/>
                  </a:cubicBezTo>
                  <a:cubicBezTo>
                    <a:pt x="6141" y="677"/>
                    <a:pt x="5665" y="1153"/>
                    <a:pt x="5389" y="1730"/>
                  </a:cubicBezTo>
                  <a:cubicBezTo>
                    <a:pt x="6341" y="1329"/>
                    <a:pt x="7344" y="1053"/>
                    <a:pt x="8372" y="978"/>
                  </a:cubicBezTo>
                  <a:cubicBezTo>
                    <a:pt x="8497" y="978"/>
                    <a:pt x="8572" y="1053"/>
                    <a:pt x="8597" y="1153"/>
                  </a:cubicBezTo>
                  <a:cubicBezTo>
                    <a:pt x="8597" y="1203"/>
                    <a:pt x="8572" y="1279"/>
                    <a:pt x="8522" y="1304"/>
                  </a:cubicBezTo>
                  <a:cubicBezTo>
                    <a:pt x="8497" y="1329"/>
                    <a:pt x="8447" y="1354"/>
                    <a:pt x="8422" y="1354"/>
                  </a:cubicBezTo>
                  <a:cubicBezTo>
                    <a:pt x="7419" y="1429"/>
                    <a:pt x="6442" y="1705"/>
                    <a:pt x="5539" y="2106"/>
                  </a:cubicBezTo>
                  <a:cubicBezTo>
                    <a:pt x="6016" y="2582"/>
                    <a:pt x="6768" y="2807"/>
                    <a:pt x="7444" y="2657"/>
                  </a:cubicBezTo>
                  <a:cubicBezTo>
                    <a:pt x="7570" y="2632"/>
                    <a:pt x="7670" y="2682"/>
                    <a:pt x="7695" y="2782"/>
                  </a:cubicBezTo>
                  <a:cubicBezTo>
                    <a:pt x="7695" y="2858"/>
                    <a:pt x="7670" y="2933"/>
                    <a:pt x="7620" y="2983"/>
                  </a:cubicBezTo>
                  <a:cubicBezTo>
                    <a:pt x="7595" y="3008"/>
                    <a:pt x="7570" y="3008"/>
                    <a:pt x="7544" y="3033"/>
                  </a:cubicBezTo>
                  <a:cubicBezTo>
                    <a:pt x="6692" y="3234"/>
                    <a:pt x="5740" y="2933"/>
                    <a:pt x="5163" y="2281"/>
                  </a:cubicBezTo>
                  <a:cubicBezTo>
                    <a:pt x="4562" y="2557"/>
                    <a:pt x="4011" y="2933"/>
                    <a:pt x="3484" y="3334"/>
                  </a:cubicBezTo>
                  <a:cubicBezTo>
                    <a:pt x="3484" y="3359"/>
                    <a:pt x="3484" y="3359"/>
                    <a:pt x="3459" y="3384"/>
                  </a:cubicBezTo>
                  <a:cubicBezTo>
                    <a:pt x="3459" y="3384"/>
                    <a:pt x="3434" y="3409"/>
                    <a:pt x="3409" y="3409"/>
                  </a:cubicBezTo>
                  <a:lnTo>
                    <a:pt x="3409" y="3409"/>
                  </a:lnTo>
                  <a:cubicBezTo>
                    <a:pt x="3359" y="3434"/>
                    <a:pt x="3334" y="3459"/>
                    <a:pt x="3284" y="3509"/>
                  </a:cubicBezTo>
                  <a:cubicBezTo>
                    <a:pt x="3234" y="3534"/>
                    <a:pt x="3184" y="3609"/>
                    <a:pt x="3133" y="3660"/>
                  </a:cubicBezTo>
                  <a:cubicBezTo>
                    <a:pt x="4186" y="4111"/>
                    <a:pt x="5414" y="4186"/>
                    <a:pt x="6517" y="3785"/>
                  </a:cubicBezTo>
                  <a:cubicBezTo>
                    <a:pt x="6617" y="3760"/>
                    <a:pt x="6717" y="3810"/>
                    <a:pt x="6768" y="3910"/>
                  </a:cubicBezTo>
                  <a:cubicBezTo>
                    <a:pt x="6793" y="3985"/>
                    <a:pt x="6768" y="4061"/>
                    <a:pt x="6692" y="4136"/>
                  </a:cubicBezTo>
                  <a:cubicBezTo>
                    <a:pt x="6692" y="4136"/>
                    <a:pt x="6667" y="4161"/>
                    <a:pt x="6642" y="4161"/>
                  </a:cubicBezTo>
                  <a:cubicBezTo>
                    <a:pt x="5414" y="4587"/>
                    <a:pt x="3986" y="4512"/>
                    <a:pt x="2833" y="3935"/>
                  </a:cubicBezTo>
                  <a:cubicBezTo>
                    <a:pt x="1630" y="5113"/>
                    <a:pt x="777" y="6617"/>
                    <a:pt x="402" y="8246"/>
                  </a:cubicBezTo>
                  <a:cubicBezTo>
                    <a:pt x="376" y="8346"/>
                    <a:pt x="276" y="8396"/>
                    <a:pt x="176" y="8371"/>
                  </a:cubicBezTo>
                  <a:cubicBezTo>
                    <a:pt x="76" y="8371"/>
                    <a:pt x="1" y="8246"/>
                    <a:pt x="26" y="814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1"/>
            <p:cNvSpPr/>
            <p:nvPr/>
          </p:nvSpPr>
          <p:spPr>
            <a:xfrm>
              <a:off x="7026275" y="4235625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1"/>
            <p:cNvSpPr/>
            <p:nvPr/>
          </p:nvSpPr>
          <p:spPr>
            <a:xfrm>
              <a:off x="7026275" y="4235625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fill="none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1"/>
            <p:cNvSpPr/>
            <p:nvPr/>
          </p:nvSpPr>
          <p:spPr>
            <a:xfrm>
              <a:off x="7027525" y="4251300"/>
              <a:ext cx="199900" cy="141625"/>
            </a:xfrm>
            <a:custGeom>
              <a:avLst/>
              <a:gdLst/>
              <a:ahLst/>
              <a:cxnLst/>
              <a:rect l="l" t="t" r="r" b="b"/>
              <a:pathLst>
                <a:path w="7996" h="5665" extrusionOk="0">
                  <a:moveTo>
                    <a:pt x="51" y="5414"/>
                  </a:moveTo>
                  <a:cubicBezTo>
                    <a:pt x="652" y="4110"/>
                    <a:pt x="1630" y="3008"/>
                    <a:pt x="2833" y="2206"/>
                  </a:cubicBezTo>
                  <a:cubicBezTo>
                    <a:pt x="2833" y="2206"/>
                    <a:pt x="2833" y="2206"/>
                    <a:pt x="2833" y="2206"/>
                  </a:cubicBezTo>
                  <a:cubicBezTo>
                    <a:pt x="2858" y="2181"/>
                    <a:pt x="2883" y="2181"/>
                    <a:pt x="2908" y="2156"/>
                  </a:cubicBezTo>
                  <a:cubicBezTo>
                    <a:pt x="3008" y="2105"/>
                    <a:pt x="3134" y="2030"/>
                    <a:pt x="3234" y="1955"/>
                  </a:cubicBezTo>
                  <a:cubicBezTo>
                    <a:pt x="3259" y="1955"/>
                    <a:pt x="3284" y="1930"/>
                    <a:pt x="3309" y="1930"/>
                  </a:cubicBezTo>
                  <a:cubicBezTo>
                    <a:pt x="3309" y="1504"/>
                    <a:pt x="3510" y="1103"/>
                    <a:pt x="3861" y="852"/>
                  </a:cubicBezTo>
                  <a:cubicBezTo>
                    <a:pt x="3936" y="802"/>
                    <a:pt x="4036" y="827"/>
                    <a:pt x="4086" y="902"/>
                  </a:cubicBezTo>
                  <a:cubicBezTo>
                    <a:pt x="4136" y="978"/>
                    <a:pt x="4111" y="1078"/>
                    <a:pt x="4036" y="1128"/>
                  </a:cubicBezTo>
                  <a:cubicBezTo>
                    <a:pt x="3810" y="1253"/>
                    <a:pt x="3685" y="1504"/>
                    <a:pt x="3635" y="1755"/>
                  </a:cubicBezTo>
                  <a:cubicBezTo>
                    <a:pt x="4036" y="1554"/>
                    <a:pt x="4462" y="1404"/>
                    <a:pt x="4913" y="1278"/>
                  </a:cubicBezTo>
                  <a:cubicBezTo>
                    <a:pt x="4913" y="1253"/>
                    <a:pt x="4913" y="1253"/>
                    <a:pt x="4913" y="1228"/>
                  </a:cubicBezTo>
                  <a:cubicBezTo>
                    <a:pt x="5264" y="627"/>
                    <a:pt x="5866" y="176"/>
                    <a:pt x="6542" y="0"/>
                  </a:cubicBezTo>
                  <a:cubicBezTo>
                    <a:pt x="6643" y="0"/>
                    <a:pt x="6718" y="50"/>
                    <a:pt x="6743" y="126"/>
                  </a:cubicBezTo>
                  <a:cubicBezTo>
                    <a:pt x="6768" y="201"/>
                    <a:pt x="6718" y="301"/>
                    <a:pt x="6617" y="301"/>
                  </a:cubicBezTo>
                  <a:cubicBezTo>
                    <a:pt x="6116" y="426"/>
                    <a:pt x="5640" y="752"/>
                    <a:pt x="5339" y="1178"/>
                  </a:cubicBezTo>
                  <a:cubicBezTo>
                    <a:pt x="6166" y="1003"/>
                    <a:pt x="7018" y="953"/>
                    <a:pt x="7846" y="1028"/>
                  </a:cubicBezTo>
                  <a:cubicBezTo>
                    <a:pt x="7946" y="1053"/>
                    <a:pt x="7996" y="1128"/>
                    <a:pt x="7996" y="1203"/>
                  </a:cubicBezTo>
                  <a:cubicBezTo>
                    <a:pt x="7971" y="1253"/>
                    <a:pt x="7946" y="1303"/>
                    <a:pt x="7896" y="1329"/>
                  </a:cubicBezTo>
                  <a:cubicBezTo>
                    <a:pt x="7871" y="1354"/>
                    <a:pt x="7846" y="1354"/>
                    <a:pt x="7820" y="1354"/>
                  </a:cubicBezTo>
                  <a:cubicBezTo>
                    <a:pt x="6993" y="1253"/>
                    <a:pt x="6191" y="1303"/>
                    <a:pt x="5389" y="1479"/>
                  </a:cubicBezTo>
                  <a:cubicBezTo>
                    <a:pt x="5715" y="1955"/>
                    <a:pt x="6267" y="2256"/>
                    <a:pt x="6843" y="2231"/>
                  </a:cubicBezTo>
                  <a:cubicBezTo>
                    <a:pt x="6918" y="2231"/>
                    <a:pt x="6993" y="2281"/>
                    <a:pt x="6993" y="2381"/>
                  </a:cubicBezTo>
                  <a:cubicBezTo>
                    <a:pt x="7018" y="2431"/>
                    <a:pt x="6968" y="2481"/>
                    <a:pt x="6918" y="2532"/>
                  </a:cubicBezTo>
                  <a:cubicBezTo>
                    <a:pt x="6918" y="2532"/>
                    <a:pt x="6893" y="2532"/>
                    <a:pt x="6843" y="2532"/>
                  </a:cubicBezTo>
                  <a:cubicBezTo>
                    <a:pt x="6141" y="2557"/>
                    <a:pt x="5439" y="2181"/>
                    <a:pt x="5064" y="1554"/>
                  </a:cubicBezTo>
                  <a:cubicBezTo>
                    <a:pt x="4562" y="1704"/>
                    <a:pt x="4036" y="1905"/>
                    <a:pt x="3560" y="2156"/>
                  </a:cubicBezTo>
                  <a:cubicBezTo>
                    <a:pt x="3560" y="2156"/>
                    <a:pt x="3560" y="2156"/>
                    <a:pt x="3560" y="2156"/>
                  </a:cubicBezTo>
                  <a:cubicBezTo>
                    <a:pt x="3535" y="2181"/>
                    <a:pt x="3510" y="2181"/>
                    <a:pt x="3485" y="2181"/>
                  </a:cubicBezTo>
                  <a:lnTo>
                    <a:pt x="3485" y="2181"/>
                  </a:lnTo>
                  <a:cubicBezTo>
                    <a:pt x="3460" y="2206"/>
                    <a:pt x="3409" y="2231"/>
                    <a:pt x="3384" y="2231"/>
                  </a:cubicBezTo>
                  <a:cubicBezTo>
                    <a:pt x="3334" y="2256"/>
                    <a:pt x="3284" y="2306"/>
                    <a:pt x="3234" y="2331"/>
                  </a:cubicBezTo>
                  <a:cubicBezTo>
                    <a:pt x="4011" y="2882"/>
                    <a:pt x="4988" y="3133"/>
                    <a:pt x="5916" y="2983"/>
                  </a:cubicBezTo>
                  <a:cubicBezTo>
                    <a:pt x="5991" y="2983"/>
                    <a:pt x="6066" y="3033"/>
                    <a:pt x="6091" y="3133"/>
                  </a:cubicBezTo>
                  <a:cubicBezTo>
                    <a:pt x="6091" y="3183"/>
                    <a:pt x="6066" y="3258"/>
                    <a:pt x="6016" y="3283"/>
                  </a:cubicBezTo>
                  <a:cubicBezTo>
                    <a:pt x="5991" y="3283"/>
                    <a:pt x="5966" y="3308"/>
                    <a:pt x="5966" y="3308"/>
                  </a:cubicBezTo>
                  <a:cubicBezTo>
                    <a:pt x="4913" y="3459"/>
                    <a:pt x="3785" y="3158"/>
                    <a:pt x="2958" y="2506"/>
                  </a:cubicBezTo>
                  <a:cubicBezTo>
                    <a:pt x="1805" y="3258"/>
                    <a:pt x="903" y="4311"/>
                    <a:pt x="327" y="5564"/>
                  </a:cubicBezTo>
                  <a:cubicBezTo>
                    <a:pt x="302" y="5639"/>
                    <a:pt x="201" y="5664"/>
                    <a:pt x="126" y="5639"/>
                  </a:cubicBezTo>
                  <a:cubicBezTo>
                    <a:pt x="51" y="5589"/>
                    <a:pt x="1" y="5514"/>
                    <a:pt x="51" y="5414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1"/>
            <p:cNvSpPr/>
            <p:nvPr/>
          </p:nvSpPr>
          <p:spPr>
            <a:xfrm>
              <a:off x="6971775" y="3803300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1"/>
            <p:cNvSpPr/>
            <p:nvPr/>
          </p:nvSpPr>
          <p:spPr>
            <a:xfrm>
              <a:off x="6971775" y="3803300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fill="none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1"/>
            <p:cNvSpPr/>
            <p:nvPr/>
          </p:nvSpPr>
          <p:spPr>
            <a:xfrm>
              <a:off x="6994325" y="3803300"/>
              <a:ext cx="80225" cy="744375"/>
            </a:xfrm>
            <a:custGeom>
              <a:avLst/>
              <a:gdLst/>
              <a:ahLst/>
              <a:cxnLst/>
              <a:rect l="l" t="t" r="r" b="b"/>
              <a:pathLst>
                <a:path w="3209" h="29775" extrusionOk="0">
                  <a:moveTo>
                    <a:pt x="1504" y="29750"/>
                  </a:moveTo>
                  <a:cubicBezTo>
                    <a:pt x="1204" y="29775"/>
                    <a:pt x="878" y="29675"/>
                    <a:pt x="627" y="29474"/>
                  </a:cubicBezTo>
                  <a:cubicBezTo>
                    <a:pt x="2231" y="19925"/>
                    <a:pt x="2031" y="10101"/>
                    <a:pt x="1" y="627"/>
                  </a:cubicBezTo>
                  <a:lnTo>
                    <a:pt x="803" y="0"/>
                  </a:lnTo>
                  <a:cubicBezTo>
                    <a:pt x="2958" y="9750"/>
                    <a:pt x="3209" y="19900"/>
                    <a:pt x="1504" y="2975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1"/>
            <p:cNvSpPr/>
            <p:nvPr/>
          </p:nvSpPr>
          <p:spPr>
            <a:xfrm>
              <a:off x="7008100" y="3839000"/>
              <a:ext cx="136625" cy="154800"/>
            </a:xfrm>
            <a:custGeom>
              <a:avLst/>
              <a:gdLst/>
              <a:ahLst/>
              <a:cxnLst/>
              <a:rect l="l" t="t" r="r" b="b"/>
              <a:pathLst>
                <a:path w="5465" h="6192" extrusionOk="0">
                  <a:moveTo>
                    <a:pt x="753" y="26"/>
                  </a:moveTo>
                  <a:lnTo>
                    <a:pt x="477" y="527"/>
                  </a:lnTo>
                  <a:cubicBezTo>
                    <a:pt x="1" y="1254"/>
                    <a:pt x="226" y="2231"/>
                    <a:pt x="753" y="2908"/>
                  </a:cubicBezTo>
                  <a:lnTo>
                    <a:pt x="753" y="2908"/>
                  </a:lnTo>
                  <a:cubicBezTo>
                    <a:pt x="1279" y="3585"/>
                    <a:pt x="2031" y="4011"/>
                    <a:pt x="2758" y="4462"/>
                  </a:cubicBezTo>
                  <a:lnTo>
                    <a:pt x="2758" y="4462"/>
                  </a:lnTo>
                  <a:cubicBezTo>
                    <a:pt x="3460" y="4913"/>
                    <a:pt x="4186" y="5439"/>
                    <a:pt x="4587" y="6191"/>
                  </a:cubicBezTo>
                  <a:lnTo>
                    <a:pt x="4587" y="6191"/>
                  </a:lnTo>
                  <a:cubicBezTo>
                    <a:pt x="5440" y="4913"/>
                    <a:pt x="5465" y="3159"/>
                    <a:pt x="4663" y="1881"/>
                  </a:cubicBezTo>
                  <a:lnTo>
                    <a:pt x="4663" y="1881"/>
                  </a:lnTo>
                  <a:cubicBezTo>
                    <a:pt x="3936" y="728"/>
                    <a:pt x="2582" y="1"/>
                    <a:pt x="1229" y="1"/>
                  </a:cubicBezTo>
                  <a:lnTo>
                    <a:pt x="1229" y="1"/>
                  </a:lnTo>
                  <a:cubicBezTo>
                    <a:pt x="1079" y="1"/>
                    <a:pt x="928" y="1"/>
                    <a:pt x="753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1"/>
            <p:cNvSpPr/>
            <p:nvPr/>
          </p:nvSpPr>
          <p:spPr>
            <a:xfrm>
              <a:off x="7008100" y="3834625"/>
              <a:ext cx="136625" cy="159175"/>
            </a:xfrm>
            <a:custGeom>
              <a:avLst/>
              <a:gdLst/>
              <a:ahLst/>
              <a:cxnLst/>
              <a:rect l="l" t="t" r="r" b="b"/>
              <a:pathLst>
                <a:path w="5465" h="6367" fill="none" extrusionOk="0">
                  <a:moveTo>
                    <a:pt x="753" y="201"/>
                  </a:moveTo>
                  <a:lnTo>
                    <a:pt x="477" y="702"/>
                  </a:lnTo>
                  <a:cubicBezTo>
                    <a:pt x="1" y="1429"/>
                    <a:pt x="226" y="2406"/>
                    <a:pt x="753" y="3083"/>
                  </a:cubicBezTo>
                  <a:cubicBezTo>
                    <a:pt x="1279" y="3760"/>
                    <a:pt x="2031" y="4186"/>
                    <a:pt x="2758" y="4637"/>
                  </a:cubicBezTo>
                  <a:cubicBezTo>
                    <a:pt x="3460" y="5088"/>
                    <a:pt x="4186" y="5614"/>
                    <a:pt x="4587" y="6366"/>
                  </a:cubicBezTo>
                  <a:cubicBezTo>
                    <a:pt x="5440" y="5088"/>
                    <a:pt x="5465" y="3334"/>
                    <a:pt x="4663" y="2056"/>
                  </a:cubicBezTo>
                  <a:cubicBezTo>
                    <a:pt x="3861" y="752"/>
                    <a:pt x="2282" y="0"/>
                    <a:pt x="753" y="2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1"/>
            <p:cNvSpPr/>
            <p:nvPr/>
          </p:nvSpPr>
          <p:spPr>
            <a:xfrm>
              <a:off x="7070775" y="3773850"/>
              <a:ext cx="196750" cy="94625"/>
            </a:xfrm>
            <a:custGeom>
              <a:avLst/>
              <a:gdLst/>
              <a:ahLst/>
              <a:cxnLst/>
              <a:rect l="l" t="t" r="r" b="b"/>
              <a:pathLst>
                <a:path w="7870" h="3785" extrusionOk="0">
                  <a:moveTo>
                    <a:pt x="0" y="1003"/>
                  </a:moveTo>
                  <a:lnTo>
                    <a:pt x="151" y="1955"/>
                  </a:lnTo>
                  <a:cubicBezTo>
                    <a:pt x="1103" y="3083"/>
                    <a:pt x="2532" y="3760"/>
                    <a:pt x="3985" y="3785"/>
                  </a:cubicBezTo>
                  <a:lnTo>
                    <a:pt x="3985" y="3785"/>
                  </a:lnTo>
                  <a:cubicBezTo>
                    <a:pt x="5464" y="3785"/>
                    <a:pt x="6918" y="3133"/>
                    <a:pt x="7870" y="2030"/>
                  </a:cubicBezTo>
                  <a:lnTo>
                    <a:pt x="7870" y="2030"/>
                  </a:lnTo>
                  <a:cubicBezTo>
                    <a:pt x="6968" y="1755"/>
                    <a:pt x="6116" y="1279"/>
                    <a:pt x="5263" y="852"/>
                  </a:cubicBezTo>
                  <a:lnTo>
                    <a:pt x="5263" y="852"/>
                  </a:lnTo>
                  <a:cubicBezTo>
                    <a:pt x="4411" y="426"/>
                    <a:pt x="3509" y="50"/>
                    <a:pt x="2557" y="0"/>
                  </a:cubicBezTo>
                  <a:lnTo>
                    <a:pt x="2557" y="0"/>
                  </a:lnTo>
                  <a:cubicBezTo>
                    <a:pt x="2481" y="0"/>
                    <a:pt x="2406" y="0"/>
                    <a:pt x="2356" y="0"/>
                  </a:cubicBezTo>
                  <a:lnTo>
                    <a:pt x="2356" y="0"/>
                  </a:lnTo>
                  <a:cubicBezTo>
                    <a:pt x="1454" y="0"/>
                    <a:pt x="552" y="301"/>
                    <a:pt x="0" y="1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1"/>
            <p:cNvSpPr/>
            <p:nvPr/>
          </p:nvSpPr>
          <p:spPr>
            <a:xfrm>
              <a:off x="7070775" y="3772600"/>
              <a:ext cx="196750" cy="95875"/>
            </a:xfrm>
            <a:custGeom>
              <a:avLst/>
              <a:gdLst/>
              <a:ahLst/>
              <a:cxnLst/>
              <a:rect l="l" t="t" r="r" b="b"/>
              <a:pathLst>
                <a:path w="7870" h="3835" fill="none" extrusionOk="0">
                  <a:moveTo>
                    <a:pt x="5263" y="902"/>
                  </a:moveTo>
                  <a:cubicBezTo>
                    <a:pt x="4411" y="476"/>
                    <a:pt x="3509" y="100"/>
                    <a:pt x="2557" y="50"/>
                  </a:cubicBezTo>
                  <a:cubicBezTo>
                    <a:pt x="1629" y="0"/>
                    <a:pt x="602" y="301"/>
                    <a:pt x="0" y="1053"/>
                  </a:cubicBezTo>
                  <a:lnTo>
                    <a:pt x="151" y="2005"/>
                  </a:lnTo>
                  <a:cubicBezTo>
                    <a:pt x="1103" y="3133"/>
                    <a:pt x="2532" y="3810"/>
                    <a:pt x="3985" y="3835"/>
                  </a:cubicBezTo>
                  <a:cubicBezTo>
                    <a:pt x="5464" y="3835"/>
                    <a:pt x="6918" y="3183"/>
                    <a:pt x="7870" y="2080"/>
                  </a:cubicBezTo>
                  <a:cubicBezTo>
                    <a:pt x="6968" y="1805"/>
                    <a:pt x="6116" y="1329"/>
                    <a:pt x="5263" y="9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1"/>
            <p:cNvSpPr/>
            <p:nvPr/>
          </p:nvSpPr>
          <p:spPr>
            <a:xfrm>
              <a:off x="7087050" y="3687375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extrusionOk="0">
                  <a:moveTo>
                    <a:pt x="3735" y="301"/>
                  </a:moveTo>
                  <a:cubicBezTo>
                    <a:pt x="2532" y="377"/>
                    <a:pt x="1204" y="727"/>
                    <a:pt x="527" y="1730"/>
                  </a:cubicBezTo>
                  <a:lnTo>
                    <a:pt x="527" y="1730"/>
                  </a:ln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lnTo>
                    <a:pt x="1104" y="3083"/>
                  </a:lnTo>
                  <a:cubicBezTo>
                    <a:pt x="1630" y="3259"/>
                    <a:pt x="2181" y="3234"/>
                    <a:pt x="2733" y="3159"/>
                  </a:cubicBezTo>
                  <a:lnTo>
                    <a:pt x="2733" y="3159"/>
                  </a:lnTo>
                  <a:cubicBezTo>
                    <a:pt x="4637" y="2858"/>
                    <a:pt x="6367" y="1655"/>
                    <a:pt x="7344" y="1"/>
                  </a:cubicBezTo>
                  <a:lnTo>
                    <a:pt x="7344" y="1"/>
                  </a:lnTo>
                  <a:cubicBezTo>
                    <a:pt x="6191" y="352"/>
                    <a:pt x="4938" y="226"/>
                    <a:pt x="3735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1"/>
            <p:cNvSpPr/>
            <p:nvPr/>
          </p:nvSpPr>
          <p:spPr>
            <a:xfrm>
              <a:off x="7087050" y="3687375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fill="none" extrusionOk="0">
                  <a:moveTo>
                    <a:pt x="527" y="1730"/>
                  </a:move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cubicBezTo>
                    <a:pt x="1630" y="3259"/>
                    <a:pt x="2181" y="3234"/>
                    <a:pt x="2733" y="3159"/>
                  </a:cubicBezTo>
                  <a:cubicBezTo>
                    <a:pt x="4637" y="2858"/>
                    <a:pt x="6367" y="1655"/>
                    <a:pt x="7344" y="1"/>
                  </a:cubicBezTo>
                  <a:cubicBezTo>
                    <a:pt x="6191" y="352"/>
                    <a:pt x="4938" y="226"/>
                    <a:pt x="3735" y="301"/>
                  </a:cubicBezTo>
                  <a:cubicBezTo>
                    <a:pt x="2532" y="377"/>
                    <a:pt x="1229" y="727"/>
                    <a:pt x="527" y="173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1"/>
            <p:cNvSpPr/>
            <p:nvPr/>
          </p:nvSpPr>
          <p:spPr>
            <a:xfrm>
              <a:off x="7075150" y="3601550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extrusionOk="0">
                  <a:moveTo>
                    <a:pt x="3685" y="652"/>
                  </a:moveTo>
                  <a:cubicBezTo>
                    <a:pt x="2858" y="777"/>
                    <a:pt x="2006" y="902"/>
                    <a:pt x="1304" y="1303"/>
                  </a:cubicBezTo>
                  <a:lnTo>
                    <a:pt x="1304" y="1303"/>
                  </a:lnTo>
                  <a:cubicBezTo>
                    <a:pt x="577" y="1729"/>
                    <a:pt x="1" y="2481"/>
                    <a:pt x="51" y="3308"/>
                  </a:cubicBezTo>
                  <a:lnTo>
                    <a:pt x="51" y="3308"/>
                  </a:ln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lnTo>
                    <a:pt x="3635" y="2932"/>
                  </a:lnTo>
                  <a:cubicBezTo>
                    <a:pt x="4662" y="2181"/>
                    <a:pt x="5439" y="1103"/>
                    <a:pt x="6066" y="0"/>
                  </a:cubicBezTo>
                  <a:lnTo>
                    <a:pt x="6066" y="0"/>
                  </a:lnTo>
                  <a:cubicBezTo>
                    <a:pt x="5339" y="401"/>
                    <a:pt x="4487" y="526"/>
                    <a:pt x="3685" y="6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1"/>
            <p:cNvSpPr/>
            <p:nvPr/>
          </p:nvSpPr>
          <p:spPr>
            <a:xfrm>
              <a:off x="7075150" y="3601550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fill="none" extrusionOk="0">
                  <a:moveTo>
                    <a:pt x="51" y="3308"/>
                  </a:move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cubicBezTo>
                    <a:pt x="4662" y="2181"/>
                    <a:pt x="5439" y="1103"/>
                    <a:pt x="6066" y="0"/>
                  </a:cubicBezTo>
                  <a:cubicBezTo>
                    <a:pt x="5339" y="401"/>
                    <a:pt x="4487" y="526"/>
                    <a:pt x="3685" y="652"/>
                  </a:cubicBezTo>
                  <a:cubicBezTo>
                    <a:pt x="2858" y="777"/>
                    <a:pt x="2006" y="902"/>
                    <a:pt x="1304" y="1303"/>
                  </a:cubicBezTo>
                  <a:cubicBezTo>
                    <a:pt x="577" y="1729"/>
                    <a:pt x="1" y="2481"/>
                    <a:pt x="51" y="330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1"/>
            <p:cNvSpPr/>
            <p:nvPr/>
          </p:nvSpPr>
          <p:spPr>
            <a:xfrm>
              <a:off x="7025025" y="3509425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extrusionOk="0">
                  <a:moveTo>
                    <a:pt x="2783" y="903"/>
                  </a:moveTo>
                  <a:cubicBezTo>
                    <a:pt x="1930" y="1329"/>
                    <a:pt x="1153" y="1931"/>
                    <a:pt x="652" y="2733"/>
                  </a:cubicBezTo>
                  <a:lnTo>
                    <a:pt x="652" y="2733"/>
                  </a:lnTo>
                  <a:cubicBezTo>
                    <a:pt x="176" y="3535"/>
                    <a:pt x="1" y="4562"/>
                    <a:pt x="377" y="5439"/>
                  </a:cubicBezTo>
                  <a:lnTo>
                    <a:pt x="377" y="5439"/>
                  </a:lnTo>
                  <a:lnTo>
                    <a:pt x="1028" y="5640"/>
                  </a:lnTo>
                  <a:cubicBezTo>
                    <a:pt x="2331" y="5840"/>
                    <a:pt x="3635" y="4963"/>
                    <a:pt x="4336" y="3835"/>
                  </a:cubicBezTo>
                  <a:lnTo>
                    <a:pt x="4336" y="3835"/>
                  </a:lnTo>
                  <a:cubicBezTo>
                    <a:pt x="5038" y="2683"/>
                    <a:pt x="5239" y="1329"/>
                    <a:pt x="5464" y="1"/>
                  </a:cubicBezTo>
                  <a:lnTo>
                    <a:pt x="5464" y="1"/>
                  </a:lnTo>
                  <a:cubicBezTo>
                    <a:pt x="4537" y="251"/>
                    <a:pt x="3635" y="502"/>
                    <a:pt x="2783" y="90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1"/>
            <p:cNvSpPr/>
            <p:nvPr/>
          </p:nvSpPr>
          <p:spPr>
            <a:xfrm>
              <a:off x="7025025" y="3509425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fill="none" extrusionOk="0">
                  <a:moveTo>
                    <a:pt x="1028" y="5640"/>
                  </a:moveTo>
                  <a:cubicBezTo>
                    <a:pt x="2331" y="5840"/>
                    <a:pt x="3635" y="4963"/>
                    <a:pt x="4336" y="3835"/>
                  </a:cubicBezTo>
                  <a:cubicBezTo>
                    <a:pt x="5038" y="2683"/>
                    <a:pt x="5239" y="1329"/>
                    <a:pt x="5464" y="1"/>
                  </a:cubicBezTo>
                  <a:cubicBezTo>
                    <a:pt x="4537" y="251"/>
                    <a:pt x="3635" y="502"/>
                    <a:pt x="2783" y="903"/>
                  </a:cubicBezTo>
                  <a:cubicBezTo>
                    <a:pt x="1930" y="1329"/>
                    <a:pt x="1153" y="1931"/>
                    <a:pt x="652" y="2733"/>
                  </a:cubicBezTo>
                  <a:cubicBezTo>
                    <a:pt x="176" y="3535"/>
                    <a:pt x="1" y="4562"/>
                    <a:pt x="377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1"/>
            <p:cNvSpPr/>
            <p:nvPr/>
          </p:nvSpPr>
          <p:spPr>
            <a:xfrm>
              <a:off x="6941700" y="3446150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extrusionOk="0">
                  <a:moveTo>
                    <a:pt x="1178" y="1855"/>
                  </a:moveTo>
                  <a:cubicBezTo>
                    <a:pt x="953" y="2457"/>
                    <a:pt x="602" y="3008"/>
                    <a:pt x="426" y="3635"/>
                  </a:cubicBezTo>
                  <a:lnTo>
                    <a:pt x="426" y="3635"/>
                  </a:lnTo>
                  <a:cubicBezTo>
                    <a:pt x="0" y="5138"/>
                    <a:pt x="702" y="6893"/>
                    <a:pt x="2030" y="7695"/>
                  </a:cubicBezTo>
                  <a:lnTo>
                    <a:pt x="2030" y="7695"/>
                  </a:ln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lnTo>
                    <a:pt x="3584" y="3384"/>
                  </a:lnTo>
                  <a:cubicBezTo>
                    <a:pt x="3509" y="1980"/>
                    <a:pt x="2732" y="477"/>
                    <a:pt x="1404" y="1"/>
                  </a:cubicBezTo>
                  <a:lnTo>
                    <a:pt x="1404" y="1"/>
                  </a:lnTo>
                  <a:cubicBezTo>
                    <a:pt x="1604" y="602"/>
                    <a:pt x="1429" y="1279"/>
                    <a:pt x="1178" y="18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1"/>
            <p:cNvSpPr/>
            <p:nvPr/>
          </p:nvSpPr>
          <p:spPr>
            <a:xfrm>
              <a:off x="6941700" y="3446150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fill="none" extrusionOk="0">
                  <a:moveTo>
                    <a:pt x="2030" y="7695"/>
                  </a:move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cubicBezTo>
                    <a:pt x="3509" y="1955"/>
                    <a:pt x="2732" y="477"/>
                    <a:pt x="1404" y="1"/>
                  </a:cubicBezTo>
                  <a:cubicBezTo>
                    <a:pt x="1604" y="602"/>
                    <a:pt x="1429" y="1279"/>
                    <a:pt x="1178" y="1855"/>
                  </a:cubicBezTo>
                  <a:cubicBezTo>
                    <a:pt x="953" y="2457"/>
                    <a:pt x="602" y="3008"/>
                    <a:pt x="426" y="3635"/>
                  </a:cubicBezTo>
                  <a:cubicBezTo>
                    <a:pt x="0" y="5138"/>
                    <a:pt x="702" y="6893"/>
                    <a:pt x="2030" y="769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1"/>
            <p:cNvSpPr/>
            <p:nvPr/>
          </p:nvSpPr>
          <p:spPr>
            <a:xfrm>
              <a:off x="6904725" y="3826475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extrusionOk="0">
                  <a:moveTo>
                    <a:pt x="276" y="1655"/>
                  </a:moveTo>
                  <a:cubicBezTo>
                    <a:pt x="1" y="2432"/>
                    <a:pt x="101" y="3359"/>
                    <a:pt x="577" y="4061"/>
                  </a:cubicBezTo>
                  <a:lnTo>
                    <a:pt x="577" y="4061"/>
                  </a:lnTo>
                  <a:cubicBezTo>
                    <a:pt x="778" y="4362"/>
                    <a:pt x="1028" y="4612"/>
                    <a:pt x="1204" y="4938"/>
                  </a:cubicBezTo>
                  <a:lnTo>
                    <a:pt x="1204" y="4938"/>
                  </a:lnTo>
                  <a:cubicBezTo>
                    <a:pt x="1354" y="5264"/>
                    <a:pt x="1379" y="5690"/>
                    <a:pt x="1128" y="5966"/>
                  </a:cubicBezTo>
                  <a:lnTo>
                    <a:pt x="1128" y="5966"/>
                  </a:lnTo>
                  <a:cubicBezTo>
                    <a:pt x="1855" y="5715"/>
                    <a:pt x="2582" y="5339"/>
                    <a:pt x="3108" y="4763"/>
                  </a:cubicBezTo>
                  <a:lnTo>
                    <a:pt x="3108" y="4763"/>
                  </a:lnTo>
                  <a:cubicBezTo>
                    <a:pt x="3660" y="4211"/>
                    <a:pt x="4036" y="3459"/>
                    <a:pt x="4036" y="2682"/>
                  </a:cubicBezTo>
                  <a:lnTo>
                    <a:pt x="4036" y="2682"/>
                  </a:lnTo>
                  <a:cubicBezTo>
                    <a:pt x="4061" y="1905"/>
                    <a:pt x="3685" y="1103"/>
                    <a:pt x="3008" y="702"/>
                  </a:cubicBezTo>
                  <a:lnTo>
                    <a:pt x="3008" y="702"/>
                  </a:ln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1"/>
            <p:cNvSpPr/>
            <p:nvPr/>
          </p:nvSpPr>
          <p:spPr>
            <a:xfrm>
              <a:off x="6904725" y="3826475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fill="none" extrusionOk="0">
                  <a:moveTo>
                    <a:pt x="3008" y="702"/>
                  </a:move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  <a:cubicBezTo>
                    <a:pt x="1" y="2432"/>
                    <a:pt x="101" y="3359"/>
                    <a:pt x="577" y="4061"/>
                  </a:cubicBezTo>
                  <a:cubicBezTo>
                    <a:pt x="778" y="4362"/>
                    <a:pt x="1053" y="4612"/>
                    <a:pt x="1204" y="4938"/>
                  </a:cubicBezTo>
                  <a:cubicBezTo>
                    <a:pt x="1354" y="5264"/>
                    <a:pt x="1379" y="5690"/>
                    <a:pt x="1128" y="5966"/>
                  </a:cubicBezTo>
                  <a:cubicBezTo>
                    <a:pt x="1855" y="5715"/>
                    <a:pt x="2582" y="5339"/>
                    <a:pt x="3108" y="4763"/>
                  </a:cubicBezTo>
                  <a:cubicBezTo>
                    <a:pt x="3660" y="4211"/>
                    <a:pt x="4036" y="3459"/>
                    <a:pt x="4036" y="2682"/>
                  </a:cubicBezTo>
                  <a:cubicBezTo>
                    <a:pt x="4061" y="1905"/>
                    <a:pt x="3685" y="1103"/>
                    <a:pt x="3008" y="7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1"/>
            <p:cNvSpPr/>
            <p:nvPr/>
          </p:nvSpPr>
          <p:spPr>
            <a:xfrm>
              <a:off x="6790700" y="3785125"/>
              <a:ext cx="147875" cy="122200"/>
            </a:xfrm>
            <a:custGeom>
              <a:avLst/>
              <a:gdLst/>
              <a:ahLst/>
              <a:cxnLst/>
              <a:rect l="l" t="t" r="r" b="b"/>
              <a:pathLst>
                <a:path w="5915" h="4888" extrusionOk="0">
                  <a:moveTo>
                    <a:pt x="1930" y="828"/>
                  </a:moveTo>
                  <a:cubicBezTo>
                    <a:pt x="1479" y="1429"/>
                    <a:pt x="1278" y="2181"/>
                    <a:pt x="1053" y="2908"/>
                  </a:cubicBezTo>
                  <a:lnTo>
                    <a:pt x="1053" y="2908"/>
                  </a:lnTo>
                  <a:cubicBezTo>
                    <a:pt x="852" y="3635"/>
                    <a:pt x="577" y="4386"/>
                    <a:pt x="0" y="4888"/>
                  </a:cubicBezTo>
                  <a:lnTo>
                    <a:pt x="0" y="4888"/>
                  </a:lnTo>
                  <a:cubicBezTo>
                    <a:pt x="1654" y="4787"/>
                    <a:pt x="3258" y="4136"/>
                    <a:pt x="4511" y="3058"/>
                  </a:cubicBezTo>
                  <a:lnTo>
                    <a:pt x="4511" y="3058"/>
                  </a:lnTo>
                  <a:cubicBezTo>
                    <a:pt x="5263" y="2432"/>
                    <a:pt x="5915" y="1554"/>
                    <a:pt x="5890" y="577"/>
                  </a:cubicBezTo>
                  <a:lnTo>
                    <a:pt x="5890" y="577"/>
                  </a:lnTo>
                  <a:lnTo>
                    <a:pt x="3910" y="76"/>
                  </a:lnTo>
                  <a:cubicBezTo>
                    <a:pt x="3760" y="26"/>
                    <a:pt x="3609" y="0"/>
                    <a:pt x="3459" y="0"/>
                  </a:cubicBezTo>
                  <a:lnTo>
                    <a:pt x="3459" y="0"/>
                  </a:lnTo>
                  <a:cubicBezTo>
                    <a:pt x="2882" y="0"/>
                    <a:pt x="2306" y="351"/>
                    <a:pt x="1930" y="8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1"/>
            <p:cNvSpPr/>
            <p:nvPr/>
          </p:nvSpPr>
          <p:spPr>
            <a:xfrm>
              <a:off x="6790700" y="3780750"/>
              <a:ext cx="147875" cy="126575"/>
            </a:xfrm>
            <a:custGeom>
              <a:avLst/>
              <a:gdLst/>
              <a:ahLst/>
              <a:cxnLst/>
              <a:rect l="l" t="t" r="r" b="b"/>
              <a:pathLst>
                <a:path w="5915" h="5063" fill="none" extrusionOk="0">
                  <a:moveTo>
                    <a:pt x="5890" y="752"/>
                  </a:moveTo>
                  <a:lnTo>
                    <a:pt x="3910" y="251"/>
                  </a:lnTo>
                  <a:cubicBezTo>
                    <a:pt x="3208" y="0"/>
                    <a:pt x="2406" y="401"/>
                    <a:pt x="1930" y="1003"/>
                  </a:cubicBezTo>
                  <a:cubicBezTo>
                    <a:pt x="1479" y="1604"/>
                    <a:pt x="1278" y="2356"/>
                    <a:pt x="1053" y="3083"/>
                  </a:cubicBezTo>
                  <a:cubicBezTo>
                    <a:pt x="852" y="3810"/>
                    <a:pt x="577" y="4561"/>
                    <a:pt x="0" y="5063"/>
                  </a:cubicBezTo>
                  <a:cubicBezTo>
                    <a:pt x="1654" y="4962"/>
                    <a:pt x="3258" y="4311"/>
                    <a:pt x="4511" y="3233"/>
                  </a:cubicBezTo>
                  <a:cubicBezTo>
                    <a:pt x="5263" y="2607"/>
                    <a:pt x="5915" y="1729"/>
                    <a:pt x="5890" y="7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1"/>
            <p:cNvSpPr/>
            <p:nvPr/>
          </p:nvSpPr>
          <p:spPr>
            <a:xfrm>
              <a:off x="6719900" y="3713700"/>
              <a:ext cx="184850" cy="73325"/>
            </a:xfrm>
            <a:custGeom>
              <a:avLst/>
              <a:gdLst/>
              <a:ahLst/>
              <a:cxnLst/>
              <a:rect l="l" t="t" r="r" b="b"/>
              <a:pathLst>
                <a:path w="7394" h="2933" extrusionOk="0">
                  <a:moveTo>
                    <a:pt x="4411" y="25"/>
                  </a:moveTo>
                  <a:cubicBezTo>
                    <a:pt x="3634" y="151"/>
                    <a:pt x="2907" y="527"/>
                    <a:pt x="2206" y="903"/>
                  </a:cubicBezTo>
                  <a:lnTo>
                    <a:pt x="2206" y="903"/>
                  </a:lnTo>
                  <a:cubicBezTo>
                    <a:pt x="1504" y="1304"/>
                    <a:pt x="777" y="1705"/>
                    <a:pt x="0" y="1855"/>
                  </a:cubicBezTo>
                  <a:lnTo>
                    <a:pt x="0" y="1855"/>
                  </a:lnTo>
                  <a:cubicBezTo>
                    <a:pt x="1228" y="2406"/>
                    <a:pt x="2531" y="2908"/>
                    <a:pt x="3885" y="2908"/>
                  </a:cubicBezTo>
                  <a:lnTo>
                    <a:pt x="3885" y="2908"/>
                  </a:lnTo>
                  <a:cubicBezTo>
                    <a:pt x="5238" y="2933"/>
                    <a:pt x="6667" y="2381"/>
                    <a:pt x="7394" y="1253"/>
                  </a:cubicBezTo>
                  <a:lnTo>
                    <a:pt x="7394" y="1253"/>
                  </a:lnTo>
                  <a:lnTo>
                    <a:pt x="6592" y="752"/>
                  </a:lnTo>
                  <a:cubicBezTo>
                    <a:pt x="6191" y="226"/>
                    <a:pt x="5489" y="0"/>
                    <a:pt x="4837" y="0"/>
                  </a:cubicBezTo>
                  <a:lnTo>
                    <a:pt x="4837" y="0"/>
                  </a:lnTo>
                  <a:cubicBezTo>
                    <a:pt x="4687" y="0"/>
                    <a:pt x="4561" y="0"/>
                    <a:pt x="4411" y="2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1"/>
            <p:cNvSpPr/>
            <p:nvPr/>
          </p:nvSpPr>
          <p:spPr>
            <a:xfrm>
              <a:off x="6719900" y="3711825"/>
              <a:ext cx="184850" cy="75200"/>
            </a:xfrm>
            <a:custGeom>
              <a:avLst/>
              <a:gdLst/>
              <a:ahLst/>
              <a:cxnLst/>
              <a:rect l="l" t="t" r="r" b="b"/>
              <a:pathLst>
                <a:path w="7394" h="3008" fill="none" extrusionOk="0">
                  <a:moveTo>
                    <a:pt x="7394" y="1328"/>
                  </a:moveTo>
                  <a:lnTo>
                    <a:pt x="6592" y="827"/>
                  </a:lnTo>
                  <a:cubicBezTo>
                    <a:pt x="6090" y="201"/>
                    <a:pt x="5213" y="0"/>
                    <a:pt x="4411" y="100"/>
                  </a:cubicBezTo>
                  <a:cubicBezTo>
                    <a:pt x="3634" y="226"/>
                    <a:pt x="2907" y="602"/>
                    <a:pt x="2206" y="978"/>
                  </a:cubicBezTo>
                  <a:cubicBezTo>
                    <a:pt x="1504" y="1379"/>
                    <a:pt x="777" y="1780"/>
                    <a:pt x="0" y="1905"/>
                  </a:cubicBezTo>
                  <a:cubicBezTo>
                    <a:pt x="1228" y="2481"/>
                    <a:pt x="2531" y="2983"/>
                    <a:pt x="3885" y="2983"/>
                  </a:cubicBezTo>
                  <a:cubicBezTo>
                    <a:pt x="5238" y="3008"/>
                    <a:pt x="6667" y="2456"/>
                    <a:pt x="7394" y="13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1"/>
            <p:cNvSpPr/>
            <p:nvPr/>
          </p:nvSpPr>
          <p:spPr>
            <a:xfrm>
              <a:off x="6743700" y="3622225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extrusionOk="0">
                  <a:moveTo>
                    <a:pt x="0" y="0"/>
                  </a:moveTo>
                  <a:cubicBezTo>
                    <a:pt x="602" y="1053"/>
                    <a:pt x="1228" y="2156"/>
                    <a:pt x="2256" y="2757"/>
                  </a:cubicBezTo>
                  <a:lnTo>
                    <a:pt x="2256" y="2757"/>
                  </a:lnTo>
                  <a:cubicBezTo>
                    <a:pt x="3384" y="3409"/>
                    <a:pt x="4762" y="3359"/>
                    <a:pt x="6015" y="3133"/>
                  </a:cubicBezTo>
                  <a:lnTo>
                    <a:pt x="6015" y="3133"/>
                  </a:ln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lnTo>
                    <a:pt x="5690" y="902"/>
                  </a:lnTo>
                  <a:cubicBezTo>
                    <a:pt x="5213" y="602"/>
                    <a:pt x="4662" y="476"/>
                    <a:pt x="4136" y="376"/>
                  </a:cubicBezTo>
                  <a:lnTo>
                    <a:pt x="4136" y="376"/>
                  </a:lnTo>
                  <a:cubicBezTo>
                    <a:pt x="2782" y="125"/>
                    <a:pt x="1404" y="0"/>
                    <a:pt x="25" y="0"/>
                  </a:cubicBez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1"/>
            <p:cNvSpPr/>
            <p:nvPr/>
          </p:nvSpPr>
          <p:spPr>
            <a:xfrm>
              <a:off x="6743700" y="3622225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fill="none" extrusionOk="0">
                  <a:moveTo>
                    <a:pt x="2256" y="2757"/>
                  </a:moveTo>
                  <a:cubicBezTo>
                    <a:pt x="3384" y="3409"/>
                    <a:pt x="4762" y="3359"/>
                    <a:pt x="6015" y="3133"/>
                  </a:cubicBez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cubicBezTo>
                    <a:pt x="5213" y="602"/>
                    <a:pt x="4662" y="476"/>
                    <a:pt x="4136" y="376"/>
                  </a:cubicBezTo>
                  <a:cubicBezTo>
                    <a:pt x="2757" y="125"/>
                    <a:pt x="1379" y="0"/>
                    <a:pt x="0" y="0"/>
                  </a:cubicBezTo>
                  <a:cubicBezTo>
                    <a:pt x="602" y="1053"/>
                    <a:pt x="1228" y="2156"/>
                    <a:pt x="2256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1"/>
            <p:cNvSpPr/>
            <p:nvPr/>
          </p:nvSpPr>
          <p:spPr>
            <a:xfrm>
              <a:off x="6820775" y="3483125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extrusionOk="0">
                  <a:moveTo>
                    <a:pt x="927" y="4161"/>
                  </a:moveTo>
                  <a:cubicBezTo>
                    <a:pt x="1504" y="5464"/>
                    <a:pt x="2557" y="6617"/>
                    <a:pt x="3960" y="6968"/>
                  </a:cubicBezTo>
                  <a:lnTo>
                    <a:pt x="3960" y="6968"/>
                  </a:ln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lnTo>
                    <a:pt x="5288" y="5263"/>
                  </a:lnTo>
                  <a:cubicBezTo>
                    <a:pt x="5238" y="4812"/>
                    <a:pt x="5063" y="4386"/>
                    <a:pt x="4837" y="4010"/>
                  </a:cubicBezTo>
                  <a:lnTo>
                    <a:pt x="4837" y="4010"/>
                  </a:lnTo>
                  <a:cubicBezTo>
                    <a:pt x="3785" y="2156"/>
                    <a:pt x="1855" y="1028"/>
                    <a:pt x="0" y="0"/>
                  </a:cubicBezTo>
                  <a:lnTo>
                    <a:pt x="0" y="0"/>
                  </a:lnTo>
                  <a:cubicBezTo>
                    <a:pt x="151" y="1429"/>
                    <a:pt x="351" y="2857"/>
                    <a:pt x="927" y="4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1"/>
            <p:cNvSpPr/>
            <p:nvPr/>
          </p:nvSpPr>
          <p:spPr>
            <a:xfrm>
              <a:off x="6820775" y="3483125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fill="none" extrusionOk="0">
                  <a:moveTo>
                    <a:pt x="3960" y="6968"/>
                  </a:move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cubicBezTo>
                    <a:pt x="5238" y="4812"/>
                    <a:pt x="5063" y="4386"/>
                    <a:pt x="4837" y="4010"/>
                  </a:cubicBezTo>
                  <a:cubicBezTo>
                    <a:pt x="3785" y="2156"/>
                    <a:pt x="1855" y="1028"/>
                    <a:pt x="0" y="0"/>
                  </a:cubicBezTo>
                  <a:cubicBezTo>
                    <a:pt x="151" y="1429"/>
                    <a:pt x="351" y="2857"/>
                    <a:pt x="927" y="4161"/>
                  </a:cubicBezTo>
                  <a:cubicBezTo>
                    <a:pt x="1504" y="5464"/>
                    <a:pt x="2557" y="6617"/>
                    <a:pt x="3960" y="696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1"/>
            <p:cNvSpPr/>
            <p:nvPr/>
          </p:nvSpPr>
          <p:spPr>
            <a:xfrm>
              <a:off x="6865875" y="3605400"/>
              <a:ext cx="273225" cy="257200"/>
            </a:xfrm>
            <a:custGeom>
              <a:avLst/>
              <a:gdLst/>
              <a:ahLst/>
              <a:cxnLst/>
              <a:rect l="l" t="t" r="r" b="b"/>
              <a:pathLst>
                <a:path w="10929" h="10288" extrusionOk="0">
                  <a:moveTo>
                    <a:pt x="5472" y="1"/>
                  </a:moveTo>
                  <a:cubicBezTo>
                    <a:pt x="5246" y="1"/>
                    <a:pt x="5018" y="16"/>
                    <a:pt x="4788" y="47"/>
                  </a:cubicBezTo>
                  <a:cubicBezTo>
                    <a:pt x="1981" y="423"/>
                    <a:pt x="1" y="3004"/>
                    <a:pt x="377" y="5811"/>
                  </a:cubicBezTo>
                  <a:cubicBezTo>
                    <a:pt x="700" y="8401"/>
                    <a:pt x="2924" y="10287"/>
                    <a:pt x="5491" y="10287"/>
                  </a:cubicBezTo>
                  <a:cubicBezTo>
                    <a:pt x="5705" y="10287"/>
                    <a:pt x="5922" y="10274"/>
                    <a:pt x="6141" y="10247"/>
                  </a:cubicBezTo>
                  <a:cubicBezTo>
                    <a:pt x="8948" y="9871"/>
                    <a:pt x="10928" y="7290"/>
                    <a:pt x="10552" y="4458"/>
                  </a:cubicBezTo>
                  <a:cubicBezTo>
                    <a:pt x="10207" y="1881"/>
                    <a:pt x="8003" y="1"/>
                    <a:pt x="5472" y="1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1"/>
            <p:cNvSpPr/>
            <p:nvPr/>
          </p:nvSpPr>
          <p:spPr>
            <a:xfrm>
              <a:off x="6865875" y="3597150"/>
              <a:ext cx="273225" cy="273200"/>
            </a:xfrm>
            <a:custGeom>
              <a:avLst/>
              <a:gdLst/>
              <a:ahLst/>
              <a:cxnLst/>
              <a:rect l="l" t="t" r="r" b="b"/>
              <a:pathLst>
                <a:path w="10929" h="10928" fill="none" extrusionOk="0">
                  <a:moveTo>
                    <a:pt x="10552" y="4788"/>
                  </a:moveTo>
                  <a:cubicBezTo>
                    <a:pt x="10928" y="7620"/>
                    <a:pt x="8948" y="10201"/>
                    <a:pt x="6141" y="10577"/>
                  </a:cubicBezTo>
                  <a:cubicBezTo>
                    <a:pt x="3309" y="10928"/>
                    <a:pt x="727" y="8948"/>
                    <a:pt x="377" y="6141"/>
                  </a:cubicBezTo>
                  <a:cubicBezTo>
                    <a:pt x="1" y="3334"/>
                    <a:pt x="1981" y="753"/>
                    <a:pt x="4788" y="377"/>
                  </a:cubicBezTo>
                  <a:cubicBezTo>
                    <a:pt x="7595" y="1"/>
                    <a:pt x="10176" y="1981"/>
                    <a:pt x="10552" y="478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1"/>
            <p:cNvSpPr/>
            <p:nvPr/>
          </p:nvSpPr>
          <p:spPr>
            <a:xfrm>
              <a:off x="6917875" y="3610950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1"/>
            <p:cNvSpPr/>
            <p:nvPr/>
          </p:nvSpPr>
          <p:spPr>
            <a:xfrm>
              <a:off x="6917875" y="3610950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fill="none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1"/>
            <p:cNvSpPr/>
            <p:nvPr/>
          </p:nvSpPr>
          <p:spPr>
            <a:xfrm>
              <a:off x="6334550" y="4418575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extrusionOk="0">
                  <a:moveTo>
                    <a:pt x="2031" y="6392"/>
                  </a:moveTo>
                  <a:lnTo>
                    <a:pt x="11379" y="6442"/>
                  </a:lnTo>
                  <a:cubicBezTo>
                    <a:pt x="10502" y="4663"/>
                    <a:pt x="10427" y="2507"/>
                    <a:pt x="11178" y="678"/>
                  </a:cubicBezTo>
                  <a:lnTo>
                    <a:pt x="11178" y="678"/>
                  </a:lnTo>
                  <a:cubicBezTo>
                    <a:pt x="9198" y="1580"/>
                    <a:pt x="7720" y="3510"/>
                    <a:pt x="7369" y="5665"/>
                  </a:cubicBezTo>
                  <a:lnTo>
                    <a:pt x="7369" y="5665"/>
                  </a:lnTo>
                  <a:cubicBezTo>
                    <a:pt x="6667" y="3836"/>
                    <a:pt x="5715" y="2081"/>
                    <a:pt x="4587" y="452"/>
                  </a:cubicBezTo>
                  <a:lnTo>
                    <a:pt x="4587" y="452"/>
                  </a:lnTo>
                  <a:cubicBezTo>
                    <a:pt x="4587" y="2357"/>
                    <a:pt x="4612" y="4262"/>
                    <a:pt x="4612" y="6166"/>
                  </a:cubicBezTo>
                  <a:lnTo>
                    <a:pt x="4612" y="6166"/>
                  </a:lnTo>
                  <a:cubicBezTo>
                    <a:pt x="3960" y="3635"/>
                    <a:pt x="2256" y="1354"/>
                    <a:pt x="0" y="1"/>
                  </a:cubicBezTo>
                  <a:lnTo>
                    <a:pt x="0" y="1"/>
                  </a:lnTo>
                  <a:cubicBezTo>
                    <a:pt x="1078" y="1956"/>
                    <a:pt x="1780" y="4136"/>
                    <a:pt x="2031" y="6392"/>
                  </a:cubicBezTo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1"/>
            <p:cNvSpPr/>
            <p:nvPr/>
          </p:nvSpPr>
          <p:spPr>
            <a:xfrm>
              <a:off x="6334550" y="4418575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fill="none" extrusionOk="0">
                  <a:moveTo>
                    <a:pt x="2031" y="6392"/>
                  </a:moveTo>
                  <a:cubicBezTo>
                    <a:pt x="1780" y="4136"/>
                    <a:pt x="1078" y="1956"/>
                    <a:pt x="0" y="1"/>
                  </a:cubicBezTo>
                  <a:cubicBezTo>
                    <a:pt x="2256" y="1354"/>
                    <a:pt x="3960" y="3635"/>
                    <a:pt x="4612" y="6166"/>
                  </a:cubicBezTo>
                  <a:cubicBezTo>
                    <a:pt x="4612" y="4262"/>
                    <a:pt x="4587" y="2357"/>
                    <a:pt x="4587" y="452"/>
                  </a:cubicBezTo>
                  <a:cubicBezTo>
                    <a:pt x="5715" y="2081"/>
                    <a:pt x="6667" y="3836"/>
                    <a:pt x="7369" y="5665"/>
                  </a:cubicBezTo>
                  <a:cubicBezTo>
                    <a:pt x="7720" y="3510"/>
                    <a:pt x="9198" y="1580"/>
                    <a:pt x="11178" y="678"/>
                  </a:cubicBezTo>
                  <a:cubicBezTo>
                    <a:pt x="10427" y="2507"/>
                    <a:pt x="10502" y="4663"/>
                    <a:pt x="11379" y="6442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1"/>
            <p:cNvSpPr/>
            <p:nvPr/>
          </p:nvSpPr>
          <p:spPr>
            <a:xfrm>
              <a:off x="6846450" y="4404175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extrusionOk="0">
                  <a:moveTo>
                    <a:pt x="5214" y="4888"/>
                  </a:moveTo>
                  <a:cubicBezTo>
                    <a:pt x="5114" y="3234"/>
                    <a:pt x="4562" y="1605"/>
                    <a:pt x="3635" y="251"/>
                  </a:cubicBezTo>
                  <a:lnTo>
                    <a:pt x="3635" y="251"/>
                  </a:lnTo>
                  <a:cubicBezTo>
                    <a:pt x="3860" y="2031"/>
                    <a:pt x="3284" y="3910"/>
                    <a:pt x="2131" y="5289"/>
                  </a:cubicBezTo>
                  <a:lnTo>
                    <a:pt x="2131" y="5289"/>
                  </a:lnTo>
                  <a:cubicBezTo>
                    <a:pt x="1454" y="4111"/>
                    <a:pt x="803" y="2933"/>
                    <a:pt x="126" y="1755"/>
                  </a:cubicBezTo>
                  <a:lnTo>
                    <a:pt x="126" y="1755"/>
                  </a:lnTo>
                  <a:cubicBezTo>
                    <a:pt x="778" y="2983"/>
                    <a:pt x="728" y="4537"/>
                    <a:pt x="1" y="5715"/>
                  </a:cubicBezTo>
                  <a:lnTo>
                    <a:pt x="1" y="5715"/>
                  </a:lnTo>
                  <a:lnTo>
                    <a:pt x="16116" y="5991"/>
                  </a:lnTo>
                  <a:cubicBezTo>
                    <a:pt x="15364" y="5013"/>
                    <a:pt x="15013" y="3760"/>
                    <a:pt x="15089" y="2532"/>
                  </a:cubicBezTo>
                  <a:lnTo>
                    <a:pt x="15089" y="2532"/>
                  </a:lnTo>
                  <a:cubicBezTo>
                    <a:pt x="14312" y="3334"/>
                    <a:pt x="13685" y="4261"/>
                    <a:pt x="13234" y="5264"/>
                  </a:cubicBezTo>
                  <a:lnTo>
                    <a:pt x="13234" y="5264"/>
                  </a:lnTo>
                  <a:cubicBezTo>
                    <a:pt x="12858" y="3810"/>
                    <a:pt x="12808" y="2256"/>
                    <a:pt x="13109" y="803"/>
                  </a:cubicBezTo>
                  <a:lnTo>
                    <a:pt x="13109" y="803"/>
                  </a:lnTo>
                  <a:cubicBezTo>
                    <a:pt x="11680" y="1780"/>
                    <a:pt x="10602" y="3309"/>
                    <a:pt x="10126" y="4988"/>
                  </a:cubicBezTo>
                  <a:lnTo>
                    <a:pt x="10126" y="4988"/>
                  </a:lnTo>
                  <a:cubicBezTo>
                    <a:pt x="9349" y="3484"/>
                    <a:pt x="9099" y="1680"/>
                    <a:pt x="9474" y="1"/>
                  </a:cubicBezTo>
                  <a:lnTo>
                    <a:pt x="9474" y="1"/>
                  </a:lnTo>
                  <a:cubicBezTo>
                    <a:pt x="7720" y="1304"/>
                    <a:pt x="6266" y="2983"/>
                    <a:pt x="5214" y="4888"/>
                  </a:cubicBezTo>
                  <a:close/>
                  <a:moveTo>
                    <a:pt x="126" y="1755"/>
                  </a:moveTo>
                  <a:cubicBezTo>
                    <a:pt x="101" y="1730"/>
                    <a:pt x="76" y="1680"/>
                    <a:pt x="51" y="1630"/>
                  </a:cubicBezTo>
                  <a:lnTo>
                    <a:pt x="51" y="1630"/>
                  </a:lnTo>
                  <a:cubicBezTo>
                    <a:pt x="76" y="1680"/>
                    <a:pt x="101" y="1730"/>
                    <a:pt x="126" y="1755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1"/>
            <p:cNvSpPr/>
            <p:nvPr/>
          </p:nvSpPr>
          <p:spPr>
            <a:xfrm>
              <a:off x="6846450" y="4404175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fill="none" extrusionOk="0">
                  <a:moveTo>
                    <a:pt x="1" y="5715"/>
                  </a:moveTo>
                  <a:cubicBezTo>
                    <a:pt x="778" y="4487"/>
                    <a:pt x="778" y="2858"/>
                    <a:pt x="51" y="1630"/>
                  </a:cubicBezTo>
                  <a:cubicBezTo>
                    <a:pt x="753" y="2858"/>
                    <a:pt x="1429" y="4061"/>
                    <a:pt x="2131" y="5289"/>
                  </a:cubicBezTo>
                  <a:cubicBezTo>
                    <a:pt x="3284" y="3910"/>
                    <a:pt x="3860" y="2031"/>
                    <a:pt x="3635" y="251"/>
                  </a:cubicBezTo>
                  <a:cubicBezTo>
                    <a:pt x="4562" y="1605"/>
                    <a:pt x="5114" y="3234"/>
                    <a:pt x="5214" y="4888"/>
                  </a:cubicBezTo>
                  <a:cubicBezTo>
                    <a:pt x="6266" y="2983"/>
                    <a:pt x="7720" y="1304"/>
                    <a:pt x="9474" y="1"/>
                  </a:cubicBezTo>
                  <a:cubicBezTo>
                    <a:pt x="9099" y="1680"/>
                    <a:pt x="9349" y="3484"/>
                    <a:pt x="10126" y="4988"/>
                  </a:cubicBezTo>
                  <a:cubicBezTo>
                    <a:pt x="10602" y="3309"/>
                    <a:pt x="11680" y="1780"/>
                    <a:pt x="13109" y="803"/>
                  </a:cubicBezTo>
                  <a:cubicBezTo>
                    <a:pt x="12808" y="2256"/>
                    <a:pt x="12858" y="3810"/>
                    <a:pt x="13234" y="5264"/>
                  </a:cubicBezTo>
                  <a:cubicBezTo>
                    <a:pt x="13685" y="4261"/>
                    <a:pt x="14312" y="3309"/>
                    <a:pt x="15089" y="2532"/>
                  </a:cubicBezTo>
                  <a:cubicBezTo>
                    <a:pt x="15013" y="3760"/>
                    <a:pt x="15364" y="5013"/>
                    <a:pt x="16116" y="5991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1"/>
            <p:cNvSpPr/>
            <p:nvPr/>
          </p:nvSpPr>
          <p:spPr>
            <a:xfrm>
              <a:off x="7326400" y="4427350"/>
              <a:ext cx="339000" cy="142872"/>
            </a:xfrm>
            <a:custGeom>
              <a:avLst/>
              <a:gdLst/>
              <a:ahLst/>
              <a:cxnLst/>
              <a:rect l="l" t="t" r="r" b="b"/>
              <a:pathLst>
                <a:path w="13560" h="5340" extrusionOk="0">
                  <a:moveTo>
                    <a:pt x="4587" y="4663"/>
                  </a:moveTo>
                  <a:cubicBezTo>
                    <a:pt x="3911" y="3434"/>
                    <a:pt x="3434" y="2081"/>
                    <a:pt x="3234" y="678"/>
                  </a:cubicBezTo>
                  <a:lnTo>
                    <a:pt x="3234" y="678"/>
                  </a:lnTo>
                  <a:cubicBezTo>
                    <a:pt x="3109" y="2006"/>
                    <a:pt x="2708" y="3309"/>
                    <a:pt x="2056" y="4487"/>
                  </a:cubicBezTo>
                  <a:lnTo>
                    <a:pt x="2056" y="4487"/>
                  </a:lnTo>
                  <a:cubicBezTo>
                    <a:pt x="1379" y="3459"/>
                    <a:pt x="703" y="2407"/>
                    <a:pt x="1" y="1379"/>
                  </a:cubicBezTo>
                  <a:lnTo>
                    <a:pt x="1" y="1379"/>
                  </a:lnTo>
                  <a:cubicBezTo>
                    <a:pt x="452" y="2657"/>
                    <a:pt x="652" y="4011"/>
                    <a:pt x="652" y="5339"/>
                  </a:cubicBezTo>
                  <a:lnTo>
                    <a:pt x="652" y="5339"/>
                  </a:lnTo>
                  <a:lnTo>
                    <a:pt x="13560" y="4763"/>
                  </a:lnTo>
                  <a:cubicBezTo>
                    <a:pt x="13059" y="3610"/>
                    <a:pt x="12958" y="2282"/>
                    <a:pt x="13234" y="1053"/>
                  </a:cubicBezTo>
                  <a:lnTo>
                    <a:pt x="13234" y="1053"/>
                  </a:lnTo>
                  <a:cubicBezTo>
                    <a:pt x="11956" y="1881"/>
                    <a:pt x="11054" y="3209"/>
                    <a:pt x="10226" y="4462"/>
                  </a:cubicBezTo>
                  <a:lnTo>
                    <a:pt x="10226" y="4462"/>
                  </a:lnTo>
                  <a:cubicBezTo>
                    <a:pt x="9850" y="3284"/>
                    <a:pt x="9976" y="1956"/>
                    <a:pt x="10527" y="828"/>
                  </a:cubicBezTo>
                  <a:lnTo>
                    <a:pt x="10527" y="828"/>
                  </a:lnTo>
                  <a:cubicBezTo>
                    <a:pt x="9274" y="1580"/>
                    <a:pt x="8246" y="2683"/>
                    <a:pt x="7570" y="3961"/>
                  </a:cubicBezTo>
                  <a:lnTo>
                    <a:pt x="7570" y="3961"/>
                  </a:lnTo>
                  <a:cubicBezTo>
                    <a:pt x="7018" y="2708"/>
                    <a:pt x="6968" y="1254"/>
                    <a:pt x="7444" y="1"/>
                  </a:cubicBezTo>
                  <a:lnTo>
                    <a:pt x="7444" y="1"/>
                  </a:lnTo>
                  <a:cubicBezTo>
                    <a:pt x="6317" y="1429"/>
                    <a:pt x="5364" y="3008"/>
                    <a:pt x="4587" y="4663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1"/>
            <p:cNvSpPr/>
            <p:nvPr/>
          </p:nvSpPr>
          <p:spPr>
            <a:xfrm>
              <a:off x="7326400" y="4427350"/>
              <a:ext cx="339000" cy="133500"/>
            </a:xfrm>
            <a:custGeom>
              <a:avLst/>
              <a:gdLst/>
              <a:ahLst/>
              <a:cxnLst/>
              <a:rect l="l" t="t" r="r" b="b"/>
              <a:pathLst>
                <a:path w="13560" h="5340" fill="none" extrusionOk="0">
                  <a:moveTo>
                    <a:pt x="652" y="5339"/>
                  </a:moveTo>
                  <a:cubicBezTo>
                    <a:pt x="652" y="4011"/>
                    <a:pt x="452" y="2657"/>
                    <a:pt x="1" y="1379"/>
                  </a:cubicBezTo>
                  <a:cubicBezTo>
                    <a:pt x="703" y="2407"/>
                    <a:pt x="1379" y="3459"/>
                    <a:pt x="2056" y="4487"/>
                  </a:cubicBezTo>
                  <a:cubicBezTo>
                    <a:pt x="2708" y="3309"/>
                    <a:pt x="3109" y="2006"/>
                    <a:pt x="3234" y="678"/>
                  </a:cubicBezTo>
                  <a:cubicBezTo>
                    <a:pt x="3434" y="2081"/>
                    <a:pt x="3911" y="3434"/>
                    <a:pt x="4587" y="4663"/>
                  </a:cubicBezTo>
                  <a:cubicBezTo>
                    <a:pt x="5364" y="3008"/>
                    <a:pt x="6317" y="1429"/>
                    <a:pt x="7444" y="1"/>
                  </a:cubicBezTo>
                  <a:cubicBezTo>
                    <a:pt x="6968" y="1254"/>
                    <a:pt x="7018" y="2708"/>
                    <a:pt x="7570" y="3961"/>
                  </a:cubicBezTo>
                  <a:cubicBezTo>
                    <a:pt x="8246" y="2683"/>
                    <a:pt x="9274" y="1580"/>
                    <a:pt x="10527" y="828"/>
                  </a:cubicBezTo>
                  <a:cubicBezTo>
                    <a:pt x="9976" y="1956"/>
                    <a:pt x="9850" y="3284"/>
                    <a:pt x="10226" y="4462"/>
                  </a:cubicBezTo>
                  <a:cubicBezTo>
                    <a:pt x="11054" y="3209"/>
                    <a:pt x="11956" y="1881"/>
                    <a:pt x="13234" y="1053"/>
                  </a:cubicBezTo>
                  <a:cubicBezTo>
                    <a:pt x="12958" y="2282"/>
                    <a:pt x="13059" y="3610"/>
                    <a:pt x="13560" y="4763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1"/>
            <p:cNvSpPr/>
            <p:nvPr/>
          </p:nvSpPr>
          <p:spPr>
            <a:xfrm>
              <a:off x="7381550" y="404890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1" name="Google Shape;1861;p31"/>
          <p:cNvGrpSpPr/>
          <p:nvPr/>
        </p:nvGrpSpPr>
        <p:grpSpPr>
          <a:xfrm>
            <a:off x="420575" y="4276963"/>
            <a:ext cx="325200" cy="625975"/>
            <a:chOff x="8749775" y="2970550"/>
            <a:chExt cx="325200" cy="625975"/>
          </a:xfrm>
        </p:grpSpPr>
        <p:sp>
          <p:nvSpPr>
            <p:cNvPr id="1862" name="Google Shape;1862;p31"/>
            <p:cNvSpPr/>
            <p:nvPr/>
          </p:nvSpPr>
          <p:spPr>
            <a:xfrm>
              <a:off x="8952775" y="31654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1"/>
            <p:cNvSpPr/>
            <p:nvPr/>
          </p:nvSpPr>
          <p:spPr>
            <a:xfrm>
              <a:off x="8952775" y="31654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1"/>
            <p:cNvSpPr/>
            <p:nvPr/>
          </p:nvSpPr>
          <p:spPr>
            <a:xfrm>
              <a:off x="8970325" y="3117175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1"/>
            <p:cNvSpPr/>
            <p:nvPr/>
          </p:nvSpPr>
          <p:spPr>
            <a:xfrm>
              <a:off x="8970325" y="3117175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1"/>
            <p:cNvSpPr/>
            <p:nvPr/>
          </p:nvSpPr>
          <p:spPr>
            <a:xfrm>
              <a:off x="8966550" y="3051375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1"/>
            <p:cNvSpPr/>
            <p:nvPr/>
          </p:nvSpPr>
          <p:spPr>
            <a:xfrm>
              <a:off x="8966550" y="3051375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fill="none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1"/>
            <p:cNvSpPr/>
            <p:nvPr/>
          </p:nvSpPr>
          <p:spPr>
            <a:xfrm>
              <a:off x="8946500" y="3016275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1"/>
            <p:cNvSpPr/>
            <p:nvPr/>
          </p:nvSpPr>
          <p:spPr>
            <a:xfrm>
              <a:off x="8946500" y="3016275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fill="none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1"/>
            <p:cNvSpPr/>
            <p:nvPr/>
          </p:nvSpPr>
          <p:spPr>
            <a:xfrm>
              <a:off x="8910800" y="2982450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1"/>
            <p:cNvSpPr/>
            <p:nvPr/>
          </p:nvSpPr>
          <p:spPr>
            <a:xfrm>
              <a:off x="8910800" y="2982450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fill="none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1"/>
            <p:cNvSpPr/>
            <p:nvPr/>
          </p:nvSpPr>
          <p:spPr>
            <a:xfrm>
              <a:off x="8855025" y="2985575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1"/>
            <p:cNvSpPr/>
            <p:nvPr/>
          </p:nvSpPr>
          <p:spPr>
            <a:xfrm>
              <a:off x="8855025" y="2985575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fill="none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1"/>
            <p:cNvSpPr/>
            <p:nvPr/>
          </p:nvSpPr>
          <p:spPr>
            <a:xfrm>
              <a:off x="8903275" y="31823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1"/>
            <p:cNvSpPr/>
            <p:nvPr/>
          </p:nvSpPr>
          <p:spPr>
            <a:xfrm>
              <a:off x="8903275" y="31823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1"/>
            <p:cNvSpPr/>
            <p:nvPr/>
          </p:nvSpPr>
          <p:spPr>
            <a:xfrm>
              <a:off x="8849400" y="3172300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1"/>
            <p:cNvSpPr/>
            <p:nvPr/>
          </p:nvSpPr>
          <p:spPr>
            <a:xfrm>
              <a:off x="8849400" y="3172300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fill="none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1"/>
            <p:cNvSpPr/>
            <p:nvPr/>
          </p:nvSpPr>
          <p:spPr>
            <a:xfrm>
              <a:off x="8785475" y="3142850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1"/>
            <p:cNvSpPr/>
            <p:nvPr/>
          </p:nvSpPr>
          <p:spPr>
            <a:xfrm>
              <a:off x="8785475" y="3142850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fill="none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1"/>
            <p:cNvSpPr/>
            <p:nvPr/>
          </p:nvSpPr>
          <p:spPr>
            <a:xfrm>
              <a:off x="8771075" y="31021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1"/>
            <p:cNvSpPr/>
            <p:nvPr/>
          </p:nvSpPr>
          <p:spPr>
            <a:xfrm>
              <a:off x="8771075" y="31021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1"/>
            <p:cNvSpPr/>
            <p:nvPr/>
          </p:nvSpPr>
          <p:spPr>
            <a:xfrm>
              <a:off x="8782975" y="3034450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1"/>
            <p:cNvSpPr/>
            <p:nvPr/>
          </p:nvSpPr>
          <p:spPr>
            <a:xfrm>
              <a:off x="8782975" y="3034450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fill="none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1"/>
            <p:cNvSpPr/>
            <p:nvPr/>
          </p:nvSpPr>
          <p:spPr>
            <a:xfrm>
              <a:off x="8749775" y="3241225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1"/>
            <p:cNvSpPr/>
            <p:nvPr/>
          </p:nvSpPr>
          <p:spPr>
            <a:xfrm>
              <a:off x="8749775" y="3241225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fill="none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1"/>
            <p:cNvSpPr/>
            <p:nvPr/>
          </p:nvSpPr>
          <p:spPr>
            <a:xfrm>
              <a:off x="8781725" y="3253125"/>
              <a:ext cx="149775" cy="54550"/>
            </a:xfrm>
            <a:custGeom>
              <a:avLst/>
              <a:gdLst/>
              <a:ahLst/>
              <a:cxnLst/>
              <a:rect l="l" t="t" r="r" b="b"/>
              <a:pathLst>
                <a:path w="5991" h="2182" extrusionOk="0">
                  <a:moveTo>
                    <a:pt x="5965" y="2006"/>
                  </a:moveTo>
                  <a:cubicBezTo>
                    <a:pt x="5289" y="1329"/>
                    <a:pt x="4411" y="853"/>
                    <a:pt x="3484" y="627"/>
                  </a:cubicBezTo>
                  <a:cubicBezTo>
                    <a:pt x="3484" y="627"/>
                    <a:pt x="3484" y="627"/>
                    <a:pt x="3484" y="627"/>
                  </a:cubicBezTo>
                  <a:cubicBezTo>
                    <a:pt x="3459" y="627"/>
                    <a:pt x="3434" y="627"/>
                    <a:pt x="3409" y="627"/>
                  </a:cubicBezTo>
                  <a:cubicBezTo>
                    <a:pt x="3334" y="602"/>
                    <a:pt x="3258" y="577"/>
                    <a:pt x="3158" y="577"/>
                  </a:cubicBezTo>
                  <a:cubicBezTo>
                    <a:pt x="3158" y="577"/>
                    <a:pt x="3133" y="577"/>
                    <a:pt x="3108" y="552"/>
                  </a:cubicBezTo>
                  <a:cubicBezTo>
                    <a:pt x="3008" y="301"/>
                    <a:pt x="2782" y="101"/>
                    <a:pt x="2507" y="26"/>
                  </a:cubicBezTo>
                  <a:cubicBezTo>
                    <a:pt x="2456" y="1"/>
                    <a:pt x="2406" y="51"/>
                    <a:pt x="2381" y="101"/>
                  </a:cubicBezTo>
                  <a:cubicBezTo>
                    <a:pt x="2381" y="151"/>
                    <a:pt x="2406" y="226"/>
                    <a:pt x="2456" y="226"/>
                  </a:cubicBezTo>
                  <a:cubicBezTo>
                    <a:pt x="2632" y="276"/>
                    <a:pt x="2782" y="377"/>
                    <a:pt x="2857" y="527"/>
                  </a:cubicBezTo>
                  <a:cubicBezTo>
                    <a:pt x="2557" y="502"/>
                    <a:pt x="2256" y="502"/>
                    <a:pt x="1955" y="527"/>
                  </a:cubicBezTo>
                  <a:cubicBezTo>
                    <a:pt x="1955" y="527"/>
                    <a:pt x="1955" y="502"/>
                    <a:pt x="1930" y="502"/>
                  </a:cubicBezTo>
                  <a:cubicBezTo>
                    <a:pt x="1579" y="201"/>
                    <a:pt x="1103" y="51"/>
                    <a:pt x="627" y="126"/>
                  </a:cubicBezTo>
                  <a:cubicBezTo>
                    <a:pt x="577" y="126"/>
                    <a:pt x="552" y="176"/>
                    <a:pt x="552" y="226"/>
                  </a:cubicBezTo>
                  <a:cubicBezTo>
                    <a:pt x="552" y="276"/>
                    <a:pt x="602" y="326"/>
                    <a:pt x="652" y="326"/>
                  </a:cubicBezTo>
                  <a:cubicBezTo>
                    <a:pt x="1003" y="276"/>
                    <a:pt x="1379" y="377"/>
                    <a:pt x="1680" y="552"/>
                  </a:cubicBezTo>
                  <a:cubicBezTo>
                    <a:pt x="1103" y="627"/>
                    <a:pt x="577" y="803"/>
                    <a:pt x="75" y="1053"/>
                  </a:cubicBezTo>
                  <a:cubicBezTo>
                    <a:pt x="25" y="1078"/>
                    <a:pt x="0" y="1154"/>
                    <a:pt x="25" y="1204"/>
                  </a:cubicBezTo>
                  <a:cubicBezTo>
                    <a:pt x="25" y="1229"/>
                    <a:pt x="75" y="1254"/>
                    <a:pt x="101" y="1254"/>
                  </a:cubicBezTo>
                  <a:cubicBezTo>
                    <a:pt x="126" y="1254"/>
                    <a:pt x="151" y="1254"/>
                    <a:pt x="151" y="1254"/>
                  </a:cubicBezTo>
                  <a:cubicBezTo>
                    <a:pt x="652" y="1003"/>
                    <a:pt x="1178" y="828"/>
                    <a:pt x="1705" y="778"/>
                  </a:cubicBezTo>
                  <a:cubicBezTo>
                    <a:pt x="1604" y="1129"/>
                    <a:pt x="1329" y="1454"/>
                    <a:pt x="978" y="1580"/>
                  </a:cubicBezTo>
                  <a:cubicBezTo>
                    <a:pt x="928" y="1580"/>
                    <a:pt x="878" y="1655"/>
                    <a:pt x="903" y="1705"/>
                  </a:cubicBezTo>
                  <a:cubicBezTo>
                    <a:pt x="928" y="1730"/>
                    <a:pt x="953" y="1755"/>
                    <a:pt x="978" y="1780"/>
                  </a:cubicBezTo>
                  <a:cubicBezTo>
                    <a:pt x="1003" y="1780"/>
                    <a:pt x="1028" y="1780"/>
                    <a:pt x="1028" y="1780"/>
                  </a:cubicBezTo>
                  <a:cubicBezTo>
                    <a:pt x="1479" y="1630"/>
                    <a:pt x="1830" y="1204"/>
                    <a:pt x="1930" y="753"/>
                  </a:cubicBezTo>
                  <a:cubicBezTo>
                    <a:pt x="2281" y="702"/>
                    <a:pt x="2632" y="702"/>
                    <a:pt x="3008" y="753"/>
                  </a:cubicBezTo>
                  <a:cubicBezTo>
                    <a:pt x="3008" y="753"/>
                    <a:pt x="3008" y="778"/>
                    <a:pt x="3008" y="778"/>
                  </a:cubicBezTo>
                  <a:cubicBezTo>
                    <a:pt x="3033" y="778"/>
                    <a:pt x="3033" y="778"/>
                    <a:pt x="3058" y="778"/>
                  </a:cubicBezTo>
                  <a:lnTo>
                    <a:pt x="3058" y="778"/>
                  </a:lnTo>
                  <a:cubicBezTo>
                    <a:pt x="3083" y="778"/>
                    <a:pt x="3108" y="778"/>
                    <a:pt x="3133" y="778"/>
                  </a:cubicBezTo>
                  <a:cubicBezTo>
                    <a:pt x="3183" y="778"/>
                    <a:pt x="3208" y="803"/>
                    <a:pt x="3258" y="803"/>
                  </a:cubicBezTo>
                  <a:cubicBezTo>
                    <a:pt x="2908" y="1329"/>
                    <a:pt x="2331" y="1705"/>
                    <a:pt x="1730" y="1830"/>
                  </a:cubicBezTo>
                  <a:cubicBezTo>
                    <a:pt x="1680" y="1830"/>
                    <a:pt x="1629" y="1905"/>
                    <a:pt x="1654" y="1956"/>
                  </a:cubicBezTo>
                  <a:cubicBezTo>
                    <a:pt x="1654" y="2006"/>
                    <a:pt x="1705" y="2031"/>
                    <a:pt x="1730" y="2031"/>
                  </a:cubicBezTo>
                  <a:cubicBezTo>
                    <a:pt x="1755" y="2031"/>
                    <a:pt x="1755" y="2031"/>
                    <a:pt x="1780" y="2031"/>
                  </a:cubicBezTo>
                  <a:cubicBezTo>
                    <a:pt x="2456" y="1880"/>
                    <a:pt x="3083" y="1454"/>
                    <a:pt x="3459" y="853"/>
                  </a:cubicBezTo>
                  <a:cubicBezTo>
                    <a:pt x="4361" y="1053"/>
                    <a:pt x="5163" y="1504"/>
                    <a:pt x="5815" y="2156"/>
                  </a:cubicBezTo>
                  <a:cubicBezTo>
                    <a:pt x="5840" y="2181"/>
                    <a:pt x="5915" y="2181"/>
                    <a:pt x="5965" y="2156"/>
                  </a:cubicBezTo>
                  <a:cubicBezTo>
                    <a:pt x="5990" y="2106"/>
                    <a:pt x="5990" y="2031"/>
                    <a:pt x="5965" y="200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1"/>
            <p:cNvSpPr/>
            <p:nvPr/>
          </p:nvSpPr>
          <p:spPr>
            <a:xfrm>
              <a:off x="8904525" y="3163525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1"/>
            <p:cNvSpPr/>
            <p:nvPr/>
          </p:nvSpPr>
          <p:spPr>
            <a:xfrm>
              <a:off x="8904525" y="3163525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fill="none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1"/>
            <p:cNvSpPr/>
            <p:nvPr/>
          </p:nvSpPr>
          <p:spPr>
            <a:xfrm>
              <a:off x="8917050" y="3164150"/>
              <a:ext cx="43275" cy="402925"/>
            </a:xfrm>
            <a:custGeom>
              <a:avLst/>
              <a:gdLst/>
              <a:ahLst/>
              <a:cxnLst/>
              <a:rect l="l" t="t" r="r" b="b"/>
              <a:pathLst>
                <a:path w="1731" h="16117" extrusionOk="0">
                  <a:moveTo>
                    <a:pt x="803" y="16091"/>
                  </a:moveTo>
                  <a:cubicBezTo>
                    <a:pt x="627" y="16116"/>
                    <a:pt x="477" y="16066"/>
                    <a:pt x="327" y="15941"/>
                  </a:cubicBezTo>
                  <a:cubicBezTo>
                    <a:pt x="1204" y="10778"/>
                    <a:pt x="1079" y="5464"/>
                    <a:pt x="1" y="327"/>
                  </a:cubicBezTo>
                  <a:lnTo>
                    <a:pt x="427" y="1"/>
                  </a:lnTo>
                  <a:cubicBezTo>
                    <a:pt x="1605" y="5264"/>
                    <a:pt x="1730" y="10778"/>
                    <a:pt x="803" y="1609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1"/>
            <p:cNvSpPr/>
            <p:nvPr/>
          </p:nvSpPr>
          <p:spPr>
            <a:xfrm>
              <a:off x="8924575" y="3182950"/>
              <a:ext cx="73325" cy="84000"/>
            </a:xfrm>
            <a:custGeom>
              <a:avLst/>
              <a:gdLst/>
              <a:ahLst/>
              <a:cxnLst/>
              <a:rect l="l" t="t" r="r" b="b"/>
              <a:pathLst>
                <a:path w="2933" h="3360" extrusionOk="0">
                  <a:moveTo>
                    <a:pt x="402" y="26"/>
                  </a:moveTo>
                  <a:lnTo>
                    <a:pt x="251" y="301"/>
                  </a:lnTo>
                  <a:cubicBezTo>
                    <a:pt x="1" y="677"/>
                    <a:pt x="126" y="1229"/>
                    <a:pt x="402" y="1580"/>
                  </a:cubicBezTo>
                  <a:lnTo>
                    <a:pt x="402" y="1580"/>
                  </a:lnTo>
                  <a:cubicBezTo>
                    <a:pt x="677" y="1956"/>
                    <a:pt x="1078" y="2181"/>
                    <a:pt x="1479" y="2432"/>
                  </a:cubicBezTo>
                  <a:lnTo>
                    <a:pt x="1479" y="2432"/>
                  </a:lnTo>
                  <a:cubicBezTo>
                    <a:pt x="1855" y="2682"/>
                    <a:pt x="2256" y="2958"/>
                    <a:pt x="2482" y="3359"/>
                  </a:cubicBezTo>
                  <a:lnTo>
                    <a:pt x="2482" y="3359"/>
                  </a:lnTo>
                  <a:cubicBezTo>
                    <a:pt x="2933" y="2682"/>
                    <a:pt x="2933" y="1730"/>
                    <a:pt x="2507" y="1028"/>
                  </a:cubicBezTo>
                  <a:lnTo>
                    <a:pt x="2507" y="1028"/>
                  </a:lnTo>
                  <a:cubicBezTo>
                    <a:pt x="2131" y="402"/>
                    <a:pt x="1404" y="1"/>
                    <a:pt x="652" y="1"/>
                  </a:cubicBezTo>
                  <a:lnTo>
                    <a:pt x="652" y="1"/>
                  </a:lnTo>
                  <a:cubicBezTo>
                    <a:pt x="577" y="1"/>
                    <a:pt x="477" y="1"/>
                    <a:pt x="402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1"/>
            <p:cNvSpPr/>
            <p:nvPr/>
          </p:nvSpPr>
          <p:spPr>
            <a:xfrm>
              <a:off x="8924575" y="3181075"/>
              <a:ext cx="73975" cy="85875"/>
            </a:xfrm>
            <a:custGeom>
              <a:avLst/>
              <a:gdLst/>
              <a:ahLst/>
              <a:cxnLst/>
              <a:rect l="l" t="t" r="r" b="b"/>
              <a:pathLst>
                <a:path w="2959" h="3435" fill="none" extrusionOk="0">
                  <a:moveTo>
                    <a:pt x="402" y="101"/>
                  </a:moveTo>
                  <a:lnTo>
                    <a:pt x="251" y="376"/>
                  </a:lnTo>
                  <a:cubicBezTo>
                    <a:pt x="1" y="752"/>
                    <a:pt x="126" y="1304"/>
                    <a:pt x="402" y="1655"/>
                  </a:cubicBezTo>
                  <a:cubicBezTo>
                    <a:pt x="677" y="2031"/>
                    <a:pt x="1078" y="2256"/>
                    <a:pt x="1479" y="2507"/>
                  </a:cubicBezTo>
                  <a:cubicBezTo>
                    <a:pt x="1855" y="2757"/>
                    <a:pt x="2256" y="3033"/>
                    <a:pt x="2482" y="3434"/>
                  </a:cubicBezTo>
                  <a:cubicBezTo>
                    <a:pt x="2933" y="2757"/>
                    <a:pt x="2958" y="1805"/>
                    <a:pt x="2507" y="1103"/>
                  </a:cubicBezTo>
                  <a:cubicBezTo>
                    <a:pt x="2081" y="401"/>
                    <a:pt x="1229" y="0"/>
                    <a:pt x="402" y="1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1"/>
            <p:cNvSpPr/>
            <p:nvPr/>
          </p:nvSpPr>
          <p:spPr>
            <a:xfrm>
              <a:off x="8958425" y="3147875"/>
              <a:ext cx="106525" cy="51400"/>
            </a:xfrm>
            <a:custGeom>
              <a:avLst/>
              <a:gdLst/>
              <a:ahLst/>
              <a:cxnLst/>
              <a:rect l="l" t="t" r="r" b="b"/>
              <a:pathLst>
                <a:path w="4261" h="2056" extrusionOk="0">
                  <a:moveTo>
                    <a:pt x="0" y="552"/>
                  </a:moveTo>
                  <a:lnTo>
                    <a:pt x="75" y="1053"/>
                  </a:lnTo>
                  <a:cubicBezTo>
                    <a:pt x="576" y="1679"/>
                    <a:pt x="1378" y="2030"/>
                    <a:pt x="2155" y="2055"/>
                  </a:cubicBezTo>
                  <a:lnTo>
                    <a:pt x="2155" y="2055"/>
                  </a:lnTo>
                  <a:cubicBezTo>
                    <a:pt x="2957" y="2055"/>
                    <a:pt x="3734" y="1704"/>
                    <a:pt x="4261" y="1103"/>
                  </a:cubicBezTo>
                  <a:lnTo>
                    <a:pt x="4261" y="1103"/>
                  </a:lnTo>
                  <a:cubicBezTo>
                    <a:pt x="3759" y="953"/>
                    <a:pt x="3308" y="702"/>
                    <a:pt x="2857" y="476"/>
                  </a:cubicBezTo>
                  <a:lnTo>
                    <a:pt x="2857" y="476"/>
                  </a:lnTo>
                  <a:cubicBezTo>
                    <a:pt x="2381" y="226"/>
                    <a:pt x="1905" y="25"/>
                    <a:pt x="1378" y="0"/>
                  </a:cubicBezTo>
                  <a:lnTo>
                    <a:pt x="1378" y="0"/>
                  </a:lnTo>
                  <a:cubicBezTo>
                    <a:pt x="1353" y="0"/>
                    <a:pt x="1303" y="0"/>
                    <a:pt x="1253" y="0"/>
                  </a:cubicBezTo>
                  <a:lnTo>
                    <a:pt x="1253" y="0"/>
                  </a:lnTo>
                  <a:cubicBezTo>
                    <a:pt x="777" y="0"/>
                    <a:pt x="301" y="176"/>
                    <a:pt x="0" y="5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8958425" y="3147250"/>
              <a:ext cx="106525" cy="52025"/>
            </a:xfrm>
            <a:custGeom>
              <a:avLst/>
              <a:gdLst/>
              <a:ahLst/>
              <a:cxnLst/>
              <a:rect l="l" t="t" r="r" b="b"/>
              <a:pathLst>
                <a:path w="4261" h="2081" fill="none" extrusionOk="0">
                  <a:moveTo>
                    <a:pt x="2857" y="501"/>
                  </a:moveTo>
                  <a:cubicBezTo>
                    <a:pt x="2381" y="251"/>
                    <a:pt x="1905" y="50"/>
                    <a:pt x="1378" y="25"/>
                  </a:cubicBezTo>
                  <a:cubicBezTo>
                    <a:pt x="877" y="0"/>
                    <a:pt x="326" y="176"/>
                    <a:pt x="0" y="577"/>
                  </a:cubicBezTo>
                  <a:lnTo>
                    <a:pt x="75" y="1078"/>
                  </a:lnTo>
                  <a:cubicBezTo>
                    <a:pt x="576" y="1704"/>
                    <a:pt x="1378" y="2055"/>
                    <a:pt x="2155" y="2080"/>
                  </a:cubicBezTo>
                  <a:cubicBezTo>
                    <a:pt x="2957" y="2080"/>
                    <a:pt x="3734" y="1729"/>
                    <a:pt x="4261" y="1128"/>
                  </a:cubicBezTo>
                  <a:cubicBezTo>
                    <a:pt x="3759" y="978"/>
                    <a:pt x="3308" y="727"/>
                    <a:pt x="2857" y="5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8967175" y="3100875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extrusionOk="0">
                  <a:moveTo>
                    <a:pt x="2031" y="176"/>
                  </a:moveTo>
                  <a:cubicBezTo>
                    <a:pt x="1354" y="226"/>
                    <a:pt x="653" y="401"/>
                    <a:pt x="277" y="953"/>
                  </a:cubicBezTo>
                  <a:lnTo>
                    <a:pt x="277" y="953"/>
                  </a:ln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lnTo>
                    <a:pt x="602" y="1680"/>
                  </a:lnTo>
                  <a:cubicBezTo>
                    <a:pt x="878" y="1780"/>
                    <a:pt x="1179" y="1755"/>
                    <a:pt x="1480" y="1730"/>
                  </a:cubicBezTo>
                  <a:lnTo>
                    <a:pt x="1480" y="1730"/>
                  </a:lnTo>
                  <a:cubicBezTo>
                    <a:pt x="2507" y="1554"/>
                    <a:pt x="3434" y="903"/>
                    <a:pt x="3961" y="0"/>
                  </a:cubicBezTo>
                  <a:lnTo>
                    <a:pt x="3961" y="0"/>
                  </a:lnTo>
                  <a:cubicBezTo>
                    <a:pt x="3334" y="201"/>
                    <a:pt x="2683" y="126"/>
                    <a:pt x="2031" y="17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8967175" y="3100875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fill="none" extrusionOk="0">
                  <a:moveTo>
                    <a:pt x="277" y="953"/>
                  </a:move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cubicBezTo>
                    <a:pt x="878" y="1780"/>
                    <a:pt x="1179" y="1755"/>
                    <a:pt x="1480" y="1730"/>
                  </a:cubicBezTo>
                  <a:cubicBezTo>
                    <a:pt x="2507" y="1554"/>
                    <a:pt x="3434" y="903"/>
                    <a:pt x="3961" y="0"/>
                  </a:cubicBezTo>
                  <a:cubicBezTo>
                    <a:pt x="3334" y="201"/>
                    <a:pt x="2683" y="126"/>
                    <a:pt x="2031" y="176"/>
                  </a:cubicBezTo>
                  <a:cubicBezTo>
                    <a:pt x="1354" y="226"/>
                    <a:pt x="653" y="401"/>
                    <a:pt x="277" y="95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8960925" y="3054500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extrusionOk="0">
                  <a:moveTo>
                    <a:pt x="1980" y="352"/>
                  </a:moveTo>
                  <a:cubicBezTo>
                    <a:pt x="1529" y="427"/>
                    <a:pt x="1078" y="502"/>
                    <a:pt x="702" y="728"/>
                  </a:cubicBezTo>
                  <a:lnTo>
                    <a:pt x="702" y="728"/>
                  </a:lnTo>
                  <a:cubicBezTo>
                    <a:pt x="301" y="928"/>
                    <a:pt x="0" y="1354"/>
                    <a:pt x="0" y="1805"/>
                  </a:cubicBezTo>
                  <a:lnTo>
                    <a:pt x="0" y="1805"/>
                  </a:ln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lnTo>
                    <a:pt x="1955" y="1605"/>
                  </a:lnTo>
                  <a:cubicBezTo>
                    <a:pt x="2507" y="1179"/>
                    <a:pt x="2933" y="602"/>
                    <a:pt x="3283" y="1"/>
                  </a:cubicBezTo>
                  <a:lnTo>
                    <a:pt x="3283" y="1"/>
                  </a:lnTo>
                  <a:cubicBezTo>
                    <a:pt x="2882" y="226"/>
                    <a:pt x="2431" y="276"/>
                    <a:pt x="1980" y="3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1"/>
            <p:cNvSpPr/>
            <p:nvPr/>
          </p:nvSpPr>
          <p:spPr>
            <a:xfrm>
              <a:off x="8960925" y="3054500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fill="none" extrusionOk="0">
                  <a:moveTo>
                    <a:pt x="0" y="1805"/>
                  </a:move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cubicBezTo>
                    <a:pt x="2507" y="1179"/>
                    <a:pt x="2933" y="602"/>
                    <a:pt x="3283" y="1"/>
                  </a:cubicBezTo>
                  <a:cubicBezTo>
                    <a:pt x="2882" y="226"/>
                    <a:pt x="2431" y="276"/>
                    <a:pt x="1980" y="352"/>
                  </a:cubicBezTo>
                  <a:cubicBezTo>
                    <a:pt x="1529" y="427"/>
                    <a:pt x="1078" y="502"/>
                    <a:pt x="702" y="728"/>
                  </a:cubicBezTo>
                  <a:cubicBezTo>
                    <a:pt x="301" y="928"/>
                    <a:pt x="0" y="1354"/>
                    <a:pt x="0" y="18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1"/>
            <p:cNvSpPr/>
            <p:nvPr/>
          </p:nvSpPr>
          <p:spPr>
            <a:xfrm>
              <a:off x="8933350" y="3005000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extrusionOk="0">
                  <a:moveTo>
                    <a:pt x="1504" y="477"/>
                  </a:moveTo>
                  <a:cubicBezTo>
                    <a:pt x="1053" y="703"/>
                    <a:pt x="627" y="1028"/>
                    <a:pt x="351" y="1454"/>
                  </a:cubicBezTo>
                  <a:lnTo>
                    <a:pt x="351" y="1454"/>
                  </a:lnTo>
                  <a:cubicBezTo>
                    <a:pt x="101" y="1906"/>
                    <a:pt x="0" y="2457"/>
                    <a:pt x="201" y="2933"/>
                  </a:cubicBezTo>
                  <a:lnTo>
                    <a:pt x="201" y="2933"/>
                  </a:lnTo>
                  <a:lnTo>
                    <a:pt x="552" y="3058"/>
                  </a:lnTo>
                  <a:cubicBezTo>
                    <a:pt x="1279" y="3159"/>
                    <a:pt x="1980" y="2683"/>
                    <a:pt x="2356" y="2056"/>
                  </a:cubicBezTo>
                  <a:lnTo>
                    <a:pt x="2356" y="2056"/>
                  </a:lnTo>
                  <a:cubicBezTo>
                    <a:pt x="2732" y="1454"/>
                    <a:pt x="2858" y="703"/>
                    <a:pt x="2958" y="1"/>
                  </a:cubicBezTo>
                  <a:lnTo>
                    <a:pt x="2958" y="1"/>
                  </a:lnTo>
                  <a:cubicBezTo>
                    <a:pt x="2457" y="126"/>
                    <a:pt x="1980" y="251"/>
                    <a:pt x="1504" y="4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8933350" y="3005000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fill="none" extrusionOk="0">
                  <a:moveTo>
                    <a:pt x="552" y="3033"/>
                  </a:moveTo>
                  <a:cubicBezTo>
                    <a:pt x="1279" y="3159"/>
                    <a:pt x="1980" y="2683"/>
                    <a:pt x="2356" y="2056"/>
                  </a:cubicBezTo>
                  <a:cubicBezTo>
                    <a:pt x="2732" y="1454"/>
                    <a:pt x="2858" y="703"/>
                    <a:pt x="2958" y="1"/>
                  </a:cubicBezTo>
                  <a:cubicBezTo>
                    <a:pt x="2457" y="126"/>
                    <a:pt x="1980" y="251"/>
                    <a:pt x="1504" y="477"/>
                  </a:cubicBezTo>
                  <a:cubicBezTo>
                    <a:pt x="1053" y="703"/>
                    <a:pt x="627" y="1028"/>
                    <a:pt x="351" y="1454"/>
                  </a:cubicBezTo>
                  <a:cubicBezTo>
                    <a:pt x="101" y="1906"/>
                    <a:pt x="0" y="2457"/>
                    <a:pt x="201" y="29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8888225" y="2970550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extrusionOk="0">
                  <a:moveTo>
                    <a:pt x="653" y="1003"/>
                  </a:moveTo>
                  <a:cubicBezTo>
                    <a:pt x="502" y="1329"/>
                    <a:pt x="327" y="1629"/>
                    <a:pt x="227" y="1955"/>
                  </a:cubicBezTo>
                  <a:lnTo>
                    <a:pt x="227" y="1955"/>
                  </a:lnTo>
                  <a:cubicBezTo>
                    <a:pt x="1" y="2782"/>
                    <a:pt x="377" y="3735"/>
                    <a:pt x="1104" y="4161"/>
                  </a:cubicBezTo>
                  <a:lnTo>
                    <a:pt x="1104" y="4161"/>
                  </a:ln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lnTo>
                    <a:pt x="1956" y="1830"/>
                  </a:lnTo>
                  <a:cubicBezTo>
                    <a:pt x="1906" y="1053"/>
                    <a:pt x="1480" y="251"/>
                    <a:pt x="753" y="0"/>
                  </a:cubicBezTo>
                  <a:lnTo>
                    <a:pt x="753" y="0"/>
                  </a:lnTo>
                  <a:cubicBezTo>
                    <a:pt x="878" y="326"/>
                    <a:pt x="778" y="677"/>
                    <a:pt x="653" y="10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8888225" y="2970550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fill="none" extrusionOk="0">
                  <a:moveTo>
                    <a:pt x="1104" y="4161"/>
                  </a:move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cubicBezTo>
                    <a:pt x="1906" y="1053"/>
                    <a:pt x="1480" y="251"/>
                    <a:pt x="753" y="0"/>
                  </a:cubicBezTo>
                  <a:cubicBezTo>
                    <a:pt x="878" y="326"/>
                    <a:pt x="778" y="677"/>
                    <a:pt x="653" y="1003"/>
                  </a:cubicBezTo>
                  <a:cubicBezTo>
                    <a:pt x="502" y="1329"/>
                    <a:pt x="327" y="1629"/>
                    <a:pt x="227" y="1955"/>
                  </a:cubicBezTo>
                  <a:cubicBezTo>
                    <a:pt x="1" y="2782"/>
                    <a:pt x="377" y="3735"/>
                    <a:pt x="1104" y="416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8868175" y="3176050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extrusionOk="0">
                  <a:moveTo>
                    <a:pt x="151" y="903"/>
                  </a:moveTo>
                  <a:cubicBezTo>
                    <a:pt x="1" y="1329"/>
                    <a:pt x="51" y="1831"/>
                    <a:pt x="327" y="2206"/>
                  </a:cubicBezTo>
                  <a:lnTo>
                    <a:pt x="327" y="2206"/>
                  </a:lnTo>
                  <a:cubicBezTo>
                    <a:pt x="427" y="2382"/>
                    <a:pt x="577" y="2507"/>
                    <a:pt x="653" y="2683"/>
                  </a:cubicBezTo>
                  <a:lnTo>
                    <a:pt x="653" y="2683"/>
                  </a:lnTo>
                  <a:cubicBezTo>
                    <a:pt x="728" y="2858"/>
                    <a:pt x="753" y="3109"/>
                    <a:pt x="628" y="3234"/>
                  </a:cubicBezTo>
                  <a:lnTo>
                    <a:pt x="628" y="3234"/>
                  </a:lnTo>
                  <a:cubicBezTo>
                    <a:pt x="1003" y="3109"/>
                    <a:pt x="1404" y="2908"/>
                    <a:pt x="1705" y="2607"/>
                  </a:cubicBezTo>
                  <a:lnTo>
                    <a:pt x="1705" y="2607"/>
                  </a:lnTo>
                  <a:cubicBezTo>
                    <a:pt x="1981" y="2307"/>
                    <a:pt x="2181" y="1906"/>
                    <a:pt x="2206" y="1480"/>
                  </a:cubicBezTo>
                  <a:lnTo>
                    <a:pt x="2206" y="1480"/>
                  </a:lnTo>
                  <a:cubicBezTo>
                    <a:pt x="2206" y="1054"/>
                    <a:pt x="2006" y="628"/>
                    <a:pt x="1630" y="402"/>
                  </a:cubicBezTo>
                  <a:lnTo>
                    <a:pt x="1630" y="402"/>
                  </a:ln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8868175" y="3176050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fill="none" extrusionOk="0">
                  <a:moveTo>
                    <a:pt x="1630" y="402"/>
                  </a:move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ubicBezTo>
                    <a:pt x="1" y="1329"/>
                    <a:pt x="51" y="1831"/>
                    <a:pt x="327" y="2206"/>
                  </a:cubicBezTo>
                  <a:cubicBezTo>
                    <a:pt x="427" y="2382"/>
                    <a:pt x="577" y="2507"/>
                    <a:pt x="653" y="2683"/>
                  </a:cubicBezTo>
                  <a:cubicBezTo>
                    <a:pt x="728" y="2858"/>
                    <a:pt x="753" y="3109"/>
                    <a:pt x="628" y="3234"/>
                  </a:cubicBezTo>
                  <a:cubicBezTo>
                    <a:pt x="1003" y="3109"/>
                    <a:pt x="1404" y="2908"/>
                    <a:pt x="1705" y="2607"/>
                  </a:cubicBezTo>
                  <a:cubicBezTo>
                    <a:pt x="1981" y="2307"/>
                    <a:pt x="2181" y="1906"/>
                    <a:pt x="2206" y="1480"/>
                  </a:cubicBezTo>
                  <a:cubicBezTo>
                    <a:pt x="2206" y="1054"/>
                    <a:pt x="2006" y="628"/>
                    <a:pt x="1630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8806775" y="3154125"/>
              <a:ext cx="79600" cy="66450"/>
            </a:xfrm>
            <a:custGeom>
              <a:avLst/>
              <a:gdLst/>
              <a:ahLst/>
              <a:cxnLst/>
              <a:rect l="l" t="t" r="r" b="b"/>
              <a:pathLst>
                <a:path w="3184" h="2658" extrusionOk="0">
                  <a:moveTo>
                    <a:pt x="1028" y="452"/>
                  </a:moveTo>
                  <a:cubicBezTo>
                    <a:pt x="778" y="778"/>
                    <a:pt x="678" y="1179"/>
                    <a:pt x="577" y="1580"/>
                  </a:cubicBezTo>
                  <a:lnTo>
                    <a:pt x="577" y="1580"/>
                  </a:lnTo>
                  <a:cubicBezTo>
                    <a:pt x="452" y="1981"/>
                    <a:pt x="302" y="2382"/>
                    <a:pt x="1" y="2657"/>
                  </a:cubicBezTo>
                  <a:lnTo>
                    <a:pt x="1" y="2657"/>
                  </a:lnTo>
                  <a:cubicBezTo>
                    <a:pt x="878" y="2607"/>
                    <a:pt x="1755" y="2231"/>
                    <a:pt x="2432" y="1655"/>
                  </a:cubicBezTo>
                  <a:lnTo>
                    <a:pt x="2432" y="1655"/>
                  </a:lnTo>
                  <a:cubicBezTo>
                    <a:pt x="2833" y="1304"/>
                    <a:pt x="3184" y="828"/>
                    <a:pt x="3184" y="302"/>
                  </a:cubicBezTo>
                  <a:lnTo>
                    <a:pt x="3184" y="302"/>
                  </a:lnTo>
                  <a:lnTo>
                    <a:pt x="2106" y="26"/>
                  </a:lnTo>
                  <a:cubicBezTo>
                    <a:pt x="2031" y="1"/>
                    <a:pt x="1956" y="1"/>
                    <a:pt x="1855" y="1"/>
                  </a:cubicBezTo>
                  <a:lnTo>
                    <a:pt x="1855" y="1"/>
                  </a:lnTo>
                  <a:cubicBezTo>
                    <a:pt x="1555" y="1"/>
                    <a:pt x="1229" y="201"/>
                    <a:pt x="1028" y="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8806775" y="3151625"/>
              <a:ext cx="79600" cy="68950"/>
            </a:xfrm>
            <a:custGeom>
              <a:avLst/>
              <a:gdLst/>
              <a:ahLst/>
              <a:cxnLst/>
              <a:rect l="l" t="t" r="r" b="b"/>
              <a:pathLst>
                <a:path w="3184" h="2758" fill="none" extrusionOk="0">
                  <a:moveTo>
                    <a:pt x="3184" y="402"/>
                  </a:moveTo>
                  <a:lnTo>
                    <a:pt x="2106" y="126"/>
                  </a:lnTo>
                  <a:cubicBezTo>
                    <a:pt x="1730" y="1"/>
                    <a:pt x="1279" y="226"/>
                    <a:pt x="1028" y="552"/>
                  </a:cubicBezTo>
                  <a:cubicBezTo>
                    <a:pt x="778" y="878"/>
                    <a:pt x="678" y="1279"/>
                    <a:pt x="577" y="1680"/>
                  </a:cubicBezTo>
                  <a:cubicBezTo>
                    <a:pt x="452" y="2081"/>
                    <a:pt x="302" y="2482"/>
                    <a:pt x="1" y="2757"/>
                  </a:cubicBezTo>
                  <a:cubicBezTo>
                    <a:pt x="878" y="2707"/>
                    <a:pt x="1755" y="2331"/>
                    <a:pt x="2432" y="1755"/>
                  </a:cubicBezTo>
                  <a:cubicBezTo>
                    <a:pt x="2833" y="1404"/>
                    <a:pt x="3184" y="928"/>
                    <a:pt x="3184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8767925" y="3115275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2407" y="26"/>
                  </a:moveTo>
                  <a:cubicBezTo>
                    <a:pt x="1981" y="76"/>
                    <a:pt x="1580" y="277"/>
                    <a:pt x="1204" y="502"/>
                  </a:cubicBezTo>
                  <a:lnTo>
                    <a:pt x="1204" y="502"/>
                  </a:lnTo>
                  <a:cubicBezTo>
                    <a:pt x="828" y="703"/>
                    <a:pt x="427" y="928"/>
                    <a:pt x="1" y="1003"/>
                  </a:cubicBezTo>
                  <a:lnTo>
                    <a:pt x="1" y="1003"/>
                  </a:lnTo>
                  <a:cubicBezTo>
                    <a:pt x="678" y="1304"/>
                    <a:pt x="1379" y="1580"/>
                    <a:pt x="2106" y="1580"/>
                  </a:cubicBezTo>
                  <a:lnTo>
                    <a:pt x="2106" y="1580"/>
                  </a:lnTo>
                  <a:cubicBezTo>
                    <a:pt x="2833" y="1580"/>
                    <a:pt x="3610" y="1304"/>
                    <a:pt x="4011" y="678"/>
                  </a:cubicBezTo>
                  <a:lnTo>
                    <a:pt x="4011" y="678"/>
                  </a:lnTo>
                  <a:lnTo>
                    <a:pt x="3585" y="402"/>
                  </a:lnTo>
                  <a:cubicBezTo>
                    <a:pt x="3359" y="126"/>
                    <a:pt x="2983" y="1"/>
                    <a:pt x="2633" y="1"/>
                  </a:cubicBezTo>
                  <a:lnTo>
                    <a:pt x="2633" y="1"/>
                  </a:lnTo>
                  <a:cubicBezTo>
                    <a:pt x="2557" y="1"/>
                    <a:pt x="2482" y="1"/>
                    <a:pt x="24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8767925" y="3114025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4011" y="728"/>
                  </a:moveTo>
                  <a:lnTo>
                    <a:pt x="3585" y="452"/>
                  </a:lnTo>
                  <a:cubicBezTo>
                    <a:pt x="3309" y="126"/>
                    <a:pt x="2833" y="1"/>
                    <a:pt x="2407" y="76"/>
                  </a:cubicBezTo>
                  <a:cubicBezTo>
                    <a:pt x="1981" y="126"/>
                    <a:pt x="1580" y="327"/>
                    <a:pt x="1204" y="552"/>
                  </a:cubicBezTo>
                  <a:cubicBezTo>
                    <a:pt x="828" y="753"/>
                    <a:pt x="427" y="978"/>
                    <a:pt x="1" y="1053"/>
                  </a:cubicBezTo>
                  <a:cubicBezTo>
                    <a:pt x="678" y="1354"/>
                    <a:pt x="1379" y="1630"/>
                    <a:pt x="2106" y="1630"/>
                  </a:cubicBezTo>
                  <a:cubicBezTo>
                    <a:pt x="2833" y="1630"/>
                    <a:pt x="3610" y="1354"/>
                    <a:pt x="4011" y="7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8781100" y="30657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0" y="1"/>
                  </a:moveTo>
                  <a:cubicBezTo>
                    <a:pt x="326" y="577"/>
                    <a:pt x="652" y="1179"/>
                    <a:pt x="1228" y="1505"/>
                  </a:cubicBezTo>
                  <a:lnTo>
                    <a:pt x="1228" y="1505"/>
                  </a:lnTo>
                  <a:cubicBezTo>
                    <a:pt x="1830" y="1830"/>
                    <a:pt x="2582" y="1830"/>
                    <a:pt x="3258" y="1705"/>
                  </a:cubicBezTo>
                  <a:lnTo>
                    <a:pt x="3258" y="1705"/>
                  </a:ln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lnTo>
                    <a:pt x="3083" y="477"/>
                  </a:lnTo>
                  <a:cubicBezTo>
                    <a:pt x="2832" y="327"/>
                    <a:pt x="2532" y="252"/>
                    <a:pt x="2231" y="201"/>
                  </a:cubicBezTo>
                  <a:lnTo>
                    <a:pt x="2231" y="201"/>
                  </a:lnTo>
                  <a:cubicBezTo>
                    <a:pt x="1504" y="76"/>
                    <a:pt x="752" y="1"/>
                    <a:pt x="25" y="1"/>
                  </a:cubicBezTo>
                  <a:lnTo>
                    <a:pt x="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8781100" y="30657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1228" y="1505"/>
                  </a:moveTo>
                  <a:cubicBezTo>
                    <a:pt x="1830" y="1830"/>
                    <a:pt x="2582" y="1830"/>
                    <a:pt x="3258" y="1705"/>
                  </a:cubicBez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cubicBezTo>
                    <a:pt x="2832" y="327"/>
                    <a:pt x="2532" y="252"/>
                    <a:pt x="2231" y="201"/>
                  </a:cubicBezTo>
                  <a:cubicBezTo>
                    <a:pt x="1504" y="76"/>
                    <a:pt x="752" y="1"/>
                    <a:pt x="0" y="1"/>
                  </a:cubicBezTo>
                  <a:cubicBezTo>
                    <a:pt x="326" y="577"/>
                    <a:pt x="652" y="1179"/>
                    <a:pt x="1228" y="15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8822450" y="2990600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extrusionOk="0">
                  <a:moveTo>
                    <a:pt x="527" y="2256"/>
                  </a:moveTo>
                  <a:cubicBezTo>
                    <a:pt x="827" y="2958"/>
                    <a:pt x="1404" y="3584"/>
                    <a:pt x="2156" y="3760"/>
                  </a:cubicBezTo>
                  <a:lnTo>
                    <a:pt x="2156" y="3760"/>
                  </a:ln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lnTo>
                    <a:pt x="2883" y="2832"/>
                  </a:lnTo>
                  <a:cubicBezTo>
                    <a:pt x="2858" y="2607"/>
                    <a:pt x="2757" y="2381"/>
                    <a:pt x="2632" y="2156"/>
                  </a:cubicBezTo>
                  <a:lnTo>
                    <a:pt x="2632" y="2156"/>
                  </a:lnTo>
                  <a:cubicBezTo>
                    <a:pt x="2081" y="1153"/>
                    <a:pt x="1028" y="552"/>
                    <a:pt x="0" y="0"/>
                  </a:cubicBezTo>
                  <a:lnTo>
                    <a:pt x="0" y="0"/>
                  </a:lnTo>
                  <a:cubicBezTo>
                    <a:pt x="101" y="752"/>
                    <a:pt x="201" y="1554"/>
                    <a:pt x="527" y="2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8822450" y="2990600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fill="none" extrusionOk="0">
                  <a:moveTo>
                    <a:pt x="2156" y="3760"/>
                  </a:move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cubicBezTo>
                    <a:pt x="2858" y="2607"/>
                    <a:pt x="2757" y="2381"/>
                    <a:pt x="2632" y="2156"/>
                  </a:cubicBezTo>
                  <a:cubicBezTo>
                    <a:pt x="2081" y="1153"/>
                    <a:pt x="1028" y="552"/>
                    <a:pt x="0" y="0"/>
                  </a:cubicBezTo>
                  <a:cubicBezTo>
                    <a:pt x="101" y="752"/>
                    <a:pt x="201" y="1554"/>
                    <a:pt x="527" y="2256"/>
                  </a:cubicBezTo>
                  <a:cubicBezTo>
                    <a:pt x="827" y="2958"/>
                    <a:pt x="1404" y="3584"/>
                    <a:pt x="215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8846875" y="3056425"/>
              <a:ext cx="148525" cy="139675"/>
            </a:xfrm>
            <a:custGeom>
              <a:avLst/>
              <a:gdLst/>
              <a:ahLst/>
              <a:cxnLst/>
              <a:rect l="l" t="t" r="r" b="b"/>
              <a:pathLst>
                <a:path w="5941" h="5587" extrusionOk="0">
                  <a:moveTo>
                    <a:pt x="2974" y="0"/>
                  </a:moveTo>
                  <a:cubicBezTo>
                    <a:pt x="2853" y="0"/>
                    <a:pt x="2730" y="8"/>
                    <a:pt x="2607" y="24"/>
                  </a:cubicBezTo>
                  <a:cubicBezTo>
                    <a:pt x="1079" y="250"/>
                    <a:pt x="1" y="1628"/>
                    <a:pt x="201" y="3157"/>
                  </a:cubicBezTo>
                  <a:cubicBezTo>
                    <a:pt x="409" y="4563"/>
                    <a:pt x="1591" y="5587"/>
                    <a:pt x="2968" y="5587"/>
                  </a:cubicBezTo>
                  <a:cubicBezTo>
                    <a:pt x="3089" y="5587"/>
                    <a:pt x="3211" y="5579"/>
                    <a:pt x="3334" y="5563"/>
                  </a:cubicBezTo>
                  <a:cubicBezTo>
                    <a:pt x="4863" y="5362"/>
                    <a:pt x="5941" y="3959"/>
                    <a:pt x="5740" y="2430"/>
                  </a:cubicBezTo>
                  <a:cubicBezTo>
                    <a:pt x="5556" y="1024"/>
                    <a:pt x="4354" y="0"/>
                    <a:pt x="2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8846875" y="3052000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fill="none" extrusionOk="0">
                  <a:moveTo>
                    <a:pt x="5740" y="2607"/>
                  </a:moveTo>
                  <a:cubicBezTo>
                    <a:pt x="5941" y="4136"/>
                    <a:pt x="4863" y="5539"/>
                    <a:pt x="3334" y="5740"/>
                  </a:cubicBezTo>
                  <a:cubicBezTo>
                    <a:pt x="1805" y="5940"/>
                    <a:pt x="427" y="4863"/>
                    <a:pt x="201" y="3334"/>
                  </a:cubicBezTo>
                  <a:cubicBezTo>
                    <a:pt x="1" y="1805"/>
                    <a:pt x="1079" y="427"/>
                    <a:pt x="2607" y="201"/>
                  </a:cubicBezTo>
                  <a:cubicBezTo>
                    <a:pt x="4136" y="1"/>
                    <a:pt x="5540" y="1078"/>
                    <a:pt x="5740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8875700" y="3059525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8875700" y="3059525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1"/>
            <p:cNvSpPr/>
            <p:nvPr/>
          </p:nvSpPr>
          <p:spPr>
            <a:xfrm>
              <a:off x="8752900" y="3435450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extrusionOk="0">
                  <a:moveTo>
                    <a:pt x="2031" y="6392"/>
                  </a:moveTo>
                  <a:lnTo>
                    <a:pt x="11379" y="6442"/>
                  </a:lnTo>
                  <a:cubicBezTo>
                    <a:pt x="10502" y="4663"/>
                    <a:pt x="10427" y="2507"/>
                    <a:pt x="11178" y="678"/>
                  </a:cubicBezTo>
                  <a:lnTo>
                    <a:pt x="11178" y="678"/>
                  </a:lnTo>
                  <a:cubicBezTo>
                    <a:pt x="9198" y="1580"/>
                    <a:pt x="7720" y="3510"/>
                    <a:pt x="7369" y="5665"/>
                  </a:cubicBezTo>
                  <a:lnTo>
                    <a:pt x="7369" y="5665"/>
                  </a:lnTo>
                  <a:cubicBezTo>
                    <a:pt x="6667" y="3836"/>
                    <a:pt x="5715" y="2081"/>
                    <a:pt x="4587" y="452"/>
                  </a:cubicBezTo>
                  <a:lnTo>
                    <a:pt x="4587" y="452"/>
                  </a:lnTo>
                  <a:cubicBezTo>
                    <a:pt x="4587" y="2357"/>
                    <a:pt x="4612" y="4262"/>
                    <a:pt x="4612" y="6166"/>
                  </a:cubicBezTo>
                  <a:lnTo>
                    <a:pt x="4612" y="6166"/>
                  </a:lnTo>
                  <a:cubicBezTo>
                    <a:pt x="3960" y="3635"/>
                    <a:pt x="2256" y="1354"/>
                    <a:pt x="0" y="1"/>
                  </a:cubicBezTo>
                  <a:lnTo>
                    <a:pt x="0" y="1"/>
                  </a:lnTo>
                  <a:cubicBezTo>
                    <a:pt x="1078" y="1956"/>
                    <a:pt x="1780" y="4136"/>
                    <a:pt x="2031" y="6392"/>
                  </a:cubicBezTo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1"/>
            <p:cNvSpPr/>
            <p:nvPr/>
          </p:nvSpPr>
          <p:spPr>
            <a:xfrm>
              <a:off x="8752900" y="3435450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fill="none" extrusionOk="0">
                  <a:moveTo>
                    <a:pt x="2031" y="6392"/>
                  </a:moveTo>
                  <a:cubicBezTo>
                    <a:pt x="1780" y="4136"/>
                    <a:pt x="1078" y="1956"/>
                    <a:pt x="0" y="1"/>
                  </a:cubicBezTo>
                  <a:cubicBezTo>
                    <a:pt x="2256" y="1354"/>
                    <a:pt x="3960" y="3635"/>
                    <a:pt x="4612" y="6166"/>
                  </a:cubicBezTo>
                  <a:cubicBezTo>
                    <a:pt x="4612" y="4262"/>
                    <a:pt x="4587" y="2357"/>
                    <a:pt x="4587" y="452"/>
                  </a:cubicBezTo>
                  <a:cubicBezTo>
                    <a:pt x="5715" y="2081"/>
                    <a:pt x="6667" y="3836"/>
                    <a:pt x="7369" y="5665"/>
                  </a:cubicBezTo>
                  <a:cubicBezTo>
                    <a:pt x="7720" y="3510"/>
                    <a:pt x="9198" y="1580"/>
                    <a:pt x="11178" y="678"/>
                  </a:cubicBezTo>
                  <a:cubicBezTo>
                    <a:pt x="10427" y="2507"/>
                    <a:pt x="10502" y="4663"/>
                    <a:pt x="11379" y="6442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8" name="Google Shape;1918;p31"/>
          <p:cNvSpPr/>
          <p:nvPr/>
        </p:nvSpPr>
        <p:spPr>
          <a:xfrm>
            <a:off x="7512338" y="187013"/>
            <a:ext cx="1380350" cy="582725"/>
          </a:xfrm>
          <a:custGeom>
            <a:avLst/>
            <a:gdLst/>
            <a:ahLst/>
            <a:cxnLst/>
            <a:rect l="l" t="t" r="r" b="b"/>
            <a:pathLst>
              <a:path w="55214" h="23309" extrusionOk="0">
                <a:moveTo>
                  <a:pt x="23184" y="2532"/>
                </a:moveTo>
                <a:cubicBezTo>
                  <a:pt x="22056" y="4110"/>
                  <a:pt x="21755" y="6040"/>
                  <a:pt x="21755" y="8020"/>
                </a:cubicBezTo>
                <a:lnTo>
                  <a:pt x="21755" y="8020"/>
                </a:lnTo>
                <a:cubicBezTo>
                  <a:pt x="21204" y="6993"/>
                  <a:pt x="20276" y="6141"/>
                  <a:pt x="19174" y="5765"/>
                </a:cubicBezTo>
                <a:lnTo>
                  <a:pt x="19174" y="5765"/>
                </a:lnTo>
                <a:cubicBezTo>
                  <a:pt x="16893" y="5038"/>
                  <a:pt x="14286" y="6141"/>
                  <a:pt x="12883" y="8045"/>
                </a:cubicBezTo>
                <a:lnTo>
                  <a:pt x="12883" y="8045"/>
                </a:lnTo>
                <a:cubicBezTo>
                  <a:pt x="11680" y="9674"/>
                  <a:pt x="11254" y="11730"/>
                  <a:pt x="11404" y="13735"/>
                </a:cubicBezTo>
                <a:lnTo>
                  <a:pt x="11404" y="13735"/>
                </a:lnTo>
                <a:cubicBezTo>
                  <a:pt x="11028" y="12532"/>
                  <a:pt x="9976" y="11504"/>
                  <a:pt x="8722" y="11153"/>
                </a:cubicBezTo>
                <a:lnTo>
                  <a:pt x="8722" y="11153"/>
                </a:lnTo>
                <a:cubicBezTo>
                  <a:pt x="7118" y="10727"/>
                  <a:pt x="5339" y="11329"/>
                  <a:pt x="4111" y="12481"/>
                </a:cubicBezTo>
                <a:lnTo>
                  <a:pt x="4111" y="12481"/>
                </a:lnTo>
                <a:cubicBezTo>
                  <a:pt x="3986" y="12582"/>
                  <a:pt x="3885" y="12682"/>
                  <a:pt x="3785" y="12782"/>
                </a:cubicBezTo>
                <a:lnTo>
                  <a:pt x="3785" y="12782"/>
                </a:lnTo>
                <a:cubicBezTo>
                  <a:pt x="1" y="16717"/>
                  <a:pt x="2958" y="23309"/>
                  <a:pt x="8422" y="23309"/>
                </a:cubicBezTo>
                <a:lnTo>
                  <a:pt x="8422" y="23309"/>
                </a:lnTo>
                <a:lnTo>
                  <a:pt x="51279" y="23309"/>
                </a:lnTo>
                <a:cubicBezTo>
                  <a:pt x="54111" y="23309"/>
                  <a:pt x="55214" y="19549"/>
                  <a:pt x="52783" y="18096"/>
                </a:cubicBezTo>
                <a:lnTo>
                  <a:pt x="52783" y="18096"/>
                </a:lnTo>
                <a:cubicBezTo>
                  <a:pt x="52783" y="18096"/>
                  <a:pt x="52758" y="18096"/>
                  <a:pt x="52733" y="18070"/>
                </a:cubicBezTo>
                <a:lnTo>
                  <a:pt x="52733" y="18070"/>
                </a:lnTo>
                <a:cubicBezTo>
                  <a:pt x="51003" y="17068"/>
                  <a:pt x="48547" y="17544"/>
                  <a:pt x="47319" y="19123"/>
                </a:cubicBezTo>
                <a:lnTo>
                  <a:pt x="47319" y="19123"/>
                </a:lnTo>
                <a:cubicBezTo>
                  <a:pt x="47795" y="16943"/>
                  <a:pt x="46342" y="14512"/>
                  <a:pt x="44186" y="13910"/>
                </a:cubicBezTo>
                <a:lnTo>
                  <a:pt x="44186" y="13910"/>
                </a:lnTo>
                <a:cubicBezTo>
                  <a:pt x="42382" y="13384"/>
                  <a:pt x="40327" y="14236"/>
                  <a:pt x="39299" y="15765"/>
                </a:cubicBezTo>
                <a:lnTo>
                  <a:pt x="39299" y="15765"/>
                </a:lnTo>
                <a:cubicBezTo>
                  <a:pt x="39850" y="14211"/>
                  <a:pt x="39525" y="12356"/>
                  <a:pt x="38372" y="11153"/>
                </a:cubicBezTo>
                <a:lnTo>
                  <a:pt x="38372" y="11153"/>
                </a:lnTo>
                <a:cubicBezTo>
                  <a:pt x="36968" y="9699"/>
                  <a:pt x="34462" y="9474"/>
                  <a:pt x="32833" y="10677"/>
                </a:cubicBezTo>
                <a:lnTo>
                  <a:pt x="32833" y="10677"/>
                </a:lnTo>
                <a:cubicBezTo>
                  <a:pt x="35289" y="8196"/>
                  <a:pt x="35088" y="3634"/>
                  <a:pt x="32432" y="1379"/>
                </a:cubicBezTo>
                <a:lnTo>
                  <a:pt x="32432" y="1379"/>
                </a:lnTo>
                <a:cubicBezTo>
                  <a:pt x="31304" y="451"/>
                  <a:pt x="29875" y="0"/>
                  <a:pt x="28447" y="0"/>
                </a:cubicBezTo>
                <a:lnTo>
                  <a:pt x="28447" y="0"/>
                </a:lnTo>
                <a:cubicBezTo>
                  <a:pt x="26417" y="0"/>
                  <a:pt x="24387" y="877"/>
                  <a:pt x="23184" y="2532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31"/>
          <p:cNvSpPr/>
          <p:nvPr/>
        </p:nvSpPr>
        <p:spPr>
          <a:xfrm>
            <a:off x="7144724" y="420383"/>
            <a:ext cx="829103" cy="828737"/>
          </a:xfrm>
          <a:custGeom>
            <a:avLst/>
            <a:gdLst/>
            <a:ahLst/>
            <a:cxnLst/>
            <a:rect l="l" t="t" r="r" b="b"/>
            <a:pathLst>
              <a:path w="54412" h="54388" extrusionOk="0">
                <a:moveTo>
                  <a:pt x="54412" y="27194"/>
                </a:moveTo>
                <a:cubicBezTo>
                  <a:pt x="54412" y="42207"/>
                  <a:pt x="42231" y="54387"/>
                  <a:pt x="27218" y="54387"/>
                </a:cubicBezTo>
                <a:cubicBezTo>
                  <a:pt x="12181" y="54387"/>
                  <a:pt x="0" y="42207"/>
                  <a:pt x="0" y="27194"/>
                </a:cubicBezTo>
                <a:cubicBezTo>
                  <a:pt x="0" y="12181"/>
                  <a:pt x="12181" y="1"/>
                  <a:pt x="27218" y="1"/>
                </a:cubicBezTo>
                <a:cubicBezTo>
                  <a:pt x="42231" y="1"/>
                  <a:pt x="54412" y="12181"/>
                  <a:pt x="54412" y="27194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_1_1">
    <p:spTree>
      <p:nvGrpSpPr>
        <p:cNvPr id="1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6" name="Google Shape;2436;p36"/>
          <p:cNvGrpSpPr/>
          <p:nvPr/>
        </p:nvGrpSpPr>
        <p:grpSpPr>
          <a:xfrm>
            <a:off x="-178" y="4411775"/>
            <a:ext cx="9144308" cy="1323164"/>
            <a:chOff x="228475" y="5769875"/>
            <a:chExt cx="7102375" cy="1027700"/>
          </a:xfrm>
        </p:grpSpPr>
        <p:sp>
          <p:nvSpPr>
            <p:cNvPr id="2437" name="Google Shape;2437;p36"/>
            <p:cNvSpPr/>
            <p:nvPr/>
          </p:nvSpPr>
          <p:spPr>
            <a:xfrm>
              <a:off x="374875" y="5804550"/>
              <a:ext cx="6824975" cy="852400"/>
            </a:xfrm>
            <a:custGeom>
              <a:avLst/>
              <a:gdLst/>
              <a:ahLst/>
              <a:cxnLst/>
              <a:rect l="l" t="t" r="r" b="b"/>
              <a:pathLst>
                <a:path w="272999" h="34096" fill="none" extrusionOk="0">
                  <a:moveTo>
                    <a:pt x="272999" y="34096"/>
                  </a:moveTo>
                  <a:lnTo>
                    <a:pt x="1" y="34096"/>
                  </a:lnTo>
                  <a:lnTo>
                    <a:pt x="1" y="0"/>
                  </a:lnTo>
                  <a:lnTo>
                    <a:pt x="27299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6"/>
            <p:cNvSpPr/>
            <p:nvPr/>
          </p:nvSpPr>
          <p:spPr>
            <a:xfrm>
              <a:off x="228475" y="5855575"/>
              <a:ext cx="7101400" cy="942000"/>
            </a:xfrm>
            <a:custGeom>
              <a:avLst/>
              <a:gdLst/>
              <a:ahLst/>
              <a:cxnLst/>
              <a:rect l="l" t="t" r="r" b="b"/>
              <a:pathLst>
                <a:path w="284056" h="37680" extrusionOk="0">
                  <a:moveTo>
                    <a:pt x="1" y="1"/>
                  </a:moveTo>
                  <a:lnTo>
                    <a:pt x="1" y="37680"/>
                  </a:lnTo>
                  <a:lnTo>
                    <a:pt x="284056" y="37680"/>
                  </a:lnTo>
                  <a:lnTo>
                    <a:pt x="284056" y="1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6"/>
            <p:cNvSpPr/>
            <p:nvPr/>
          </p:nvSpPr>
          <p:spPr>
            <a:xfrm>
              <a:off x="228475" y="5851725"/>
              <a:ext cx="7102375" cy="945850"/>
            </a:xfrm>
            <a:custGeom>
              <a:avLst/>
              <a:gdLst/>
              <a:ahLst/>
              <a:cxnLst/>
              <a:rect l="l" t="t" r="r" b="b"/>
              <a:pathLst>
                <a:path w="284095" h="37834" extrusionOk="0">
                  <a:moveTo>
                    <a:pt x="41840" y="9709"/>
                  </a:moveTo>
                  <a:lnTo>
                    <a:pt x="31014" y="23155"/>
                  </a:lnTo>
                  <a:lnTo>
                    <a:pt x="386" y="23155"/>
                  </a:lnTo>
                  <a:lnTo>
                    <a:pt x="15334" y="9709"/>
                  </a:lnTo>
                  <a:close/>
                  <a:moveTo>
                    <a:pt x="70273" y="9709"/>
                  </a:moveTo>
                  <a:lnTo>
                    <a:pt x="62529" y="23155"/>
                  </a:lnTo>
                  <a:lnTo>
                    <a:pt x="33172" y="23155"/>
                  </a:lnTo>
                  <a:lnTo>
                    <a:pt x="43805" y="9709"/>
                  </a:lnTo>
                  <a:close/>
                  <a:moveTo>
                    <a:pt x="98744" y="9709"/>
                  </a:moveTo>
                  <a:lnTo>
                    <a:pt x="94005" y="23155"/>
                  </a:lnTo>
                  <a:lnTo>
                    <a:pt x="64686" y="23155"/>
                  </a:lnTo>
                  <a:lnTo>
                    <a:pt x="72238" y="9709"/>
                  </a:lnTo>
                  <a:close/>
                  <a:moveTo>
                    <a:pt x="127176" y="9709"/>
                  </a:moveTo>
                  <a:lnTo>
                    <a:pt x="125520" y="23155"/>
                  </a:lnTo>
                  <a:lnTo>
                    <a:pt x="96163" y="23155"/>
                  </a:lnTo>
                  <a:lnTo>
                    <a:pt x="100670" y="9709"/>
                  </a:lnTo>
                  <a:close/>
                  <a:moveTo>
                    <a:pt x="155609" y="9709"/>
                  </a:moveTo>
                  <a:lnTo>
                    <a:pt x="157034" y="23155"/>
                  </a:lnTo>
                  <a:lnTo>
                    <a:pt x="127677" y="23155"/>
                  </a:lnTo>
                  <a:lnTo>
                    <a:pt x="129103" y="9709"/>
                  </a:lnTo>
                  <a:close/>
                  <a:moveTo>
                    <a:pt x="184041" y="9709"/>
                  </a:moveTo>
                  <a:lnTo>
                    <a:pt x="188510" y="23155"/>
                  </a:lnTo>
                  <a:lnTo>
                    <a:pt x="159192" y="23155"/>
                  </a:lnTo>
                  <a:lnTo>
                    <a:pt x="157535" y="9709"/>
                  </a:lnTo>
                  <a:close/>
                  <a:moveTo>
                    <a:pt x="212474" y="9709"/>
                  </a:moveTo>
                  <a:lnTo>
                    <a:pt x="220025" y="23155"/>
                  </a:lnTo>
                  <a:lnTo>
                    <a:pt x="190668" y="23155"/>
                  </a:lnTo>
                  <a:lnTo>
                    <a:pt x="185967" y="9709"/>
                  </a:lnTo>
                  <a:close/>
                  <a:moveTo>
                    <a:pt x="240906" y="9709"/>
                  </a:moveTo>
                  <a:lnTo>
                    <a:pt x="251539" y="23155"/>
                  </a:lnTo>
                  <a:lnTo>
                    <a:pt x="222182" y="23155"/>
                  </a:lnTo>
                  <a:lnTo>
                    <a:pt x="214438" y="9709"/>
                  </a:lnTo>
                  <a:close/>
                  <a:moveTo>
                    <a:pt x="269339" y="9709"/>
                  </a:moveTo>
                  <a:lnTo>
                    <a:pt x="283670" y="23155"/>
                  </a:lnTo>
                  <a:lnTo>
                    <a:pt x="253697" y="23155"/>
                  </a:lnTo>
                  <a:lnTo>
                    <a:pt x="242871" y="9709"/>
                  </a:lnTo>
                  <a:close/>
                  <a:moveTo>
                    <a:pt x="23425" y="1"/>
                  </a:moveTo>
                  <a:lnTo>
                    <a:pt x="14448" y="8669"/>
                  </a:lnTo>
                  <a:lnTo>
                    <a:pt x="1" y="8669"/>
                  </a:lnTo>
                  <a:lnTo>
                    <a:pt x="1" y="9709"/>
                  </a:lnTo>
                  <a:lnTo>
                    <a:pt x="13408" y="9709"/>
                  </a:lnTo>
                  <a:lnTo>
                    <a:pt x="1" y="21421"/>
                  </a:lnTo>
                  <a:lnTo>
                    <a:pt x="1" y="23155"/>
                  </a:lnTo>
                  <a:lnTo>
                    <a:pt x="1" y="23540"/>
                  </a:lnTo>
                  <a:lnTo>
                    <a:pt x="1" y="24388"/>
                  </a:lnTo>
                  <a:lnTo>
                    <a:pt x="30013" y="24388"/>
                  </a:lnTo>
                  <a:lnTo>
                    <a:pt x="21267" y="37834"/>
                  </a:lnTo>
                  <a:lnTo>
                    <a:pt x="23617" y="37834"/>
                  </a:lnTo>
                  <a:lnTo>
                    <a:pt x="32170" y="24388"/>
                  </a:lnTo>
                  <a:lnTo>
                    <a:pt x="61797" y="24388"/>
                  </a:lnTo>
                  <a:lnTo>
                    <a:pt x="55517" y="37834"/>
                  </a:lnTo>
                  <a:lnTo>
                    <a:pt x="57867" y="37834"/>
                  </a:lnTo>
                  <a:lnTo>
                    <a:pt x="63954" y="24388"/>
                  </a:lnTo>
                  <a:lnTo>
                    <a:pt x="93581" y="24388"/>
                  </a:lnTo>
                  <a:lnTo>
                    <a:pt x="89767" y="37834"/>
                  </a:lnTo>
                  <a:lnTo>
                    <a:pt x="92117" y="37834"/>
                  </a:lnTo>
                  <a:lnTo>
                    <a:pt x="95739" y="24388"/>
                  </a:lnTo>
                  <a:lnTo>
                    <a:pt x="125366" y="24388"/>
                  </a:lnTo>
                  <a:lnTo>
                    <a:pt x="124056" y="37834"/>
                  </a:lnTo>
                  <a:lnTo>
                    <a:pt x="126367" y="37834"/>
                  </a:lnTo>
                  <a:lnTo>
                    <a:pt x="127523" y="24388"/>
                  </a:lnTo>
                  <a:lnTo>
                    <a:pt x="157150" y="24388"/>
                  </a:lnTo>
                  <a:lnTo>
                    <a:pt x="158306" y="37834"/>
                  </a:lnTo>
                  <a:lnTo>
                    <a:pt x="160656" y="37834"/>
                  </a:lnTo>
                  <a:lnTo>
                    <a:pt x="159346" y="24388"/>
                  </a:lnTo>
                  <a:lnTo>
                    <a:pt x="188934" y="24388"/>
                  </a:lnTo>
                  <a:lnTo>
                    <a:pt x="192555" y="37834"/>
                  </a:lnTo>
                  <a:lnTo>
                    <a:pt x="194906" y="37834"/>
                  </a:lnTo>
                  <a:lnTo>
                    <a:pt x="191130" y="24388"/>
                  </a:lnTo>
                  <a:lnTo>
                    <a:pt x="220718" y="24388"/>
                  </a:lnTo>
                  <a:lnTo>
                    <a:pt x="226844" y="37834"/>
                  </a:lnTo>
                  <a:lnTo>
                    <a:pt x="229156" y="37834"/>
                  </a:lnTo>
                  <a:lnTo>
                    <a:pt x="222914" y="24388"/>
                  </a:lnTo>
                  <a:lnTo>
                    <a:pt x="252541" y="24388"/>
                  </a:lnTo>
                  <a:lnTo>
                    <a:pt x="261094" y="37834"/>
                  </a:lnTo>
                  <a:lnTo>
                    <a:pt x="263444" y="37834"/>
                  </a:lnTo>
                  <a:lnTo>
                    <a:pt x="254699" y="24388"/>
                  </a:lnTo>
                  <a:lnTo>
                    <a:pt x="284094" y="24388"/>
                  </a:lnTo>
                  <a:lnTo>
                    <a:pt x="284094" y="23540"/>
                  </a:lnTo>
                  <a:lnTo>
                    <a:pt x="284094" y="23155"/>
                  </a:lnTo>
                  <a:lnTo>
                    <a:pt x="284094" y="21460"/>
                  </a:lnTo>
                  <a:lnTo>
                    <a:pt x="271303" y="9709"/>
                  </a:lnTo>
                  <a:lnTo>
                    <a:pt x="284094" y="9709"/>
                  </a:lnTo>
                  <a:lnTo>
                    <a:pt x="284094" y="8669"/>
                  </a:lnTo>
                  <a:lnTo>
                    <a:pt x="270263" y="8669"/>
                  </a:lnTo>
                  <a:lnTo>
                    <a:pt x="261287" y="1"/>
                  </a:lnTo>
                  <a:lnTo>
                    <a:pt x="259476" y="1"/>
                  </a:lnTo>
                  <a:lnTo>
                    <a:pt x="268337" y="8669"/>
                  </a:lnTo>
                  <a:lnTo>
                    <a:pt x="242062" y="8669"/>
                  </a:lnTo>
                  <a:lnTo>
                    <a:pt x="235050" y="1"/>
                  </a:lnTo>
                  <a:lnTo>
                    <a:pt x="233278" y="1"/>
                  </a:lnTo>
                  <a:lnTo>
                    <a:pt x="240097" y="8669"/>
                  </a:lnTo>
                  <a:lnTo>
                    <a:pt x="213822" y="8669"/>
                  </a:lnTo>
                  <a:lnTo>
                    <a:pt x="208814" y="1"/>
                  </a:lnTo>
                  <a:lnTo>
                    <a:pt x="207041" y="1"/>
                  </a:lnTo>
                  <a:lnTo>
                    <a:pt x="211896" y="8669"/>
                  </a:lnTo>
                  <a:lnTo>
                    <a:pt x="185621" y="8669"/>
                  </a:lnTo>
                  <a:lnTo>
                    <a:pt x="182616" y="1"/>
                  </a:lnTo>
                  <a:lnTo>
                    <a:pt x="180805" y="1"/>
                  </a:lnTo>
                  <a:lnTo>
                    <a:pt x="183694" y="8669"/>
                  </a:lnTo>
                  <a:lnTo>
                    <a:pt x="157419" y="8669"/>
                  </a:lnTo>
                  <a:lnTo>
                    <a:pt x="156379" y="1"/>
                  </a:lnTo>
                  <a:lnTo>
                    <a:pt x="154568" y="1"/>
                  </a:lnTo>
                  <a:lnTo>
                    <a:pt x="155493" y="8669"/>
                  </a:lnTo>
                  <a:lnTo>
                    <a:pt x="129218" y="8669"/>
                  </a:lnTo>
                  <a:lnTo>
                    <a:pt x="130143" y="1"/>
                  </a:lnTo>
                  <a:lnTo>
                    <a:pt x="128332" y="1"/>
                  </a:lnTo>
                  <a:lnTo>
                    <a:pt x="127292" y="8669"/>
                  </a:lnTo>
                  <a:lnTo>
                    <a:pt x="101017" y="8669"/>
                  </a:lnTo>
                  <a:lnTo>
                    <a:pt x="103906" y="1"/>
                  </a:lnTo>
                  <a:lnTo>
                    <a:pt x="102134" y="1"/>
                  </a:lnTo>
                  <a:lnTo>
                    <a:pt x="99091" y="8669"/>
                  </a:lnTo>
                  <a:lnTo>
                    <a:pt x="72816" y="8669"/>
                  </a:lnTo>
                  <a:lnTo>
                    <a:pt x="77670" y="1"/>
                  </a:lnTo>
                  <a:lnTo>
                    <a:pt x="75898" y="1"/>
                  </a:lnTo>
                  <a:lnTo>
                    <a:pt x="70851" y="8669"/>
                  </a:lnTo>
                  <a:lnTo>
                    <a:pt x="44576" y="8669"/>
                  </a:lnTo>
                  <a:lnTo>
                    <a:pt x="51433" y="1"/>
                  </a:lnTo>
                  <a:lnTo>
                    <a:pt x="49661" y="1"/>
                  </a:lnTo>
                  <a:lnTo>
                    <a:pt x="42649" y="8669"/>
                  </a:lnTo>
                  <a:lnTo>
                    <a:pt x="16374" y="8669"/>
                  </a:lnTo>
                  <a:lnTo>
                    <a:pt x="2523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6"/>
            <p:cNvSpPr/>
            <p:nvPr/>
          </p:nvSpPr>
          <p:spPr>
            <a:xfrm>
              <a:off x="228475" y="5851725"/>
              <a:ext cx="7102375" cy="945850"/>
            </a:xfrm>
            <a:custGeom>
              <a:avLst/>
              <a:gdLst/>
              <a:ahLst/>
              <a:cxnLst/>
              <a:rect l="l" t="t" r="r" b="b"/>
              <a:pathLst>
                <a:path w="284095" h="37834" fill="none" extrusionOk="0">
                  <a:moveTo>
                    <a:pt x="283670" y="23155"/>
                  </a:moveTo>
                  <a:lnTo>
                    <a:pt x="253697" y="23155"/>
                  </a:lnTo>
                  <a:lnTo>
                    <a:pt x="242871" y="9709"/>
                  </a:lnTo>
                  <a:lnTo>
                    <a:pt x="269339" y="9709"/>
                  </a:lnTo>
                  <a:close/>
                  <a:moveTo>
                    <a:pt x="222182" y="23155"/>
                  </a:moveTo>
                  <a:lnTo>
                    <a:pt x="214438" y="9709"/>
                  </a:lnTo>
                  <a:lnTo>
                    <a:pt x="240906" y="9709"/>
                  </a:lnTo>
                  <a:lnTo>
                    <a:pt x="251539" y="23155"/>
                  </a:lnTo>
                  <a:close/>
                  <a:moveTo>
                    <a:pt x="190668" y="23155"/>
                  </a:moveTo>
                  <a:lnTo>
                    <a:pt x="185967" y="9709"/>
                  </a:lnTo>
                  <a:lnTo>
                    <a:pt x="212474" y="9709"/>
                  </a:lnTo>
                  <a:lnTo>
                    <a:pt x="220025" y="23155"/>
                  </a:lnTo>
                  <a:close/>
                  <a:moveTo>
                    <a:pt x="159192" y="23155"/>
                  </a:moveTo>
                  <a:lnTo>
                    <a:pt x="157535" y="9709"/>
                  </a:lnTo>
                  <a:lnTo>
                    <a:pt x="184041" y="9709"/>
                  </a:lnTo>
                  <a:lnTo>
                    <a:pt x="188510" y="23155"/>
                  </a:lnTo>
                  <a:close/>
                  <a:moveTo>
                    <a:pt x="127677" y="23155"/>
                  </a:moveTo>
                  <a:lnTo>
                    <a:pt x="129103" y="9709"/>
                  </a:lnTo>
                  <a:lnTo>
                    <a:pt x="155609" y="9709"/>
                  </a:lnTo>
                  <a:lnTo>
                    <a:pt x="157034" y="23155"/>
                  </a:lnTo>
                  <a:close/>
                  <a:moveTo>
                    <a:pt x="96163" y="23155"/>
                  </a:moveTo>
                  <a:lnTo>
                    <a:pt x="100670" y="9709"/>
                  </a:lnTo>
                  <a:lnTo>
                    <a:pt x="127176" y="9709"/>
                  </a:lnTo>
                  <a:lnTo>
                    <a:pt x="125520" y="23155"/>
                  </a:lnTo>
                  <a:close/>
                  <a:moveTo>
                    <a:pt x="64686" y="23155"/>
                  </a:moveTo>
                  <a:lnTo>
                    <a:pt x="72238" y="9709"/>
                  </a:lnTo>
                  <a:lnTo>
                    <a:pt x="98744" y="9709"/>
                  </a:lnTo>
                  <a:lnTo>
                    <a:pt x="94005" y="23155"/>
                  </a:lnTo>
                  <a:close/>
                  <a:moveTo>
                    <a:pt x="33172" y="23155"/>
                  </a:moveTo>
                  <a:lnTo>
                    <a:pt x="43805" y="9709"/>
                  </a:lnTo>
                  <a:lnTo>
                    <a:pt x="70273" y="9709"/>
                  </a:lnTo>
                  <a:lnTo>
                    <a:pt x="62529" y="23155"/>
                  </a:lnTo>
                  <a:close/>
                  <a:moveTo>
                    <a:pt x="386" y="23155"/>
                  </a:moveTo>
                  <a:lnTo>
                    <a:pt x="15334" y="9709"/>
                  </a:lnTo>
                  <a:lnTo>
                    <a:pt x="41840" y="9709"/>
                  </a:lnTo>
                  <a:lnTo>
                    <a:pt x="31014" y="23155"/>
                  </a:lnTo>
                  <a:close/>
                  <a:moveTo>
                    <a:pt x="284094" y="8669"/>
                  </a:moveTo>
                  <a:lnTo>
                    <a:pt x="270263" y="8669"/>
                  </a:lnTo>
                  <a:lnTo>
                    <a:pt x="261287" y="1"/>
                  </a:lnTo>
                  <a:lnTo>
                    <a:pt x="259476" y="1"/>
                  </a:lnTo>
                  <a:lnTo>
                    <a:pt x="268337" y="8669"/>
                  </a:lnTo>
                  <a:lnTo>
                    <a:pt x="242062" y="8669"/>
                  </a:lnTo>
                  <a:lnTo>
                    <a:pt x="235050" y="1"/>
                  </a:lnTo>
                  <a:lnTo>
                    <a:pt x="233278" y="1"/>
                  </a:lnTo>
                  <a:lnTo>
                    <a:pt x="240097" y="8669"/>
                  </a:lnTo>
                  <a:lnTo>
                    <a:pt x="213822" y="8669"/>
                  </a:lnTo>
                  <a:lnTo>
                    <a:pt x="208814" y="1"/>
                  </a:lnTo>
                  <a:lnTo>
                    <a:pt x="207041" y="1"/>
                  </a:lnTo>
                  <a:lnTo>
                    <a:pt x="211896" y="8669"/>
                  </a:lnTo>
                  <a:lnTo>
                    <a:pt x="185621" y="8669"/>
                  </a:lnTo>
                  <a:lnTo>
                    <a:pt x="182616" y="1"/>
                  </a:lnTo>
                  <a:lnTo>
                    <a:pt x="180805" y="1"/>
                  </a:lnTo>
                  <a:lnTo>
                    <a:pt x="183694" y="8669"/>
                  </a:lnTo>
                  <a:lnTo>
                    <a:pt x="157419" y="8669"/>
                  </a:lnTo>
                  <a:lnTo>
                    <a:pt x="156379" y="1"/>
                  </a:lnTo>
                  <a:lnTo>
                    <a:pt x="154568" y="1"/>
                  </a:lnTo>
                  <a:lnTo>
                    <a:pt x="155493" y="8669"/>
                  </a:lnTo>
                  <a:lnTo>
                    <a:pt x="129218" y="8669"/>
                  </a:lnTo>
                  <a:lnTo>
                    <a:pt x="130143" y="1"/>
                  </a:lnTo>
                  <a:lnTo>
                    <a:pt x="128332" y="1"/>
                  </a:lnTo>
                  <a:lnTo>
                    <a:pt x="127292" y="8669"/>
                  </a:lnTo>
                  <a:lnTo>
                    <a:pt x="101017" y="8669"/>
                  </a:lnTo>
                  <a:lnTo>
                    <a:pt x="103906" y="1"/>
                  </a:lnTo>
                  <a:lnTo>
                    <a:pt x="102134" y="1"/>
                  </a:lnTo>
                  <a:lnTo>
                    <a:pt x="99091" y="8669"/>
                  </a:lnTo>
                  <a:lnTo>
                    <a:pt x="72816" y="8669"/>
                  </a:lnTo>
                  <a:lnTo>
                    <a:pt x="77670" y="1"/>
                  </a:lnTo>
                  <a:lnTo>
                    <a:pt x="75898" y="1"/>
                  </a:lnTo>
                  <a:lnTo>
                    <a:pt x="70851" y="8669"/>
                  </a:lnTo>
                  <a:lnTo>
                    <a:pt x="44576" y="8669"/>
                  </a:lnTo>
                  <a:lnTo>
                    <a:pt x="51433" y="1"/>
                  </a:lnTo>
                  <a:lnTo>
                    <a:pt x="49661" y="1"/>
                  </a:lnTo>
                  <a:lnTo>
                    <a:pt x="42649" y="8669"/>
                  </a:lnTo>
                  <a:lnTo>
                    <a:pt x="16374" y="8669"/>
                  </a:lnTo>
                  <a:lnTo>
                    <a:pt x="25236" y="1"/>
                  </a:lnTo>
                  <a:lnTo>
                    <a:pt x="23425" y="1"/>
                  </a:lnTo>
                  <a:lnTo>
                    <a:pt x="14448" y="8669"/>
                  </a:lnTo>
                  <a:lnTo>
                    <a:pt x="1" y="8669"/>
                  </a:lnTo>
                  <a:lnTo>
                    <a:pt x="1" y="9709"/>
                  </a:lnTo>
                  <a:lnTo>
                    <a:pt x="13408" y="9709"/>
                  </a:lnTo>
                  <a:lnTo>
                    <a:pt x="1" y="21421"/>
                  </a:lnTo>
                  <a:lnTo>
                    <a:pt x="1" y="23155"/>
                  </a:lnTo>
                  <a:lnTo>
                    <a:pt x="1" y="23540"/>
                  </a:lnTo>
                  <a:lnTo>
                    <a:pt x="1" y="24388"/>
                  </a:lnTo>
                  <a:lnTo>
                    <a:pt x="30013" y="24388"/>
                  </a:lnTo>
                  <a:lnTo>
                    <a:pt x="21267" y="37834"/>
                  </a:lnTo>
                  <a:lnTo>
                    <a:pt x="23617" y="37834"/>
                  </a:lnTo>
                  <a:lnTo>
                    <a:pt x="32170" y="24388"/>
                  </a:lnTo>
                  <a:lnTo>
                    <a:pt x="61797" y="24388"/>
                  </a:lnTo>
                  <a:lnTo>
                    <a:pt x="55517" y="37834"/>
                  </a:lnTo>
                  <a:lnTo>
                    <a:pt x="57867" y="37834"/>
                  </a:lnTo>
                  <a:lnTo>
                    <a:pt x="63954" y="24388"/>
                  </a:lnTo>
                  <a:lnTo>
                    <a:pt x="93581" y="24388"/>
                  </a:lnTo>
                  <a:lnTo>
                    <a:pt x="89767" y="37834"/>
                  </a:lnTo>
                  <a:lnTo>
                    <a:pt x="92117" y="37834"/>
                  </a:lnTo>
                  <a:lnTo>
                    <a:pt x="95739" y="24388"/>
                  </a:lnTo>
                  <a:lnTo>
                    <a:pt x="125366" y="24388"/>
                  </a:lnTo>
                  <a:lnTo>
                    <a:pt x="124056" y="37834"/>
                  </a:lnTo>
                  <a:lnTo>
                    <a:pt x="126367" y="37834"/>
                  </a:lnTo>
                  <a:lnTo>
                    <a:pt x="127523" y="24388"/>
                  </a:lnTo>
                  <a:lnTo>
                    <a:pt x="157150" y="24388"/>
                  </a:lnTo>
                  <a:lnTo>
                    <a:pt x="158306" y="37834"/>
                  </a:lnTo>
                  <a:lnTo>
                    <a:pt x="160656" y="37834"/>
                  </a:lnTo>
                  <a:lnTo>
                    <a:pt x="159346" y="24388"/>
                  </a:lnTo>
                  <a:lnTo>
                    <a:pt x="188934" y="24388"/>
                  </a:lnTo>
                  <a:lnTo>
                    <a:pt x="192555" y="37834"/>
                  </a:lnTo>
                  <a:lnTo>
                    <a:pt x="194906" y="37834"/>
                  </a:lnTo>
                  <a:lnTo>
                    <a:pt x="191130" y="24388"/>
                  </a:lnTo>
                  <a:lnTo>
                    <a:pt x="220718" y="24388"/>
                  </a:lnTo>
                  <a:lnTo>
                    <a:pt x="226844" y="37834"/>
                  </a:lnTo>
                  <a:lnTo>
                    <a:pt x="229156" y="37834"/>
                  </a:lnTo>
                  <a:lnTo>
                    <a:pt x="222914" y="24388"/>
                  </a:lnTo>
                  <a:lnTo>
                    <a:pt x="252541" y="24388"/>
                  </a:lnTo>
                  <a:lnTo>
                    <a:pt x="261094" y="37834"/>
                  </a:lnTo>
                  <a:lnTo>
                    <a:pt x="263444" y="37834"/>
                  </a:lnTo>
                  <a:lnTo>
                    <a:pt x="254699" y="24388"/>
                  </a:lnTo>
                  <a:lnTo>
                    <a:pt x="284094" y="24388"/>
                  </a:lnTo>
                  <a:lnTo>
                    <a:pt x="284094" y="23540"/>
                  </a:lnTo>
                  <a:lnTo>
                    <a:pt x="284094" y="23155"/>
                  </a:lnTo>
                  <a:lnTo>
                    <a:pt x="284094" y="21460"/>
                  </a:lnTo>
                  <a:lnTo>
                    <a:pt x="271303" y="9709"/>
                  </a:lnTo>
                  <a:lnTo>
                    <a:pt x="284094" y="9709"/>
                  </a:ln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6"/>
            <p:cNvSpPr/>
            <p:nvPr/>
          </p:nvSpPr>
          <p:spPr>
            <a:xfrm>
              <a:off x="229450" y="5769875"/>
              <a:ext cx="7101400" cy="81875"/>
            </a:xfrm>
            <a:custGeom>
              <a:avLst/>
              <a:gdLst/>
              <a:ahLst/>
              <a:cxnLst/>
              <a:rect l="l" t="t" r="r" b="b"/>
              <a:pathLst>
                <a:path w="284056" h="3275" extrusionOk="0">
                  <a:moveTo>
                    <a:pt x="0" y="0"/>
                  </a:moveTo>
                  <a:lnTo>
                    <a:pt x="0" y="3275"/>
                  </a:lnTo>
                  <a:lnTo>
                    <a:pt x="284055" y="3275"/>
                  </a:lnTo>
                  <a:lnTo>
                    <a:pt x="28405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2" name="Google Shape;2442;p36"/>
          <p:cNvGrpSpPr/>
          <p:nvPr/>
        </p:nvGrpSpPr>
        <p:grpSpPr>
          <a:xfrm>
            <a:off x="339789" y="3625954"/>
            <a:ext cx="1954159" cy="866261"/>
            <a:chOff x="265500" y="3563850"/>
            <a:chExt cx="2131500" cy="944875"/>
          </a:xfrm>
        </p:grpSpPr>
        <p:sp>
          <p:nvSpPr>
            <p:cNvPr id="2443" name="Google Shape;2443;p36"/>
            <p:cNvSpPr/>
            <p:nvPr/>
          </p:nvSpPr>
          <p:spPr>
            <a:xfrm>
              <a:off x="791375" y="3762225"/>
              <a:ext cx="1605625" cy="721450"/>
            </a:xfrm>
            <a:custGeom>
              <a:avLst/>
              <a:gdLst/>
              <a:ahLst/>
              <a:cxnLst/>
              <a:rect l="l" t="t" r="r" b="b"/>
              <a:pathLst>
                <a:path w="64225" h="28858" extrusionOk="0">
                  <a:moveTo>
                    <a:pt x="37057" y="0"/>
                  </a:moveTo>
                  <a:cubicBezTo>
                    <a:pt x="36762" y="0"/>
                    <a:pt x="36467" y="38"/>
                    <a:pt x="36177" y="117"/>
                  </a:cubicBezTo>
                  <a:cubicBezTo>
                    <a:pt x="34058" y="695"/>
                    <a:pt x="32864" y="3276"/>
                    <a:pt x="33557" y="5280"/>
                  </a:cubicBezTo>
                  <a:cubicBezTo>
                    <a:pt x="32842" y="4253"/>
                    <a:pt x="31549" y="3629"/>
                    <a:pt x="30247" y="3629"/>
                  </a:cubicBezTo>
                  <a:cubicBezTo>
                    <a:pt x="29936" y="3629"/>
                    <a:pt x="29624" y="3664"/>
                    <a:pt x="29319" y="3739"/>
                  </a:cubicBezTo>
                  <a:cubicBezTo>
                    <a:pt x="27470" y="4201"/>
                    <a:pt x="26045" y="5819"/>
                    <a:pt x="25467" y="7668"/>
                  </a:cubicBezTo>
                  <a:cubicBezTo>
                    <a:pt x="24889" y="9518"/>
                    <a:pt x="25043" y="11482"/>
                    <a:pt x="25428" y="13370"/>
                  </a:cubicBezTo>
                  <a:cubicBezTo>
                    <a:pt x="24783" y="11950"/>
                    <a:pt x="23236" y="11187"/>
                    <a:pt x="21683" y="11187"/>
                  </a:cubicBezTo>
                  <a:cubicBezTo>
                    <a:pt x="20920" y="11187"/>
                    <a:pt x="20155" y="11371"/>
                    <a:pt x="19495" y="11752"/>
                  </a:cubicBezTo>
                  <a:cubicBezTo>
                    <a:pt x="17492" y="12908"/>
                    <a:pt x="16567" y="15412"/>
                    <a:pt x="16837" y="17724"/>
                  </a:cubicBezTo>
                  <a:cubicBezTo>
                    <a:pt x="16408" y="15809"/>
                    <a:pt x="14508" y="14404"/>
                    <a:pt x="12592" y="14404"/>
                  </a:cubicBezTo>
                  <a:cubicBezTo>
                    <a:pt x="12271" y="14404"/>
                    <a:pt x="11950" y="14443"/>
                    <a:pt x="11636" y="14526"/>
                  </a:cubicBezTo>
                  <a:cubicBezTo>
                    <a:pt x="9440" y="15104"/>
                    <a:pt x="8014" y="17647"/>
                    <a:pt x="8631" y="19804"/>
                  </a:cubicBezTo>
                  <a:cubicBezTo>
                    <a:pt x="7795" y="18894"/>
                    <a:pt x="6564" y="18449"/>
                    <a:pt x="5319" y="18449"/>
                  </a:cubicBezTo>
                  <a:cubicBezTo>
                    <a:pt x="3984" y="18449"/>
                    <a:pt x="2632" y="18961"/>
                    <a:pt x="1735" y="19958"/>
                  </a:cubicBezTo>
                  <a:cubicBezTo>
                    <a:pt x="1" y="21884"/>
                    <a:pt x="78" y="25082"/>
                    <a:pt x="1735" y="27086"/>
                  </a:cubicBezTo>
                  <a:cubicBezTo>
                    <a:pt x="2467" y="27972"/>
                    <a:pt x="3931" y="28395"/>
                    <a:pt x="5356" y="28627"/>
                  </a:cubicBezTo>
                  <a:cubicBezTo>
                    <a:pt x="5741" y="28704"/>
                    <a:pt x="6165" y="28742"/>
                    <a:pt x="6550" y="28781"/>
                  </a:cubicBezTo>
                  <a:lnTo>
                    <a:pt x="6589" y="28781"/>
                  </a:lnTo>
                  <a:cubicBezTo>
                    <a:pt x="7398" y="28858"/>
                    <a:pt x="8091" y="28858"/>
                    <a:pt x="8515" y="28858"/>
                  </a:cubicBezTo>
                  <a:lnTo>
                    <a:pt x="8823" y="28858"/>
                  </a:lnTo>
                  <a:lnTo>
                    <a:pt x="58368" y="28472"/>
                  </a:lnTo>
                  <a:lnTo>
                    <a:pt x="59100" y="28472"/>
                  </a:lnTo>
                  <a:cubicBezTo>
                    <a:pt x="62028" y="28434"/>
                    <a:pt x="64224" y="25467"/>
                    <a:pt x="63069" y="22732"/>
                  </a:cubicBezTo>
                  <a:cubicBezTo>
                    <a:pt x="62953" y="22385"/>
                    <a:pt x="62760" y="22116"/>
                    <a:pt x="62529" y="21884"/>
                  </a:cubicBezTo>
                  <a:cubicBezTo>
                    <a:pt x="61327" y="20833"/>
                    <a:pt x="59727" y="20344"/>
                    <a:pt x="58113" y="20344"/>
                  </a:cubicBezTo>
                  <a:cubicBezTo>
                    <a:pt x="57657" y="20344"/>
                    <a:pt x="57200" y="20383"/>
                    <a:pt x="56750" y="20459"/>
                  </a:cubicBezTo>
                  <a:cubicBezTo>
                    <a:pt x="58060" y="20035"/>
                    <a:pt x="58677" y="18417"/>
                    <a:pt x="58253" y="17107"/>
                  </a:cubicBezTo>
                  <a:cubicBezTo>
                    <a:pt x="57829" y="15836"/>
                    <a:pt x="56596" y="14950"/>
                    <a:pt x="55248" y="14603"/>
                  </a:cubicBezTo>
                  <a:cubicBezTo>
                    <a:pt x="54656" y="14447"/>
                    <a:pt x="54049" y="14384"/>
                    <a:pt x="53437" y="14384"/>
                  </a:cubicBezTo>
                  <a:cubicBezTo>
                    <a:pt x="52708" y="14384"/>
                    <a:pt x="51971" y="14473"/>
                    <a:pt x="51244" y="14596"/>
                  </a:cubicBezTo>
                  <a:lnTo>
                    <a:pt x="51244" y="14596"/>
                  </a:lnTo>
                  <a:cubicBezTo>
                    <a:pt x="53571" y="14184"/>
                    <a:pt x="55088" y="11392"/>
                    <a:pt x="54207" y="9209"/>
                  </a:cubicBezTo>
                  <a:cubicBezTo>
                    <a:pt x="53587" y="7762"/>
                    <a:pt x="51995" y="6886"/>
                    <a:pt x="50432" y="6886"/>
                  </a:cubicBezTo>
                  <a:cubicBezTo>
                    <a:pt x="49667" y="6886"/>
                    <a:pt x="48908" y="7097"/>
                    <a:pt x="48274" y="7553"/>
                  </a:cubicBezTo>
                  <a:cubicBezTo>
                    <a:pt x="49661" y="6397"/>
                    <a:pt x="50008" y="4278"/>
                    <a:pt x="49161" y="2698"/>
                  </a:cubicBezTo>
                  <a:cubicBezTo>
                    <a:pt x="49083" y="2583"/>
                    <a:pt x="49006" y="2429"/>
                    <a:pt x="48891" y="2313"/>
                  </a:cubicBezTo>
                  <a:cubicBezTo>
                    <a:pt x="47799" y="1056"/>
                    <a:pt x="46574" y="542"/>
                    <a:pt x="45423" y="542"/>
                  </a:cubicBezTo>
                  <a:cubicBezTo>
                    <a:pt x="43364" y="542"/>
                    <a:pt x="41542" y="2186"/>
                    <a:pt x="41147" y="4162"/>
                  </a:cubicBezTo>
                  <a:cubicBezTo>
                    <a:pt x="41282" y="1962"/>
                    <a:pt x="39188" y="0"/>
                    <a:pt x="370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6"/>
            <p:cNvSpPr/>
            <p:nvPr/>
          </p:nvSpPr>
          <p:spPr>
            <a:xfrm>
              <a:off x="791375" y="3732400"/>
              <a:ext cx="1605625" cy="751275"/>
            </a:xfrm>
            <a:custGeom>
              <a:avLst/>
              <a:gdLst/>
              <a:ahLst/>
              <a:cxnLst/>
              <a:rect l="l" t="t" r="r" b="b"/>
              <a:pathLst>
                <a:path w="64225" h="30051" fill="none" extrusionOk="0">
                  <a:moveTo>
                    <a:pt x="59100" y="29665"/>
                  </a:moveTo>
                  <a:lnTo>
                    <a:pt x="58368" y="29665"/>
                  </a:lnTo>
                  <a:lnTo>
                    <a:pt x="8823" y="30051"/>
                  </a:lnTo>
                  <a:cubicBezTo>
                    <a:pt x="8823" y="30051"/>
                    <a:pt x="8708" y="30051"/>
                    <a:pt x="8515" y="30051"/>
                  </a:cubicBezTo>
                  <a:cubicBezTo>
                    <a:pt x="8091" y="30051"/>
                    <a:pt x="7398" y="30051"/>
                    <a:pt x="6589" y="29974"/>
                  </a:cubicBezTo>
                  <a:cubicBezTo>
                    <a:pt x="6589" y="29974"/>
                    <a:pt x="6589" y="29974"/>
                    <a:pt x="6550" y="29974"/>
                  </a:cubicBezTo>
                  <a:cubicBezTo>
                    <a:pt x="6165" y="29935"/>
                    <a:pt x="5741" y="29897"/>
                    <a:pt x="5356" y="29820"/>
                  </a:cubicBezTo>
                  <a:cubicBezTo>
                    <a:pt x="3931" y="29588"/>
                    <a:pt x="2467" y="29165"/>
                    <a:pt x="1735" y="28279"/>
                  </a:cubicBezTo>
                  <a:cubicBezTo>
                    <a:pt x="78" y="26275"/>
                    <a:pt x="1" y="23077"/>
                    <a:pt x="1735" y="21151"/>
                  </a:cubicBezTo>
                  <a:cubicBezTo>
                    <a:pt x="3468" y="19225"/>
                    <a:pt x="6897" y="19109"/>
                    <a:pt x="8631" y="20997"/>
                  </a:cubicBezTo>
                  <a:cubicBezTo>
                    <a:pt x="8014" y="18840"/>
                    <a:pt x="9440" y="16297"/>
                    <a:pt x="11636" y="15719"/>
                  </a:cubicBezTo>
                  <a:cubicBezTo>
                    <a:pt x="13832" y="15141"/>
                    <a:pt x="16336" y="16682"/>
                    <a:pt x="16837" y="18917"/>
                  </a:cubicBezTo>
                  <a:cubicBezTo>
                    <a:pt x="16567" y="16605"/>
                    <a:pt x="17492" y="14101"/>
                    <a:pt x="19495" y="12945"/>
                  </a:cubicBezTo>
                  <a:cubicBezTo>
                    <a:pt x="21499" y="11789"/>
                    <a:pt x="24465" y="12444"/>
                    <a:pt x="25428" y="14563"/>
                  </a:cubicBezTo>
                  <a:cubicBezTo>
                    <a:pt x="25043" y="12675"/>
                    <a:pt x="24889" y="10711"/>
                    <a:pt x="25467" y="8861"/>
                  </a:cubicBezTo>
                  <a:cubicBezTo>
                    <a:pt x="26045" y="7012"/>
                    <a:pt x="27470" y="5394"/>
                    <a:pt x="29319" y="4932"/>
                  </a:cubicBezTo>
                  <a:cubicBezTo>
                    <a:pt x="30899" y="4546"/>
                    <a:pt x="32671" y="5201"/>
                    <a:pt x="33557" y="6473"/>
                  </a:cubicBezTo>
                  <a:cubicBezTo>
                    <a:pt x="32864" y="4469"/>
                    <a:pt x="34058" y="1888"/>
                    <a:pt x="36177" y="1310"/>
                  </a:cubicBezTo>
                  <a:cubicBezTo>
                    <a:pt x="38566" y="655"/>
                    <a:pt x="41301" y="2851"/>
                    <a:pt x="41147" y="5355"/>
                  </a:cubicBezTo>
                  <a:cubicBezTo>
                    <a:pt x="41763" y="2273"/>
                    <a:pt x="45847" y="0"/>
                    <a:pt x="48891" y="3506"/>
                  </a:cubicBezTo>
                  <a:cubicBezTo>
                    <a:pt x="49006" y="3622"/>
                    <a:pt x="49083" y="3776"/>
                    <a:pt x="49161" y="3891"/>
                  </a:cubicBezTo>
                  <a:cubicBezTo>
                    <a:pt x="50008" y="5471"/>
                    <a:pt x="49661" y="7590"/>
                    <a:pt x="48274" y="8746"/>
                  </a:cubicBezTo>
                  <a:cubicBezTo>
                    <a:pt x="50201" y="7359"/>
                    <a:pt x="53283" y="8245"/>
                    <a:pt x="54207" y="10402"/>
                  </a:cubicBezTo>
                  <a:cubicBezTo>
                    <a:pt x="55094" y="12598"/>
                    <a:pt x="53553" y="15411"/>
                    <a:pt x="51202" y="15796"/>
                  </a:cubicBezTo>
                  <a:cubicBezTo>
                    <a:pt x="52551" y="15565"/>
                    <a:pt x="53938" y="15449"/>
                    <a:pt x="55248" y="15796"/>
                  </a:cubicBezTo>
                  <a:cubicBezTo>
                    <a:pt x="56596" y="16143"/>
                    <a:pt x="57829" y="17029"/>
                    <a:pt x="58253" y="18300"/>
                  </a:cubicBezTo>
                  <a:cubicBezTo>
                    <a:pt x="58677" y="19610"/>
                    <a:pt x="58060" y="21228"/>
                    <a:pt x="56750" y="21652"/>
                  </a:cubicBezTo>
                  <a:cubicBezTo>
                    <a:pt x="58792" y="21305"/>
                    <a:pt x="60988" y="21729"/>
                    <a:pt x="62529" y="23077"/>
                  </a:cubicBezTo>
                  <a:cubicBezTo>
                    <a:pt x="62760" y="23309"/>
                    <a:pt x="62953" y="23578"/>
                    <a:pt x="63069" y="23925"/>
                  </a:cubicBezTo>
                  <a:cubicBezTo>
                    <a:pt x="64224" y="26660"/>
                    <a:pt x="62028" y="29627"/>
                    <a:pt x="59100" y="29665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6"/>
            <p:cNvSpPr/>
            <p:nvPr/>
          </p:nvSpPr>
          <p:spPr>
            <a:xfrm>
              <a:off x="1003275" y="4017175"/>
              <a:ext cx="1248275" cy="466500"/>
            </a:xfrm>
            <a:custGeom>
              <a:avLst/>
              <a:gdLst/>
              <a:ahLst/>
              <a:cxnLst/>
              <a:rect l="l" t="t" r="r" b="b"/>
              <a:pathLst>
                <a:path w="49931" h="18660" extrusionOk="0">
                  <a:moveTo>
                    <a:pt x="28612" y="1"/>
                  </a:moveTo>
                  <a:cubicBezTo>
                    <a:pt x="28307" y="1"/>
                    <a:pt x="28001" y="41"/>
                    <a:pt x="27701" y="129"/>
                  </a:cubicBezTo>
                  <a:cubicBezTo>
                    <a:pt x="25582" y="707"/>
                    <a:pt x="24388" y="3249"/>
                    <a:pt x="25081" y="5291"/>
                  </a:cubicBezTo>
                  <a:cubicBezTo>
                    <a:pt x="24365" y="4233"/>
                    <a:pt x="23071" y="3602"/>
                    <a:pt x="21767" y="3602"/>
                  </a:cubicBezTo>
                  <a:cubicBezTo>
                    <a:pt x="21457" y="3602"/>
                    <a:pt x="21147" y="3638"/>
                    <a:pt x="20843" y="3712"/>
                  </a:cubicBezTo>
                  <a:cubicBezTo>
                    <a:pt x="18994" y="4174"/>
                    <a:pt x="17569" y="5830"/>
                    <a:pt x="16991" y="7680"/>
                  </a:cubicBezTo>
                  <a:cubicBezTo>
                    <a:pt x="16413" y="9490"/>
                    <a:pt x="16567" y="11494"/>
                    <a:pt x="16952" y="13382"/>
                  </a:cubicBezTo>
                  <a:cubicBezTo>
                    <a:pt x="16302" y="11950"/>
                    <a:pt x="14737" y="11170"/>
                    <a:pt x="13173" y="11170"/>
                  </a:cubicBezTo>
                  <a:cubicBezTo>
                    <a:pt x="12421" y="11170"/>
                    <a:pt x="11669" y="11350"/>
                    <a:pt x="11019" y="11725"/>
                  </a:cubicBezTo>
                  <a:cubicBezTo>
                    <a:pt x="9016" y="12881"/>
                    <a:pt x="8091" y="15424"/>
                    <a:pt x="8361" y="17697"/>
                  </a:cubicBezTo>
                  <a:cubicBezTo>
                    <a:pt x="7928" y="15799"/>
                    <a:pt x="6000" y="14391"/>
                    <a:pt x="4067" y="14391"/>
                  </a:cubicBezTo>
                  <a:cubicBezTo>
                    <a:pt x="3763" y="14391"/>
                    <a:pt x="3458" y="14426"/>
                    <a:pt x="3160" y="14499"/>
                  </a:cubicBezTo>
                  <a:cubicBezTo>
                    <a:pt x="1349" y="15000"/>
                    <a:pt x="39" y="16810"/>
                    <a:pt x="1" y="18660"/>
                  </a:cubicBezTo>
                  <a:lnTo>
                    <a:pt x="347" y="18660"/>
                  </a:lnTo>
                  <a:lnTo>
                    <a:pt x="49892" y="18274"/>
                  </a:lnTo>
                  <a:cubicBezTo>
                    <a:pt x="49931" y="17889"/>
                    <a:pt x="49892" y="17465"/>
                    <a:pt x="49777" y="17119"/>
                  </a:cubicBezTo>
                  <a:cubicBezTo>
                    <a:pt x="49353" y="15809"/>
                    <a:pt x="48120" y="14923"/>
                    <a:pt x="46772" y="14576"/>
                  </a:cubicBezTo>
                  <a:cubicBezTo>
                    <a:pt x="46205" y="14426"/>
                    <a:pt x="45624" y="14370"/>
                    <a:pt x="45038" y="14370"/>
                  </a:cubicBezTo>
                  <a:cubicBezTo>
                    <a:pt x="44269" y="14370"/>
                    <a:pt x="43492" y="14467"/>
                    <a:pt x="42726" y="14576"/>
                  </a:cubicBezTo>
                  <a:cubicBezTo>
                    <a:pt x="45077" y="14191"/>
                    <a:pt x="46618" y="11378"/>
                    <a:pt x="45731" y="9221"/>
                  </a:cubicBezTo>
                  <a:cubicBezTo>
                    <a:pt x="45107" y="7763"/>
                    <a:pt x="43497" y="6886"/>
                    <a:pt x="41925" y="6886"/>
                  </a:cubicBezTo>
                  <a:cubicBezTo>
                    <a:pt x="41170" y="6886"/>
                    <a:pt x="40423" y="7088"/>
                    <a:pt x="39798" y="7526"/>
                  </a:cubicBezTo>
                  <a:cubicBezTo>
                    <a:pt x="41185" y="6408"/>
                    <a:pt x="41532" y="4289"/>
                    <a:pt x="40685" y="2710"/>
                  </a:cubicBezTo>
                  <a:cubicBezTo>
                    <a:pt x="40607" y="2556"/>
                    <a:pt x="40530" y="2440"/>
                    <a:pt x="40415" y="2325"/>
                  </a:cubicBezTo>
                  <a:cubicBezTo>
                    <a:pt x="39321" y="1065"/>
                    <a:pt x="38094" y="551"/>
                    <a:pt x="36941" y="551"/>
                  </a:cubicBezTo>
                  <a:cubicBezTo>
                    <a:pt x="34884" y="551"/>
                    <a:pt x="33066" y="2185"/>
                    <a:pt x="32671" y="4135"/>
                  </a:cubicBezTo>
                  <a:cubicBezTo>
                    <a:pt x="32806" y="1980"/>
                    <a:pt x="30732" y="1"/>
                    <a:pt x="286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6"/>
            <p:cNvSpPr/>
            <p:nvPr/>
          </p:nvSpPr>
          <p:spPr>
            <a:xfrm>
              <a:off x="623800" y="3883300"/>
              <a:ext cx="272600" cy="589075"/>
            </a:xfrm>
            <a:custGeom>
              <a:avLst/>
              <a:gdLst/>
              <a:ahLst/>
              <a:cxnLst/>
              <a:rect l="l" t="t" r="r" b="b"/>
              <a:pathLst>
                <a:path w="10904" h="23563" extrusionOk="0">
                  <a:moveTo>
                    <a:pt x="9622" y="0"/>
                  </a:moveTo>
                  <a:cubicBezTo>
                    <a:pt x="9292" y="0"/>
                    <a:pt x="8968" y="148"/>
                    <a:pt x="8746" y="437"/>
                  </a:cubicBezTo>
                  <a:cubicBezTo>
                    <a:pt x="4816" y="5291"/>
                    <a:pt x="2119" y="11070"/>
                    <a:pt x="771" y="17196"/>
                  </a:cubicBezTo>
                  <a:cubicBezTo>
                    <a:pt x="424" y="18891"/>
                    <a:pt x="193" y="20586"/>
                    <a:pt x="39" y="22320"/>
                  </a:cubicBezTo>
                  <a:cubicBezTo>
                    <a:pt x="0" y="22897"/>
                    <a:pt x="386" y="23514"/>
                    <a:pt x="1002" y="23552"/>
                  </a:cubicBezTo>
                  <a:cubicBezTo>
                    <a:pt x="1051" y="23559"/>
                    <a:pt x="1101" y="23562"/>
                    <a:pt x="1150" y="23562"/>
                  </a:cubicBezTo>
                  <a:cubicBezTo>
                    <a:pt x="1687" y="23562"/>
                    <a:pt x="2238" y="23189"/>
                    <a:pt x="2273" y="22589"/>
                  </a:cubicBezTo>
                  <a:cubicBezTo>
                    <a:pt x="2389" y="21087"/>
                    <a:pt x="2582" y="19623"/>
                    <a:pt x="2890" y="18120"/>
                  </a:cubicBezTo>
                  <a:cubicBezTo>
                    <a:pt x="3159" y="16579"/>
                    <a:pt x="3506" y="15385"/>
                    <a:pt x="3968" y="13921"/>
                  </a:cubicBezTo>
                  <a:cubicBezTo>
                    <a:pt x="4431" y="12534"/>
                    <a:pt x="4970" y="11147"/>
                    <a:pt x="5587" y="9760"/>
                  </a:cubicBezTo>
                  <a:cubicBezTo>
                    <a:pt x="5895" y="9105"/>
                    <a:pt x="6242" y="8412"/>
                    <a:pt x="6588" y="7757"/>
                  </a:cubicBezTo>
                  <a:cubicBezTo>
                    <a:pt x="6935" y="7063"/>
                    <a:pt x="7205" y="6601"/>
                    <a:pt x="7590" y="5984"/>
                  </a:cubicBezTo>
                  <a:cubicBezTo>
                    <a:pt x="8476" y="4520"/>
                    <a:pt x="9439" y="3134"/>
                    <a:pt x="10518" y="1785"/>
                  </a:cubicBezTo>
                  <a:cubicBezTo>
                    <a:pt x="10903" y="1361"/>
                    <a:pt x="10826" y="552"/>
                    <a:pt x="10325" y="244"/>
                  </a:cubicBezTo>
                  <a:cubicBezTo>
                    <a:pt x="10113" y="81"/>
                    <a:pt x="9866" y="0"/>
                    <a:pt x="962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6"/>
            <p:cNvSpPr/>
            <p:nvPr/>
          </p:nvSpPr>
          <p:spPr>
            <a:xfrm>
              <a:off x="623800" y="3879750"/>
              <a:ext cx="272600" cy="594300"/>
            </a:xfrm>
            <a:custGeom>
              <a:avLst/>
              <a:gdLst/>
              <a:ahLst/>
              <a:cxnLst/>
              <a:rect l="l" t="t" r="r" b="b"/>
              <a:pathLst>
                <a:path w="10904" h="23772" fill="none" extrusionOk="0">
                  <a:moveTo>
                    <a:pt x="8746" y="579"/>
                  </a:moveTo>
                  <a:cubicBezTo>
                    <a:pt x="4816" y="5433"/>
                    <a:pt x="2119" y="11212"/>
                    <a:pt x="771" y="17338"/>
                  </a:cubicBezTo>
                  <a:cubicBezTo>
                    <a:pt x="424" y="19033"/>
                    <a:pt x="193" y="20728"/>
                    <a:pt x="39" y="22462"/>
                  </a:cubicBezTo>
                  <a:cubicBezTo>
                    <a:pt x="0" y="23039"/>
                    <a:pt x="386" y="23656"/>
                    <a:pt x="1002" y="23694"/>
                  </a:cubicBezTo>
                  <a:cubicBezTo>
                    <a:pt x="1580" y="23771"/>
                    <a:pt x="2235" y="23386"/>
                    <a:pt x="2273" y="22731"/>
                  </a:cubicBezTo>
                  <a:cubicBezTo>
                    <a:pt x="2389" y="21229"/>
                    <a:pt x="2582" y="19765"/>
                    <a:pt x="2890" y="18262"/>
                  </a:cubicBezTo>
                  <a:cubicBezTo>
                    <a:pt x="3159" y="16721"/>
                    <a:pt x="3506" y="15527"/>
                    <a:pt x="3968" y="14063"/>
                  </a:cubicBezTo>
                  <a:cubicBezTo>
                    <a:pt x="4431" y="12676"/>
                    <a:pt x="4970" y="11289"/>
                    <a:pt x="5587" y="9902"/>
                  </a:cubicBezTo>
                  <a:cubicBezTo>
                    <a:pt x="5895" y="9247"/>
                    <a:pt x="6242" y="8554"/>
                    <a:pt x="6588" y="7899"/>
                  </a:cubicBezTo>
                  <a:cubicBezTo>
                    <a:pt x="6935" y="7205"/>
                    <a:pt x="7205" y="6743"/>
                    <a:pt x="7590" y="6126"/>
                  </a:cubicBezTo>
                  <a:cubicBezTo>
                    <a:pt x="8476" y="4662"/>
                    <a:pt x="9439" y="3276"/>
                    <a:pt x="10518" y="1927"/>
                  </a:cubicBezTo>
                  <a:cubicBezTo>
                    <a:pt x="10903" y="1503"/>
                    <a:pt x="10826" y="694"/>
                    <a:pt x="10325" y="386"/>
                  </a:cubicBezTo>
                  <a:cubicBezTo>
                    <a:pt x="9825" y="1"/>
                    <a:pt x="9131" y="78"/>
                    <a:pt x="8746" y="57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6"/>
            <p:cNvSpPr/>
            <p:nvPr/>
          </p:nvSpPr>
          <p:spPr>
            <a:xfrm>
              <a:off x="803900" y="3611375"/>
              <a:ext cx="307275" cy="329575"/>
            </a:xfrm>
            <a:custGeom>
              <a:avLst/>
              <a:gdLst/>
              <a:ahLst/>
              <a:cxnLst/>
              <a:rect l="l" t="t" r="r" b="b"/>
              <a:pathLst>
                <a:path w="12291" h="13183" extrusionOk="0">
                  <a:moveTo>
                    <a:pt x="10722" y="0"/>
                  </a:moveTo>
                  <a:cubicBezTo>
                    <a:pt x="10653" y="0"/>
                    <a:pt x="10582" y="10"/>
                    <a:pt x="10518" y="25"/>
                  </a:cubicBezTo>
                  <a:cubicBezTo>
                    <a:pt x="8361" y="372"/>
                    <a:pt x="6242" y="1143"/>
                    <a:pt x="4470" y="2376"/>
                  </a:cubicBezTo>
                  <a:cubicBezTo>
                    <a:pt x="2698" y="3647"/>
                    <a:pt x="1234" y="5419"/>
                    <a:pt x="579" y="7500"/>
                  </a:cubicBezTo>
                  <a:cubicBezTo>
                    <a:pt x="1" y="9349"/>
                    <a:pt x="116" y="11391"/>
                    <a:pt x="925" y="13124"/>
                  </a:cubicBezTo>
                  <a:cubicBezTo>
                    <a:pt x="1273" y="13163"/>
                    <a:pt x="1623" y="13182"/>
                    <a:pt x="1972" y="13182"/>
                  </a:cubicBezTo>
                  <a:cubicBezTo>
                    <a:pt x="4761" y="13182"/>
                    <a:pt x="7553" y="11972"/>
                    <a:pt x="9401" y="9850"/>
                  </a:cubicBezTo>
                  <a:cubicBezTo>
                    <a:pt x="11597" y="7307"/>
                    <a:pt x="12291" y="3570"/>
                    <a:pt x="11212" y="411"/>
                  </a:cubicBezTo>
                  <a:cubicBezTo>
                    <a:pt x="11173" y="295"/>
                    <a:pt x="11096" y="141"/>
                    <a:pt x="10981" y="64"/>
                  </a:cubicBezTo>
                  <a:cubicBezTo>
                    <a:pt x="10913" y="19"/>
                    <a:pt x="10819" y="0"/>
                    <a:pt x="1072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6"/>
            <p:cNvSpPr/>
            <p:nvPr/>
          </p:nvSpPr>
          <p:spPr>
            <a:xfrm>
              <a:off x="803900" y="3611025"/>
              <a:ext cx="307275" cy="337150"/>
            </a:xfrm>
            <a:custGeom>
              <a:avLst/>
              <a:gdLst/>
              <a:ahLst/>
              <a:cxnLst/>
              <a:rect l="l" t="t" r="r" b="b"/>
              <a:pathLst>
                <a:path w="12291" h="13486" fill="none" extrusionOk="0">
                  <a:moveTo>
                    <a:pt x="579" y="7514"/>
                  </a:moveTo>
                  <a:cubicBezTo>
                    <a:pt x="1234" y="5433"/>
                    <a:pt x="2698" y="3661"/>
                    <a:pt x="4470" y="2390"/>
                  </a:cubicBezTo>
                  <a:cubicBezTo>
                    <a:pt x="6242" y="1157"/>
                    <a:pt x="8361" y="386"/>
                    <a:pt x="10518" y="39"/>
                  </a:cubicBezTo>
                  <a:cubicBezTo>
                    <a:pt x="10673" y="1"/>
                    <a:pt x="10865" y="1"/>
                    <a:pt x="10981" y="78"/>
                  </a:cubicBezTo>
                  <a:cubicBezTo>
                    <a:pt x="11096" y="155"/>
                    <a:pt x="11173" y="309"/>
                    <a:pt x="11212" y="425"/>
                  </a:cubicBezTo>
                  <a:cubicBezTo>
                    <a:pt x="12291" y="3584"/>
                    <a:pt x="11597" y="7321"/>
                    <a:pt x="9401" y="9864"/>
                  </a:cubicBezTo>
                  <a:cubicBezTo>
                    <a:pt x="7321" y="12252"/>
                    <a:pt x="4046" y="13485"/>
                    <a:pt x="925" y="13138"/>
                  </a:cubicBezTo>
                  <a:cubicBezTo>
                    <a:pt x="116" y="11405"/>
                    <a:pt x="1" y="9363"/>
                    <a:pt x="579" y="75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6"/>
            <p:cNvSpPr/>
            <p:nvPr/>
          </p:nvSpPr>
          <p:spPr>
            <a:xfrm>
              <a:off x="771150" y="3564425"/>
              <a:ext cx="235050" cy="407825"/>
            </a:xfrm>
            <a:custGeom>
              <a:avLst/>
              <a:gdLst/>
              <a:ahLst/>
              <a:cxnLst/>
              <a:rect l="l" t="t" r="r" b="b"/>
              <a:pathLst>
                <a:path w="9402" h="16313" extrusionOk="0">
                  <a:moveTo>
                    <a:pt x="6048" y="1"/>
                  </a:moveTo>
                  <a:cubicBezTo>
                    <a:pt x="5946" y="1"/>
                    <a:pt x="5854" y="36"/>
                    <a:pt x="5741" y="93"/>
                  </a:cubicBezTo>
                  <a:cubicBezTo>
                    <a:pt x="2736" y="1518"/>
                    <a:pt x="540" y="4639"/>
                    <a:pt x="270" y="7991"/>
                  </a:cubicBezTo>
                  <a:cubicBezTo>
                    <a:pt x="1" y="11111"/>
                    <a:pt x="1388" y="14347"/>
                    <a:pt x="3853" y="16312"/>
                  </a:cubicBezTo>
                  <a:cubicBezTo>
                    <a:pt x="5664" y="15734"/>
                    <a:pt x="7205" y="14347"/>
                    <a:pt x="8091" y="12652"/>
                  </a:cubicBezTo>
                  <a:cubicBezTo>
                    <a:pt x="9132" y="10726"/>
                    <a:pt x="9401" y="8453"/>
                    <a:pt x="9055" y="6295"/>
                  </a:cubicBezTo>
                  <a:cubicBezTo>
                    <a:pt x="8708" y="4138"/>
                    <a:pt x="7745" y="2096"/>
                    <a:pt x="6512" y="285"/>
                  </a:cubicBezTo>
                  <a:cubicBezTo>
                    <a:pt x="6435" y="170"/>
                    <a:pt x="6319" y="54"/>
                    <a:pt x="6165" y="16"/>
                  </a:cubicBezTo>
                  <a:cubicBezTo>
                    <a:pt x="6124" y="5"/>
                    <a:pt x="6085" y="1"/>
                    <a:pt x="604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6"/>
            <p:cNvSpPr/>
            <p:nvPr/>
          </p:nvSpPr>
          <p:spPr>
            <a:xfrm>
              <a:off x="771150" y="3563850"/>
              <a:ext cx="235050" cy="408400"/>
            </a:xfrm>
            <a:custGeom>
              <a:avLst/>
              <a:gdLst/>
              <a:ahLst/>
              <a:cxnLst/>
              <a:rect l="l" t="t" r="r" b="b"/>
              <a:pathLst>
                <a:path w="9402" h="16336" fill="none" extrusionOk="0">
                  <a:moveTo>
                    <a:pt x="8091" y="12675"/>
                  </a:moveTo>
                  <a:cubicBezTo>
                    <a:pt x="9132" y="10749"/>
                    <a:pt x="9401" y="8476"/>
                    <a:pt x="9055" y="6318"/>
                  </a:cubicBezTo>
                  <a:cubicBezTo>
                    <a:pt x="8708" y="4161"/>
                    <a:pt x="7745" y="2119"/>
                    <a:pt x="6512" y="308"/>
                  </a:cubicBezTo>
                  <a:cubicBezTo>
                    <a:pt x="6435" y="193"/>
                    <a:pt x="6319" y="77"/>
                    <a:pt x="6165" y="39"/>
                  </a:cubicBezTo>
                  <a:cubicBezTo>
                    <a:pt x="6011" y="0"/>
                    <a:pt x="5895" y="39"/>
                    <a:pt x="5741" y="116"/>
                  </a:cubicBezTo>
                  <a:cubicBezTo>
                    <a:pt x="2736" y="1541"/>
                    <a:pt x="540" y="4662"/>
                    <a:pt x="270" y="8014"/>
                  </a:cubicBezTo>
                  <a:cubicBezTo>
                    <a:pt x="1" y="11134"/>
                    <a:pt x="1388" y="14370"/>
                    <a:pt x="3853" y="16335"/>
                  </a:cubicBezTo>
                  <a:cubicBezTo>
                    <a:pt x="5664" y="15757"/>
                    <a:pt x="7205" y="14370"/>
                    <a:pt x="8091" y="1267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6"/>
            <p:cNvSpPr/>
            <p:nvPr/>
          </p:nvSpPr>
          <p:spPr>
            <a:xfrm>
              <a:off x="802950" y="3705175"/>
              <a:ext cx="378550" cy="239825"/>
            </a:xfrm>
            <a:custGeom>
              <a:avLst/>
              <a:gdLst/>
              <a:ahLst/>
              <a:cxnLst/>
              <a:rect l="l" t="t" r="r" b="b"/>
              <a:pathLst>
                <a:path w="15142" h="9593" extrusionOk="0">
                  <a:moveTo>
                    <a:pt x="9645" y="1"/>
                  </a:moveTo>
                  <a:cubicBezTo>
                    <a:pt x="9166" y="1"/>
                    <a:pt x="8686" y="29"/>
                    <a:pt x="8206" y="88"/>
                  </a:cubicBezTo>
                  <a:cubicBezTo>
                    <a:pt x="6049" y="319"/>
                    <a:pt x="3930" y="1205"/>
                    <a:pt x="2350" y="2746"/>
                  </a:cubicBezTo>
                  <a:cubicBezTo>
                    <a:pt x="963" y="4094"/>
                    <a:pt x="77" y="5944"/>
                    <a:pt x="0" y="7870"/>
                  </a:cubicBezTo>
                  <a:cubicBezTo>
                    <a:pt x="1639" y="8995"/>
                    <a:pt x="3635" y="9592"/>
                    <a:pt x="5624" y="9592"/>
                  </a:cubicBezTo>
                  <a:cubicBezTo>
                    <a:pt x="6767" y="9592"/>
                    <a:pt x="7908" y="9395"/>
                    <a:pt x="8977" y="8987"/>
                  </a:cubicBezTo>
                  <a:cubicBezTo>
                    <a:pt x="12136" y="7793"/>
                    <a:pt x="14525" y="4865"/>
                    <a:pt x="15064" y="1552"/>
                  </a:cubicBezTo>
                  <a:cubicBezTo>
                    <a:pt x="15103" y="1397"/>
                    <a:pt x="15141" y="1243"/>
                    <a:pt x="15064" y="1128"/>
                  </a:cubicBezTo>
                  <a:cubicBezTo>
                    <a:pt x="14987" y="1012"/>
                    <a:pt x="14833" y="935"/>
                    <a:pt x="14679" y="897"/>
                  </a:cubicBezTo>
                  <a:cubicBezTo>
                    <a:pt x="13053" y="355"/>
                    <a:pt x="11357" y="1"/>
                    <a:pt x="96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6"/>
            <p:cNvSpPr/>
            <p:nvPr/>
          </p:nvSpPr>
          <p:spPr>
            <a:xfrm>
              <a:off x="802950" y="3700600"/>
              <a:ext cx="378550" cy="257200"/>
            </a:xfrm>
            <a:custGeom>
              <a:avLst/>
              <a:gdLst/>
              <a:ahLst/>
              <a:cxnLst/>
              <a:rect l="l" t="t" r="r" b="b"/>
              <a:pathLst>
                <a:path w="15142" h="10288" fill="none" extrusionOk="0">
                  <a:moveTo>
                    <a:pt x="2350" y="2929"/>
                  </a:moveTo>
                  <a:cubicBezTo>
                    <a:pt x="3930" y="1388"/>
                    <a:pt x="6049" y="502"/>
                    <a:pt x="8206" y="271"/>
                  </a:cubicBezTo>
                  <a:cubicBezTo>
                    <a:pt x="10402" y="1"/>
                    <a:pt x="12598" y="386"/>
                    <a:pt x="14679" y="1080"/>
                  </a:cubicBezTo>
                  <a:cubicBezTo>
                    <a:pt x="14833" y="1118"/>
                    <a:pt x="14987" y="1195"/>
                    <a:pt x="15064" y="1311"/>
                  </a:cubicBezTo>
                  <a:cubicBezTo>
                    <a:pt x="15141" y="1426"/>
                    <a:pt x="15103" y="1580"/>
                    <a:pt x="15064" y="1735"/>
                  </a:cubicBezTo>
                  <a:cubicBezTo>
                    <a:pt x="14525" y="5048"/>
                    <a:pt x="12136" y="7976"/>
                    <a:pt x="8977" y="9170"/>
                  </a:cubicBezTo>
                  <a:cubicBezTo>
                    <a:pt x="6049" y="10287"/>
                    <a:pt x="2581" y="9825"/>
                    <a:pt x="0" y="8053"/>
                  </a:cubicBezTo>
                  <a:cubicBezTo>
                    <a:pt x="77" y="6127"/>
                    <a:pt x="963" y="4277"/>
                    <a:pt x="2350" y="292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6"/>
            <p:cNvSpPr/>
            <p:nvPr/>
          </p:nvSpPr>
          <p:spPr>
            <a:xfrm>
              <a:off x="819325" y="3798800"/>
              <a:ext cx="410325" cy="227175"/>
            </a:xfrm>
            <a:custGeom>
              <a:avLst/>
              <a:gdLst/>
              <a:ahLst/>
              <a:cxnLst/>
              <a:rect l="l" t="t" r="r" b="b"/>
              <a:pathLst>
                <a:path w="16413" h="9087" extrusionOk="0">
                  <a:moveTo>
                    <a:pt x="9759" y="1"/>
                  </a:moveTo>
                  <a:cubicBezTo>
                    <a:pt x="7632" y="1"/>
                    <a:pt x="5448" y="544"/>
                    <a:pt x="3660" y="1736"/>
                  </a:cubicBezTo>
                  <a:cubicBezTo>
                    <a:pt x="1811" y="2931"/>
                    <a:pt x="385" y="4857"/>
                    <a:pt x="0" y="7053"/>
                  </a:cubicBezTo>
                  <a:lnTo>
                    <a:pt x="154" y="7477"/>
                  </a:lnTo>
                  <a:cubicBezTo>
                    <a:pt x="1079" y="8440"/>
                    <a:pt x="2389" y="8941"/>
                    <a:pt x="3737" y="9056"/>
                  </a:cubicBezTo>
                  <a:cubicBezTo>
                    <a:pt x="3972" y="9077"/>
                    <a:pt x="4207" y="9087"/>
                    <a:pt x="4441" y="9087"/>
                  </a:cubicBezTo>
                  <a:cubicBezTo>
                    <a:pt x="5516" y="9087"/>
                    <a:pt x="6592" y="8885"/>
                    <a:pt x="7667" y="8632"/>
                  </a:cubicBezTo>
                  <a:cubicBezTo>
                    <a:pt x="9555" y="8132"/>
                    <a:pt x="11442" y="7400"/>
                    <a:pt x="13022" y="6205"/>
                  </a:cubicBezTo>
                  <a:cubicBezTo>
                    <a:pt x="14602" y="5050"/>
                    <a:pt x="15912" y="3393"/>
                    <a:pt x="16412" y="1505"/>
                  </a:cubicBezTo>
                  <a:cubicBezTo>
                    <a:pt x="14370" y="619"/>
                    <a:pt x="12213" y="41"/>
                    <a:pt x="9978" y="3"/>
                  </a:cubicBezTo>
                  <a:cubicBezTo>
                    <a:pt x="9906" y="1"/>
                    <a:pt x="9832" y="1"/>
                    <a:pt x="97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6"/>
            <p:cNvSpPr/>
            <p:nvPr/>
          </p:nvSpPr>
          <p:spPr>
            <a:xfrm>
              <a:off x="819325" y="3797900"/>
              <a:ext cx="410325" cy="230200"/>
            </a:xfrm>
            <a:custGeom>
              <a:avLst/>
              <a:gdLst/>
              <a:ahLst/>
              <a:cxnLst/>
              <a:rect l="l" t="t" r="r" b="b"/>
              <a:pathLst>
                <a:path w="16413" h="9208" fill="none" extrusionOk="0">
                  <a:moveTo>
                    <a:pt x="9978" y="39"/>
                  </a:moveTo>
                  <a:cubicBezTo>
                    <a:pt x="7782" y="0"/>
                    <a:pt x="5509" y="539"/>
                    <a:pt x="3660" y="1772"/>
                  </a:cubicBezTo>
                  <a:cubicBezTo>
                    <a:pt x="1811" y="2967"/>
                    <a:pt x="385" y="4893"/>
                    <a:pt x="0" y="7089"/>
                  </a:cubicBezTo>
                  <a:lnTo>
                    <a:pt x="154" y="7513"/>
                  </a:lnTo>
                  <a:cubicBezTo>
                    <a:pt x="1079" y="8476"/>
                    <a:pt x="2389" y="8977"/>
                    <a:pt x="3737" y="9092"/>
                  </a:cubicBezTo>
                  <a:cubicBezTo>
                    <a:pt x="5047" y="9208"/>
                    <a:pt x="6357" y="8977"/>
                    <a:pt x="7667" y="8668"/>
                  </a:cubicBezTo>
                  <a:cubicBezTo>
                    <a:pt x="9555" y="8168"/>
                    <a:pt x="11442" y="7436"/>
                    <a:pt x="13022" y="6241"/>
                  </a:cubicBezTo>
                  <a:cubicBezTo>
                    <a:pt x="14602" y="5086"/>
                    <a:pt x="15912" y="3429"/>
                    <a:pt x="16412" y="1541"/>
                  </a:cubicBezTo>
                  <a:cubicBezTo>
                    <a:pt x="14370" y="655"/>
                    <a:pt x="12213" y="77"/>
                    <a:pt x="9978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6"/>
            <p:cNvSpPr/>
            <p:nvPr/>
          </p:nvSpPr>
          <p:spPr>
            <a:xfrm>
              <a:off x="677725" y="3581175"/>
              <a:ext cx="245625" cy="409375"/>
            </a:xfrm>
            <a:custGeom>
              <a:avLst/>
              <a:gdLst/>
              <a:ahLst/>
              <a:cxnLst/>
              <a:rect l="l" t="t" r="r" b="b"/>
              <a:pathLst>
                <a:path w="9825" h="16375" extrusionOk="0">
                  <a:moveTo>
                    <a:pt x="4277" y="1"/>
                  </a:moveTo>
                  <a:cubicBezTo>
                    <a:pt x="4123" y="1"/>
                    <a:pt x="4007" y="116"/>
                    <a:pt x="3892" y="193"/>
                  </a:cubicBezTo>
                  <a:cubicBezTo>
                    <a:pt x="1311" y="2351"/>
                    <a:pt x="1" y="5895"/>
                    <a:pt x="579" y="9208"/>
                  </a:cubicBezTo>
                  <a:cubicBezTo>
                    <a:pt x="1118" y="12329"/>
                    <a:pt x="3275" y="15103"/>
                    <a:pt x="6126" y="16374"/>
                  </a:cubicBezTo>
                  <a:cubicBezTo>
                    <a:pt x="7706" y="15334"/>
                    <a:pt x="8862" y="13639"/>
                    <a:pt x="9324" y="11751"/>
                  </a:cubicBezTo>
                  <a:cubicBezTo>
                    <a:pt x="9825" y="9632"/>
                    <a:pt x="9517" y="7359"/>
                    <a:pt x="8631" y="5356"/>
                  </a:cubicBezTo>
                  <a:cubicBezTo>
                    <a:pt x="7745" y="3352"/>
                    <a:pt x="6319" y="1619"/>
                    <a:pt x="4662" y="193"/>
                  </a:cubicBezTo>
                  <a:cubicBezTo>
                    <a:pt x="4547" y="116"/>
                    <a:pt x="4431" y="1"/>
                    <a:pt x="42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6"/>
            <p:cNvSpPr/>
            <p:nvPr/>
          </p:nvSpPr>
          <p:spPr>
            <a:xfrm>
              <a:off x="677725" y="3581175"/>
              <a:ext cx="245625" cy="409375"/>
            </a:xfrm>
            <a:custGeom>
              <a:avLst/>
              <a:gdLst/>
              <a:ahLst/>
              <a:cxnLst/>
              <a:rect l="l" t="t" r="r" b="b"/>
              <a:pathLst>
                <a:path w="9825" h="16375" fill="none" extrusionOk="0">
                  <a:moveTo>
                    <a:pt x="9324" y="11751"/>
                  </a:moveTo>
                  <a:cubicBezTo>
                    <a:pt x="9825" y="9632"/>
                    <a:pt x="9517" y="7359"/>
                    <a:pt x="8631" y="5356"/>
                  </a:cubicBezTo>
                  <a:cubicBezTo>
                    <a:pt x="7745" y="3352"/>
                    <a:pt x="6319" y="1619"/>
                    <a:pt x="4662" y="193"/>
                  </a:cubicBezTo>
                  <a:cubicBezTo>
                    <a:pt x="4547" y="116"/>
                    <a:pt x="4431" y="1"/>
                    <a:pt x="4277" y="1"/>
                  </a:cubicBezTo>
                  <a:cubicBezTo>
                    <a:pt x="4123" y="1"/>
                    <a:pt x="4007" y="116"/>
                    <a:pt x="3892" y="193"/>
                  </a:cubicBezTo>
                  <a:cubicBezTo>
                    <a:pt x="1311" y="2351"/>
                    <a:pt x="1" y="5895"/>
                    <a:pt x="579" y="9208"/>
                  </a:cubicBezTo>
                  <a:cubicBezTo>
                    <a:pt x="1118" y="12329"/>
                    <a:pt x="3275" y="15103"/>
                    <a:pt x="6126" y="16374"/>
                  </a:cubicBezTo>
                  <a:cubicBezTo>
                    <a:pt x="7706" y="15334"/>
                    <a:pt x="8862" y="13639"/>
                    <a:pt x="9324" y="1175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6"/>
            <p:cNvSpPr/>
            <p:nvPr/>
          </p:nvSpPr>
          <p:spPr>
            <a:xfrm>
              <a:off x="511100" y="3973600"/>
              <a:ext cx="154125" cy="501475"/>
            </a:xfrm>
            <a:custGeom>
              <a:avLst/>
              <a:gdLst/>
              <a:ahLst/>
              <a:cxnLst/>
              <a:rect l="l" t="t" r="r" b="b"/>
              <a:pathLst>
                <a:path w="6165" h="20059" extrusionOk="0">
                  <a:moveTo>
                    <a:pt x="1293" y="0"/>
                  </a:moveTo>
                  <a:cubicBezTo>
                    <a:pt x="1145" y="0"/>
                    <a:pt x="994" y="31"/>
                    <a:pt x="848" y="99"/>
                  </a:cubicBezTo>
                  <a:cubicBezTo>
                    <a:pt x="347" y="331"/>
                    <a:pt x="1" y="986"/>
                    <a:pt x="270" y="1563"/>
                  </a:cubicBezTo>
                  <a:cubicBezTo>
                    <a:pt x="2312" y="5801"/>
                    <a:pt x="3430" y="10232"/>
                    <a:pt x="3622" y="14971"/>
                  </a:cubicBezTo>
                  <a:cubicBezTo>
                    <a:pt x="3661" y="15317"/>
                    <a:pt x="3661" y="15664"/>
                    <a:pt x="3661" y="16011"/>
                  </a:cubicBezTo>
                  <a:cubicBezTo>
                    <a:pt x="3661" y="16319"/>
                    <a:pt x="3661" y="16396"/>
                    <a:pt x="3661" y="16781"/>
                  </a:cubicBezTo>
                  <a:cubicBezTo>
                    <a:pt x="3661" y="17475"/>
                    <a:pt x="3622" y="18130"/>
                    <a:pt x="3584" y="18823"/>
                  </a:cubicBezTo>
                  <a:cubicBezTo>
                    <a:pt x="3545" y="19401"/>
                    <a:pt x="3930" y="20017"/>
                    <a:pt x="4547" y="20056"/>
                  </a:cubicBezTo>
                  <a:cubicBezTo>
                    <a:pt x="4573" y="20058"/>
                    <a:pt x="4600" y="20059"/>
                    <a:pt x="4627" y="20059"/>
                  </a:cubicBezTo>
                  <a:cubicBezTo>
                    <a:pt x="5184" y="20059"/>
                    <a:pt x="5781" y="19681"/>
                    <a:pt x="5818" y="19093"/>
                  </a:cubicBezTo>
                  <a:cubicBezTo>
                    <a:pt x="6165" y="14161"/>
                    <a:pt x="5510" y="9153"/>
                    <a:pt x="3892" y="4453"/>
                  </a:cubicBezTo>
                  <a:cubicBezTo>
                    <a:pt x="3430" y="3182"/>
                    <a:pt x="2929" y="1910"/>
                    <a:pt x="2312" y="677"/>
                  </a:cubicBezTo>
                  <a:cubicBezTo>
                    <a:pt x="2139" y="274"/>
                    <a:pt x="1730" y="0"/>
                    <a:pt x="129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6"/>
            <p:cNvSpPr/>
            <p:nvPr/>
          </p:nvSpPr>
          <p:spPr>
            <a:xfrm>
              <a:off x="511100" y="3969325"/>
              <a:ext cx="154125" cy="506650"/>
            </a:xfrm>
            <a:custGeom>
              <a:avLst/>
              <a:gdLst/>
              <a:ahLst/>
              <a:cxnLst/>
              <a:rect l="l" t="t" r="r" b="b"/>
              <a:pathLst>
                <a:path w="6165" h="20266" fill="none" extrusionOk="0">
                  <a:moveTo>
                    <a:pt x="270" y="1734"/>
                  </a:moveTo>
                  <a:cubicBezTo>
                    <a:pt x="2312" y="5972"/>
                    <a:pt x="3430" y="10403"/>
                    <a:pt x="3622" y="15142"/>
                  </a:cubicBezTo>
                  <a:cubicBezTo>
                    <a:pt x="3661" y="15488"/>
                    <a:pt x="3661" y="15835"/>
                    <a:pt x="3661" y="16182"/>
                  </a:cubicBezTo>
                  <a:cubicBezTo>
                    <a:pt x="3661" y="16490"/>
                    <a:pt x="3661" y="16567"/>
                    <a:pt x="3661" y="16952"/>
                  </a:cubicBezTo>
                  <a:cubicBezTo>
                    <a:pt x="3661" y="17646"/>
                    <a:pt x="3622" y="18301"/>
                    <a:pt x="3584" y="18994"/>
                  </a:cubicBezTo>
                  <a:cubicBezTo>
                    <a:pt x="3545" y="19572"/>
                    <a:pt x="3930" y="20188"/>
                    <a:pt x="4547" y="20227"/>
                  </a:cubicBezTo>
                  <a:cubicBezTo>
                    <a:pt x="5125" y="20266"/>
                    <a:pt x="5780" y="19880"/>
                    <a:pt x="5818" y="19264"/>
                  </a:cubicBezTo>
                  <a:cubicBezTo>
                    <a:pt x="6165" y="14332"/>
                    <a:pt x="5510" y="9324"/>
                    <a:pt x="3892" y="4624"/>
                  </a:cubicBezTo>
                  <a:cubicBezTo>
                    <a:pt x="3430" y="3353"/>
                    <a:pt x="2929" y="2081"/>
                    <a:pt x="2312" y="848"/>
                  </a:cubicBezTo>
                  <a:cubicBezTo>
                    <a:pt x="2081" y="309"/>
                    <a:pt x="1426" y="1"/>
                    <a:pt x="848" y="270"/>
                  </a:cubicBezTo>
                  <a:cubicBezTo>
                    <a:pt x="347" y="502"/>
                    <a:pt x="1" y="1157"/>
                    <a:pt x="270" y="17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6"/>
            <p:cNvSpPr/>
            <p:nvPr/>
          </p:nvSpPr>
          <p:spPr>
            <a:xfrm>
              <a:off x="409000" y="3715300"/>
              <a:ext cx="178225" cy="292575"/>
            </a:xfrm>
            <a:custGeom>
              <a:avLst/>
              <a:gdLst/>
              <a:ahLst/>
              <a:cxnLst/>
              <a:rect l="l" t="t" r="r" b="b"/>
              <a:pathLst>
                <a:path w="7129" h="11703" extrusionOk="0">
                  <a:moveTo>
                    <a:pt x="1711" y="0"/>
                  </a:moveTo>
                  <a:cubicBezTo>
                    <a:pt x="1658" y="0"/>
                    <a:pt x="1600" y="10"/>
                    <a:pt x="1542" y="29"/>
                  </a:cubicBezTo>
                  <a:cubicBezTo>
                    <a:pt x="1465" y="68"/>
                    <a:pt x="1388" y="145"/>
                    <a:pt x="1349" y="260"/>
                  </a:cubicBezTo>
                  <a:cubicBezTo>
                    <a:pt x="617" y="1686"/>
                    <a:pt x="116" y="3266"/>
                    <a:pt x="39" y="4884"/>
                  </a:cubicBezTo>
                  <a:cubicBezTo>
                    <a:pt x="1" y="6502"/>
                    <a:pt x="386" y="8120"/>
                    <a:pt x="1349" y="9430"/>
                  </a:cubicBezTo>
                  <a:cubicBezTo>
                    <a:pt x="2158" y="10586"/>
                    <a:pt x="3430" y="11433"/>
                    <a:pt x="4817" y="11703"/>
                  </a:cubicBezTo>
                  <a:cubicBezTo>
                    <a:pt x="6396" y="10046"/>
                    <a:pt x="7128" y="7542"/>
                    <a:pt x="6627" y="5307"/>
                  </a:cubicBezTo>
                  <a:cubicBezTo>
                    <a:pt x="6088" y="2880"/>
                    <a:pt x="4239" y="800"/>
                    <a:pt x="1850" y="29"/>
                  </a:cubicBezTo>
                  <a:cubicBezTo>
                    <a:pt x="1812" y="10"/>
                    <a:pt x="1763" y="0"/>
                    <a:pt x="171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6"/>
            <p:cNvSpPr/>
            <p:nvPr/>
          </p:nvSpPr>
          <p:spPr>
            <a:xfrm>
              <a:off x="409000" y="3715050"/>
              <a:ext cx="178225" cy="292825"/>
            </a:xfrm>
            <a:custGeom>
              <a:avLst/>
              <a:gdLst/>
              <a:ahLst/>
              <a:cxnLst/>
              <a:rect l="l" t="t" r="r" b="b"/>
              <a:pathLst>
                <a:path w="7129" h="11713" fill="none" extrusionOk="0">
                  <a:moveTo>
                    <a:pt x="1349" y="9440"/>
                  </a:moveTo>
                  <a:cubicBezTo>
                    <a:pt x="386" y="8130"/>
                    <a:pt x="1" y="6512"/>
                    <a:pt x="39" y="4894"/>
                  </a:cubicBezTo>
                  <a:cubicBezTo>
                    <a:pt x="116" y="3276"/>
                    <a:pt x="617" y="1696"/>
                    <a:pt x="1349" y="270"/>
                  </a:cubicBezTo>
                  <a:cubicBezTo>
                    <a:pt x="1388" y="155"/>
                    <a:pt x="1465" y="78"/>
                    <a:pt x="1542" y="39"/>
                  </a:cubicBezTo>
                  <a:cubicBezTo>
                    <a:pt x="1658" y="1"/>
                    <a:pt x="1773" y="1"/>
                    <a:pt x="1850" y="39"/>
                  </a:cubicBezTo>
                  <a:cubicBezTo>
                    <a:pt x="4239" y="810"/>
                    <a:pt x="6088" y="2890"/>
                    <a:pt x="6627" y="5317"/>
                  </a:cubicBezTo>
                  <a:cubicBezTo>
                    <a:pt x="7128" y="7552"/>
                    <a:pt x="6396" y="10056"/>
                    <a:pt x="4817" y="11713"/>
                  </a:cubicBezTo>
                  <a:cubicBezTo>
                    <a:pt x="3430" y="11443"/>
                    <a:pt x="2158" y="10596"/>
                    <a:pt x="1349" y="944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6"/>
            <p:cNvSpPr/>
            <p:nvPr/>
          </p:nvSpPr>
          <p:spPr>
            <a:xfrm>
              <a:off x="335800" y="3782475"/>
              <a:ext cx="241800" cy="222075"/>
            </a:xfrm>
            <a:custGeom>
              <a:avLst/>
              <a:gdLst/>
              <a:ahLst/>
              <a:cxnLst/>
              <a:rect l="l" t="t" r="r" b="b"/>
              <a:pathLst>
                <a:path w="9672" h="8883" extrusionOk="0">
                  <a:moveTo>
                    <a:pt x="964" y="1"/>
                  </a:moveTo>
                  <a:cubicBezTo>
                    <a:pt x="848" y="1"/>
                    <a:pt x="733" y="1"/>
                    <a:pt x="656" y="78"/>
                  </a:cubicBezTo>
                  <a:cubicBezTo>
                    <a:pt x="540" y="155"/>
                    <a:pt x="540" y="270"/>
                    <a:pt x="502" y="347"/>
                  </a:cubicBezTo>
                  <a:cubicBezTo>
                    <a:pt x="1" y="2775"/>
                    <a:pt x="887" y="5433"/>
                    <a:pt x="2736" y="7089"/>
                  </a:cubicBezTo>
                  <a:cubicBezTo>
                    <a:pt x="4038" y="8247"/>
                    <a:pt x="5775" y="8883"/>
                    <a:pt x="7506" y="8883"/>
                  </a:cubicBezTo>
                  <a:cubicBezTo>
                    <a:pt x="8079" y="8883"/>
                    <a:pt x="8652" y="8813"/>
                    <a:pt x="9209" y="8669"/>
                  </a:cubicBezTo>
                  <a:cubicBezTo>
                    <a:pt x="9671" y="7321"/>
                    <a:pt x="9517" y="5818"/>
                    <a:pt x="8939" y="4547"/>
                  </a:cubicBezTo>
                  <a:cubicBezTo>
                    <a:pt x="8284" y="3083"/>
                    <a:pt x="7051" y="1927"/>
                    <a:pt x="5626" y="1156"/>
                  </a:cubicBezTo>
                  <a:cubicBezTo>
                    <a:pt x="4200" y="424"/>
                    <a:pt x="2582" y="78"/>
                    <a:pt x="96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6"/>
            <p:cNvSpPr/>
            <p:nvPr/>
          </p:nvSpPr>
          <p:spPr>
            <a:xfrm>
              <a:off x="335800" y="3782475"/>
              <a:ext cx="241800" cy="231175"/>
            </a:xfrm>
            <a:custGeom>
              <a:avLst/>
              <a:gdLst/>
              <a:ahLst/>
              <a:cxnLst/>
              <a:rect l="l" t="t" r="r" b="b"/>
              <a:pathLst>
                <a:path w="9672" h="9247" fill="none" extrusionOk="0">
                  <a:moveTo>
                    <a:pt x="8939" y="4547"/>
                  </a:moveTo>
                  <a:cubicBezTo>
                    <a:pt x="8284" y="3083"/>
                    <a:pt x="7051" y="1927"/>
                    <a:pt x="5626" y="1156"/>
                  </a:cubicBezTo>
                  <a:cubicBezTo>
                    <a:pt x="4200" y="424"/>
                    <a:pt x="2582" y="78"/>
                    <a:pt x="964" y="1"/>
                  </a:cubicBezTo>
                  <a:cubicBezTo>
                    <a:pt x="848" y="1"/>
                    <a:pt x="733" y="1"/>
                    <a:pt x="656" y="78"/>
                  </a:cubicBezTo>
                  <a:cubicBezTo>
                    <a:pt x="540" y="155"/>
                    <a:pt x="540" y="270"/>
                    <a:pt x="502" y="347"/>
                  </a:cubicBezTo>
                  <a:cubicBezTo>
                    <a:pt x="1" y="2775"/>
                    <a:pt x="887" y="5433"/>
                    <a:pt x="2736" y="7089"/>
                  </a:cubicBezTo>
                  <a:cubicBezTo>
                    <a:pt x="4470" y="8631"/>
                    <a:pt x="6974" y="9247"/>
                    <a:pt x="9209" y="8669"/>
                  </a:cubicBezTo>
                  <a:cubicBezTo>
                    <a:pt x="9671" y="7321"/>
                    <a:pt x="9517" y="5818"/>
                    <a:pt x="8939" y="454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6"/>
            <p:cNvSpPr/>
            <p:nvPr/>
          </p:nvSpPr>
          <p:spPr>
            <a:xfrm>
              <a:off x="441750" y="3709275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extrusionOk="0">
                  <a:moveTo>
                    <a:pt x="4894" y="1"/>
                  </a:moveTo>
                  <a:cubicBezTo>
                    <a:pt x="4778" y="1"/>
                    <a:pt x="4662" y="78"/>
                    <a:pt x="4547" y="116"/>
                  </a:cubicBezTo>
                  <a:cubicBezTo>
                    <a:pt x="3237" y="1041"/>
                    <a:pt x="2043" y="2197"/>
                    <a:pt x="1234" y="3584"/>
                  </a:cubicBezTo>
                  <a:cubicBezTo>
                    <a:pt x="425" y="4971"/>
                    <a:pt x="1" y="6627"/>
                    <a:pt x="193" y="8207"/>
                  </a:cubicBezTo>
                  <a:cubicBezTo>
                    <a:pt x="386" y="9632"/>
                    <a:pt x="1080" y="10981"/>
                    <a:pt x="2158" y="11867"/>
                  </a:cubicBezTo>
                  <a:cubicBezTo>
                    <a:pt x="4354" y="11135"/>
                    <a:pt x="6165" y="9285"/>
                    <a:pt x="6820" y="7051"/>
                  </a:cubicBezTo>
                  <a:cubicBezTo>
                    <a:pt x="7513" y="4701"/>
                    <a:pt x="6858" y="1965"/>
                    <a:pt x="5125" y="193"/>
                  </a:cubicBezTo>
                  <a:cubicBezTo>
                    <a:pt x="5048" y="116"/>
                    <a:pt x="4971" y="39"/>
                    <a:pt x="48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6"/>
            <p:cNvSpPr/>
            <p:nvPr/>
          </p:nvSpPr>
          <p:spPr>
            <a:xfrm>
              <a:off x="441750" y="3709275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fill="none" extrusionOk="0">
                  <a:moveTo>
                    <a:pt x="193" y="8207"/>
                  </a:moveTo>
                  <a:cubicBezTo>
                    <a:pt x="1" y="6627"/>
                    <a:pt x="425" y="4971"/>
                    <a:pt x="1234" y="3584"/>
                  </a:cubicBezTo>
                  <a:cubicBezTo>
                    <a:pt x="2043" y="2197"/>
                    <a:pt x="3237" y="1041"/>
                    <a:pt x="4547" y="116"/>
                  </a:cubicBezTo>
                  <a:cubicBezTo>
                    <a:pt x="4662" y="78"/>
                    <a:pt x="4778" y="1"/>
                    <a:pt x="4894" y="1"/>
                  </a:cubicBezTo>
                  <a:cubicBezTo>
                    <a:pt x="4971" y="39"/>
                    <a:pt x="5048" y="116"/>
                    <a:pt x="5125" y="193"/>
                  </a:cubicBezTo>
                  <a:cubicBezTo>
                    <a:pt x="6858" y="1965"/>
                    <a:pt x="7513" y="4701"/>
                    <a:pt x="6820" y="7051"/>
                  </a:cubicBezTo>
                  <a:cubicBezTo>
                    <a:pt x="6165" y="9285"/>
                    <a:pt x="4354" y="11135"/>
                    <a:pt x="2158" y="11867"/>
                  </a:cubicBezTo>
                  <a:cubicBezTo>
                    <a:pt x="1080" y="10981"/>
                    <a:pt x="386" y="9632"/>
                    <a:pt x="193" y="820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6"/>
            <p:cNvSpPr/>
            <p:nvPr/>
          </p:nvSpPr>
          <p:spPr>
            <a:xfrm>
              <a:off x="506300" y="3725650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extrusionOk="0">
                  <a:moveTo>
                    <a:pt x="5625" y="1"/>
                  </a:moveTo>
                  <a:cubicBezTo>
                    <a:pt x="4199" y="810"/>
                    <a:pt x="2890" y="1850"/>
                    <a:pt x="1888" y="3121"/>
                  </a:cubicBezTo>
                  <a:cubicBezTo>
                    <a:pt x="886" y="4393"/>
                    <a:pt x="193" y="5972"/>
                    <a:pt x="116" y="7590"/>
                  </a:cubicBezTo>
                  <a:cubicBezTo>
                    <a:pt x="0" y="9247"/>
                    <a:pt x="501" y="10904"/>
                    <a:pt x="1618" y="12136"/>
                  </a:cubicBezTo>
                  <a:lnTo>
                    <a:pt x="1926" y="12213"/>
                  </a:lnTo>
                  <a:cubicBezTo>
                    <a:pt x="2928" y="12098"/>
                    <a:pt x="3776" y="11520"/>
                    <a:pt x="4431" y="10826"/>
                  </a:cubicBezTo>
                  <a:cubicBezTo>
                    <a:pt x="5086" y="10094"/>
                    <a:pt x="5548" y="9208"/>
                    <a:pt x="5933" y="8322"/>
                  </a:cubicBezTo>
                  <a:cubicBezTo>
                    <a:pt x="6472" y="6974"/>
                    <a:pt x="6858" y="5548"/>
                    <a:pt x="6896" y="4084"/>
                  </a:cubicBezTo>
                  <a:cubicBezTo>
                    <a:pt x="6896" y="2620"/>
                    <a:pt x="6511" y="1156"/>
                    <a:pt x="56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6"/>
            <p:cNvSpPr/>
            <p:nvPr/>
          </p:nvSpPr>
          <p:spPr>
            <a:xfrm>
              <a:off x="506300" y="3725650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fill="none" extrusionOk="0">
                  <a:moveTo>
                    <a:pt x="1888" y="3121"/>
                  </a:moveTo>
                  <a:cubicBezTo>
                    <a:pt x="886" y="4393"/>
                    <a:pt x="193" y="5972"/>
                    <a:pt x="116" y="7590"/>
                  </a:cubicBezTo>
                  <a:cubicBezTo>
                    <a:pt x="0" y="9247"/>
                    <a:pt x="501" y="10904"/>
                    <a:pt x="1618" y="12136"/>
                  </a:cubicBezTo>
                  <a:lnTo>
                    <a:pt x="1926" y="12213"/>
                  </a:lnTo>
                  <a:cubicBezTo>
                    <a:pt x="2928" y="12098"/>
                    <a:pt x="3776" y="11520"/>
                    <a:pt x="4431" y="10826"/>
                  </a:cubicBezTo>
                  <a:cubicBezTo>
                    <a:pt x="5086" y="10094"/>
                    <a:pt x="5548" y="9208"/>
                    <a:pt x="5933" y="8322"/>
                  </a:cubicBezTo>
                  <a:cubicBezTo>
                    <a:pt x="6472" y="6974"/>
                    <a:pt x="6858" y="5548"/>
                    <a:pt x="6896" y="4084"/>
                  </a:cubicBezTo>
                  <a:cubicBezTo>
                    <a:pt x="6896" y="2620"/>
                    <a:pt x="6511" y="1156"/>
                    <a:pt x="5625" y="1"/>
                  </a:cubicBezTo>
                  <a:cubicBezTo>
                    <a:pt x="4199" y="810"/>
                    <a:pt x="2890" y="1850"/>
                    <a:pt x="1888" y="31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6"/>
            <p:cNvSpPr/>
            <p:nvPr/>
          </p:nvSpPr>
          <p:spPr>
            <a:xfrm>
              <a:off x="265500" y="3863700"/>
              <a:ext cx="297650" cy="186925"/>
            </a:xfrm>
            <a:custGeom>
              <a:avLst/>
              <a:gdLst/>
              <a:ahLst/>
              <a:cxnLst/>
              <a:rect l="l" t="t" r="r" b="b"/>
              <a:pathLst>
                <a:path w="11906" h="7477" extrusionOk="0">
                  <a:moveTo>
                    <a:pt x="3674" y="1"/>
                  </a:moveTo>
                  <a:cubicBezTo>
                    <a:pt x="2461" y="1"/>
                    <a:pt x="1216" y="109"/>
                    <a:pt x="386" y="296"/>
                  </a:cubicBezTo>
                  <a:cubicBezTo>
                    <a:pt x="270" y="335"/>
                    <a:pt x="155" y="335"/>
                    <a:pt x="78" y="450"/>
                  </a:cubicBezTo>
                  <a:cubicBezTo>
                    <a:pt x="0" y="527"/>
                    <a:pt x="0" y="643"/>
                    <a:pt x="0" y="758"/>
                  </a:cubicBezTo>
                  <a:cubicBezTo>
                    <a:pt x="155" y="3224"/>
                    <a:pt x="2928" y="5574"/>
                    <a:pt x="5124" y="6691"/>
                  </a:cubicBezTo>
                  <a:cubicBezTo>
                    <a:pt x="6137" y="7217"/>
                    <a:pt x="7269" y="7477"/>
                    <a:pt x="8399" y="7477"/>
                  </a:cubicBezTo>
                  <a:cubicBezTo>
                    <a:pt x="9590" y="7477"/>
                    <a:pt x="10780" y="7188"/>
                    <a:pt x="11828" y="6614"/>
                  </a:cubicBezTo>
                  <a:cubicBezTo>
                    <a:pt x="11905" y="5189"/>
                    <a:pt x="11404" y="3763"/>
                    <a:pt x="10518" y="2685"/>
                  </a:cubicBezTo>
                  <a:cubicBezTo>
                    <a:pt x="9516" y="1413"/>
                    <a:pt x="8014" y="604"/>
                    <a:pt x="6434" y="258"/>
                  </a:cubicBezTo>
                  <a:cubicBezTo>
                    <a:pt x="5724" y="80"/>
                    <a:pt x="4711" y="1"/>
                    <a:pt x="367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6"/>
            <p:cNvSpPr/>
            <p:nvPr/>
          </p:nvSpPr>
          <p:spPr>
            <a:xfrm>
              <a:off x="265500" y="3860500"/>
              <a:ext cx="297650" cy="197475"/>
            </a:xfrm>
            <a:custGeom>
              <a:avLst/>
              <a:gdLst/>
              <a:ahLst/>
              <a:cxnLst/>
              <a:rect l="l" t="t" r="r" b="b"/>
              <a:pathLst>
                <a:path w="11906" h="7899" fill="none" extrusionOk="0">
                  <a:moveTo>
                    <a:pt x="10518" y="2813"/>
                  </a:moveTo>
                  <a:cubicBezTo>
                    <a:pt x="9516" y="1541"/>
                    <a:pt x="8014" y="732"/>
                    <a:pt x="6434" y="386"/>
                  </a:cubicBezTo>
                  <a:cubicBezTo>
                    <a:pt x="4893" y="0"/>
                    <a:pt x="1927" y="77"/>
                    <a:pt x="386" y="424"/>
                  </a:cubicBezTo>
                  <a:cubicBezTo>
                    <a:pt x="270" y="463"/>
                    <a:pt x="155" y="463"/>
                    <a:pt x="78" y="578"/>
                  </a:cubicBezTo>
                  <a:cubicBezTo>
                    <a:pt x="0" y="655"/>
                    <a:pt x="0" y="771"/>
                    <a:pt x="0" y="886"/>
                  </a:cubicBezTo>
                  <a:cubicBezTo>
                    <a:pt x="155" y="3352"/>
                    <a:pt x="2928" y="5702"/>
                    <a:pt x="5124" y="6819"/>
                  </a:cubicBezTo>
                  <a:cubicBezTo>
                    <a:pt x="7205" y="7898"/>
                    <a:pt x="9786" y="7860"/>
                    <a:pt x="11828" y="6742"/>
                  </a:cubicBezTo>
                  <a:cubicBezTo>
                    <a:pt x="11905" y="5317"/>
                    <a:pt x="11404" y="3891"/>
                    <a:pt x="10518" y="28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6"/>
            <p:cNvSpPr/>
            <p:nvPr/>
          </p:nvSpPr>
          <p:spPr>
            <a:xfrm>
              <a:off x="627650" y="3991475"/>
              <a:ext cx="551900" cy="507400"/>
            </a:xfrm>
            <a:custGeom>
              <a:avLst/>
              <a:gdLst/>
              <a:ahLst/>
              <a:cxnLst/>
              <a:rect l="l" t="t" r="r" b="b"/>
              <a:pathLst>
                <a:path w="22076" h="20296" extrusionOk="0">
                  <a:moveTo>
                    <a:pt x="22076" y="1"/>
                  </a:moveTo>
                  <a:lnTo>
                    <a:pt x="22076" y="1"/>
                  </a:lnTo>
                  <a:cubicBezTo>
                    <a:pt x="17530" y="2081"/>
                    <a:pt x="12907" y="4162"/>
                    <a:pt x="8861" y="7167"/>
                  </a:cubicBezTo>
                  <a:cubicBezTo>
                    <a:pt x="4855" y="10172"/>
                    <a:pt x="1387" y="14217"/>
                    <a:pt x="0" y="19033"/>
                  </a:cubicBezTo>
                  <a:cubicBezTo>
                    <a:pt x="540" y="19649"/>
                    <a:pt x="1310" y="20034"/>
                    <a:pt x="2119" y="20112"/>
                  </a:cubicBezTo>
                  <a:cubicBezTo>
                    <a:pt x="3219" y="20224"/>
                    <a:pt x="4299" y="20296"/>
                    <a:pt x="5387" y="20296"/>
                  </a:cubicBezTo>
                  <a:cubicBezTo>
                    <a:pt x="5786" y="20296"/>
                    <a:pt x="6186" y="20286"/>
                    <a:pt x="6588" y="20266"/>
                  </a:cubicBezTo>
                  <a:cubicBezTo>
                    <a:pt x="8476" y="20150"/>
                    <a:pt x="10403" y="19726"/>
                    <a:pt x="12059" y="18802"/>
                  </a:cubicBezTo>
                  <a:cubicBezTo>
                    <a:pt x="14178" y="17607"/>
                    <a:pt x="15719" y="15642"/>
                    <a:pt x="17068" y="13639"/>
                  </a:cubicBezTo>
                  <a:cubicBezTo>
                    <a:pt x="19764" y="9555"/>
                    <a:pt x="21806" y="4894"/>
                    <a:pt x="220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6"/>
            <p:cNvSpPr/>
            <p:nvPr/>
          </p:nvSpPr>
          <p:spPr>
            <a:xfrm>
              <a:off x="627650" y="3991475"/>
              <a:ext cx="551900" cy="508575"/>
            </a:xfrm>
            <a:custGeom>
              <a:avLst/>
              <a:gdLst/>
              <a:ahLst/>
              <a:cxnLst/>
              <a:rect l="l" t="t" r="r" b="b"/>
              <a:pathLst>
                <a:path w="22076" h="20343" fill="none" extrusionOk="0">
                  <a:moveTo>
                    <a:pt x="22076" y="1"/>
                  </a:moveTo>
                  <a:cubicBezTo>
                    <a:pt x="17530" y="2081"/>
                    <a:pt x="12907" y="4162"/>
                    <a:pt x="8861" y="7167"/>
                  </a:cubicBezTo>
                  <a:cubicBezTo>
                    <a:pt x="4855" y="10172"/>
                    <a:pt x="1387" y="14217"/>
                    <a:pt x="0" y="19033"/>
                  </a:cubicBezTo>
                  <a:cubicBezTo>
                    <a:pt x="540" y="19649"/>
                    <a:pt x="1310" y="20034"/>
                    <a:pt x="2119" y="20112"/>
                  </a:cubicBezTo>
                  <a:cubicBezTo>
                    <a:pt x="3622" y="20266"/>
                    <a:pt x="5086" y="20343"/>
                    <a:pt x="6588" y="20266"/>
                  </a:cubicBezTo>
                  <a:cubicBezTo>
                    <a:pt x="8476" y="20150"/>
                    <a:pt x="10403" y="19726"/>
                    <a:pt x="12059" y="18802"/>
                  </a:cubicBezTo>
                  <a:cubicBezTo>
                    <a:pt x="14178" y="17607"/>
                    <a:pt x="15719" y="15642"/>
                    <a:pt x="17068" y="13639"/>
                  </a:cubicBezTo>
                  <a:cubicBezTo>
                    <a:pt x="19764" y="9555"/>
                    <a:pt x="21806" y="4894"/>
                    <a:pt x="220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6"/>
            <p:cNvSpPr/>
            <p:nvPr/>
          </p:nvSpPr>
          <p:spPr>
            <a:xfrm>
              <a:off x="342550" y="4076250"/>
              <a:ext cx="330400" cy="424600"/>
            </a:xfrm>
            <a:custGeom>
              <a:avLst/>
              <a:gdLst/>
              <a:ahLst/>
              <a:cxnLst/>
              <a:rect l="l" t="t" r="r" b="b"/>
              <a:pathLst>
                <a:path w="13216" h="16984" extrusionOk="0">
                  <a:moveTo>
                    <a:pt x="1041" y="0"/>
                  </a:moveTo>
                  <a:lnTo>
                    <a:pt x="1041" y="0"/>
                  </a:lnTo>
                  <a:cubicBezTo>
                    <a:pt x="1" y="3506"/>
                    <a:pt x="232" y="7359"/>
                    <a:pt x="1657" y="10749"/>
                  </a:cubicBezTo>
                  <a:cubicBezTo>
                    <a:pt x="2505" y="12791"/>
                    <a:pt x="3815" y="14679"/>
                    <a:pt x="5702" y="15873"/>
                  </a:cubicBezTo>
                  <a:cubicBezTo>
                    <a:pt x="6357" y="16297"/>
                    <a:pt x="7089" y="16605"/>
                    <a:pt x="7860" y="16798"/>
                  </a:cubicBezTo>
                  <a:cubicBezTo>
                    <a:pt x="8334" y="16923"/>
                    <a:pt x="8813" y="16984"/>
                    <a:pt x="9289" y="16984"/>
                  </a:cubicBezTo>
                  <a:cubicBezTo>
                    <a:pt x="10706" y="16984"/>
                    <a:pt x="12090" y="16449"/>
                    <a:pt x="13215" y="15526"/>
                  </a:cubicBezTo>
                  <a:cubicBezTo>
                    <a:pt x="12329" y="12213"/>
                    <a:pt x="11019" y="8977"/>
                    <a:pt x="9016" y="6241"/>
                  </a:cubicBezTo>
                  <a:cubicBezTo>
                    <a:pt x="7012" y="3467"/>
                    <a:pt x="4238" y="1156"/>
                    <a:pt x="10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6"/>
            <p:cNvSpPr/>
            <p:nvPr/>
          </p:nvSpPr>
          <p:spPr>
            <a:xfrm>
              <a:off x="342550" y="4076250"/>
              <a:ext cx="330400" cy="432475"/>
            </a:xfrm>
            <a:custGeom>
              <a:avLst/>
              <a:gdLst/>
              <a:ahLst/>
              <a:cxnLst/>
              <a:rect l="l" t="t" r="r" b="b"/>
              <a:pathLst>
                <a:path w="13216" h="17299" fill="none" extrusionOk="0">
                  <a:moveTo>
                    <a:pt x="9016" y="6241"/>
                  </a:moveTo>
                  <a:cubicBezTo>
                    <a:pt x="7012" y="3467"/>
                    <a:pt x="4238" y="1156"/>
                    <a:pt x="1041" y="0"/>
                  </a:cubicBezTo>
                  <a:cubicBezTo>
                    <a:pt x="1" y="3506"/>
                    <a:pt x="232" y="7359"/>
                    <a:pt x="1657" y="10749"/>
                  </a:cubicBezTo>
                  <a:cubicBezTo>
                    <a:pt x="2505" y="12791"/>
                    <a:pt x="3815" y="14679"/>
                    <a:pt x="5702" y="15873"/>
                  </a:cubicBezTo>
                  <a:cubicBezTo>
                    <a:pt x="6357" y="16297"/>
                    <a:pt x="7089" y="16605"/>
                    <a:pt x="7860" y="16798"/>
                  </a:cubicBezTo>
                  <a:cubicBezTo>
                    <a:pt x="9748" y="17298"/>
                    <a:pt x="11713" y="16759"/>
                    <a:pt x="13215" y="15526"/>
                  </a:cubicBezTo>
                  <a:lnTo>
                    <a:pt x="13215" y="15526"/>
                  </a:lnTo>
                  <a:cubicBezTo>
                    <a:pt x="12329" y="12213"/>
                    <a:pt x="11019" y="8977"/>
                    <a:pt x="9016" y="624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4" name="Google Shape;2474;p36"/>
          <p:cNvSpPr/>
          <p:nvPr/>
        </p:nvSpPr>
        <p:spPr>
          <a:xfrm>
            <a:off x="7402381" y="317831"/>
            <a:ext cx="1342869" cy="443337"/>
          </a:xfrm>
          <a:custGeom>
            <a:avLst/>
            <a:gdLst/>
            <a:ahLst/>
            <a:cxnLst/>
            <a:rect l="l" t="t" r="r" b="b"/>
            <a:pathLst>
              <a:path w="70603" h="23309" extrusionOk="0">
                <a:moveTo>
                  <a:pt x="23209" y="2532"/>
                </a:moveTo>
                <a:cubicBezTo>
                  <a:pt x="22081" y="4111"/>
                  <a:pt x="21755" y="6040"/>
                  <a:pt x="21755" y="8020"/>
                </a:cubicBezTo>
                <a:lnTo>
                  <a:pt x="21755" y="8020"/>
                </a:lnTo>
                <a:cubicBezTo>
                  <a:pt x="21229" y="6968"/>
                  <a:pt x="20302" y="6141"/>
                  <a:pt x="19174" y="5765"/>
                </a:cubicBezTo>
                <a:lnTo>
                  <a:pt x="19174" y="5765"/>
                </a:lnTo>
                <a:cubicBezTo>
                  <a:pt x="16918" y="5038"/>
                  <a:pt x="14312" y="6141"/>
                  <a:pt x="12883" y="8045"/>
                </a:cubicBezTo>
                <a:lnTo>
                  <a:pt x="12883" y="8045"/>
                </a:lnTo>
                <a:cubicBezTo>
                  <a:pt x="11705" y="9650"/>
                  <a:pt x="11279" y="11730"/>
                  <a:pt x="11404" y="13735"/>
                </a:cubicBezTo>
                <a:lnTo>
                  <a:pt x="11404" y="13735"/>
                </a:lnTo>
                <a:cubicBezTo>
                  <a:pt x="11053" y="12532"/>
                  <a:pt x="10001" y="11504"/>
                  <a:pt x="8748" y="11153"/>
                </a:cubicBezTo>
                <a:lnTo>
                  <a:pt x="8748" y="11153"/>
                </a:lnTo>
                <a:cubicBezTo>
                  <a:pt x="7119" y="10727"/>
                  <a:pt x="5364" y="11329"/>
                  <a:pt x="4111" y="12482"/>
                </a:cubicBezTo>
                <a:lnTo>
                  <a:pt x="4111" y="12482"/>
                </a:lnTo>
                <a:cubicBezTo>
                  <a:pt x="4011" y="12582"/>
                  <a:pt x="3911" y="12682"/>
                  <a:pt x="3810" y="12782"/>
                </a:cubicBezTo>
                <a:lnTo>
                  <a:pt x="3810" y="12782"/>
                </a:lnTo>
                <a:cubicBezTo>
                  <a:pt x="1" y="16717"/>
                  <a:pt x="2983" y="23309"/>
                  <a:pt x="8422" y="23309"/>
                </a:cubicBezTo>
                <a:lnTo>
                  <a:pt x="8422" y="23309"/>
                </a:lnTo>
                <a:lnTo>
                  <a:pt x="37570" y="23309"/>
                </a:lnTo>
                <a:lnTo>
                  <a:pt x="51304" y="23309"/>
                </a:lnTo>
                <a:lnTo>
                  <a:pt x="67846" y="23309"/>
                </a:lnTo>
                <a:cubicBezTo>
                  <a:pt x="69826" y="23309"/>
                  <a:pt x="70603" y="20652"/>
                  <a:pt x="68898" y="19625"/>
                </a:cubicBezTo>
                <a:lnTo>
                  <a:pt x="68898" y="19625"/>
                </a:lnTo>
                <a:lnTo>
                  <a:pt x="68873" y="19599"/>
                </a:lnTo>
                <a:cubicBezTo>
                  <a:pt x="67645" y="18898"/>
                  <a:pt x="65916" y="19223"/>
                  <a:pt x="65039" y="20351"/>
                </a:cubicBezTo>
                <a:lnTo>
                  <a:pt x="65039" y="20351"/>
                </a:lnTo>
                <a:cubicBezTo>
                  <a:pt x="65390" y="18797"/>
                  <a:pt x="64362" y="17093"/>
                  <a:pt x="62833" y="16667"/>
                </a:cubicBezTo>
                <a:lnTo>
                  <a:pt x="62833" y="16667"/>
                </a:lnTo>
                <a:cubicBezTo>
                  <a:pt x="61555" y="16316"/>
                  <a:pt x="60101" y="16893"/>
                  <a:pt x="59375" y="17995"/>
                </a:cubicBezTo>
                <a:lnTo>
                  <a:pt x="59375" y="17995"/>
                </a:lnTo>
                <a:cubicBezTo>
                  <a:pt x="59776" y="16893"/>
                  <a:pt x="59550" y="15564"/>
                  <a:pt x="58723" y="14712"/>
                </a:cubicBezTo>
                <a:lnTo>
                  <a:pt x="58723" y="14712"/>
                </a:lnTo>
                <a:cubicBezTo>
                  <a:pt x="57720" y="13710"/>
                  <a:pt x="55966" y="13534"/>
                  <a:pt x="54813" y="14386"/>
                </a:cubicBezTo>
                <a:lnTo>
                  <a:pt x="54813" y="14386"/>
                </a:lnTo>
                <a:cubicBezTo>
                  <a:pt x="56542" y="12632"/>
                  <a:pt x="56417" y="9399"/>
                  <a:pt x="54537" y="7820"/>
                </a:cubicBezTo>
                <a:lnTo>
                  <a:pt x="54537" y="7820"/>
                </a:lnTo>
                <a:cubicBezTo>
                  <a:pt x="52658" y="6241"/>
                  <a:pt x="49450" y="6642"/>
                  <a:pt x="48021" y="8647"/>
                </a:cubicBezTo>
                <a:lnTo>
                  <a:pt x="48021" y="8647"/>
                </a:lnTo>
                <a:cubicBezTo>
                  <a:pt x="47219" y="9750"/>
                  <a:pt x="46994" y="11103"/>
                  <a:pt x="46994" y="12507"/>
                </a:cubicBezTo>
                <a:lnTo>
                  <a:pt x="46994" y="12507"/>
                </a:lnTo>
                <a:cubicBezTo>
                  <a:pt x="46618" y="11780"/>
                  <a:pt x="45966" y="11178"/>
                  <a:pt x="45164" y="10928"/>
                </a:cubicBezTo>
                <a:lnTo>
                  <a:pt x="45164" y="10928"/>
                </a:lnTo>
                <a:cubicBezTo>
                  <a:pt x="43560" y="10401"/>
                  <a:pt x="41730" y="11178"/>
                  <a:pt x="40728" y="12532"/>
                </a:cubicBezTo>
                <a:lnTo>
                  <a:pt x="40728" y="12532"/>
                </a:lnTo>
                <a:cubicBezTo>
                  <a:pt x="40151" y="13334"/>
                  <a:pt x="39826" y="14286"/>
                  <a:pt x="39700" y="15264"/>
                </a:cubicBezTo>
                <a:lnTo>
                  <a:pt x="39700" y="15264"/>
                </a:lnTo>
                <a:cubicBezTo>
                  <a:pt x="39575" y="15414"/>
                  <a:pt x="39425" y="15589"/>
                  <a:pt x="39299" y="15765"/>
                </a:cubicBezTo>
                <a:lnTo>
                  <a:pt x="39299" y="15765"/>
                </a:lnTo>
                <a:cubicBezTo>
                  <a:pt x="39876" y="14211"/>
                  <a:pt x="39550" y="12331"/>
                  <a:pt x="38372" y="11153"/>
                </a:cubicBezTo>
                <a:lnTo>
                  <a:pt x="38372" y="11153"/>
                </a:lnTo>
                <a:cubicBezTo>
                  <a:pt x="36968" y="9700"/>
                  <a:pt x="34487" y="9474"/>
                  <a:pt x="32858" y="10677"/>
                </a:cubicBezTo>
                <a:lnTo>
                  <a:pt x="32858" y="10677"/>
                </a:lnTo>
                <a:cubicBezTo>
                  <a:pt x="35314" y="8196"/>
                  <a:pt x="35089" y="3634"/>
                  <a:pt x="32432" y="1379"/>
                </a:cubicBezTo>
                <a:lnTo>
                  <a:pt x="32432" y="1379"/>
                </a:lnTo>
                <a:cubicBezTo>
                  <a:pt x="31329" y="451"/>
                  <a:pt x="29901" y="0"/>
                  <a:pt x="28447" y="0"/>
                </a:cubicBezTo>
                <a:lnTo>
                  <a:pt x="28447" y="0"/>
                </a:lnTo>
                <a:cubicBezTo>
                  <a:pt x="26442" y="0"/>
                  <a:pt x="24387" y="878"/>
                  <a:pt x="23209" y="2532"/>
                </a:cubicBezTo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2"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p37"/>
          <p:cNvSpPr/>
          <p:nvPr/>
        </p:nvSpPr>
        <p:spPr>
          <a:xfrm flipH="1">
            <a:off x="-7275" y="4570828"/>
            <a:ext cx="9159641" cy="572668"/>
          </a:xfrm>
          <a:custGeom>
            <a:avLst/>
            <a:gdLst/>
            <a:ahLst/>
            <a:cxnLst/>
            <a:rect l="l" t="t" r="r" b="b"/>
            <a:pathLst>
              <a:path w="212533" h="42633" extrusionOk="0">
                <a:moveTo>
                  <a:pt x="212533" y="19299"/>
                </a:moveTo>
                <a:lnTo>
                  <a:pt x="212533" y="42633"/>
                </a:lnTo>
                <a:lnTo>
                  <a:pt x="0" y="42633"/>
                </a:lnTo>
                <a:lnTo>
                  <a:pt x="0" y="1"/>
                </a:lnTo>
                <a:cubicBezTo>
                  <a:pt x="5790" y="151"/>
                  <a:pt x="11604" y="327"/>
                  <a:pt x="17394" y="552"/>
                </a:cubicBezTo>
                <a:cubicBezTo>
                  <a:pt x="17695" y="552"/>
                  <a:pt x="18021" y="552"/>
                  <a:pt x="18321" y="577"/>
                </a:cubicBezTo>
                <a:cubicBezTo>
                  <a:pt x="18472" y="577"/>
                  <a:pt x="18597" y="577"/>
                  <a:pt x="18747" y="577"/>
                </a:cubicBezTo>
                <a:cubicBezTo>
                  <a:pt x="18923" y="602"/>
                  <a:pt x="19123" y="602"/>
                  <a:pt x="19299" y="602"/>
                </a:cubicBezTo>
                <a:cubicBezTo>
                  <a:pt x="19650" y="627"/>
                  <a:pt x="19975" y="627"/>
                  <a:pt x="20326" y="653"/>
                </a:cubicBezTo>
                <a:cubicBezTo>
                  <a:pt x="20477" y="653"/>
                  <a:pt x="20627" y="653"/>
                  <a:pt x="20752" y="678"/>
                </a:cubicBezTo>
                <a:cubicBezTo>
                  <a:pt x="28823" y="978"/>
                  <a:pt x="36843" y="1354"/>
                  <a:pt x="44863" y="1780"/>
                </a:cubicBezTo>
                <a:cubicBezTo>
                  <a:pt x="45740" y="1830"/>
                  <a:pt x="46592" y="1881"/>
                  <a:pt x="47469" y="1931"/>
                </a:cubicBezTo>
                <a:cubicBezTo>
                  <a:pt x="47795" y="1931"/>
                  <a:pt x="48121" y="1956"/>
                  <a:pt x="48472" y="1981"/>
                </a:cubicBezTo>
                <a:lnTo>
                  <a:pt x="48472" y="1981"/>
                </a:lnTo>
                <a:cubicBezTo>
                  <a:pt x="49174" y="2006"/>
                  <a:pt x="49900" y="2056"/>
                  <a:pt x="50627" y="2106"/>
                </a:cubicBezTo>
                <a:cubicBezTo>
                  <a:pt x="58823" y="2557"/>
                  <a:pt x="66993" y="3084"/>
                  <a:pt x="75139" y="3660"/>
                </a:cubicBezTo>
                <a:cubicBezTo>
                  <a:pt x="75339" y="3685"/>
                  <a:pt x="75540" y="3685"/>
                  <a:pt x="75740" y="3710"/>
                </a:cubicBezTo>
                <a:cubicBezTo>
                  <a:pt x="88723" y="4638"/>
                  <a:pt x="101630" y="5715"/>
                  <a:pt x="114512" y="6943"/>
                </a:cubicBezTo>
                <a:lnTo>
                  <a:pt x="114537" y="6943"/>
                </a:lnTo>
                <a:cubicBezTo>
                  <a:pt x="114838" y="6968"/>
                  <a:pt x="115139" y="7018"/>
                  <a:pt x="115415" y="7044"/>
                </a:cubicBezTo>
                <a:cubicBezTo>
                  <a:pt x="115715" y="7069"/>
                  <a:pt x="116016" y="7094"/>
                  <a:pt x="116317" y="7119"/>
                </a:cubicBezTo>
                <a:cubicBezTo>
                  <a:pt x="116593" y="7144"/>
                  <a:pt x="116868" y="7169"/>
                  <a:pt x="117144" y="7194"/>
                </a:cubicBezTo>
                <a:cubicBezTo>
                  <a:pt x="117470" y="7219"/>
                  <a:pt x="117770" y="7269"/>
                  <a:pt x="118071" y="7294"/>
                </a:cubicBezTo>
                <a:cubicBezTo>
                  <a:pt x="118372" y="7319"/>
                  <a:pt x="118673" y="7344"/>
                  <a:pt x="118973" y="7394"/>
                </a:cubicBezTo>
                <a:cubicBezTo>
                  <a:pt x="146142" y="10051"/>
                  <a:pt x="173134" y="13384"/>
                  <a:pt x="199926" y="17369"/>
                </a:cubicBezTo>
                <a:cubicBezTo>
                  <a:pt x="200252" y="17420"/>
                  <a:pt x="200603" y="17470"/>
                  <a:pt x="200929" y="17520"/>
                </a:cubicBezTo>
                <a:cubicBezTo>
                  <a:pt x="204788" y="18096"/>
                  <a:pt x="208673" y="18698"/>
                  <a:pt x="212533" y="1929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grpSp>
        <p:nvGrpSpPr>
          <p:cNvPr id="2477" name="Google Shape;2477;p37"/>
          <p:cNvGrpSpPr/>
          <p:nvPr/>
        </p:nvGrpSpPr>
        <p:grpSpPr>
          <a:xfrm>
            <a:off x="7387716" y="3712500"/>
            <a:ext cx="1333975" cy="1330850"/>
            <a:chOff x="6331425" y="3446150"/>
            <a:chExt cx="1333975" cy="1330850"/>
          </a:xfrm>
        </p:grpSpPr>
        <p:sp>
          <p:nvSpPr>
            <p:cNvPr id="2478" name="Google Shape;2478;p37"/>
            <p:cNvSpPr/>
            <p:nvPr/>
          </p:nvSpPr>
          <p:spPr>
            <a:xfrm>
              <a:off x="6721775" y="4646650"/>
              <a:ext cx="47000" cy="130350"/>
            </a:xfrm>
            <a:custGeom>
              <a:avLst/>
              <a:gdLst/>
              <a:ahLst/>
              <a:cxnLst/>
              <a:rect l="l" t="t" r="r" b="b"/>
              <a:pathLst>
                <a:path w="1880" h="5214" extrusionOk="0">
                  <a:moveTo>
                    <a:pt x="251" y="4211"/>
                  </a:moveTo>
                  <a:cubicBezTo>
                    <a:pt x="802" y="3058"/>
                    <a:pt x="1028" y="1755"/>
                    <a:pt x="953" y="452"/>
                  </a:cubicBezTo>
                  <a:cubicBezTo>
                    <a:pt x="928" y="201"/>
                    <a:pt x="1153" y="1"/>
                    <a:pt x="1354" y="1"/>
                  </a:cubicBezTo>
                  <a:cubicBezTo>
                    <a:pt x="1604" y="1"/>
                    <a:pt x="1755" y="201"/>
                    <a:pt x="1780" y="452"/>
                  </a:cubicBezTo>
                  <a:cubicBezTo>
                    <a:pt x="1880" y="1931"/>
                    <a:pt x="1604" y="3384"/>
                    <a:pt x="978" y="4688"/>
                  </a:cubicBezTo>
                  <a:cubicBezTo>
                    <a:pt x="727" y="5214"/>
                    <a:pt x="0" y="4738"/>
                    <a:pt x="251" y="421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6689825" y="4656675"/>
              <a:ext cx="31350" cy="102800"/>
            </a:xfrm>
            <a:custGeom>
              <a:avLst/>
              <a:gdLst/>
              <a:ahLst/>
              <a:cxnLst/>
              <a:rect l="l" t="t" r="r" b="b"/>
              <a:pathLst>
                <a:path w="1254" h="4112" extrusionOk="0">
                  <a:moveTo>
                    <a:pt x="426" y="1"/>
                  </a:moveTo>
                  <a:cubicBezTo>
                    <a:pt x="677" y="26"/>
                    <a:pt x="827" y="226"/>
                    <a:pt x="852" y="477"/>
                  </a:cubicBezTo>
                  <a:cubicBezTo>
                    <a:pt x="977" y="1530"/>
                    <a:pt x="1103" y="2582"/>
                    <a:pt x="1228" y="3610"/>
                  </a:cubicBezTo>
                  <a:cubicBezTo>
                    <a:pt x="1253" y="3860"/>
                    <a:pt x="1003" y="4111"/>
                    <a:pt x="802" y="4086"/>
                  </a:cubicBezTo>
                  <a:cubicBezTo>
                    <a:pt x="551" y="4086"/>
                    <a:pt x="401" y="3886"/>
                    <a:pt x="376" y="3610"/>
                  </a:cubicBezTo>
                  <a:cubicBezTo>
                    <a:pt x="251" y="2582"/>
                    <a:pt x="150" y="1530"/>
                    <a:pt x="25" y="477"/>
                  </a:cubicBezTo>
                  <a:cubicBezTo>
                    <a:pt x="0" y="226"/>
                    <a:pt x="226" y="1"/>
                    <a:pt x="426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7"/>
            <p:cNvSpPr/>
            <p:nvPr/>
          </p:nvSpPr>
          <p:spPr>
            <a:xfrm>
              <a:off x="6639050" y="4639775"/>
              <a:ext cx="45150" cy="121575"/>
            </a:xfrm>
            <a:custGeom>
              <a:avLst/>
              <a:gdLst/>
              <a:ahLst/>
              <a:cxnLst/>
              <a:rect l="l" t="t" r="r" b="b"/>
              <a:pathLst>
                <a:path w="1806" h="4863" extrusionOk="0">
                  <a:moveTo>
                    <a:pt x="201" y="401"/>
                  </a:moveTo>
                  <a:cubicBezTo>
                    <a:pt x="252" y="150"/>
                    <a:pt x="527" y="0"/>
                    <a:pt x="728" y="75"/>
                  </a:cubicBezTo>
                  <a:cubicBezTo>
                    <a:pt x="953" y="150"/>
                    <a:pt x="1054" y="401"/>
                    <a:pt x="1003" y="652"/>
                  </a:cubicBezTo>
                  <a:cubicBezTo>
                    <a:pt x="853" y="1830"/>
                    <a:pt x="1104" y="3083"/>
                    <a:pt x="1680" y="4060"/>
                  </a:cubicBezTo>
                  <a:cubicBezTo>
                    <a:pt x="1805" y="4286"/>
                    <a:pt x="1730" y="4587"/>
                    <a:pt x="1530" y="4712"/>
                  </a:cubicBezTo>
                  <a:cubicBezTo>
                    <a:pt x="1329" y="4862"/>
                    <a:pt x="1104" y="4762"/>
                    <a:pt x="978" y="4536"/>
                  </a:cubicBezTo>
                  <a:cubicBezTo>
                    <a:pt x="252" y="3333"/>
                    <a:pt x="1" y="1830"/>
                    <a:pt x="201" y="40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7"/>
            <p:cNvSpPr/>
            <p:nvPr/>
          </p:nvSpPr>
          <p:spPr>
            <a:xfrm>
              <a:off x="6534425" y="414852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7"/>
            <p:cNvSpPr/>
            <p:nvPr/>
          </p:nvSpPr>
          <p:spPr>
            <a:xfrm>
              <a:off x="6534425" y="414852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7"/>
            <p:cNvSpPr/>
            <p:nvPr/>
          </p:nvSpPr>
          <p:spPr>
            <a:xfrm>
              <a:off x="6551975" y="410030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6551975" y="410030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7"/>
            <p:cNvSpPr/>
            <p:nvPr/>
          </p:nvSpPr>
          <p:spPr>
            <a:xfrm>
              <a:off x="6548200" y="4034500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7"/>
            <p:cNvSpPr/>
            <p:nvPr/>
          </p:nvSpPr>
          <p:spPr>
            <a:xfrm>
              <a:off x="6548200" y="4034500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fill="none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7"/>
            <p:cNvSpPr/>
            <p:nvPr/>
          </p:nvSpPr>
          <p:spPr>
            <a:xfrm>
              <a:off x="6528150" y="3999400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7"/>
            <p:cNvSpPr/>
            <p:nvPr/>
          </p:nvSpPr>
          <p:spPr>
            <a:xfrm>
              <a:off x="6528150" y="3999400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fill="none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7"/>
            <p:cNvSpPr/>
            <p:nvPr/>
          </p:nvSpPr>
          <p:spPr>
            <a:xfrm>
              <a:off x="6492450" y="3965575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7"/>
            <p:cNvSpPr/>
            <p:nvPr/>
          </p:nvSpPr>
          <p:spPr>
            <a:xfrm>
              <a:off x="6492450" y="3965575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fill="none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7"/>
            <p:cNvSpPr/>
            <p:nvPr/>
          </p:nvSpPr>
          <p:spPr>
            <a:xfrm>
              <a:off x="6436675" y="3968700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7"/>
            <p:cNvSpPr/>
            <p:nvPr/>
          </p:nvSpPr>
          <p:spPr>
            <a:xfrm>
              <a:off x="6436675" y="3968700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fill="none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7"/>
            <p:cNvSpPr/>
            <p:nvPr/>
          </p:nvSpPr>
          <p:spPr>
            <a:xfrm>
              <a:off x="6484925" y="416545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7"/>
            <p:cNvSpPr/>
            <p:nvPr/>
          </p:nvSpPr>
          <p:spPr>
            <a:xfrm>
              <a:off x="6484925" y="416545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7"/>
            <p:cNvSpPr/>
            <p:nvPr/>
          </p:nvSpPr>
          <p:spPr>
            <a:xfrm>
              <a:off x="6431050" y="4155425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7"/>
            <p:cNvSpPr/>
            <p:nvPr/>
          </p:nvSpPr>
          <p:spPr>
            <a:xfrm>
              <a:off x="6431050" y="4155425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fill="none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7"/>
            <p:cNvSpPr/>
            <p:nvPr/>
          </p:nvSpPr>
          <p:spPr>
            <a:xfrm>
              <a:off x="6367125" y="4125975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7"/>
            <p:cNvSpPr/>
            <p:nvPr/>
          </p:nvSpPr>
          <p:spPr>
            <a:xfrm>
              <a:off x="6367125" y="4125975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fill="none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7"/>
            <p:cNvSpPr/>
            <p:nvPr/>
          </p:nvSpPr>
          <p:spPr>
            <a:xfrm>
              <a:off x="6352725" y="408525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7"/>
            <p:cNvSpPr/>
            <p:nvPr/>
          </p:nvSpPr>
          <p:spPr>
            <a:xfrm>
              <a:off x="6352725" y="408525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7"/>
            <p:cNvSpPr/>
            <p:nvPr/>
          </p:nvSpPr>
          <p:spPr>
            <a:xfrm>
              <a:off x="6364625" y="4017575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7"/>
            <p:cNvSpPr/>
            <p:nvPr/>
          </p:nvSpPr>
          <p:spPr>
            <a:xfrm>
              <a:off x="6364625" y="4017575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fill="none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7"/>
            <p:cNvSpPr/>
            <p:nvPr/>
          </p:nvSpPr>
          <p:spPr>
            <a:xfrm>
              <a:off x="6331425" y="4224350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7"/>
            <p:cNvSpPr/>
            <p:nvPr/>
          </p:nvSpPr>
          <p:spPr>
            <a:xfrm>
              <a:off x="6331425" y="4224350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fill="none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7"/>
            <p:cNvSpPr/>
            <p:nvPr/>
          </p:nvSpPr>
          <p:spPr>
            <a:xfrm>
              <a:off x="6363375" y="4236250"/>
              <a:ext cx="149775" cy="54550"/>
            </a:xfrm>
            <a:custGeom>
              <a:avLst/>
              <a:gdLst/>
              <a:ahLst/>
              <a:cxnLst/>
              <a:rect l="l" t="t" r="r" b="b"/>
              <a:pathLst>
                <a:path w="5991" h="2182" extrusionOk="0">
                  <a:moveTo>
                    <a:pt x="5965" y="2006"/>
                  </a:moveTo>
                  <a:cubicBezTo>
                    <a:pt x="5289" y="1329"/>
                    <a:pt x="4411" y="853"/>
                    <a:pt x="3484" y="627"/>
                  </a:cubicBezTo>
                  <a:cubicBezTo>
                    <a:pt x="3484" y="627"/>
                    <a:pt x="3484" y="627"/>
                    <a:pt x="3484" y="627"/>
                  </a:cubicBezTo>
                  <a:cubicBezTo>
                    <a:pt x="3459" y="627"/>
                    <a:pt x="3434" y="627"/>
                    <a:pt x="3409" y="627"/>
                  </a:cubicBezTo>
                  <a:cubicBezTo>
                    <a:pt x="3334" y="602"/>
                    <a:pt x="3258" y="577"/>
                    <a:pt x="3158" y="577"/>
                  </a:cubicBezTo>
                  <a:cubicBezTo>
                    <a:pt x="3158" y="577"/>
                    <a:pt x="3133" y="577"/>
                    <a:pt x="3108" y="552"/>
                  </a:cubicBezTo>
                  <a:cubicBezTo>
                    <a:pt x="3008" y="301"/>
                    <a:pt x="2782" y="101"/>
                    <a:pt x="2507" y="26"/>
                  </a:cubicBezTo>
                  <a:cubicBezTo>
                    <a:pt x="2456" y="1"/>
                    <a:pt x="2406" y="51"/>
                    <a:pt x="2381" y="101"/>
                  </a:cubicBezTo>
                  <a:cubicBezTo>
                    <a:pt x="2381" y="151"/>
                    <a:pt x="2406" y="226"/>
                    <a:pt x="2456" y="226"/>
                  </a:cubicBezTo>
                  <a:cubicBezTo>
                    <a:pt x="2632" y="276"/>
                    <a:pt x="2782" y="377"/>
                    <a:pt x="2857" y="527"/>
                  </a:cubicBezTo>
                  <a:cubicBezTo>
                    <a:pt x="2557" y="502"/>
                    <a:pt x="2256" y="502"/>
                    <a:pt x="1955" y="527"/>
                  </a:cubicBezTo>
                  <a:cubicBezTo>
                    <a:pt x="1955" y="527"/>
                    <a:pt x="1955" y="502"/>
                    <a:pt x="1930" y="502"/>
                  </a:cubicBezTo>
                  <a:cubicBezTo>
                    <a:pt x="1579" y="201"/>
                    <a:pt x="1103" y="51"/>
                    <a:pt x="627" y="126"/>
                  </a:cubicBezTo>
                  <a:cubicBezTo>
                    <a:pt x="577" y="126"/>
                    <a:pt x="552" y="176"/>
                    <a:pt x="552" y="226"/>
                  </a:cubicBezTo>
                  <a:cubicBezTo>
                    <a:pt x="552" y="276"/>
                    <a:pt x="602" y="326"/>
                    <a:pt x="652" y="326"/>
                  </a:cubicBezTo>
                  <a:cubicBezTo>
                    <a:pt x="1003" y="276"/>
                    <a:pt x="1379" y="377"/>
                    <a:pt x="1680" y="552"/>
                  </a:cubicBezTo>
                  <a:cubicBezTo>
                    <a:pt x="1103" y="627"/>
                    <a:pt x="577" y="803"/>
                    <a:pt x="75" y="1053"/>
                  </a:cubicBezTo>
                  <a:cubicBezTo>
                    <a:pt x="25" y="1078"/>
                    <a:pt x="0" y="1154"/>
                    <a:pt x="25" y="1204"/>
                  </a:cubicBezTo>
                  <a:cubicBezTo>
                    <a:pt x="25" y="1229"/>
                    <a:pt x="75" y="1254"/>
                    <a:pt x="101" y="1254"/>
                  </a:cubicBezTo>
                  <a:cubicBezTo>
                    <a:pt x="126" y="1254"/>
                    <a:pt x="151" y="1254"/>
                    <a:pt x="151" y="1254"/>
                  </a:cubicBezTo>
                  <a:cubicBezTo>
                    <a:pt x="652" y="1003"/>
                    <a:pt x="1178" y="828"/>
                    <a:pt x="1705" y="778"/>
                  </a:cubicBezTo>
                  <a:cubicBezTo>
                    <a:pt x="1604" y="1129"/>
                    <a:pt x="1329" y="1454"/>
                    <a:pt x="978" y="1580"/>
                  </a:cubicBezTo>
                  <a:cubicBezTo>
                    <a:pt x="928" y="1580"/>
                    <a:pt x="878" y="1655"/>
                    <a:pt x="903" y="1705"/>
                  </a:cubicBezTo>
                  <a:cubicBezTo>
                    <a:pt x="928" y="1730"/>
                    <a:pt x="953" y="1755"/>
                    <a:pt x="978" y="1780"/>
                  </a:cubicBezTo>
                  <a:cubicBezTo>
                    <a:pt x="1003" y="1780"/>
                    <a:pt x="1028" y="1780"/>
                    <a:pt x="1028" y="1780"/>
                  </a:cubicBezTo>
                  <a:cubicBezTo>
                    <a:pt x="1479" y="1630"/>
                    <a:pt x="1830" y="1204"/>
                    <a:pt x="1930" y="753"/>
                  </a:cubicBezTo>
                  <a:cubicBezTo>
                    <a:pt x="2281" y="702"/>
                    <a:pt x="2632" y="702"/>
                    <a:pt x="3008" y="753"/>
                  </a:cubicBezTo>
                  <a:cubicBezTo>
                    <a:pt x="3008" y="753"/>
                    <a:pt x="3008" y="778"/>
                    <a:pt x="3008" y="778"/>
                  </a:cubicBezTo>
                  <a:cubicBezTo>
                    <a:pt x="3033" y="778"/>
                    <a:pt x="3033" y="778"/>
                    <a:pt x="3058" y="778"/>
                  </a:cubicBezTo>
                  <a:lnTo>
                    <a:pt x="3058" y="778"/>
                  </a:lnTo>
                  <a:cubicBezTo>
                    <a:pt x="3083" y="778"/>
                    <a:pt x="3108" y="778"/>
                    <a:pt x="3133" y="778"/>
                  </a:cubicBezTo>
                  <a:cubicBezTo>
                    <a:pt x="3183" y="778"/>
                    <a:pt x="3208" y="803"/>
                    <a:pt x="3258" y="803"/>
                  </a:cubicBezTo>
                  <a:cubicBezTo>
                    <a:pt x="2908" y="1329"/>
                    <a:pt x="2331" y="1705"/>
                    <a:pt x="1730" y="1830"/>
                  </a:cubicBezTo>
                  <a:cubicBezTo>
                    <a:pt x="1680" y="1830"/>
                    <a:pt x="1629" y="1905"/>
                    <a:pt x="1654" y="1956"/>
                  </a:cubicBezTo>
                  <a:cubicBezTo>
                    <a:pt x="1654" y="2006"/>
                    <a:pt x="1705" y="2031"/>
                    <a:pt x="1730" y="2031"/>
                  </a:cubicBezTo>
                  <a:cubicBezTo>
                    <a:pt x="1755" y="2031"/>
                    <a:pt x="1755" y="2031"/>
                    <a:pt x="1780" y="2031"/>
                  </a:cubicBezTo>
                  <a:cubicBezTo>
                    <a:pt x="2456" y="1880"/>
                    <a:pt x="3083" y="1454"/>
                    <a:pt x="3459" y="853"/>
                  </a:cubicBezTo>
                  <a:cubicBezTo>
                    <a:pt x="4361" y="1053"/>
                    <a:pt x="5163" y="1504"/>
                    <a:pt x="5815" y="2156"/>
                  </a:cubicBezTo>
                  <a:cubicBezTo>
                    <a:pt x="5840" y="2181"/>
                    <a:pt x="5915" y="2181"/>
                    <a:pt x="5965" y="2156"/>
                  </a:cubicBezTo>
                  <a:cubicBezTo>
                    <a:pt x="5990" y="2106"/>
                    <a:pt x="5990" y="2031"/>
                    <a:pt x="5965" y="200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7"/>
            <p:cNvSpPr/>
            <p:nvPr/>
          </p:nvSpPr>
          <p:spPr>
            <a:xfrm>
              <a:off x="6486175" y="4146650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7"/>
            <p:cNvSpPr/>
            <p:nvPr/>
          </p:nvSpPr>
          <p:spPr>
            <a:xfrm>
              <a:off x="6486175" y="4146650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fill="none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7"/>
            <p:cNvSpPr/>
            <p:nvPr/>
          </p:nvSpPr>
          <p:spPr>
            <a:xfrm>
              <a:off x="6498700" y="4147275"/>
              <a:ext cx="43275" cy="402925"/>
            </a:xfrm>
            <a:custGeom>
              <a:avLst/>
              <a:gdLst/>
              <a:ahLst/>
              <a:cxnLst/>
              <a:rect l="l" t="t" r="r" b="b"/>
              <a:pathLst>
                <a:path w="1731" h="16117" extrusionOk="0">
                  <a:moveTo>
                    <a:pt x="803" y="16091"/>
                  </a:moveTo>
                  <a:cubicBezTo>
                    <a:pt x="627" y="16116"/>
                    <a:pt x="477" y="16066"/>
                    <a:pt x="327" y="15941"/>
                  </a:cubicBezTo>
                  <a:cubicBezTo>
                    <a:pt x="1204" y="10778"/>
                    <a:pt x="1079" y="5464"/>
                    <a:pt x="1" y="327"/>
                  </a:cubicBezTo>
                  <a:lnTo>
                    <a:pt x="427" y="1"/>
                  </a:lnTo>
                  <a:cubicBezTo>
                    <a:pt x="1605" y="5264"/>
                    <a:pt x="1730" y="10778"/>
                    <a:pt x="803" y="1609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7"/>
            <p:cNvSpPr/>
            <p:nvPr/>
          </p:nvSpPr>
          <p:spPr>
            <a:xfrm>
              <a:off x="6506225" y="4166075"/>
              <a:ext cx="73325" cy="84000"/>
            </a:xfrm>
            <a:custGeom>
              <a:avLst/>
              <a:gdLst/>
              <a:ahLst/>
              <a:cxnLst/>
              <a:rect l="l" t="t" r="r" b="b"/>
              <a:pathLst>
                <a:path w="2933" h="3360" extrusionOk="0">
                  <a:moveTo>
                    <a:pt x="402" y="26"/>
                  </a:moveTo>
                  <a:lnTo>
                    <a:pt x="251" y="301"/>
                  </a:lnTo>
                  <a:cubicBezTo>
                    <a:pt x="1" y="677"/>
                    <a:pt x="126" y="1229"/>
                    <a:pt x="402" y="1580"/>
                  </a:cubicBezTo>
                  <a:lnTo>
                    <a:pt x="402" y="1580"/>
                  </a:lnTo>
                  <a:cubicBezTo>
                    <a:pt x="677" y="1956"/>
                    <a:pt x="1078" y="2181"/>
                    <a:pt x="1479" y="2432"/>
                  </a:cubicBezTo>
                  <a:lnTo>
                    <a:pt x="1479" y="2432"/>
                  </a:lnTo>
                  <a:cubicBezTo>
                    <a:pt x="1855" y="2682"/>
                    <a:pt x="2256" y="2958"/>
                    <a:pt x="2482" y="3359"/>
                  </a:cubicBezTo>
                  <a:lnTo>
                    <a:pt x="2482" y="3359"/>
                  </a:lnTo>
                  <a:cubicBezTo>
                    <a:pt x="2933" y="2682"/>
                    <a:pt x="2933" y="1730"/>
                    <a:pt x="2507" y="1028"/>
                  </a:cubicBezTo>
                  <a:lnTo>
                    <a:pt x="2507" y="1028"/>
                  </a:lnTo>
                  <a:cubicBezTo>
                    <a:pt x="2131" y="402"/>
                    <a:pt x="1404" y="1"/>
                    <a:pt x="652" y="1"/>
                  </a:cubicBezTo>
                  <a:lnTo>
                    <a:pt x="652" y="1"/>
                  </a:lnTo>
                  <a:cubicBezTo>
                    <a:pt x="577" y="1"/>
                    <a:pt x="477" y="1"/>
                    <a:pt x="402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7"/>
            <p:cNvSpPr/>
            <p:nvPr/>
          </p:nvSpPr>
          <p:spPr>
            <a:xfrm>
              <a:off x="6506225" y="4164200"/>
              <a:ext cx="73975" cy="85875"/>
            </a:xfrm>
            <a:custGeom>
              <a:avLst/>
              <a:gdLst/>
              <a:ahLst/>
              <a:cxnLst/>
              <a:rect l="l" t="t" r="r" b="b"/>
              <a:pathLst>
                <a:path w="2959" h="3435" fill="none" extrusionOk="0">
                  <a:moveTo>
                    <a:pt x="402" y="101"/>
                  </a:moveTo>
                  <a:lnTo>
                    <a:pt x="251" y="376"/>
                  </a:lnTo>
                  <a:cubicBezTo>
                    <a:pt x="1" y="752"/>
                    <a:pt x="126" y="1304"/>
                    <a:pt x="402" y="1655"/>
                  </a:cubicBezTo>
                  <a:cubicBezTo>
                    <a:pt x="677" y="2031"/>
                    <a:pt x="1078" y="2256"/>
                    <a:pt x="1479" y="2507"/>
                  </a:cubicBezTo>
                  <a:cubicBezTo>
                    <a:pt x="1855" y="2757"/>
                    <a:pt x="2256" y="3033"/>
                    <a:pt x="2482" y="3434"/>
                  </a:cubicBezTo>
                  <a:cubicBezTo>
                    <a:pt x="2933" y="2757"/>
                    <a:pt x="2958" y="1805"/>
                    <a:pt x="2507" y="1103"/>
                  </a:cubicBezTo>
                  <a:cubicBezTo>
                    <a:pt x="2081" y="401"/>
                    <a:pt x="1229" y="0"/>
                    <a:pt x="402" y="1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7"/>
            <p:cNvSpPr/>
            <p:nvPr/>
          </p:nvSpPr>
          <p:spPr>
            <a:xfrm>
              <a:off x="6540075" y="4131000"/>
              <a:ext cx="106525" cy="51400"/>
            </a:xfrm>
            <a:custGeom>
              <a:avLst/>
              <a:gdLst/>
              <a:ahLst/>
              <a:cxnLst/>
              <a:rect l="l" t="t" r="r" b="b"/>
              <a:pathLst>
                <a:path w="4261" h="2056" extrusionOk="0">
                  <a:moveTo>
                    <a:pt x="0" y="552"/>
                  </a:moveTo>
                  <a:lnTo>
                    <a:pt x="75" y="1053"/>
                  </a:lnTo>
                  <a:cubicBezTo>
                    <a:pt x="576" y="1679"/>
                    <a:pt x="1378" y="2030"/>
                    <a:pt x="2155" y="2055"/>
                  </a:cubicBezTo>
                  <a:lnTo>
                    <a:pt x="2155" y="2055"/>
                  </a:lnTo>
                  <a:cubicBezTo>
                    <a:pt x="2957" y="2055"/>
                    <a:pt x="3734" y="1704"/>
                    <a:pt x="4261" y="1103"/>
                  </a:cubicBezTo>
                  <a:lnTo>
                    <a:pt x="4261" y="1103"/>
                  </a:lnTo>
                  <a:cubicBezTo>
                    <a:pt x="3759" y="953"/>
                    <a:pt x="3308" y="702"/>
                    <a:pt x="2857" y="476"/>
                  </a:cubicBezTo>
                  <a:lnTo>
                    <a:pt x="2857" y="476"/>
                  </a:lnTo>
                  <a:cubicBezTo>
                    <a:pt x="2381" y="226"/>
                    <a:pt x="1905" y="25"/>
                    <a:pt x="1378" y="0"/>
                  </a:cubicBezTo>
                  <a:lnTo>
                    <a:pt x="1378" y="0"/>
                  </a:lnTo>
                  <a:cubicBezTo>
                    <a:pt x="1353" y="0"/>
                    <a:pt x="1303" y="0"/>
                    <a:pt x="1253" y="0"/>
                  </a:cubicBezTo>
                  <a:lnTo>
                    <a:pt x="1253" y="0"/>
                  </a:lnTo>
                  <a:cubicBezTo>
                    <a:pt x="777" y="0"/>
                    <a:pt x="301" y="176"/>
                    <a:pt x="0" y="5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7"/>
            <p:cNvSpPr/>
            <p:nvPr/>
          </p:nvSpPr>
          <p:spPr>
            <a:xfrm>
              <a:off x="6540075" y="4130375"/>
              <a:ext cx="106525" cy="52025"/>
            </a:xfrm>
            <a:custGeom>
              <a:avLst/>
              <a:gdLst/>
              <a:ahLst/>
              <a:cxnLst/>
              <a:rect l="l" t="t" r="r" b="b"/>
              <a:pathLst>
                <a:path w="4261" h="2081" fill="none" extrusionOk="0">
                  <a:moveTo>
                    <a:pt x="2857" y="501"/>
                  </a:moveTo>
                  <a:cubicBezTo>
                    <a:pt x="2381" y="251"/>
                    <a:pt x="1905" y="50"/>
                    <a:pt x="1378" y="25"/>
                  </a:cubicBezTo>
                  <a:cubicBezTo>
                    <a:pt x="877" y="0"/>
                    <a:pt x="326" y="176"/>
                    <a:pt x="0" y="577"/>
                  </a:cubicBezTo>
                  <a:lnTo>
                    <a:pt x="75" y="1078"/>
                  </a:lnTo>
                  <a:cubicBezTo>
                    <a:pt x="576" y="1704"/>
                    <a:pt x="1378" y="2055"/>
                    <a:pt x="2155" y="2080"/>
                  </a:cubicBezTo>
                  <a:cubicBezTo>
                    <a:pt x="2957" y="2080"/>
                    <a:pt x="3734" y="1729"/>
                    <a:pt x="4261" y="1128"/>
                  </a:cubicBezTo>
                  <a:cubicBezTo>
                    <a:pt x="3759" y="978"/>
                    <a:pt x="3308" y="727"/>
                    <a:pt x="2857" y="5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7"/>
            <p:cNvSpPr/>
            <p:nvPr/>
          </p:nvSpPr>
          <p:spPr>
            <a:xfrm>
              <a:off x="6548825" y="4084000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extrusionOk="0">
                  <a:moveTo>
                    <a:pt x="2031" y="176"/>
                  </a:moveTo>
                  <a:cubicBezTo>
                    <a:pt x="1354" y="226"/>
                    <a:pt x="653" y="401"/>
                    <a:pt x="277" y="953"/>
                  </a:cubicBezTo>
                  <a:lnTo>
                    <a:pt x="277" y="953"/>
                  </a:ln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lnTo>
                    <a:pt x="602" y="1680"/>
                  </a:lnTo>
                  <a:cubicBezTo>
                    <a:pt x="878" y="1780"/>
                    <a:pt x="1179" y="1755"/>
                    <a:pt x="1480" y="1730"/>
                  </a:cubicBezTo>
                  <a:lnTo>
                    <a:pt x="1480" y="1730"/>
                  </a:lnTo>
                  <a:cubicBezTo>
                    <a:pt x="2507" y="1554"/>
                    <a:pt x="3434" y="903"/>
                    <a:pt x="3961" y="0"/>
                  </a:cubicBezTo>
                  <a:lnTo>
                    <a:pt x="3961" y="0"/>
                  </a:lnTo>
                  <a:cubicBezTo>
                    <a:pt x="3334" y="201"/>
                    <a:pt x="2683" y="126"/>
                    <a:pt x="2031" y="17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7"/>
            <p:cNvSpPr/>
            <p:nvPr/>
          </p:nvSpPr>
          <p:spPr>
            <a:xfrm>
              <a:off x="6548825" y="4084000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fill="none" extrusionOk="0">
                  <a:moveTo>
                    <a:pt x="277" y="953"/>
                  </a:move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cubicBezTo>
                    <a:pt x="878" y="1780"/>
                    <a:pt x="1179" y="1755"/>
                    <a:pt x="1480" y="1730"/>
                  </a:cubicBezTo>
                  <a:cubicBezTo>
                    <a:pt x="2507" y="1554"/>
                    <a:pt x="3434" y="903"/>
                    <a:pt x="3961" y="0"/>
                  </a:cubicBezTo>
                  <a:cubicBezTo>
                    <a:pt x="3334" y="201"/>
                    <a:pt x="2683" y="126"/>
                    <a:pt x="2031" y="176"/>
                  </a:cubicBezTo>
                  <a:cubicBezTo>
                    <a:pt x="1354" y="226"/>
                    <a:pt x="653" y="401"/>
                    <a:pt x="277" y="95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7"/>
            <p:cNvSpPr/>
            <p:nvPr/>
          </p:nvSpPr>
          <p:spPr>
            <a:xfrm>
              <a:off x="6542575" y="4037625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extrusionOk="0">
                  <a:moveTo>
                    <a:pt x="1980" y="352"/>
                  </a:moveTo>
                  <a:cubicBezTo>
                    <a:pt x="1529" y="427"/>
                    <a:pt x="1078" y="502"/>
                    <a:pt x="702" y="728"/>
                  </a:cubicBezTo>
                  <a:lnTo>
                    <a:pt x="702" y="728"/>
                  </a:lnTo>
                  <a:cubicBezTo>
                    <a:pt x="301" y="928"/>
                    <a:pt x="0" y="1354"/>
                    <a:pt x="0" y="1805"/>
                  </a:cubicBezTo>
                  <a:lnTo>
                    <a:pt x="0" y="1805"/>
                  </a:ln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lnTo>
                    <a:pt x="1955" y="1605"/>
                  </a:lnTo>
                  <a:cubicBezTo>
                    <a:pt x="2507" y="1179"/>
                    <a:pt x="2933" y="602"/>
                    <a:pt x="3283" y="1"/>
                  </a:cubicBezTo>
                  <a:lnTo>
                    <a:pt x="3283" y="1"/>
                  </a:lnTo>
                  <a:cubicBezTo>
                    <a:pt x="2882" y="226"/>
                    <a:pt x="2431" y="276"/>
                    <a:pt x="1980" y="3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7"/>
            <p:cNvSpPr/>
            <p:nvPr/>
          </p:nvSpPr>
          <p:spPr>
            <a:xfrm>
              <a:off x="6542575" y="4037625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fill="none" extrusionOk="0">
                  <a:moveTo>
                    <a:pt x="0" y="1805"/>
                  </a:move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cubicBezTo>
                    <a:pt x="2507" y="1179"/>
                    <a:pt x="2933" y="602"/>
                    <a:pt x="3283" y="1"/>
                  </a:cubicBezTo>
                  <a:cubicBezTo>
                    <a:pt x="2882" y="226"/>
                    <a:pt x="2431" y="276"/>
                    <a:pt x="1980" y="352"/>
                  </a:cubicBezTo>
                  <a:cubicBezTo>
                    <a:pt x="1529" y="427"/>
                    <a:pt x="1078" y="502"/>
                    <a:pt x="702" y="728"/>
                  </a:cubicBezTo>
                  <a:cubicBezTo>
                    <a:pt x="301" y="928"/>
                    <a:pt x="0" y="1354"/>
                    <a:pt x="0" y="18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7"/>
            <p:cNvSpPr/>
            <p:nvPr/>
          </p:nvSpPr>
          <p:spPr>
            <a:xfrm>
              <a:off x="6515000" y="3988125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extrusionOk="0">
                  <a:moveTo>
                    <a:pt x="1504" y="477"/>
                  </a:moveTo>
                  <a:cubicBezTo>
                    <a:pt x="1053" y="703"/>
                    <a:pt x="627" y="1028"/>
                    <a:pt x="351" y="1454"/>
                  </a:cubicBezTo>
                  <a:lnTo>
                    <a:pt x="351" y="1454"/>
                  </a:lnTo>
                  <a:cubicBezTo>
                    <a:pt x="101" y="1906"/>
                    <a:pt x="0" y="2457"/>
                    <a:pt x="201" y="2933"/>
                  </a:cubicBezTo>
                  <a:lnTo>
                    <a:pt x="201" y="2933"/>
                  </a:lnTo>
                  <a:lnTo>
                    <a:pt x="552" y="3058"/>
                  </a:lnTo>
                  <a:cubicBezTo>
                    <a:pt x="1279" y="3159"/>
                    <a:pt x="1980" y="2683"/>
                    <a:pt x="2356" y="2056"/>
                  </a:cubicBezTo>
                  <a:lnTo>
                    <a:pt x="2356" y="2056"/>
                  </a:lnTo>
                  <a:cubicBezTo>
                    <a:pt x="2732" y="1454"/>
                    <a:pt x="2858" y="703"/>
                    <a:pt x="2958" y="1"/>
                  </a:cubicBezTo>
                  <a:lnTo>
                    <a:pt x="2958" y="1"/>
                  </a:lnTo>
                  <a:cubicBezTo>
                    <a:pt x="2457" y="126"/>
                    <a:pt x="1980" y="251"/>
                    <a:pt x="1504" y="4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7"/>
            <p:cNvSpPr/>
            <p:nvPr/>
          </p:nvSpPr>
          <p:spPr>
            <a:xfrm>
              <a:off x="6515000" y="3988125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fill="none" extrusionOk="0">
                  <a:moveTo>
                    <a:pt x="552" y="3033"/>
                  </a:moveTo>
                  <a:cubicBezTo>
                    <a:pt x="1279" y="3159"/>
                    <a:pt x="1980" y="2683"/>
                    <a:pt x="2356" y="2056"/>
                  </a:cubicBezTo>
                  <a:cubicBezTo>
                    <a:pt x="2732" y="1454"/>
                    <a:pt x="2858" y="703"/>
                    <a:pt x="2958" y="1"/>
                  </a:cubicBezTo>
                  <a:cubicBezTo>
                    <a:pt x="2457" y="126"/>
                    <a:pt x="1980" y="251"/>
                    <a:pt x="1504" y="477"/>
                  </a:cubicBezTo>
                  <a:cubicBezTo>
                    <a:pt x="1053" y="703"/>
                    <a:pt x="627" y="1028"/>
                    <a:pt x="351" y="1454"/>
                  </a:cubicBezTo>
                  <a:cubicBezTo>
                    <a:pt x="101" y="1906"/>
                    <a:pt x="0" y="2457"/>
                    <a:pt x="201" y="29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7"/>
            <p:cNvSpPr/>
            <p:nvPr/>
          </p:nvSpPr>
          <p:spPr>
            <a:xfrm>
              <a:off x="6469875" y="3953675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extrusionOk="0">
                  <a:moveTo>
                    <a:pt x="653" y="1003"/>
                  </a:moveTo>
                  <a:cubicBezTo>
                    <a:pt x="502" y="1329"/>
                    <a:pt x="327" y="1629"/>
                    <a:pt x="227" y="1955"/>
                  </a:cubicBezTo>
                  <a:lnTo>
                    <a:pt x="227" y="1955"/>
                  </a:lnTo>
                  <a:cubicBezTo>
                    <a:pt x="1" y="2782"/>
                    <a:pt x="377" y="3735"/>
                    <a:pt x="1104" y="4161"/>
                  </a:cubicBezTo>
                  <a:lnTo>
                    <a:pt x="1104" y="4161"/>
                  </a:ln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lnTo>
                    <a:pt x="1956" y="1830"/>
                  </a:lnTo>
                  <a:cubicBezTo>
                    <a:pt x="1906" y="1053"/>
                    <a:pt x="1480" y="251"/>
                    <a:pt x="753" y="0"/>
                  </a:cubicBezTo>
                  <a:lnTo>
                    <a:pt x="753" y="0"/>
                  </a:lnTo>
                  <a:cubicBezTo>
                    <a:pt x="878" y="326"/>
                    <a:pt x="778" y="677"/>
                    <a:pt x="653" y="10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7"/>
            <p:cNvSpPr/>
            <p:nvPr/>
          </p:nvSpPr>
          <p:spPr>
            <a:xfrm>
              <a:off x="6469875" y="3953675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fill="none" extrusionOk="0">
                  <a:moveTo>
                    <a:pt x="1104" y="4161"/>
                  </a:move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cubicBezTo>
                    <a:pt x="1906" y="1053"/>
                    <a:pt x="1480" y="251"/>
                    <a:pt x="753" y="0"/>
                  </a:cubicBezTo>
                  <a:cubicBezTo>
                    <a:pt x="878" y="326"/>
                    <a:pt x="778" y="677"/>
                    <a:pt x="653" y="1003"/>
                  </a:cubicBezTo>
                  <a:cubicBezTo>
                    <a:pt x="502" y="1329"/>
                    <a:pt x="327" y="1629"/>
                    <a:pt x="227" y="1955"/>
                  </a:cubicBezTo>
                  <a:cubicBezTo>
                    <a:pt x="1" y="2782"/>
                    <a:pt x="377" y="3735"/>
                    <a:pt x="1104" y="416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7"/>
            <p:cNvSpPr/>
            <p:nvPr/>
          </p:nvSpPr>
          <p:spPr>
            <a:xfrm>
              <a:off x="6449825" y="4159175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extrusionOk="0">
                  <a:moveTo>
                    <a:pt x="151" y="903"/>
                  </a:moveTo>
                  <a:cubicBezTo>
                    <a:pt x="1" y="1329"/>
                    <a:pt x="51" y="1831"/>
                    <a:pt x="327" y="2206"/>
                  </a:cubicBezTo>
                  <a:lnTo>
                    <a:pt x="327" y="2206"/>
                  </a:lnTo>
                  <a:cubicBezTo>
                    <a:pt x="427" y="2382"/>
                    <a:pt x="577" y="2507"/>
                    <a:pt x="653" y="2683"/>
                  </a:cubicBezTo>
                  <a:lnTo>
                    <a:pt x="653" y="2683"/>
                  </a:lnTo>
                  <a:cubicBezTo>
                    <a:pt x="728" y="2858"/>
                    <a:pt x="753" y="3109"/>
                    <a:pt x="628" y="3234"/>
                  </a:cubicBezTo>
                  <a:lnTo>
                    <a:pt x="628" y="3234"/>
                  </a:lnTo>
                  <a:cubicBezTo>
                    <a:pt x="1003" y="3109"/>
                    <a:pt x="1404" y="2908"/>
                    <a:pt x="1705" y="2607"/>
                  </a:cubicBezTo>
                  <a:lnTo>
                    <a:pt x="1705" y="2607"/>
                  </a:lnTo>
                  <a:cubicBezTo>
                    <a:pt x="1981" y="2307"/>
                    <a:pt x="2181" y="1906"/>
                    <a:pt x="2206" y="1480"/>
                  </a:cubicBezTo>
                  <a:lnTo>
                    <a:pt x="2206" y="1480"/>
                  </a:lnTo>
                  <a:cubicBezTo>
                    <a:pt x="2206" y="1054"/>
                    <a:pt x="2006" y="628"/>
                    <a:pt x="1630" y="402"/>
                  </a:cubicBezTo>
                  <a:lnTo>
                    <a:pt x="1630" y="402"/>
                  </a:ln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7"/>
            <p:cNvSpPr/>
            <p:nvPr/>
          </p:nvSpPr>
          <p:spPr>
            <a:xfrm>
              <a:off x="6449825" y="4159175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fill="none" extrusionOk="0">
                  <a:moveTo>
                    <a:pt x="1630" y="402"/>
                  </a:move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ubicBezTo>
                    <a:pt x="1" y="1329"/>
                    <a:pt x="51" y="1831"/>
                    <a:pt x="327" y="2206"/>
                  </a:cubicBezTo>
                  <a:cubicBezTo>
                    <a:pt x="427" y="2382"/>
                    <a:pt x="577" y="2507"/>
                    <a:pt x="653" y="2683"/>
                  </a:cubicBezTo>
                  <a:cubicBezTo>
                    <a:pt x="728" y="2858"/>
                    <a:pt x="753" y="3109"/>
                    <a:pt x="628" y="3234"/>
                  </a:cubicBezTo>
                  <a:cubicBezTo>
                    <a:pt x="1003" y="3109"/>
                    <a:pt x="1404" y="2908"/>
                    <a:pt x="1705" y="2607"/>
                  </a:cubicBezTo>
                  <a:cubicBezTo>
                    <a:pt x="1981" y="2307"/>
                    <a:pt x="2181" y="1906"/>
                    <a:pt x="2206" y="1480"/>
                  </a:cubicBezTo>
                  <a:cubicBezTo>
                    <a:pt x="2206" y="1054"/>
                    <a:pt x="2006" y="628"/>
                    <a:pt x="1630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7"/>
            <p:cNvSpPr/>
            <p:nvPr/>
          </p:nvSpPr>
          <p:spPr>
            <a:xfrm>
              <a:off x="6388425" y="4137250"/>
              <a:ext cx="79600" cy="66450"/>
            </a:xfrm>
            <a:custGeom>
              <a:avLst/>
              <a:gdLst/>
              <a:ahLst/>
              <a:cxnLst/>
              <a:rect l="l" t="t" r="r" b="b"/>
              <a:pathLst>
                <a:path w="3184" h="2658" extrusionOk="0">
                  <a:moveTo>
                    <a:pt x="1028" y="452"/>
                  </a:moveTo>
                  <a:cubicBezTo>
                    <a:pt x="778" y="778"/>
                    <a:pt x="678" y="1179"/>
                    <a:pt x="577" y="1580"/>
                  </a:cubicBezTo>
                  <a:lnTo>
                    <a:pt x="577" y="1580"/>
                  </a:lnTo>
                  <a:cubicBezTo>
                    <a:pt x="452" y="1981"/>
                    <a:pt x="302" y="2382"/>
                    <a:pt x="1" y="2657"/>
                  </a:cubicBezTo>
                  <a:lnTo>
                    <a:pt x="1" y="2657"/>
                  </a:lnTo>
                  <a:cubicBezTo>
                    <a:pt x="878" y="2607"/>
                    <a:pt x="1755" y="2231"/>
                    <a:pt x="2432" y="1655"/>
                  </a:cubicBezTo>
                  <a:lnTo>
                    <a:pt x="2432" y="1655"/>
                  </a:lnTo>
                  <a:cubicBezTo>
                    <a:pt x="2833" y="1304"/>
                    <a:pt x="3184" y="828"/>
                    <a:pt x="3184" y="302"/>
                  </a:cubicBezTo>
                  <a:lnTo>
                    <a:pt x="3184" y="302"/>
                  </a:lnTo>
                  <a:lnTo>
                    <a:pt x="2106" y="26"/>
                  </a:lnTo>
                  <a:cubicBezTo>
                    <a:pt x="2031" y="1"/>
                    <a:pt x="1956" y="1"/>
                    <a:pt x="1855" y="1"/>
                  </a:cubicBezTo>
                  <a:lnTo>
                    <a:pt x="1855" y="1"/>
                  </a:lnTo>
                  <a:cubicBezTo>
                    <a:pt x="1555" y="1"/>
                    <a:pt x="1229" y="201"/>
                    <a:pt x="1028" y="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7"/>
            <p:cNvSpPr/>
            <p:nvPr/>
          </p:nvSpPr>
          <p:spPr>
            <a:xfrm>
              <a:off x="6388425" y="4134750"/>
              <a:ext cx="79600" cy="68950"/>
            </a:xfrm>
            <a:custGeom>
              <a:avLst/>
              <a:gdLst/>
              <a:ahLst/>
              <a:cxnLst/>
              <a:rect l="l" t="t" r="r" b="b"/>
              <a:pathLst>
                <a:path w="3184" h="2758" fill="none" extrusionOk="0">
                  <a:moveTo>
                    <a:pt x="3184" y="402"/>
                  </a:moveTo>
                  <a:lnTo>
                    <a:pt x="2106" y="126"/>
                  </a:lnTo>
                  <a:cubicBezTo>
                    <a:pt x="1730" y="1"/>
                    <a:pt x="1279" y="226"/>
                    <a:pt x="1028" y="552"/>
                  </a:cubicBezTo>
                  <a:cubicBezTo>
                    <a:pt x="778" y="878"/>
                    <a:pt x="678" y="1279"/>
                    <a:pt x="577" y="1680"/>
                  </a:cubicBezTo>
                  <a:cubicBezTo>
                    <a:pt x="452" y="2081"/>
                    <a:pt x="302" y="2482"/>
                    <a:pt x="1" y="2757"/>
                  </a:cubicBezTo>
                  <a:cubicBezTo>
                    <a:pt x="878" y="2707"/>
                    <a:pt x="1755" y="2331"/>
                    <a:pt x="2432" y="1755"/>
                  </a:cubicBezTo>
                  <a:cubicBezTo>
                    <a:pt x="2833" y="1404"/>
                    <a:pt x="3184" y="928"/>
                    <a:pt x="3184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7"/>
            <p:cNvSpPr/>
            <p:nvPr/>
          </p:nvSpPr>
          <p:spPr>
            <a:xfrm>
              <a:off x="6349575" y="4098400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2407" y="26"/>
                  </a:moveTo>
                  <a:cubicBezTo>
                    <a:pt x="1981" y="76"/>
                    <a:pt x="1580" y="277"/>
                    <a:pt x="1204" y="502"/>
                  </a:cubicBezTo>
                  <a:lnTo>
                    <a:pt x="1204" y="502"/>
                  </a:lnTo>
                  <a:cubicBezTo>
                    <a:pt x="828" y="703"/>
                    <a:pt x="427" y="928"/>
                    <a:pt x="1" y="1003"/>
                  </a:cubicBezTo>
                  <a:lnTo>
                    <a:pt x="1" y="1003"/>
                  </a:lnTo>
                  <a:cubicBezTo>
                    <a:pt x="678" y="1304"/>
                    <a:pt x="1379" y="1580"/>
                    <a:pt x="2106" y="1580"/>
                  </a:cubicBezTo>
                  <a:lnTo>
                    <a:pt x="2106" y="1580"/>
                  </a:lnTo>
                  <a:cubicBezTo>
                    <a:pt x="2833" y="1580"/>
                    <a:pt x="3610" y="1304"/>
                    <a:pt x="4011" y="678"/>
                  </a:cubicBezTo>
                  <a:lnTo>
                    <a:pt x="4011" y="678"/>
                  </a:lnTo>
                  <a:lnTo>
                    <a:pt x="3585" y="402"/>
                  </a:lnTo>
                  <a:cubicBezTo>
                    <a:pt x="3359" y="126"/>
                    <a:pt x="2983" y="1"/>
                    <a:pt x="2633" y="1"/>
                  </a:cubicBezTo>
                  <a:lnTo>
                    <a:pt x="2633" y="1"/>
                  </a:lnTo>
                  <a:cubicBezTo>
                    <a:pt x="2557" y="1"/>
                    <a:pt x="2482" y="1"/>
                    <a:pt x="24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7"/>
            <p:cNvSpPr/>
            <p:nvPr/>
          </p:nvSpPr>
          <p:spPr>
            <a:xfrm>
              <a:off x="6349575" y="4097150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4011" y="728"/>
                  </a:moveTo>
                  <a:lnTo>
                    <a:pt x="3585" y="452"/>
                  </a:lnTo>
                  <a:cubicBezTo>
                    <a:pt x="3309" y="126"/>
                    <a:pt x="2833" y="1"/>
                    <a:pt x="2407" y="76"/>
                  </a:cubicBezTo>
                  <a:cubicBezTo>
                    <a:pt x="1981" y="126"/>
                    <a:pt x="1580" y="327"/>
                    <a:pt x="1204" y="552"/>
                  </a:cubicBezTo>
                  <a:cubicBezTo>
                    <a:pt x="828" y="753"/>
                    <a:pt x="427" y="978"/>
                    <a:pt x="1" y="1053"/>
                  </a:cubicBezTo>
                  <a:cubicBezTo>
                    <a:pt x="678" y="1354"/>
                    <a:pt x="1379" y="1630"/>
                    <a:pt x="2106" y="1630"/>
                  </a:cubicBezTo>
                  <a:cubicBezTo>
                    <a:pt x="2833" y="1630"/>
                    <a:pt x="3610" y="1354"/>
                    <a:pt x="4011" y="7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7"/>
            <p:cNvSpPr/>
            <p:nvPr/>
          </p:nvSpPr>
          <p:spPr>
            <a:xfrm>
              <a:off x="6362750" y="404890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0" y="1"/>
                  </a:moveTo>
                  <a:cubicBezTo>
                    <a:pt x="326" y="577"/>
                    <a:pt x="652" y="1179"/>
                    <a:pt x="1228" y="1505"/>
                  </a:cubicBezTo>
                  <a:lnTo>
                    <a:pt x="1228" y="1505"/>
                  </a:lnTo>
                  <a:cubicBezTo>
                    <a:pt x="1830" y="1830"/>
                    <a:pt x="2582" y="1830"/>
                    <a:pt x="3258" y="1705"/>
                  </a:cubicBezTo>
                  <a:lnTo>
                    <a:pt x="3258" y="1705"/>
                  </a:ln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lnTo>
                    <a:pt x="3083" y="477"/>
                  </a:lnTo>
                  <a:cubicBezTo>
                    <a:pt x="2832" y="327"/>
                    <a:pt x="2532" y="252"/>
                    <a:pt x="2231" y="201"/>
                  </a:cubicBezTo>
                  <a:lnTo>
                    <a:pt x="2231" y="201"/>
                  </a:lnTo>
                  <a:cubicBezTo>
                    <a:pt x="1504" y="76"/>
                    <a:pt x="752" y="1"/>
                    <a:pt x="25" y="1"/>
                  </a:cubicBezTo>
                  <a:lnTo>
                    <a:pt x="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7"/>
            <p:cNvSpPr/>
            <p:nvPr/>
          </p:nvSpPr>
          <p:spPr>
            <a:xfrm>
              <a:off x="6362750" y="404890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1228" y="1505"/>
                  </a:moveTo>
                  <a:cubicBezTo>
                    <a:pt x="1830" y="1830"/>
                    <a:pt x="2582" y="1830"/>
                    <a:pt x="3258" y="1705"/>
                  </a:cubicBez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cubicBezTo>
                    <a:pt x="2832" y="327"/>
                    <a:pt x="2532" y="252"/>
                    <a:pt x="2231" y="201"/>
                  </a:cubicBezTo>
                  <a:cubicBezTo>
                    <a:pt x="1504" y="76"/>
                    <a:pt x="752" y="1"/>
                    <a:pt x="0" y="1"/>
                  </a:cubicBezTo>
                  <a:cubicBezTo>
                    <a:pt x="326" y="577"/>
                    <a:pt x="652" y="1179"/>
                    <a:pt x="1228" y="15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7"/>
            <p:cNvSpPr/>
            <p:nvPr/>
          </p:nvSpPr>
          <p:spPr>
            <a:xfrm>
              <a:off x="6404100" y="3973725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extrusionOk="0">
                  <a:moveTo>
                    <a:pt x="527" y="2256"/>
                  </a:moveTo>
                  <a:cubicBezTo>
                    <a:pt x="827" y="2958"/>
                    <a:pt x="1404" y="3584"/>
                    <a:pt x="2156" y="3760"/>
                  </a:cubicBezTo>
                  <a:lnTo>
                    <a:pt x="2156" y="3760"/>
                  </a:ln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lnTo>
                    <a:pt x="2883" y="2832"/>
                  </a:lnTo>
                  <a:cubicBezTo>
                    <a:pt x="2858" y="2607"/>
                    <a:pt x="2757" y="2381"/>
                    <a:pt x="2632" y="2156"/>
                  </a:cubicBezTo>
                  <a:lnTo>
                    <a:pt x="2632" y="2156"/>
                  </a:lnTo>
                  <a:cubicBezTo>
                    <a:pt x="2081" y="1153"/>
                    <a:pt x="1028" y="552"/>
                    <a:pt x="0" y="0"/>
                  </a:cubicBezTo>
                  <a:lnTo>
                    <a:pt x="0" y="0"/>
                  </a:lnTo>
                  <a:cubicBezTo>
                    <a:pt x="101" y="752"/>
                    <a:pt x="201" y="1554"/>
                    <a:pt x="527" y="2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7"/>
            <p:cNvSpPr/>
            <p:nvPr/>
          </p:nvSpPr>
          <p:spPr>
            <a:xfrm>
              <a:off x="6404100" y="3973725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fill="none" extrusionOk="0">
                  <a:moveTo>
                    <a:pt x="2156" y="3760"/>
                  </a:move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cubicBezTo>
                    <a:pt x="2858" y="2607"/>
                    <a:pt x="2757" y="2381"/>
                    <a:pt x="2632" y="2156"/>
                  </a:cubicBezTo>
                  <a:cubicBezTo>
                    <a:pt x="2081" y="1153"/>
                    <a:pt x="1028" y="552"/>
                    <a:pt x="0" y="0"/>
                  </a:cubicBezTo>
                  <a:cubicBezTo>
                    <a:pt x="101" y="752"/>
                    <a:pt x="201" y="1554"/>
                    <a:pt x="527" y="2256"/>
                  </a:cubicBezTo>
                  <a:cubicBezTo>
                    <a:pt x="827" y="2958"/>
                    <a:pt x="1404" y="3584"/>
                    <a:pt x="215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7"/>
            <p:cNvSpPr/>
            <p:nvPr/>
          </p:nvSpPr>
          <p:spPr>
            <a:xfrm>
              <a:off x="6428525" y="4039550"/>
              <a:ext cx="148525" cy="139675"/>
            </a:xfrm>
            <a:custGeom>
              <a:avLst/>
              <a:gdLst/>
              <a:ahLst/>
              <a:cxnLst/>
              <a:rect l="l" t="t" r="r" b="b"/>
              <a:pathLst>
                <a:path w="5941" h="5587" extrusionOk="0">
                  <a:moveTo>
                    <a:pt x="2974" y="0"/>
                  </a:moveTo>
                  <a:cubicBezTo>
                    <a:pt x="2853" y="0"/>
                    <a:pt x="2730" y="8"/>
                    <a:pt x="2607" y="24"/>
                  </a:cubicBezTo>
                  <a:cubicBezTo>
                    <a:pt x="1079" y="250"/>
                    <a:pt x="1" y="1628"/>
                    <a:pt x="201" y="3157"/>
                  </a:cubicBezTo>
                  <a:cubicBezTo>
                    <a:pt x="409" y="4563"/>
                    <a:pt x="1591" y="5587"/>
                    <a:pt x="2968" y="5587"/>
                  </a:cubicBezTo>
                  <a:cubicBezTo>
                    <a:pt x="3089" y="5587"/>
                    <a:pt x="3211" y="5579"/>
                    <a:pt x="3334" y="5563"/>
                  </a:cubicBezTo>
                  <a:cubicBezTo>
                    <a:pt x="4863" y="5362"/>
                    <a:pt x="5941" y="3959"/>
                    <a:pt x="5740" y="2430"/>
                  </a:cubicBezTo>
                  <a:cubicBezTo>
                    <a:pt x="5556" y="1024"/>
                    <a:pt x="4354" y="0"/>
                    <a:pt x="2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7"/>
            <p:cNvSpPr/>
            <p:nvPr/>
          </p:nvSpPr>
          <p:spPr>
            <a:xfrm>
              <a:off x="6428525" y="40351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fill="none" extrusionOk="0">
                  <a:moveTo>
                    <a:pt x="5740" y="2607"/>
                  </a:moveTo>
                  <a:cubicBezTo>
                    <a:pt x="5941" y="4136"/>
                    <a:pt x="4863" y="5539"/>
                    <a:pt x="3334" y="5740"/>
                  </a:cubicBezTo>
                  <a:cubicBezTo>
                    <a:pt x="1805" y="5940"/>
                    <a:pt x="427" y="4863"/>
                    <a:pt x="201" y="3334"/>
                  </a:cubicBezTo>
                  <a:cubicBezTo>
                    <a:pt x="1" y="1805"/>
                    <a:pt x="1079" y="427"/>
                    <a:pt x="2607" y="201"/>
                  </a:cubicBezTo>
                  <a:cubicBezTo>
                    <a:pt x="4136" y="1"/>
                    <a:pt x="5540" y="1078"/>
                    <a:pt x="5740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7"/>
            <p:cNvSpPr/>
            <p:nvPr/>
          </p:nvSpPr>
          <p:spPr>
            <a:xfrm>
              <a:off x="6457350" y="404265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7"/>
            <p:cNvSpPr/>
            <p:nvPr/>
          </p:nvSpPr>
          <p:spPr>
            <a:xfrm>
              <a:off x="6457350" y="404265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7"/>
            <p:cNvSpPr/>
            <p:nvPr/>
          </p:nvSpPr>
          <p:spPr>
            <a:xfrm>
              <a:off x="7337675" y="41548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7"/>
            <p:cNvSpPr/>
            <p:nvPr/>
          </p:nvSpPr>
          <p:spPr>
            <a:xfrm>
              <a:off x="7337675" y="41548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7"/>
            <p:cNvSpPr/>
            <p:nvPr/>
          </p:nvSpPr>
          <p:spPr>
            <a:xfrm>
              <a:off x="7301350" y="410655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7"/>
            <p:cNvSpPr/>
            <p:nvPr/>
          </p:nvSpPr>
          <p:spPr>
            <a:xfrm>
              <a:off x="7301350" y="410655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7"/>
            <p:cNvSpPr/>
            <p:nvPr/>
          </p:nvSpPr>
          <p:spPr>
            <a:xfrm>
              <a:off x="7326400" y="4040775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7"/>
            <p:cNvSpPr/>
            <p:nvPr/>
          </p:nvSpPr>
          <p:spPr>
            <a:xfrm>
              <a:off x="7326400" y="4040775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fill="none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7"/>
            <p:cNvSpPr/>
            <p:nvPr/>
          </p:nvSpPr>
          <p:spPr>
            <a:xfrm>
              <a:off x="7365250" y="4005675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7"/>
            <p:cNvSpPr/>
            <p:nvPr/>
          </p:nvSpPr>
          <p:spPr>
            <a:xfrm>
              <a:off x="7365250" y="4005675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fill="none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7"/>
            <p:cNvSpPr/>
            <p:nvPr/>
          </p:nvSpPr>
          <p:spPr>
            <a:xfrm>
              <a:off x="7408500" y="3971850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7"/>
            <p:cNvSpPr/>
            <p:nvPr/>
          </p:nvSpPr>
          <p:spPr>
            <a:xfrm>
              <a:off x="7408500" y="3971850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fill="none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7"/>
            <p:cNvSpPr/>
            <p:nvPr/>
          </p:nvSpPr>
          <p:spPr>
            <a:xfrm>
              <a:off x="7469900" y="3974975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7"/>
            <p:cNvSpPr/>
            <p:nvPr/>
          </p:nvSpPr>
          <p:spPr>
            <a:xfrm>
              <a:off x="7469900" y="3974975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fill="none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7"/>
            <p:cNvSpPr/>
            <p:nvPr/>
          </p:nvSpPr>
          <p:spPr>
            <a:xfrm>
              <a:off x="7417250" y="41717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7"/>
            <p:cNvSpPr/>
            <p:nvPr/>
          </p:nvSpPr>
          <p:spPr>
            <a:xfrm>
              <a:off x="7417250" y="41717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7"/>
            <p:cNvSpPr/>
            <p:nvPr/>
          </p:nvSpPr>
          <p:spPr>
            <a:xfrm>
              <a:off x="7468650" y="4161075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7"/>
            <p:cNvSpPr/>
            <p:nvPr/>
          </p:nvSpPr>
          <p:spPr>
            <a:xfrm>
              <a:off x="7468650" y="4161075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fill="none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7"/>
            <p:cNvSpPr/>
            <p:nvPr/>
          </p:nvSpPr>
          <p:spPr>
            <a:xfrm>
              <a:off x="7500600" y="4132250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7"/>
            <p:cNvSpPr/>
            <p:nvPr/>
          </p:nvSpPr>
          <p:spPr>
            <a:xfrm>
              <a:off x="7500600" y="4132250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fill="none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7"/>
            <p:cNvSpPr/>
            <p:nvPr/>
          </p:nvSpPr>
          <p:spPr>
            <a:xfrm>
              <a:off x="7512500" y="40915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7"/>
            <p:cNvSpPr/>
            <p:nvPr/>
          </p:nvSpPr>
          <p:spPr>
            <a:xfrm>
              <a:off x="7512500" y="40915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7"/>
            <p:cNvSpPr/>
            <p:nvPr/>
          </p:nvSpPr>
          <p:spPr>
            <a:xfrm>
              <a:off x="7497450" y="4023850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7"/>
            <p:cNvSpPr/>
            <p:nvPr/>
          </p:nvSpPr>
          <p:spPr>
            <a:xfrm>
              <a:off x="7497450" y="4023850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fill="none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7"/>
            <p:cNvSpPr/>
            <p:nvPr/>
          </p:nvSpPr>
          <p:spPr>
            <a:xfrm>
              <a:off x="7440450" y="4230625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7"/>
            <p:cNvSpPr/>
            <p:nvPr/>
          </p:nvSpPr>
          <p:spPr>
            <a:xfrm>
              <a:off x="7440450" y="4230625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fill="none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7"/>
            <p:cNvSpPr/>
            <p:nvPr/>
          </p:nvSpPr>
          <p:spPr>
            <a:xfrm>
              <a:off x="7444825" y="4242525"/>
              <a:ext cx="150400" cy="54525"/>
            </a:xfrm>
            <a:custGeom>
              <a:avLst/>
              <a:gdLst/>
              <a:ahLst/>
              <a:cxnLst/>
              <a:rect l="l" t="t" r="r" b="b"/>
              <a:pathLst>
                <a:path w="6016" h="2181" extrusionOk="0">
                  <a:moveTo>
                    <a:pt x="51" y="1980"/>
                  </a:moveTo>
                  <a:cubicBezTo>
                    <a:pt x="728" y="1304"/>
                    <a:pt x="1605" y="827"/>
                    <a:pt x="2532" y="627"/>
                  </a:cubicBezTo>
                  <a:cubicBezTo>
                    <a:pt x="2532" y="627"/>
                    <a:pt x="2532" y="627"/>
                    <a:pt x="2532" y="627"/>
                  </a:cubicBezTo>
                  <a:cubicBezTo>
                    <a:pt x="2557" y="602"/>
                    <a:pt x="2582" y="602"/>
                    <a:pt x="2607" y="602"/>
                  </a:cubicBezTo>
                  <a:cubicBezTo>
                    <a:pt x="2682" y="602"/>
                    <a:pt x="2758" y="577"/>
                    <a:pt x="2833" y="552"/>
                  </a:cubicBezTo>
                  <a:cubicBezTo>
                    <a:pt x="2858" y="552"/>
                    <a:pt x="2883" y="552"/>
                    <a:pt x="2908" y="552"/>
                  </a:cubicBezTo>
                  <a:cubicBezTo>
                    <a:pt x="2983" y="301"/>
                    <a:pt x="3234" y="75"/>
                    <a:pt x="3484" y="25"/>
                  </a:cubicBezTo>
                  <a:cubicBezTo>
                    <a:pt x="3560" y="0"/>
                    <a:pt x="3610" y="50"/>
                    <a:pt x="3610" y="101"/>
                  </a:cubicBezTo>
                  <a:cubicBezTo>
                    <a:pt x="3635" y="151"/>
                    <a:pt x="3610" y="201"/>
                    <a:pt x="3535" y="226"/>
                  </a:cubicBezTo>
                  <a:cubicBezTo>
                    <a:pt x="3384" y="251"/>
                    <a:pt x="3234" y="376"/>
                    <a:pt x="3134" y="527"/>
                  </a:cubicBezTo>
                  <a:cubicBezTo>
                    <a:pt x="3434" y="502"/>
                    <a:pt x="3735" y="502"/>
                    <a:pt x="4036" y="527"/>
                  </a:cubicBezTo>
                  <a:cubicBezTo>
                    <a:pt x="4061" y="502"/>
                    <a:pt x="4061" y="502"/>
                    <a:pt x="4061" y="502"/>
                  </a:cubicBezTo>
                  <a:cubicBezTo>
                    <a:pt x="4412" y="201"/>
                    <a:pt x="4913" y="50"/>
                    <a:pt x="5364" y="101"/>
                  </a:cubicBezTo>
                  <a:cubicBezTo>
                    <a:pt x="5439" y="126"/>
                    <a:pt x="5464" y="176"/>
                    <a:pt x="5464" y="226"/>
                  </a:cubicBezTo>
                  <a:cubicBezTo>
                    <a:pt x="5464" y="276"/>
                    <a:pt x="5414" y="326"/>
                    <a:pt x="5339" y="326"/>
                  </a:cubicBezTo>
                  <a:cubicBezTo>
                    <a:pt x="4988" y="276"/>
                    <a:pt x="4637" y="376"/>
                    <a:pt x="4337" y="552"/>
                  </a:cubicBezTo>
                  <a:cubicBezTo>
                    <a:pt x="4888" y="627"/>
                    <a:pt x="5439" y="802"/>
                    <a:pt x="5941" y="1053"/>
                  </a:cubicBezTo>
                  <a:cubicBezTo>
                    <a:pt x="5991" y="1078"/>
                    <a:pt x="6016" y="1153"/>
                    <a:pt x="5991" y="1203"/>
                  </a:cubicBezTo>
                  <a:cubicBezTo>
                    <a:pt x="5966" y="1228"/>
                    <a:pt x="5941" y="1253"/>
                    <a:pt x="5916" y="1253"/>
                  </a:cubicBezTo>
                  <a:cubicBezTo>
                    <a:pt x="5890" y="1253"/>
                    <a:pt x="5865" y="1253"/>
                    <a:pt x="5840" y="1228"/>
                  </a:cubicBezTo>
                  <a:cubicBezTo>
                    <a:pt x="5364" y="1003"/>
                    <a:pt x="4838" y="827"/>
                    <a:pt x="4311" y="752"/>
                  </a:cubicBezTo>
                  <a:cubicBezTo>
                    <a:pt x="4387" y="1128"/>
                    <a:pt x="4687" y="1454"/>
                    <a:pt x="5038" y="1554"/>
                  </a:cubicBezTo>
                  <a:cubicBezTo>
                    <a:pt x="5088" y="1579"/>
                    <a:pt x="5113" y="1629"/>
                    <a:pt x="5113" y="1705"/>
                  </a:cubicBezTo>
                  <a:cubicBezTo>
                    <a:pt x="5088" y="1730"/>
                    <a:pt x="5063" y="1755"/>
                    <a:pt x="5013" y="1755"/>
                  </a:cubicBezTo>
                  <a:cubicBezTo>
                    <a:pt x="5013" y="1780"/>
                    <a:pt x="4988" y="1755"/>
                    <a:pt x="4963" y="1755"/>
                  </a:cubicBezTo>
                  <a:cubicBezTo>
                    <a:pt x="4512" y="1604"/>
                    <a:pt x="4161" y="1203"/>
                    <a:pt x="4086" y="727"/>
                  </a:cubicBezTo>
                  <a:cubicBezTo>
                    <a:pt x="3735" y="702"/>
                    <a:pt x="3359" y="702"/>
                    <a:pt x="3008" y="752"/>
                  </a:cubicBezTo>
                  <a:cubicBezTo>
                    <a:pt x="3008" y="752"/>
                    <a:pt x="3008" y="752"/>
                    <a:pt x="2983" y="752"/>
                  </a:cubicBezTo>
                  <a:cubicBezTo>
                    <a:pt x="2983" y="752"/>
                    <a:pt x="2958" y="752"/>
                    <a:pt x="2958" y="752"/>
                  </a:cubicBezTo>
                  <a:lnTo>
                    <a:pt x="2958" y="752"/>
                  </a:lnTo>
                  <a:cubicBezTo>
                    <a:pt x="2933" y="752"/>
                    <a:pt x="2908" y="777"/>
                    <a:pt x="2883" y="777"/>
                  </a:cubicBezTo>
                  <a:cubicBezTo>
                    <a:pt x="2833" y="777"/>
                    <a:pt x="2808" y="777"/>
                    <a:pt x="2758" y="802"/>
                  </a:cubicBezTo>
                  <a:cubicBezTo>
                    <a:pt x="3108" y="1304"/>
                    <a:pt x="3660" y="1680"/>
                    <a:pt x="4286" y="1830"/>
                  </a:cubicBezTo>
                  <a:cubicBezTo>
                    <a:pt x="4337" y="1830"/>
                    <a:pt x="4362" y="1880"/>
                    <a:pt x="4362" y="1955"/>
                  </a:cubicBezTo>
                  <a:cubicBezTo>
                    <a:pt x="4362" y="1980"/>
                    <a:pt x="4311" y="2030"/>
                    <a:pt x="4261" y="2030"/>
                  </a:cubicBezTo>
                  <a:cubicBezTo>
                    <a:pt x="4261" y="2030"/>
                    <a:pt x="4236" y="2030"/>
                    <a:pt x="4236" y="2030"/>
                  </a:cubicBezTo>
                  <a:cubicBezTo>
                    <a:pt x="3535" y="1880"/>
                    <a:pt x="2908" y="1429"/>
                    <a:pt x="2532" y="827"/>
                  </a:cubicBezTo>
                  <a:cubicBezTo>
                    <a:pt x="1655" y="1053"/>
                    <a:pt x="828" y="1504"/>
                    <a:pt x="201" y="2131"/>
                  </a:cubicBezTo>
                  <a:cubicBezTo>
                    <a:pt x="151" y="2181"/>
                    <a:pt x="101" y="2181"/>
                    <a:pt x="51" y="2131"/>
                  </a:cubicBezTo>
                  <a:cubicBezTo>
                    <a:pt x="1" y="2106"/>
                    <a:pt x="1" y="2030"/>
                    <a:pt x="51" y="198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7"/>
            <p:cNvSpPr/>
            <p:nvPr/>
          </p:nvSpPr>
          <p:spPr>
            <a:xfrm>
              <a:off x="7416625" y="4152925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7"/>
            <p:cNvSpPr/>
            <p:nvPr/>
          </p:nvSpPr>
          <p:spPr>
            <a:xfrm>
              <a:off x="7416625" y="4152925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fill="none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7"/>
            <p:cNvSpPr/>
            <p:nvPr/>
          </p:nvSpPr>
          <p:spPr>
            <a:xfrm>
              <a:off x="7416625" y="4152925"/>
              <a:ext cx="43275" cy="403525"/>
            </a:xfrm>
            <a:custGeom>
              <a:avLst/>
              <a:gdLst/>
              <a:ahLst/>
              <a:cxnLst/>
              <a:rect l="l" t="t" r="r" b="b"/>
              <a:pathLst>
                <a:path w="1731" h="16141" extrusionOk="0">
                  <a:moveTo>
                    <a:pt x="903" y="16116"/>
                  </a:moveTo>
                  <a:cubicBezTo>
                    <a:pt x="1079" y="16141"/>
                    <a:pt x="1254" y="16091"/>
                    <a:pt x="1404" y="15965"/>
                  </a:cubicBezTo>
                  <a:cubicBezTo>
                    <a:pt x="527" y="10802"/>
                    <a:pt x="627" y="5464"/>
                    <a:pt x="1730" y="351"/>
                  </a:cubicBezTo>
                  <a:lnTo>
                    <a:pt x="1304" y="0"/>
                  </a:lnTo>
                  <a:cubicBezTo>
                    <a:pt x="126" y="5289"/>
                    <a:pt x="1" y="10802"/>
                    <a:pt x="903" y="1611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7"/>
            <p:cNvSpPr/>
            <p:nvPr/>
          </p:nvSpPr>
          <p:spPr>
            <a:xfrm>
              <a:off x="7378425" y="4172350"/>
              <a:ext cx="73950" cy="83975"/>
            </a:xfrm>
            <a:custGeom>
              <a:avLst/>
              <a:gdLst/>
              <a:ahLst/>
              <a:cxnLst/>
              <a:rect l="l" t="t" r="r" b="b"/>
              <a:pathLst>
                <a:path w="2958" h="3359" extrusionOk="0">
                  <a:moveTo>
                    <a:pt x="451" y="1028"/>
                  </a:moveTo>
                  <a:cubicBezTo>
                    <a:pt x="0" y="1730"/>
                    <a:pt x="25" y="2682"/>
                    <a:pt x="476" y="3359"/>
                  </a:cubicBezTo>
                  <a:lnTo>
                    <a:pt x="476" y="3359"/>
                  </a:lnTo>
                  <a:cubicBezTo>
                    <a:pt x="702" y="2958"/>
                    <a:pt x="1078" y="2682"/>
                    <a:pt x="1479" y="2431"/>
                  </a:cubicBezTo>
                  <a:lnTo>
                    <a:pt x="1479" y="2431"/>
                  </a:lnTo>
                  <a:cubicBezTo>
                    <a:pt x="1855" y="2181"/>
                    <a:pt x="2281" y="1930"/>
                    <a:pt x="2556" y="1579"/>
                  </a:cubicBezTo>
                  <a:lnTo>
                    <a:pt x="2556" y="1579"/>
                  </a:lnTo>
                  <a:cubicBezTo>
                    <a:pt x="2832" y="1203"/>
                    <a:pt x="2957" y="677"/>
                    <a:pt x="2707" y="301"/>
                  </a:cubicBezTo>
                  <a:lnTo>
                    <a:pt x="2707" y="301"/>
                  </a:lnTo>
                  <a:lnTo>
                    <a:pt x="2556" y="25"/>
                  </a:lnTo>
                  <a:cubicBezTo>
                    <a:pt x="2456" y="0"/>
                    <a:pt x="2381" y="0"/>
                    <a:pt x="2306" y="0"/>
                  </a:cubicBezTo>
                  <a:lnTo>
                    <a:pt x="2306" y="0"/>
                  </a:lnTo>
                  <a:cubicBezTo>
                    <a:pt x="1554" y="0"/>
                    <a:pt x="827" y="401"/>
                    <a:pt x="451" y="10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7"/>
            <p:cNvSpPr/>
            <p:nvPr/>
          </p:nvSpPr>
          <p:spPr>
            <a:xfrm>
              <a:off x="7378425" y="4169850"/>
              <a:ext cx="73950" cy="86475"/>
            </a:xfrm>
            <a:custGeom>
              <a:avLst/>
              <a:gdLst/>
              <a:ahLst/>
              <a:cxnLst/>
              <a:rect l="l" t="t" r="r" b="b"/>
              <a:pathLst>
                <a:path w="2958" h="3459" fill="none" extrusionOk="0">
                  <a:moveTo>
                    <a:pt x="2556" y="125"/>
                  </a:moveTo>
                  <a:lnTo>
                    <a:pt x="2707" y="376"/>
                  </a:lnTo>
                  <a:cubicBezTo>
                    <a:pt x="2957" y="777"/>
                    <a:pt x="2832" y="1303"/>
                    <a:pt x="2556" y="1679"/>
                  </a:cubicBezTo>
                  <a:cubicBezTo>
                    <a:pt x="2281" y="2030"/>
                    <a:pt x="1855" y="2281"/>
                    <a:pt x="1479" y="2531"/>
                  </a:cubicBezTo>
                  <a:cubicBezTo>
                    <a:pt x="1078" y="2782"/>
                    <a:pt x="702" y="3058"/>
                    <a:pt x="476" y="3459"/>
                  </a:cubicBezTo>
                  <a:cubicBezTo>
                    <a:pt x="25" y="2782"/>
                    <a:pt x="0" y="1830"/>
                    <a:pt x="451" y="1128"/>
                  </a:cubicBezTo>
                  <a:cubicBezTo>
                    <a:pt x="877" y="426"/>
                    <a:pt x="1729" y="0"/>
                    <a:pt x="2556" y="1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7"/>
            <p:cNvSpPr/>
            <p:nvPr/>
          </p:nvSpPr>
          <p:spPr>
            <a:xfrm>
              <a:off x="7312000" y="4137250"/>
              <a:ext cx="106550" cy="51400"/>
            </a:xfrm>
            <a:custGeom>
              <a:avLst/>
              <a:gdLst/>
              <a:ahLst/>
              <a:cxnLst/>
              <a:rect l="l" t="t" r="r" b="b"/>
              <a:pathLst>
                <a:path w="4262" h="2056" extrusionOk="0">
                  <a:moveTo>
                    <a:pt x="2883" y="1"/>
                  </a:moveTo>
                  <a:cubicBezTo>
                    <a:pt x="2356" y="26"/>
                    <a:pt x="1880" y="226"/>
                    <a:pt x="1404" y="452"/>
                  </a:cubicBezTo>
                  <a:lnTo>
                    <a:pt x="1404" y="452"/>
                  </a:lnTo>
                  <a:cubicBezTo>
                    <a:pt x="953" y="677"/>
                    <a:pt x="502" y="953"/>
                    <a:pt x="0" y="1104"/>
                  </a:cubicBezTo>
                  <a:lnTo>
                    <a:pt x="0" y="1104"/>
                  </a:lnTo>
                  <a:cubicBezTo>
                    <a:pt x="527" y="1705"/>
                    <a:pt x="1304" y="2056"/>
                    <a:pt x="2106" y="2031"/>
                  </a:cubicBezTo>
                  <a:lnTo>
                    <a:pt x="2106" y="2031"/>
                  </a:lnTo>
                  <a:cubicBezTo>
                    <a:pt x="2883" y="2031"/>
                    <a:pt x="3660" y="1655"/>
                    <a:pt x="4186" y="1053"/>
                  </a:cubicBezTo>
                  <a:lnTo>
                    <a:pt x="4186" y="1053"/>
                  </a:lnTo>
                  <a:lnTo>
                    <a:pt x="4261" y="527"/>
                  </a:lnTo>
                  <a:cubicBezTo>
                    <a:pt x="3960" y="176"/>
                    <a:pt x="3459" y="1"/>
                    <a:pt x="2983" y="1"/>
                  </a:cubicBezTo>
                  <a:lnTo>
                    <a:pt x="2983" y="1"/>
                  </a:lnTo>
                  <a:cubicBezTo>
                    <a:pt x="2958" y="1"/>
                    <a:pt x="2908" y="1"/>
                    <a:pt x="2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7"/>
            <p:cNvSpPr/>
            <p:nvPr/>
          </p:nvSpPr>
          <p:spPr>
            <a:xfrm>
              <a:off x="7312000" y="4136625"/>
              <a:ext cx="106550" cy="52025"/>
            </a:xfrm>
            <a:custGeom>
              <a:avLst/>
              <a:gdLst/>
              <a:ahLst/>
              <a:cxnLst/>
              <a:rect l="l" t="t" r="r" b="b"/>
              <a:pathLst>
                <a:path w="4262" h="2081" fill="none" extrusionOk="0">
                  <a:moveTo>
                    <a:pt x="1404" y="477"/>
                  </a:moveTo>
                  <a:cubicBezTo>
                    <a:pt x="1880" y="251"/>
                    <a:pt x="2356" y="51"/>
                    <a:pt x="2883" y="26"/>
                  </a:cubicBezTo>
                  <a:cubicBezTo>
                    <a:pt x="3384" y="1"/>
                    <a:pt x="3935" y="151"/>
                    <a:pt x="4261" y="552"/>
                  </a:cubicBezTo>
                  <a:lnTo>
                    <a:pt x="4186" y="1078"/>
                  </a:lnTo>
                  <a:cubicBezTo>
                    <a:pt x="3660" y="1680"/>
                    <a:pt x="2883" y="2056"/>
                    <a:pt x="2106" y="2056"/>
                  </a:cubicBezTo>
                  <a:cubicBezTo>
                    <a:pt x="1304" y="2081"/>
                    <a:pt x="527" y="1730"/>
                    <a:pt x="0" y="1129"/>
                  </a:cubicBezTo>
                  <a:cubicBezTo>
                    <a:pt x="502" y="978"/>
                    <a:pt x="953" y="702"/>
                    <a:pt x="1404" y="4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7"/>
            <p:cNvSpPr/>
            <p:nvPr/>
          </p:nvSpPr>
          <p:spPr>
            <a:xfrm>
              <a:off x="7310125" y="4090275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extrusionOk="0">
                  <a:moveTo>
                    <a:pt x="2506" y="1704"/>
                  </a:moveTo>
                  <a:cubicBezTo>
                    <a:pt x="2807" y="1754"/>
                    <a:pt x="3108" y="1780"/>
                    <a:pt x="3384" y="1679"/>
                  </a:cubicBezTo>
                  <a:lnTo>
                    <a:pt x="3384" y="1679"/>
                  </a:lnTo>
                  <a:cubicBezTo>
                    <a:pt x="3659" y="1579"/>
                    <a:pt x="3910" y="1353"/>
                    <a:pt x="3985" y="1078"/>
                  </a:cubicBezTo>
                  <a:lnTo>
                    <a:pt x="3985" y="1078"/>
                  </a:lnTo>
                  <a:lnTo>
                    <a:pt x="3684" y="952"/>
                  </a:lnTo>
                  <a:cubicBezTo>
                    <a:pt x="3334" y="401"/>
                    <a:pt x="2607" y="201"/>
                    <a:pt x="1955" y="175"/>
                  </a:cubicBezTo>
                  <a:lnTo>
                    <a:pt x="1955" y="175"/>
                  </a:lnTo>
                  <a:cubicBezTo>
                    <a:pt x="1303" y="125"/>
                    <a:pt x="627" y="201"/>
                    <a:pt x="0" y="0"/>
                  </a:cubicBezTo>
                  <a:lnTo>
                    <a:pt x="0" y="0"/>
                  </a:lnTo>
                  <a:cubicBezTo>
                    <a:pt x="527" y="902"/>
                    <a:pt x="1479" y="1554"/>
                    <a:pt x="2506" y="17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7"/>
            <p:cNvSpPr/>
            <p:nvPr/>
          </p:nvSpPr>
          <p:spPr>
            <a:xfrm>
              <a:off x="7310125" y="4090275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fill="none" extrusionOk="0">
                  <a:moveTo>
                    <a:pt x="3684" y="952"/>
                  </a:moveTo>
                  <a:lnTo>
                    <a:pt x="3985" y="1078"/>
                  </a:lnTo>
                  <a:cubicBezTo>
                    <a:pt x="3910" y="1353"/>
                    <a:pt x="3659" y="1579"/>
                    <a:pt x="3384" y="1679"/>
                  </a:cubicBezTo>
                  <a:cubicBezTo>
                    <a:pt x="3108" y="1780"/>
                    <a:pt x="2807" y="1754"/>
                    <a:pt x="2506" y="1704"/>
                  </a:cubicBezTo>
                  <a:cubicBezTo>
                    <a:pt x="1479" y="1554"/>
                    <a:pt x="527" y="902"/>
                    <a:pt x="0" y="0"/>
                  </a:cubicBezTo>
                  <a:cubicBezTo>
                    <a:pt x="627" y="201"/>
                    <a:pt x="1303" y="125"/>
                    <a:pt x="1955" y="175"/>
                  </a:cubicBezTo>
                  <a:cubicBezTo>
                    <a:pt x="2607" y="201"/>
                    <a:pt x="3334" y="401"/>
                    <a:pt x="3684" y="9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7"/>
            <p:cNvSpPr/>
            <p:nvPr/>
          </p:nvSpPr>
          <p:spPr>
            <a:xfrm>
              <a:off x="7333925" y="4043900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extrusionOk="0">
                  <a:moveTo>
                    <a:pt x="1329" y="1579"/>
                  </a:moveTo>
                  <a:cubicBezTo>
                    <a:pt x="1880" y="2005"/>
                    <a:pt x="2582" y="2231"/>
                    <a:pt x="3259" y="2081"/>
                  </a:cubicBezTo>
                  <a:lnTo>
                    <a:pt x="3259" y="2081"/>
                  </a:lnTo>
                  <a:lnTo>
                    <a:pt x="3259" y="1780"/>
                  </a:lnTo>
                  <a:cubicBezTo>
                    <a:pt x="3284" y="1354"/>
                    <a:pt x="2983" y="928"/>
                    <a:pt x="2582" y="702"/>
                  </a:cubicBezTo>
                  <a:lnTo>
                    <a:pt x="2582" y="702"/>
                  </a:lnTo>
                  <a:cubicBezTo>
                    <a:pt x="2206" y="477"/>
                    <a:pt x="1730" y="401"/>
                    <a:pt x="1304" y="351"/>
                  </a:cubicBezTo>
                  <a:lnTo>
                    <a:pt x="1304" y="351"/>
                  </a:lnTo>
                  <a:cubicBezTo>
                    <a:pt x="853" y="276"/>
                    <a:pt x="402" y="226"/>
                    <a:pt x="1" y="0"/>
                  </a:cubicBezTo>
                  <a:lnTo>
                    <a:pt x="1" y="0"/>
                  </a:lnTo>
                  <a:cubicBezTo>
                    <a:pt x="351" y="602"/>
                    <a:pt x="752" y="1178"/>
                    <a:pt x="1329" y="15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7"/>
            <p:cNvSpPr/>
            <p:nvPr/>
          </p:nvSpPr>
          <p:spPr>
            <a:xfrm>
              <a:off x="7333925" y="4043900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fill="none" extrusionOk="0">
                  <a:moveTo>
                    <a:pt x="3259" y="1780"/>
                  </a:moveTo>
                  <a:lnTo>
                    <a:pt x="3259" y="2081"/>
                  </a:lnTo>
                  <a:cubicBezTo>
                    <a:pt x="2582" y="2231"/>
                    <a:pt x="1880" y="2005"/>
                    <a:pt x="1329" y="1579"/>
                  </a:cubicBezTo>
                  <a:cubicBezTo>
                    <a:pt x="752" y="1178"/>
                    <a:pt x="351" y="602"/>
                    <a:pt x="1" y="0"/>
                  </a:cubicBezTo>
                  <a:cubicBezTo>
                    <a:pt x="402" y="226"/>
                    <a:pt x="853" y="276"/>
                    <a:pt x="1304" y="351"/>
                  </a:cubicBezTo>
                  <a:cubicBezTo>
                    <a:pt x="1730" y="401"/>
                    <a:pt x="2206" y="477"/>
                    <a:pt x="2582" y="702"/>
                  </a:cubicBezTo>
                  <a:cubicBezTo>
                    <a:pt x="2983" y="928"/>
                    <a:pt x="3284" y="1354"/>
                    <a:pt x="3259" y="178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7"/>
            <p:cNvSpPr/>
            <p:nvPr/>
          </p:nvSpPr>
          <p:spPr>
            <a:xfrm>
              <a:off x="7369650" y="3993775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extrusionOk="0">
                  <a:moveTo>
                    <a:pt x="602" y="2081"/>
                  </a:moveTo>
                  <a:cubicBezTo>
                    <a:pt x="978" y="2707"/>
                    <a:pt x="1679" y="3183"/>
                    <a:pt x="2406" y="3058"/>
                  </a:cubicBezTo>
                  <a:lnTo>
                    <a:pt x="2406" y="3058"/>
                  </a:lnTo>
                  <a:lnTo>
                    <a:pt x="2732" y="2958"/>
                  </a:lnTo>
                  <a:cubicBezTo>
                    <a:pt x="2932" y="2482"/>
                    <a:pt x="2857" y="1930"/>
                    <a:pt x="2582" y="1479"/>
                  </a:cubicBezTo>
                  <a:lnTo>
                    <a:pt x="2582" y="1479"/>
                  </a:lnTo>
                  <a:cubicBezTo>
                    <a:pt x="2331" y="1053"/>
                    <a:pt x="1905" y="727"/>
                    <a:pt x="1429" y="502"/>
                  </a:cubicBezTo>
                  <a:lnTo>
                    <a:pt x="1429" y="502"/>
                  </a:lnTo>
                  <a:cubicBezTo>
                    <a:pt x="978" y="276"/>
                    <a:pt x="476" y="151"/>
                    <a:pt x="0" y="0"/>
                  </a:cubicBezTo>
                  <a:lnTo>
                    <a:pt x="0" y="0"/>
                  </a:lnTo>
                  <a:cubicBezTo>
                    <a:pt x="100" y="727"/>
                    <a:pt x="226" y="1454"/>
                    <a:pt x="602" y="20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7"/>
            <p:cNvSpPr/>
            <p:nvPr/>
          </p:nvSpPr>
          <p:spPr>
            <a:xfrm>
              <a:off x="7369650" y="3993775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fill="none" extrusionOk="0">
                  <a:moveTo>
                    <a:pt x="2406" y="3058"/>
                  </a:moveTo>
                  <a:cubicBezTo>
                    <a:pt x="1679" y="3183"/>
                    <a:pt x="978" y="2707"/>
                    <a:pt x="602" y="2081"/>
                  </a:cubicBezTo>
                  <a:cubicBezTo>
                    <a:pt x="226" y="1454"/>
                    <a:pt x="100" y="727"/>
                    <a:pt x="0" y="0"/>
                  </a:cubicBezTo>
                  <a:cubicBezTo>
                    <a:pt x="476" y="151"/>
                    <a:pt x="978" y="276"/>
                    <a:pt x="1429" y="502"/>
                  </a:cubicBezTo>
                  <a:cubicBezTo>
                    <a:pt x="1905" y="727"/>
                    <a:pt x="2331" y="1053"/>
                    <a:pt x="2582" y="1479"/>
                  </a:cubicBezTo>
                  <a:cubicBezTo>
                    <a:pt x="2857" y="1930"/>
                    <a:pt x="2932" y="2482"/>
                    <a:pt x="2732" y="295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7"/>
            <p:cNvSpPr/>
            <p:nvPr/>
          </p:nvSpPr>
          <p:spPr>
            <a:xfrm>
              <a:off x="7439200" y="3959925"/>
              <a:ext cx="49525" cy="104050"/>
            </a:xfrm>
            <a:custGeom>
              <a:avLst/>
              <a:gdLst/>
              <a:ahLst/>
              <a:cxnLst/>
              <a:rect l="l" t="t" r="r" b="b"/>
              <a:pathLst>
                <a:path w="1981" h="4162" extrusionOk="0">
                  <a:moveTo>
                    <a:pt x="25" y="1831"/>
                  </a:moveTo>
                  <a:cubicBezTo>
                    <a:pt x="0" y="2608"/>
                    <a:pt x="276" y="3359"/>
                    <a:pt x="551" y="4061"/>
                  </a:cubicBezTo>
                  <a:lnTo>
                    <a:pt x="551" y="4061"/>
                  </a:lnTo>
                  <a:lnTo>
                    <a:pt x="877" y="4161"/>
                  </a:lnTo>
                  <a:cubicBezTo>
                    <a:pt x="1604" y="3710"/>
                    <a:pt x="1980" y="2758"/>
                    <a:pt x="1729" y="1956"/>
                  </a:cubicBezTo>
                  <a:lnTo>
                    <a:pt x="1729" y="1956"/>
                  </a:lnTo>
                  <a:cubicBezTo>
                    <a:pt x="1654" y="1630"/>
                    <a:pt x="1454" y="1329"/>
                    <a:pt x="1328" y="1004"/>
                  </a:cubicBezTo>
                  <a:lnTo>
                    <a:pt x="1328" y="1004"/>
                  </a:lnTo>
                  <a:cubicBezTo>
                    <a:pt x="1203" y="678"/>
                    <a:pt x="1103" y="327"/>
                    <a:pt x="1228" y="1"/>
                  </a:cubicBezTo>
                  <a:lnTo>
                    <a:pt x="1228" y="1"/>
                  </a:lnTo>
                  <a:cubicBezTo>
                    <a:pt x="501" y="252"/>
                    <a:pt x="75" y="1054"/>
                    <a:pt x="25" y="18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7"/>
            <p:cNvSpPr/>
            <p:nvPr/>
          </p:nvSpPr>
          <p:spPr>
            <a:xfrm>
              <a:off x="7439200" y="3959300"/>
              <a:ext cx="49525" cy="104675"/>
            </a:xfrm>
            <a:custGeom>
              <a:avLst/>
              <a:gdLst/>
              <a:ahLst/>
              <a:cxnLst/>
              <a:rect l="l" t="t" r="r" b="b"/>
              <a:pathLst>
                <a:path w="1981" h="4187" fill="none" extrusionOk="0">
                  <a:moveTo>
                    <a:pt x="877" y="4186"/>
                  </a:moveTo>
                  <a:lnTo>
                    <a:pt x="551" y="4086"/>
                  </a:lnTo>
                  <a:cubicBezTo>
                    <a:pt x="276" y="3384"/>
                    <a:pt x="0" y="2633"/>
                    <a:pt x="25" y="1856"/>
                  </a:cubicBezTo>
                  <a:cubicBezTo>
                    <a:pt x="75" y="1079"/>
                    <a:pt x="501" y="277"/>
                    <a:pt x="1228" y="1"/>
                  </a:cubicBezTo>
                  <a:cubicBezTo>
                    <a:pt x="1103" y="352"/>
                    <a:pt x="1203" y="703"/>
                    <a:pt x="1328" y="1029"/>
                  </a:cubicBezTo>
                  <a:cubicBezTo>
                    <a:pt x="1454" y="1354"/>
                    <a:pt x="1654" y="1655"/>
                    <a:pt x="1729" y="1981"/>
                  </a:cubicBezTo>
                  <a:cubicBezTo>
                    <a:pt x="1980" y="2783"/>
                    <a:pt x="1604" y="3735"/>
                    <a:pt x="877" y="418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7"/>
            <p:cNvSpPr/>
            <p:nvPr/>
          </p:nvSpPr>
          <p:spPr>
            <a:xfrm>
              <a:off x="7453600" y="4165450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extrusionOk="0">
                  <a:moveTo>
                    <a:pt x="552" y="402"/>
                  </a:moveTo>
                  <a:cubicBezTo>
                    <a:pt x="201" y="602"/>
                    <a:pt x="1" y="1053"/>
                    <a:pt x="1" y="1454"/>
                  </a:cubicBezTo>
                  <a:lnTo>
                    <a:pt x="1" y="1454"/>
                  </a:lnTo>
                  <a:cubicBezTo>
                    <a:pt x="1" y="1880"/>
                    <a:pt x="201" y="2281"/>
                    <a:pt x="502" y="2582"/>
                  </a:cubicBezTo>
                  <a:lnTo>
                    <a:pt x="502" y="2582"/>
                  </a:lnTo>
                  <a:cubicBezTo>
                    <a:pt x="803" y="2908"/>
                    <a:pt x="1179" y="3108"/>
                    <a:pt x="1580" y="3234"/>
                  </a:cubicBezTo>
                  <a:lnTo>
                    <a:pt x="1580" y="3234"/>
                  </a:lnTo>
                  <a:cubicBezTo>
                    <a:pt x="1454" y="3108"/>
                    <a:pt x="1454" y="2858"/>
                    <a:pt x="1554" y="2682"/>
                  </a:cubicBezTo>
                  <a:lnTo>
                    <a:pt x="1554" y="2682"/>
                  </a:lnTo>
                  <a:cubicBezTo>
                    <a:pt x="1630" y="2507"/>
                    <a:pt x="1780" y="2382"/>
                    <a:pt x="1880" y="2206"/>
                  </a:cubicBezTo>
                  <a:lnTo>
                    <a:pt x="1880" y="2206"/>
                  </a:lnTo>
                  <a:cubicBezTo>
                    <a:pt x="2131" y="1830"/>
                    <a:pt x="2206" y="1329"/>
                    <a:pt x="2056" y="903"/>
                  </a:cubicBezTo>
                  <a:lnTo>
                    <a:pt x="2056" y="903"/>
                  </a:lnTo>
                  <a:cubicBezTo>
                    <a:pt x="1880" y="477"/>
                    <a:pt x="1529" y="126"/>
                    <a:pt x="1078" y="1"/>
                  </a:cubicBezTo>
                  <a:lnTo>
                    <a:pt x="10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7"/>
            <p:cNvSpPr/>
            <p:nvPr/>
          </p:nvSpPr>
          <p:spPr>
            <a:xfrm>
              <a:off x="7453600" y="4165450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fill="none" extrusionOk="0">
                  <a:moveTo>
                    <a:pt x="552" y="402"/>
                  </a:moveTo>
                  <a:lnTo>
                    <a:pt x="1078" y="1"/>
                  </a:lnTo>
                  <a:cubicBezTo>
                    <a:pt x="1529" y="126"/>
                    <a:pt x="1880" y="477"/>
                    <a:pt x="2056" y="903"/>
                  </a:cubicBezTo>
                  <a:cubicBezTo>
                    <a:pt x="2206" y="1329"/>
                    <a:pt x="2131" y="1830"/>
                    <a:pt x="1880" y="2206"/>
                  </a:cubicBezTo>
                  <a:cubicBezTo>
                    <a:pt x="1780" y="2382"/>
                    <a:pt x="1630" y="2507"/>
                    <a:pt x="1554" y="2682"/>
                  </a:cubicBezTo>
                  <a:cubicBezTo>
                    <a:pt x="1454" y="2858"/>
                    <a:pt x="1454" y="3108"/>
                    <a:pt x="1580" y="3234"/>
                  </a:cubicBezTo>
                  <a:cubicBezTo>
                    <a:pt x="1179" y="3108"/>
                    <a:pt x="803" y="2883"/>
                    <a:pt x="502" y="2582"/>
                  </a:cubicBezTo>
                  <a:cubicBezTo>
                    <a:pt x="201" y="2281"/>
                    <a:pt x="1" y="1880"/>
                    <a:pt x="1" y="1454"/>
                  </a:cubicBezTo>
                  <a:cubicBezTo>
                    <a:pt x="1" y="1053"/>
                    <a:pt x="201" y="602"/>
                    <a:pt x="552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7"/>
            <p:cNvSpPr/>
            <p:nvPr/>
          </p:nvSpPr>
          <p:spPr>
            <a:xfrm>
              <a:off x="7489950" y="4143525"/>
              <a:ext cx="80225" cy="65800"/>
            </a:xfrm>
            <a:custGeom>
              <a:avLst/>
              <a:gdLst/>
              <a:ahLst/>
              <a:cxnLst/>
              <a:rect l="l" t="t" r="r" b="b"/>
              <a:pathLst>
                <a:path w="3209" h="2632" extrusionOk="0">
                  <a:moveTo>
                    <a:pt x="1078" y="25"/>
                  </a:moveTo>
                  <a:lnTo>
                    <a:pt x="25" y="301"/>
                  </a:lnTo>
                  <a:cubicBezTo>
                    <a:pt x="0" y="827"/>
                    <a:pt x="351" y="1304"/>
                    <a:pt x="752" y="1655"/>
                  </a:cubicBezTo>
                  <a:lnTo>
                    <a:pt x="752" y="1655"/>
                  </a:lnTo>
                  <a:cubicBezTo>
                    <a:pt x="1429" y="2231"/>
                    <a:pt x="2306" y="2582"/>
                    <a:pt x="3208" y="2632"/>
                  </a:cubicBezTo>
                  <a:lnTo>
                    <a:pt x="3208" y="2632"/>
                  </a:lnTo>
                  <a:cubicBezTo>
                    <a:pt x="2907" y="2356"/>
                    <a:pt x="2757" y="1955"/>
                    <a:pt x="2632" y="1579"/>
                  </a:cubicBezTo>
                  <a:lnTo>
                    <a:pt x="2632" y="1579"/>
                  </a:lnTo>
                  <a:cubicBezTo>
                    <a:pt x="2506" y="1178"/>
                    <a:pt x="2406" y="777"/>
                    <a:pt x="2156" y="452"/>
                  </a:cubicBezTo>
                  <a:lnTo>
                    <a:pt x="2156" y="452"/>
                  </a:lnTo>
                  <a:cubicBezTo>
                    <a:pt x="1955" y="176"/>
                    <a:pt x="1654" y="0"/>
                    <a:pt x="1329" y="0"/>
                  </a:cubicBezTo>
                  <a:lnTo>
                    <a:pt x="1329" y="0"/>
                  </a:lnTo>
                  <a:cubicBezTo>
                    <a:pt x="1253" y="0"/>
                    <a:pt x="1178" y="0"/>
                    <a:pt x="1078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7"/>
            <p:cNvSpPr/>
            <p:nvPr/>
          </p:nvSpPr>
          <p:spPr>
            <a:xfrm>
              <a:off x="7489950" y="4141025"/>
              <a:ext cx="80225" cy="68300"/>
            </a:xfrm>
            <a:custGeom>
              <a:avLst/>
              <a:gdLst/>
              <a:ahLst/>
              <a:cxnLst/>
              <a:rect l="l" t="t" r="r" b="b"/>
              <a:pathLst>
                <a:path w="3209" h="2732" fill="none" extrusionOk="0">
                  <a:moveTo>
                    <a:pt x="25" y="401"/>
                  </a:moveTo>
                  <a:lnTo>
                    <a:pt x="1078" y="125"/>
                  </a:lnTo>
                  <a:cubicBezTo>
                    <a:pt x="1479" y="0"/>
                    <a:pt x="1905" y="226"/>
                    <a:pt x="2156" y="552"/>
                  </a:cubicBezTo>
                  <a:cubicBezTo>
                    <a:pt x="2406" y="877"/>
                    <a:pt x="2506" y="1278"/>
                    <a:pt x="2632" y="1679"/>
                  </a:cubicBezTo>
                  <a:cubicBezTo>
                    <a:pt x="2757" y="2055"/>
                    <a:pt x="2907" y="2456"/>
                    <a:pt x="3208" y="2732"/>
                  </a:cubicBezTo>
                  <a:cubicBezTo>
                    <a:pt x="2306" y="2682"/>
                    <a:pt x="1429" y="2331"/>
                    <a:pt x="752" y="1755"/>
                  </a:cubicBezTo>
                  <a:cubicBezTo>
                    <a:pt x="351" y="1404"/>
                    <a:pt x="0" y="927"/>
                    <a:pt x="25" y="4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7"/>
            <p:cNvSpPr/>
            <p:nvPr/>
          </p:nvSpPr>
          <p:spPr>
            <a:xfrm>
              <a:off x="7508750" y="4104675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426" y="401"/>
                  </a:moveTo>
                  <a:lnTo>
                    <a:pt x="0" y="677"/>
                  </a:lnTo>
                  <a:cubicBezTo>
                    <a:pt x="401" y="1279"/>
                    <a:pt x="1153" y="1579"/>
                    <a:pt x="1905" y="1579"/>
                  </a:cubicBezTo>
                  <a:lnTo>
                    <a:pt x="1905" y="1579"/>
                  </a:lnTo>
                  <a:cubicBezTo>
                    <a:pt x="2632" y="1579"/>
                    <a:pt x="3333" y="1304"/>
                    <a:pt x="4010" y="1003"/>
                  </a:cubicBezTo>
                  <a:lnTo>
                    <a:pt x="4010" y="1003"/>
                  </a:lnTo>
                  <a:cubicBezTo>
                    <a:pt x="3584" y="928"/>
                    <a:pt x="3183" y="702"/>
                    <a:pt x="2807" y="502"/>
                  </a:cubicBezTo>
                  <a:lnTo>
                    <a:pt x="2807" y="502"/>
                  </a:lnTo>
                  <a:cubicBezTo>
                    <a:pt x="2431" y="276"/>
                    <a:pt x="2030" y="76"/>
                    <a:pt x="1604" y="0"/>
                  </a:cubicBezTo>
                  <a:lnTo>
                    <a:pt x="1604" y="0"/>
                  </a:lnTo>
                  <a:cubicBezTo>
                    <a:pt x="1529" y="0"/>
                    <a:pt x="1454" y="0"/>
                    <a:pt x="1379" y="0"/>
                  </a:cubicBezTo>
                  <a:lnTo>
                    <a:pt x="1379" y="0"/>
                  </a:lnTo>
                  <a:cubicBezTo>
                    <a:pt x="1003" y="0"/>
                    <a:pt x="652" y="126"/>
                    <a:pt x="426" y="4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7"/>
            <p:cNvSpPr/>
            <p:nvPr/>
          </p:nvSpPr>
          <p:spPr>
            <a:xfrm>
              <a:off x="7508750" y="4103425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0" y="727"/>
                  </a:moveTo>
                  <a:lnTo>
                    <a:pt x="426" y="451"/>
                  </a:lnTo>
                  <a:cubicBezTo>
                    <a:pt x="702" y="126"/>
                    <a:pt x="1178" y="0"/>
                    <a:pt x="1604" y="50"/>
                  </a:cubicBezTo>
                  <a:cubicBezTo>
                    <a:pt x="2030" y="126"/>
                    <a:pt x="2431" y="326"/>
                    <a:pt x="2807" y="552"/>
                  </a:cubicBezTo>
                  <a:cubicBezTo>
                    <a:pt x="3183" y="752"/>
                    <a:pt x="3584" y="978"/>
                    <a:pt x="4010" y="1053"/>
                  </a:cubicBezTo>
                  <a:cubicBezTo>
                    <a:pt x="3333" y="1354"/>
                    <a:pt x="2632" y="1629"/>
                    <a:pt x="1905" y="1629"/>
                  </a:cubicBezTo>
                  <a:cubicBezTo>
                    <a:pt x="1153" y="1629"/>
                    <a:pt x="401" y="1329"/>
                    <a:pt x="0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7"/>
            <p:cNvSpPr/>
            <p:nvPr/>
          </p:nvSpPr>
          <p:spPr>
            <a:xfrm>
              <a:off x="7507475" y="40551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1304" y="201"/>
                  </a:moveTo>
                  <a:cubicBezTo>
                    <a:pt x="1003" y="251"/>
                    <a:pt x="703" y="326"/>
                    <a:pt x="452" y="477"/>
                  </a:cubicBezTo>
                  <a:lnTo>
                    <a:pt x="452" y="477"/>
                  </a:lnTo>
                  <a:cubicBezTo>
                    <a:pt x="201" y="652"/>
                    <a:pt x="1" y="903"/>
                    <a:pt x="1" y="1204"/>
                  </a:cubicBezTo>
                  <a:lnTo>
                    <a:pt x="1" y="1204"/>
                  </a:lnTo>
                  <a:lnTo>
                    <a:pt x="277" y="1680"/>
                  </a:lnTo>
                  <a:cubicBezTo>
                    <a:pt x="953" y="1805"/>
                    <a:pt x="1705" y="1830"/>
                    <a:pt x="2307" y="1479"/>
                  </a:cubicBezTo>
                  <a:lnTo>
                    <a:pt x="2307" y="1479"/>
                  </a:lnTo>
                  <a:cubicBezTo>
                    <a:pt x="2858" y="1153"/>
                    <a:pt x="3209" y="577"/>
                    <a:pt x="3535" y="1"/>
                  </a:cubicBezTo>
                  <a:lnTo>
                    <a:pt x="3535" y="1"/>
                  </a:lnTo>
                  <a:lnTo>
                    <a:pt x="3510" y="1"/>
                  </a:lnTo>
                  <a:lnTo>
                    <a:pt x="3510" y="1"/>
                  </a:lnTo>
                  <a:cubicBezTo>
                    <a:pt x="2783" y="1"/>
                    <a:pt x="2031" y="76"/>
                    <a:pt x="1304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7"/>
            <p:cNvSpPr/>
            <p:nvPr/>
          </p:nvSpPr>
          <p:spPr>
            <a:xfrm>
              <a:off x="7507475" y="40551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2307" y="1479"/>
                  </a:moveTo>
                  <a:cubicBezTo>
                    <a:pt x="1705" y="1830"/>
                    <a:pt x="953" y="1805"/>
                    <a:pt x="277" y="1680"/>
                  </a:cubicBezTo>
                  <a:lnTo>
                    <a:pt x="1" y="1204"/>
                  </a:lnTo>
                  <a:cubicBezTo>
                    <a:pt x="1" y="903"/>
                    <a:pt x="201" y="652"/>
                    <a:pt x="452" y="477"/>
                  </a:cubicBezTo>
                  <a:cubicBezTo>
                    <a:pt x="703" y="326"/>
                    <a:pt x="1003" y="251"/>
                    <a:pt x="1304" y="201"/>
                  </a:cubicBezTo>
                  <a:cubicBezTo>
                    <a:pt x="2031" y="76"/>
                    <a:pt x="2783" y="1"/>
                    <a:pt x="3535" y="1"/>
                  </a:cubicBezTo>
                  <a:cubicBezTo>
                    <a:pt x="3209" y="577"/>
                    <a:pt x="2858" y="1153"/>
                    <a:pt x="2307" y="147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7"/>
            <p:cNvSpPr/>
            <p:nvPr/>
          </p:nvSpPr>
          <p:spPr>
            <a:xfrm>
              <a:off x="7481800" y="3979975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extrusionOk="0">
                  <a:moveTo>
                    <a:pt x="276" y="2156"/>
                  </a:moveTo>
                  <a:cubicBezTo>
                    <a:pt x="151" y="2357"/>
                    <a:pt x="51" y="2608"/>
                    <a:pt x="25" y="2833"/>
                  </a:cubicBezTo>
                  <a:lnTo>
                    <a:pt x="25" y="2833"/>
                  </a:lnTo>
                  <a:cubicBezTo>
                    <a:pt x="0" y="3084"/>
                    <a:pt x="51" y="3334"/>
                    <a:pt x="176" y="3535"/>
                  </a:cubicBezTo>
                  <a:lnTo>
                    <a:pt x="176" y="3535"/>
                  </a:lnTo>
                  <a:lnTo>
                    <a:pt x="752" y="3760"/>
                  </a:lnTo>
                  <a:cubicBezTo>
                    <a:pt x="1504" y="3585"/>
                    <a:pt x="2081" y="2933"/>
                    <a:pt x="2381" y="2232"/>
                  </a:cubicBezTo>
                  <a:lnTo>
                    <a:pt x="2381" y="2232"/>
                  </a:lnTo>
                  <a:cubicBezTo>
                    <a:pt x="2707" y="1530"/>
                    <a:pt x="2807" y="753"/>
                    <a:pt x="2883" y="1"/>
                  </a:cubicBezTo>
                  <a:lnTo>
                    <a:pt x="2883" y="1"/>
                  </a:lnTo>
                  <a:cubicBezTo>
                    <a:pt x="1880" y="552"/>
                    <a:pt x="827" y="1154"/>
                    <a:pt x="276" y="2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7"/>
            <p:cNvSpPr/>
            <p:nvPr/>
          </p:nvSpPr>
          <p:spPr>
            <a:xfrm>
              <a:off x="7481800" y="3979975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fill="none" extrusionOk="0">
                  <a:moveTo>
                    <a:pt x="752" y="3760"/>
                  </a:moveTo>
                  <a:lnTo>
                    <a:pt x="176" y="3535"/>
                  </a:lnTo>
                  <a:cubicBezTo>
                    <a:pt x="51" y="3334"/>
                    <a:pt x="0" y="3084"/>
                    <a:pt x="25" y="2833"/>
                  </a:cubicBezTo>
                  <a:cubicBezTo>
                    <a:pt x="51" y="2608"/>
                    <a:pt x="151" y="2357"/>
                    <a:pt x="276" y="2156"/>
                  </a:cubicBezTo>
                  <a:cubicBezTo>
                    <a:pt x="827" y="1154"/>
                    <a:pt x="1880" y="552"/>
                    <a:pt x="2883" y="1"/>
                  </a:cubicBezTo>
                  <a:cubicBezTo>
                    <a:pt x="2807" y="753"/>
                    <a:pt x="2707" y="1530"/>
                    <a:pt x="2381" y="2232"/>
                  </a:cubicBezTo>
                  <a:cubicBezTo>
                    <a:pt x="2081" y="2933"/>
                    <a:pt x="1504" y="3585"/>
                    <a:pt x="752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7"/>
            <p:cNvSpPr/>
            <p:nvPr/>
          </p:nvSpPr>
          <p:spPr>
            <a:xfrm>
              <a:off x="7381550" y="4045800"/>
              <a:ext cx="147900" cy="139075"/>
            </a:xfrm>
            <a:custGeom>
              <a:avLst/>
              <a:gdLst/>
              <a:ahLst/>
              <a:cxnLst/>
              <a:rect l="l" t="t" r="r" b="b"/>
              <a:pathLst>
                <a:path w="5916" h="5563" extrusionOk="0">
                  <a:moveTo>
                    <a:pt x="2967" y="1"/>
                  </a:moveTo>
                  <a:cubicBezTo>
                    <a:pt x="1587" y="1"/>
                    <a:pt x="385" y="1025"/>
                    <a:pt x="201" y="2431"/>
                  </a:cubicBezTo>
                  <a:cubicBezTo>
                    <a:pt x="0" y="3960"/>
                    <a:pt x="1078" y="5338"/>
                    <a:pt x="2607" y="5538"/>
                  </a:cubicBezTo>
                  <a:cubicBezTo>
                    <a:pt x="2730" y="5555"/>
                    <a:pt x="2853" y="5563"/>
                    <a:pt x="2975" y="5563"/>
                  </a:cubicBezTo>
                  <a:cubicBezTo>
                    <a:pt x="4333" y="5563"/>
                    <a:pt x="5531" y="4561"/>
                    <a:pt x="5715" y="3158"/>
                  </a:cubicBezTo>
                  <a:cubicBezTo>
                    <a:pt x="5915" y="1629"/>
                    <a:pt x="4837" y="225"/>
                    <a:pt x="3334" y="25"/>
                  </a:cubicBezTo>
                  <a:cubicBezTo>
                    <a:pt x="3211" y="9"/>
                    <a:pt x="3088" y="1"/>
                    <a:pt x="2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7"/>
            <p:cNvSpPr/>
            <p:nvPr/>
          </p:nvSpPr>
          <p:spPr>
            <a:xfrm>
              <a:off x="7381550" y="4041400"/>
              <a:ext cx="147900" cy="147875"/>
            </a:xfrm>
            <a:custGeom>
              <a:avLst/>
              <a:gdLst/>
              <a:ahLst/>
              <a:cxnLst/>
              <a:rect l="l" t="t" r="r" b="b"/>
              <a:pathLst>
                <a:path w="5916" h="5915" fill="none" extrusionOk="0">
                  <a:moveTo>
                    <a:pt x="201" y="2607"/>
                  </a:moveTo>
                  <a:cubicBezTo>
                    <a:pt x="0" y="4136"/>
                    <a:pt x="1078" y="5514"/>
                    <a:pt x="2607" y="5714"/>
                  </a:cubicBezTo>
                  <a:cubicBezTo>
                    <a:pt x="4111" y="5915"/>
                    <a:pt x="5514" y="4862"/>
                    <a:pt x="5715" y="3334"/>
                  </a:cubicBezTo>
                  <a:cubicBezTo>
                    <a:pt x="5915" y="1805"/>
                    <a:pt x="4837" y="401"/>
                    <a:pt x="3334" y="201"/>
                  </a:cubicBezTo>
                  <a:cubicBezTo>
                    <a:pt x="1805" y="0"/>
                    <a:pt x="401" y="1078"/>
                    <a:pt x="201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7"/>
            <p:cNvSpPr/>
            <p:nvPr/>
          </p:nvSpPr>
          <p:spPr>
            <a:xfrm>
              <a:off x="7381550" y="404890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7"/>
            <p:cNvSpPr/>
            <p:nvPr/>
          </p:nvSpPr>
          <p:spPr>
            <a:xfrm>
              <a:off x="7060750" y="3806425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7"/>
            <p:cNvSpPr/>
            <p:nvPr/>
          </p:nvSpPr>
          <p:spPr>
            <a:xfrm>
              <a:off x="7060750" y="3806425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fill="none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7"/>
            <p:cNvSpPr/>
            <p:nvPr/>
          </p:nvSpPr>
          <p:spPr>
            <a:xfrm>
              <a:off x="7093325" y="3717450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7"/>
            <p:cNvSpPr/>
            <p:nvPr/>
          </p:nvSpPr>
          <p:spPr>
            <a:xfrm>
              <a:off x="7093325" y="3717450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fill="none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7"/>
            <p:cNvSpPr/>
            <p:nvPr/>
          </p:nvSpPr>
          <p:spPr>
            <a:xfrm>
              <a:off x="7086425" y="3595900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7"/>
            <p:cNvSpPr/>
            <p:nvPr/>
          </p:nvSpPr>
          <p:spPr>
            <a:xfrm>
              <a:off x="7086425" y="3595900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fill="none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7"/>
            <p:cNvSpPr/>
            <p:nvPr/>
          </p:nvSpPr>
          <p:spPr>
            <a:xfrm>
              <a:off x="7049475" y="3531375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7"/>
            <p:cNvSpPr/>
            <p:nvPr/>
          </p:nvSpPr>
          <p:spPr>
            <a:xfrm>
              <a:off x="7049475" y="3531375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fill="none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7"/>
            <p:cNvSpPr/>
            <p:nvPr/>
          </p:nvSpPr>
          <p:spPr>
            <a:xfrm>
              <a:off x="6983050" y="3468075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7"/>
            <p:cNvSpPr/>
            <p:nvPr/>
          </p:nvSpPr>
          <p:spPr>
            <a:xfrm>
              <a:off x="6983050" y="3468075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fill="none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7"/>
            <p:cNvSpPr/>
            <p:nvPr/>
          </p:nvSpPr>
          <p:spPr>
            <a:xfrm>
              <a:off x="6880300" y="3474350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7"/>
            <p:cNvSpPr/>
            <p:nvPr/>
          </p:nvSpPr>
          <p:spPr>
            <a:xfrm>
              <a:off x="6880300" y="3474350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fill="none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7"/>
            <p:cNvSpPr/>
            <p:nvPr/>
          </p:nvSpPr>
          <p:spPr>
            <a:xfrm>
              <a:off x="6969275" y="3837125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7"/>
            <p:cNvSpPr/>
            <p:nvPr/>
          </p:nvSpPr>
          <p:spPr>
            <a:xfrm>
              <a:off x="6969275" y="3837125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fill="none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7"/>
            <p:cNvSpPr/>
            <p:nvPr/>
          </p:nvSpPr>
          <p:spPr>
            <a:xfrm>
              <a:off x="6870275" y="3818325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7"/>
            <p:cNvSpPr/>
            <p:nvPr/>
          </p:nvSpPr>
          <p:spPr>
            <a:xfrm>
              <a:off x="6870275" y="3818325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fill="none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7"/>
            <p:cNvSpPr/>
            <p:nvPr/>
          </p:nvSpPr>
          <p:spPr>
            <a:xfrm>
              <a:off x="6751225" y="3764450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7"/>
            <p:cNvSpPr/>
            <p:nvPr/>
          </p:nvSpPr>
          <p:spPr>
            <a:xfrm>
              <a:off x="6751225" y="3764450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fill="none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7"/>
            <p:cNvSpPr/>
            <p:nvPr/>
          </p:nvSpPr>
          <p:spPr>
            <a:xfrm>
              <a:off x="6724900" y="3689875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7"/>
            <p:cNvSpPr/>
            <p:nvPr/>
          </p:nvSpPr>
          <p:spPr>
            <a:xfrm>
              <a:off x="6724900" y="3689875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fill="none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7"/>
            <p:cNvSpPr/>
            <p:nvPr/>
          </p:nvSpPr>
          <p:spPr>
            <a:xfrm>
              <a:off x="6747450" y="3564575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7"/>
            <p:cNvSpPr/>
            <p:nvPr/>
          </p:nvSpPr>
          <p:spPr>
            <a:xfrm>
              <a:off x="6747450" y="3564575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fill="none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7"/>
            <p:cNvSpPr/>
            <p:nvPr/>
          </p:nvSpPr>
          <p:spPr>
            <a:xfrm>
              <a:off x="6717375" y="3990650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7"/>
            <p:cNvSpPr/>
            <p:nvPr/>
          </p:nvSpPr>
          <p:spPr>
            <a:xfrm>
              <a:off x="6717375" y="3990650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fill="none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7"/>
            <p:cNvSpPr/>
            <p:nvPr/>
          </p:nvSpPr>
          <p:spPr>
            <a:xfrm>
              <a:off x="6778150" y="4008175"/>
              <a:ext cx="249400" cy="169200"/>
            </a:xfrm>
            <a:custGeom>
              <a:avLst/>
              <a:gdLst/>
              <a:ahLst/>
              <a:cxnLst/>
              <a:rect l="l" t="t" r="r" b="b"/>
              <a:pathLst>
                <a:path w="9976" h="6768" extrusionOk="0">
                  <a:moveTo>
                    <a:pt x="9926" y="6442"/>
                  </a:moveTo>
                  <a:cubicBezTo>
                    <a:pt x="9149" y="4863"/>
                    <a:pt x="7896" y="3535"/>
                    <a:pt x="6392" y="2607"/>
                  </a:cubicBezTo>
                  <a:cubicBezTo>
                    <a:pt x="6392" y="2607"/>
                    <a:pt x="6392" y="2607"/>
                    <a:pt x="6392" y="2607"/>
                  </a:cubicBezTo>
                  <a:cubicBezTo>
                    <a:pt x="6367" y="2582"/>
                    <a:pt x="6317" y="2557"/>
                    <a:pt x="6267" y="2532"/>
                  </a:cubicBezTo>
                  <a:cubicBezTo>
                    <a:pt x="6141" y="2457"/>
                    <a:pt x="6016" y="2382"/>
                    <a:pt x="5866" y="2307"/>
                  </a:cubicBezTo>
                  <a:cubicBezTo>
                    <a:pt x="5841" y="2307"/>
                    <a:pt x="5815" y="2282"/>
                    <a:pt x="5790" y="2256"/>
                  </a:cubicBezTo>
                  <a:cubicBezTo>
                    <a:pt x="5765" y="1755"/>
                    <a:pt x="5490" y="1254"/>
                    <a:pt x="5064" y="978"/>
                  </a:cubicBezTo>
                  <a:cubicBezTo>
                    <a:pt x="4963" y="903"/>
                    <a:pt x="4838" y="953"/>
                    <a:pt x="4788" y="1053"/>
                  </a:cubicBezTo>
                  <a:cubicBezTo>
                    <a:pt x="4738" y="1129"/>
                    <a:pt x="4763" y="1254"/>
                    <a:pt x="4863" y="1304"/>
                  </a:cubicBezTo>
                  <a:cubicBezTo>
                    <a:pt x="5139" y="1480"/>
                    <a:pt x="5314" y="1755"/>
                    <a:pt x="5389" y="2081"/>
                  </a:cubicBezTo>
                  <a:cubicBezTo>
                    <a:pt x="4863" y="1855"/>
                    <a:pt x="4337" y="1655"/>
                    <a:pt x="3785" y="1530"/>
                  </a:cubicBezTo>
                  <a:cubicBezTo>
                    <a:pt x="3785" y="1505"/>
                    <a:pt x="3785" y="1480"/>
                    <a:pt x="3785" y="1480"/>
                  </a:cubicBezTo>
                  <a:cubicBezTo>
                    <a:pt x="3334" y="753"/>
                    <a:pt x="2557" y="201"/>
                    <a:pt x="1730" y="26"/>
                  </a:cubicBezTo>
                  <a:cubicBezTo>
                    <a:pt x="1630" y="1"/>
                    <a:pt x="1505" y="76"/>
                    <a:pt x="1505" y="176"/>
                  </a:cubicBezTo>
                  <a:cubicBezTo>
                    <a:pt x="1480" y="277"/>
                    <a:pt x="1530" y="377"/>
                    <a:pt x="1630" y="402"/>
                  </a:cubicBezTo>
                  <a:cubicBezTo>
                    <a:pt x="2282" y="552"/>
                    <a:pt x="2858" y="903"/>
                    <a:pt x="3259" y="1404"/>
                  </a:cubicBezTo>
                  <a:cubicBezTo>
                    <a:pt x="2231" y="1229"/>
                    <a:pt x="1204" y="1204"/>
                    <a:pt x="176" y="1354"/>
                  </a:cubicBezTo>
                  <a:cubicBezTo>
                    <a:pt x="51" y="1354"/>
                    <a:pt x="1" y="1454"/>
                    <a:pt x="1" y="1555"/>
                  </a:cubicBezTo>
                  <a:cubicBezTo>
                    <a:pt x="26" y="1630"/>
                    <a:pt x="51" y="1680"/>
                    <a:pt x="101" y="1705"/>
                  </a:cubicBezTo>
                  <a:cubicBezTo>
                    <a:pt x="151" y="1730"/>
                    <a:pt x="176" y="1730"/>
                    <a:pt x="226" y="1730"/>
                  </a:cubicBezTo>
                  <a:cubicBezTo>
                    <a:pt x="1204" y="1580"/>
                    <a:pt x="2231" y="1605"/>
                    <a:pt x="3209" y="1805"/>
                  </a:cubicBezTo>
                  <a:cubicBezTo>
                    <a:pt x="2833" y="2382"/>
                    <a:pt x="2156" y="2783"/>
                    <a:pt x="1455" y="2758"/>
                  </a:cubicBezTo>
                  <a:cubicBezTo>
                    <a:pt x="1329" y="2758"/>
                    <a:pt x="1254" y="2858"/>
                    <a:pt x="1254" y="2958"/>
                  </a:cubicBezTo>
                  <a:cubicBezTo>
                    <a:pt x="1254" y="3033"/>
                    <a:pt x="1304" y="3109"/>
                    <a:pt x="1354" y="3134"/>
                  </a:cubicBezTo>
                  <a:cubicBezTo>
                    <a:pt x="1379" y="3159"/>
                    <a:pt x="1404" y="3159"/>
                    <a:pt x="1455" y="3159"/>
                  </a:cubicBezTo>
                  <a:cubicBezTo>
                    <a:pt x="2332" y="3159"/>
                    <a:pt x="3184" y="2657"/>
                    <a:pt x="3610" y="1881"/>
                  </a:cubicBezTo>
                  <a:cubicBezTo>
                    <a:pt x="4236" y="2031"/>
                    <a:pt x="4863" y="2256"/>
                    <a:pt x="5465" y="2557"/>
                  </a:cubicBezTo>
                  <a:cubicBezTo>
                    <a:pt x="5490" y="2557"/>
                    <a:pt x="5490" y="2557"/>
                    <a:pt x="5490" y="2582"/>
                  </a:cubicBezTo>
                  <a:cubicBezTo>
                    <a:pt x="5515" y="2582"/>
                    <a:pt x="5540" y="2582"/>
                    <a:pt x="5565" y="2582"/>
                  </a:cubicBezTo>
                  <a:lnTo>
                    <a:pt x="5565" y="2582"/>
                  </a:lnTo>
                  <a:cubicBezTo>
                    <a:pt x="5615" y="2607"/>
                    <a:pt x="5665" y="2632"/>
                    <a:pt x="5690" y="2657"/>
                  </a:cubicBezTo>
                  <a:cubicBezTo>
                    <a:pt x="5765" y="2683"/>
                    <a:pt x="5815" y="2733"/>
                    <a:pt x="5891" y="2758"/>
                  </a:cubicBezTo>
                  <a:cubicBezTo>
                    <a:pt x="4963" y="3459"/>
                    <a:pt x="3760" y="3810"/>
                    <a:pt x="2632" y="3685"/>
                  </a:cubicBezTo>
                  <a:cubicBezTo>
                    <a:pt x="2507" y="3660"/>
                    <a:pt x="2432" y="3735"/>
                    <a:pt x="2407" y="3835"/>
                  </a:cubicBezTo>
                  <a:cubicBezTo>
                    <a:pt x="2407" y="3936"/>
                    <a:pt x="2432" y="3986"/>
                    <a:pt x="2507" y="4036"/>
                  </a:cubicBezTo>
                  <a:cubicBezTo>
                    <a:pt x="2532" y="4036"/>
                    <a:pt x="2557" y="4061"/>
                    <a:pt x="2582" y="4061"/>
                  </a:cubicBezTo>
                  <a:cubicBezTo>
                    <a:pt x="3886" y="4211"/>
                    <a:pt x="5239" y="3785"/>
                    <a:pt x="6242" y="2958"/>
                  </a:cubicBezTo>
                  <a:cubicBezTo>
                    <a:pt x="7670" y="3835"/>
                    <a:pt x="8848" y="5139"/>
                    <a:pt x="9575" y="6617"/>
                  </a:cubicBezTo>
                  <a:cubicBezTo>
                    <a:pt x="9625" y="6718"/>
                    <a:pt x="9750" y="6768"/>
                    <a:pt x="9825" y="6718"/>
                  </a:cubicBezTo>
                  <a:cubicBezTo>
                    <a:pt x="9926" y="6668"/>
                    <a:pt x="9976" y="6542"/>
                    <a:pt x="9926" y="6442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7"/>
            <p:cNvSpPr/>
            <p:nvPr/>
          </p:nvSpPr>
          <p:spPr>
            <a:xfrm>
              <a:off x="7035675" y="4021975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7"/>
            <p:cNvSpPr/>
            <p:nvPr/>
          </p:nvSpPr>
          <p:spPr>
            <a:xfrm>
              <a:off x="7035675" y="4021975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fill="none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7"/>
            <p:cNvSpPr/>
            <p:nvPr/>
          </p:nvSpPr>
          <p:spPr>
            <a:xfrm>
              <a:off x="7034425" y="4043900"/>
              <a:ext cx="214950" cy="209925"/>
            </a:xfrm>
            <a:custGeom>
              <a:avLst/>
              <a:gdLst/>
              <a:ahLst/>
              <a:cxnLst/>
              <a:rect l="l" t="t" r="r" b="b"/>
              <a:pathLst>
                <a:path w="8598" h="8397" extrusionOk="0">
                  <a:moveTo>
                    <a:pt x="26" y="8146"/>
                  </a:moveTo>
                  <a:cubicBezTo>
                    <a:pt x="427" y="6442"/>
                    <a:pt x="1329" y="4838"/>
                    <a:pt x="2607" y="3609"/>
                  </a:cubicBezTo>
                  <a:cubicBezTo>
                    <a:pt x="2607" y="3609"/>
                    <a:pt x="2607" y="3609"/>
                    <a:pt x="2607" y="3609"/>
                  </a:cubicBezTo>
                  <a:cubicBezTo>
                    <a:pt x="2632" y="3559"/>
                    <a:pt x="2657" y="3534"/>
                    <a:pt x="2707" y="3509"/>
                  </a:cubicBezTo>
                  <a:cubicBezTo>
                    <a:pt x="2808" y="3409"/>
                    <a:pt x="2933" y="3309"/>
                    <a:pt x="3033" y="3208"/>
                  </a:cubicBezTo>
                  <a:cubicBezTo>
                    <a:pt x="3058" y="3183"/>
                    <a:pt x="3083" y="3158"/>
                    <a:pt x="3108" y="3133"/>
                  </a:cubicBezTo>
                  <a:cubicBezTo>
                    <a:pt x="3008" y="2632"/>
                    <a:pt x="3158" y="2081"/>
                    <a:pt x="3534" y="1730"/>
                  </a:cubicBezTo>
                  <a:cubicBezTo>
                    <a:pt x="3610" y="1629"/>
                    <a:pt x="3735" y="1655"/>
                    <a:pt x="3810" y="1730"/>
                  </a:cubicBezTo>
                  <a:cubicBezTo>
                    <a:pt x="3885" y="1805"/>
                    <a:pt x="3885" y="1930"/>
                    <a:pt x="3810" y="2005"/>
                  </a:cubicBezTo>
                  <a:cubicBezTo>
                    <a:pt x="3585" y="2231"/>
                    <a:pt x="3459" y="2557"/>
                    <a:pt x="3459" y="2858"/>
                  </a:cubicBezTo>
                  <a:cubicBezTo>
                    <a:pt x="3910" y="2532"/>
                    <a:pt x="4387" y="2231"/>
                    <a:pt x="4888" y="1980"/>
                  </a:cubicBezTo>
                  <a:cubicBezTo>
                    <a:pt x="4888" y="1955"/>
                    <a:pt x="4888" y="1930"/>
                    <a:pt x="4888" y="1905"/>
                  </a:cubicBezTo>
                  <a:cubicBezTo>
                    <a:pt x="5163" y="1103"/>
                    <a:pt x="5790" y="401"/>
                    <a:pt x="6567" y="51"/>
                  </a:cubicBezTo>
                  <a:cubicBezTo>
                    <a:pt x="6667" y="0"/>
                    <a:pt x="6793" y="51"/>
                    <a:pt x="6818" y="151"/>
                  </a:cubicBezTo>
                  <a:cubicBezTo>
                    <a:pt x="6868" y="226"/>
                    <a:pt x="6818" y="351"/>
                    <a:pt x="6742" y="401"/>
                  </a:cubicBezTo>
                  <a:cubicBezTo>
                    <a:pt x="6141" y="677"/>
                    <a:pt x="5665" y="1153"/>
                    <a:pt x="5389" y="1730"/>
                  </a:cubicBezTo>
                  <a:cubicBezTo>
                    <a:pt x="6341" y="1329"/>
                    <a:pt x="7344" y="1053"/>
                    <a:pt x="8372" y="978"/>
                  </a:cubicBezTo>
                  <a:cubicBezTo>
                    <a:pt x="8497" y="978"/>
                    <a:pt x="8572" y="1053"/>
                    <a:pt x="8597" y="1153"/>
                  </a:cubicBezTo>
                  <a:cubicBezTo>
                    <a:pt x="8597" y="1203"/>
                    <a:pt x="8572" y="1279"/>
                    <a:pt x="8522" y="1304"/>
                  </a:cubicBezTo>
                  <a:cubicBezTo>
                    <a:pt x="8497" y="1329"/>
                    <a:pt x="8447" y="1354"/>
                    <a:pt x="8422" y="1354"/>
                  </a:cubicBezTo>
                  <a:cubicBezTo>
                    <a:pt x="7419" y="1429"/>
                    <a:pt x="6442" y="1705"/>
                    <a:pt x="5539" y="2106"/>
                  </a:cubicBezTo>
                  <a:cubicBezTo>
                    <a:pt x="6016" y="2582"/>
                    <a:pt x="6768" y="2807"/>
                    <a:pt x="7444" y="2657"/>
                  </a:cubicBezTo>
                  <a:cubicBezTo>
                    <a:pt x="7570" y="2632"/>
                    <a:pt x="7670" y="2682"/>
                    <a:pt x="7695" y="2782"/>
                  </a:cubicBezTo>
                  <a:cubicBezTo>
                    <a:pt x="7695" y="2858"/>
                    <a:pt x="7670" y="2933"/>
                    <a:pt x="7620" y="2983"/>
                  </a:cubicBezTo>
                  <a:cubicBezTo>
                    <a:pt x="7595" y="3008"/>
                    <a:pt x="7570" y="3008"/>
                    <a:pt x="7544" y="3033"/>
                  </a:cubicBezTo>
                  <a:cubicBezTo>
                    <a:pt x="6692" y="3234"/>
                    <a:pt x="5740" y="2933"/>
                    <a:pt x="5163" y="2281"/>
                  </a:cubicBezTo>
                  <a:cubicBezTo>
                    <a:pt x="4562" y="2557"/>
                    <a:pt x="4011" y="2933"/>
                    <a:pt x="3484" y="3334"/>
                  </a:cubicBezTo>
                  <a:cubicBezTo>
                    <a:pt x="3484" y="3359"/>
                    <a:pt x="3484" y="3359"/>
                    <a:pt x="3459" y="3384"/>
                  </a:cubicBezTo>
                  <a:cubicBezTo>
                    <a:pt x="3459" y="3384"/>
                    <a:pt x="3434" y="3409"/>
                    <a:pt x="3409" y="3409"/>
                  </a:cubicBezTo>
                  <a:lnTo>
                    <a:pt x="3409" y="3409"/>
                  </a:lnTo>
                  <a:cubicBezTo>
                    <a:pt x="3359" y="3434"/>
                    <a:pt x="3334" y="3459"/>
                    <a:pt x="3284" y="3509"/>
                  </a:cubicBezTo>
                  <a:cubicBezTo>
                    <a:pt x="3234" y="3534"/>
                    <a:pt x="3184" y="3609"/>
                    <a:pt x="3133" y="3660"/>
                  </a:cubicBezTo>
                  <a:cubicBezTo>
                    <a:pt x="4186" y="4111"/>
                    <a:pt x="5414" y="4186"/>
                    <a:pt x="6517" y="3785"/>
                  </a:cubicBezTo>
                  <a:cubicBezTo>
                    <a:pt x="6617" y="3760"/>
                    <a:pt x="6717" y="3810"/>
                    <a:pt x="6768" y="3910"/>
                  </a:cubicBezTo>
                  <a:cubicBezTo>
                    <a:pt x="6793" y="3985"/>
                    <a:pt x="6768" y="4061"/>
                    <a:pt x="6692" y="4136"/>
                  </a:cubicBezTo>
                  <a:cubicBezTo>
                    <a:pt x="6692" y="4136"/>
                    <a:pt x="6667" y="4161"/>
                    <a:pt x="6642" y="4161"/>
                  </a:cubicBezTo>
                  <a:cubicBezTo>
                    <a:pt x="5414" y="4587"/>
                    <a:pt x="3986" y="4512"/>
                    <a:pt x="2833" y="3935"/>
                  </a:cubicBezTo>
                  <a:cubicBezTo>
                    <a:pt x="1630" y="5113"/>
                    <a:pt x="777" y="6617"/>
                    <a:pt x="402" y="8246"/>
                  </a:cubicBezTo>
                  <a:cubicBezTo>
                    <a:pt x="376" y="8346"/>
                    <a:pt x="276" y="8396"/>
                    <a:pt x="176" y="8371"/>
                  </a:cubicBezTo>
                  <a:cubicBezTo>
                    <a:pt x="76" y="8371"/>
                    <a:pt x="1" y="8246"/>
                    <a:pt x="26" y="814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7"/>
            <p:cNvSpPr/>
            <p:nvPr/>
          </p:nvSpPr>
          <p:spPr>
            <a:xfrm>
              <a:off x="7026275" y="4235625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7"/>
            <p:cNvSpPr/>
            <p:nvPr/>
          </p:nvSpPr>
          <p:spPr>
            <a:xfrm>
              <a:off x="7026275" y="4235625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fill="none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7"/>
            <p:cNvSpPr/>
            <p:nvPr/>
          </p:nvSpPr>
          <p:spPr>
            <a:xfrm>
              <a:off x="7027525" y="4251300"/>
              <a:ext cx="199900" cy="141625"/>
            </a:xfrm>
            <a:custGeom>
              <a:avLst/>
              <a:gdLst/>
              <a:ahLst/>
              <a:cxnLst/>
              <a:rect l="l" t="t" r="r" b="b"/>
              <a:pathLst>
                <a:path w="7996" h="5665" extrusionOk="0">
                  <a:moveTo>
                    <a:pt x="51" y="5414"/>
                  </a:moveTo>
                  <a:cubicBezTo>
                    <a:pt x="652" y="4110"/>
                    <a:pt x="1630" y="3008"/>
                    <a:pt x="2833" y="2206"/>
                  </a:cubicBezTo>
                  <a:cubicBezTo>
                    <a:pt x="2833" y="2206"/>
                    <a:pt x="2833" y="2206"/>
                    <a:pt x="2833" y="2206"/>
                  </a:cubicBezTo>
                  <a:cubicBezTo>
                    <a:pt x="2858" y="2181"/>
                    <a:pt x="2883" y="2181"/>
                    <a:pt x="2908" y="2156"/>
                  </a:cubicBezTo>
                  <a:cubicBezTo>
                    <a:pt x="3008" y="2105"/>
                    <a:pt x="3134" y="2030"/>
                    <a:pt x="3234" y="1955"/>
                  </a:cubicBezTo>
                  <a:cubicBezTo>
                    <a:pt x="3259" y="1955"/>
                    <a:pt x="3284" y="1930"/>
                    <a:pt x="3309" y="1930"/>
                  </a:cubicBezTo>
                  <a:cubicBezTo>
                    <a:pt x="3309" y="1504"/>
                    <a:pt x="3510" y="1103"/>
                    <a:pt x="3861" y="852"/>
                  </a:cubicBezTo>
                  <a:cubicBezTo>
                    <a:pt x="3936" y="802"/>
                    <a:pt x="4036" y="827"/>
                    <a:pt x="4086" y="902"/>
                  </a:cubicBezTo>
                  <a:cubicBezTo>
                    <a:pt x="4136" y="978"/>
                    <a:pt x="4111" y="1078"/>
                    <a:pt x="4036" y="1128"/>
                  </a:cubicBezTo>
                  <a:cubicBezTo>
                    <a:pt x="3810" y="1253"/>
                    <a:pt x="3685" y="1504"/>
                    <a:pt x="3635" y="1755"/>
                  </a:cubicBezTo>
                  <a:cubicBezTo>
                    <a:pt x="4036" y="1554"/>
                    <a:pt x="4462" y="1404"/>
                    <a:pt x="4913" y="1278"/>
                  </a:cubicBezTo>
                  <a:cubicBezTo>
                    <a:pt x="4913" y="1253"/>
                    <a:pt x="4913" y="1253"/>
                    <a:pt x="4913" y="1228"/>
                  </a:cubicBezTo>
                  <a:cubicBezTo>
                    <a:pt x="5264" y="627"/>
                    <a:pt x="5866" y="176"/>
                    <a:pt x="6542" y="0"/>
                  </a:cubicBezTo>
                  <a:cubicBezTo>
                    <a:pt x="6643" y="0"/>
                    <a:pt x="6718" y="50"/>
                    <a:pt x="6743" y="126"/>
                  </a:cubicBezTo>
                  <a:cubicBezTo>
                    <a:pt x="6768" y="201"/>
                    <a:pt x="6718" y="301"/>
                    <a:pt x="6617" y="301"/>
                  </a:cubicBezTo>
                  <a:cubicBezTo>
                    <a:pt x="6116" y="426"/>
                    <a:pt x="5640" y="752"/>
                    <a:pt x="5339" y="1178"/>
                  </a:cubicBezTo>
                  <a:cubicBezTo>
                    <a:pt x="6166" y="1003"/>
                    <a:pt x="7018" y="953"/>
                    <a:pt x="7846" y="1028"/>
                  </a:cubicBezTo>
                  <a:cubicBezTo>
                    <a:pt x="7946" y="1053"/>
                    <a:pt x="7996" y="1128"/>
                    <a:pt x="7996" y="1203"/>
                  </a:cubicBezTo>
                  <a:cubicBezTo>
                    <a:pt x="7971" y="1253"/>
                    <a:pt x="7946" y="1303"/>
                    <a:pt x="7896" y="1329"/>
                  </a:cubicBezTo>
                  <a:cubicBezTo>
                    <a:pt x="7871" y="1354"/>
                    <a:pt x="7846" y="1354"/>
                    <a:pt x="7820" y="1354"/>
                  </a:cubicBezTo>
                  <a:cubicBezTo>
                    <a:pt x="6993" y="1253"/>
                    <a:pt x="6191" y="1303"/>
                    <a:pt x="5389" y="1479"/>
                  </a:cubicBezTo>
                  <a:cubicBezTo>
                    <a:pt x="5715" y="1955"/>
                    <a:pt x="6267" y="2256"/>
                    <a:pt x="6843" y="2231"/>
                  </a:cubicBezTo>
                  <a:cubicBezTo>
                    <a:pt x="6918" y="2231"/>
                    <a:pt x="6993" y="2281"/>
                    <a:pt x="6993" y="2381"/>
                  </a:cubicBezTo>
                  <a:cubicBezTo>
                    <a:pt x="7018" y="2431"/>
                    <a:pt x="6968" y="2481"/>
                    <a:pt x="6918" y="2532"/>
                  </a:cubicBezTo>
                  <a:cubicBezTo>
                    <a:pt x="6918" y="2532"/>
                    <a:pt x="6893" y="2532"/>
                    <a:pt x="6843" y="2532"/>
                  </a:cubicBezTo>
                  <a:cubicBezTo>
                    <a:pt x="6141" y="2557"/>
                    <a:pt x="5439" y="2181"/>
                    <a:pt x="5064" y="1554"/>
                  </a:cubicBezTo>
                  <a:cubicBezTo>
                    <a:pt x="4562" y="1704"/>
                    <a:pt x="4036" y="1905"/>
                    <a:pt x="3560" y="2156"/>
                  </a:cubicBezTo>
                  <a:cubicBezTo>
                    <a:pt x="3560" y="2156"/>
                    <a:pt x="3560" y="2156"/>
                    <a:pt x="3560" y="2156"/>
                  </a:cubicBezTo>
                  <a:cubicBezTo>
                    <a:pt x="3535" y="2181"/>
                    <a:pt x="3510" y="2181"/>
                    <a:pt x="3485" y="2181"/>
                  </a:cubicBezTo>
                  <a:lnTo>
                    <a:pt x="3485" y="2181"/>
                  </a:lnTo>
                  <a:cubicBezTo>
                    <a:pt x="3460" y="2206"/>
                    <a:pt x="3409" y="2231"/>
                    <a:pt x="3384" y="2231"/>
                  </a:cubicBezTo>
                  <a:cubicBezTo>
                    <a:pt x="3334" y="2256"/>
                    <a:pt x="3284" y="2306"/>
                    <a:pt x="3234" y="2331"/>
                  </a:cubicBezTo>
                  <a:cubicBezTo>
                    <a:pt x="4011" y="2882"/>
                    <a:pt x="4988" y="3133"/>
                    <a:pt x="5916" y="2983"/>
                  </a:cubicBezTo>
                  <a:cubicBezTo>
                    <a:pt x="5991" y="2983"/>
                    <a:pt x="6066" y="3033"/>
                    <a:pt x="6091" y="3133"/>
                  </a:cubicBezTo>
                  <a:cubicBezTo>
                    <a:pt x="6091" y="3183"/>
                    <a:pt x="6066" y="3258"/>
                    <a:pt x="6016" y="3283"/>
                  </a:cubicBezTo>
                  <a:cubicBezTo>
                    <a:pt x="5991" y="3283"/>
                    <a:pt x="5966" y="3308"/>
                    <a:pt x="5966" y="3308"/>
                  </a:cubicBezTo>
                  <a:cubicBezTo>
                    <a:pt x="4913" y="3459"/>
                    <a:pt x="3785" y="3158"/>
                    <a:pt x="2958" y="2506"/>
                  </a:cubicBezTo>
                  <a:cubicBezTo>
                    <a:pt x="1805" y="3258"/>
                    <a:pt x="903" y="4311"/>
                    <a:pt x="327" y="5564"/>
                  </a:cubicBezTo>
                  <a:cubicBezTo>
                    <a:pt x="302" y="5639"/>
                    <a:pt x="201" y="5664"/>
                    <a:pt x="126" y="5639"/>
                  </a:cubicBezTo>
                  <a:cubicBezTo>
                    <a:pt x="51" y="5589"/>
                    <a:pt x="1" y="5514"/>
                    <a:pt x="51" y="5414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7"/>
            <p:cNvSpPr/>
            <p:nvPr/>
          </p:nvSpPr>
          <p:spPr>
            <a:xfrm>
              <a:off x="6971775" y="3803300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7"/>
            <p:cNvSpPr/>
            <p:nvPr/>
          </p:nvSpPr>
          <p:spPr>
            <a:xfrm>
              <a:off x="6971775" y="3803300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fill="none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7"/>
            <p:cNvSpPr/>
            <p:nvPr/>
          </p:nvSpPr>
          <p:spPr>
            <a:xfrm>
              <a:off x="6994325" y="3803300"/>
              <a:ext cx="80225" cy="744375"/>
            </a:xfrm>
            <a:custGeom>
              <a:avLst/>
              <a:gdLst/>
              <a:ahLst/>
              <a:cxnLst/>
              <a:rect l="l" t="t" r="r" b="b"/>
              <a:pathLst>
                <a:path w="3209" h="29775" extrusionOk="0">
                  <a:moveTo>
                    <a:pt x="1504" y="29750"/>
                  </a:moveTo>
                  <a:cubicBezTo>
                    <a:pt x="1204" y="29775"/>
                    <a:pt x="878" y="29675"/>
                    <a:pt x="627" y="29474"/>
                  </a:cubicBezTo>
                  <a:cubicBezTo>
                    <a:pt x="2231" y="19925"/>
                    <a:pt x="2031" y="10101"/>
                    <a:pt x="1" y="627"/>
                  </a:cubicBezTo>
                  <a:lnTo>
                    <a:pt x="803" y="0"/>
                  </a:lnTo>
                  <a:cubicBezTo>
                    <a:pt x="2958" y="9750"/>
                    <a:pt x="3209" y="19900"/>
                    <a:pt x="1504" y="2975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7"/>
            <p:cNvSpPr/>
            <p:nvPr/>
          </p:nvSpPr>
          <p:spPr>
            <a:xfrm>
              <a:off x="7008100" y="3839000"/>
              <a:ext cx="136625" cy="154800"/>
            </a:xfrm>
            <a:custGeom>
              <a:avLst/>
              <a:gdLst/>
              <a:ahLst/>
              <a:cxnLst/>
              <a:rect l="l" t="t" r="r" b="b"/>
              <a:pathLst>
                <a:path w="5465" h="6192" extrusionOk="0">
                  <a:moveTo>
                    <a:pt x="753" y="26"/>
                  </a:moveTo>
                  <a:lnTo>
                    <a:pt x="477" y="527"/>
                  </a:lnTo>
                  <a:cubicBezTo>
                    <a:pt x="1" y="1254"/>
                    <a:pt x="226" y="2231"/>
                    <a:pt x="753" y="2908"/>
                  </a:cubicBezTo>
                  <a:lnTo>
                    <a:pt x="753" y="2908"/>
                  </a:lnTo>
                  <a:cubicBezTo>
                    <a:pt x="1279" y="3585"/>
                    <a:pt x="2031" y="4011"/>
                    <a:pt x="2758" y="4462"/>
                  </a:cubicBezTo>
                  <a:lnTo>
                    <a:pt x="2758" y="4462"/>
                  </a:lnTo>
                  <a:cubicBezTo>
                    <a:pt x="3460" y="4913"/>
                    <a:pt x="4186" y="5439"/>
                    <a:pt x="4587" y="6191"/>
                  </a:cubicBezTo>
                  <a:lnTo>
                    <a:pt x="4587" y="6191"/>
                  </a:lnTo>
                  <a:cubicBezTo>
                    <a:pt x="5440" y="4913"/>
                    <a:pt x="5465" y="3159"/>
                    <a:pt x="4663" y="1881"/>
                  </a:cubicBezTo>
                  <a:lnTo>
                    <a:pt x="4663" y="1881"/>
                  </a:lnTo>
                  <a:cubicBezTo>
                    <a:pt x="3936" y="728"/>
                    <a:pt x="2582" y="1"/>
                    <a:pt x="1229" y="1"/>
                  </a:cubicBezTo>
                  <a:lnTo>
                    <a:pt x="1229" y="1"/>
                  </a:lnTo>
                  <a:cubicBezTo>
                    <a:pt x="1079" y="1"/>
                    <a:pt x="928" y="1"/>
                    <a:pt x="753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7"/>
            <p:cNvSpPr/>
            <p:nvPr/>
          </p:nvSpPr>
          <p:spPr>
            <a:xfrm>
              <a:off x="7008100" y="3834625"/>
              <a:ext cx="136625" cy="159175"/>
            </a:xfrm>
            <a:custGeom>
              <a:avLst/>
              <a:gdLst/>
              <a:ahLst/>
              <a:cxnLst/>
              <a:rect l="l" t="t" r="r" b="b"/>
              <a:pathLst>
                <a:path w="5465" h="6367" fill="none" extrusionOk="0">
                  <a:moveTo>
                    <a:pt x="753" y="201"/>
                  </a:moveTo>
                  <a:lnTo>
                    <a:pt x="477" y="702"/>
                  </a:lnTo>
                  <a:cubicBezTo>
                    <a:pt x="1" y="1429"/>
                    <a:pt x="226" y="2406"/>
                    <a:pt x="753" y="3083"/>
                  </a:cubicBezTo>
                  <a:cubicBezTo>
                    <a:pt x="1279" y="3760"/>
                    <a:pt x="2031" y="4186"/>
                    <a:pt x="2758" y="4637"/>
                  </a:cubicBezTo>
                  <a:cubicBezTo>
                    <a:pt x="3460" y="5088"/>
                    <a:pt x="4186" y="5614"/>
                    <a:pt x="4587" y="6366"/>
                  </a:cubicBezTo>
                  <a:cubicBezTo>
                    <a:pt x="5440" y="5088"/>
                    <a:pt x="5465" y="3334"/>
                    <a:pt x="4663" y="2056"/>
                  </a:cubicBezTo>
                  <a:cubicBezTo>
                    <a:pt x="3861" y="752"/>
                    <a:pt x="2282" y="0"/>
                    <a:pt x="753" y="2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7"/>
            <p:cNvSpPr/>
            <p:nvPr/>
          </p:nvSpPr>
          <p:spPr>
            <a:xfrm>
              <a:off x="7070775" y="3773850"/>
              <a:ext cx="196750" cy="94625"/>
            </a:xfrm>
            <a:custGeom>
              <a:avLst/>
              <a:gdLst/>
              <a:ahLst/>
              <a:cxnLst/>
              <a:rect l="l" t="t" r="r" b="b"/>
              <a:pathLst>
                <a:path w="7870" h="3785" extrusionOk="0">
                  <a:moveTo>
                    <a:pt x="0" y="1003"/>
                  </a:moveTo>
                  <a:lnTo>
                    <a:pt x="151" y="1955"/>
                  </a:lnTo>
                  <a:cubicBezTo>
                    <a:pt x="1103" y="3083"/>
                    <a:pt x="2532" y="3760"/>
                    <a:pt x="3985" y="3785"/>
                  </a:cubicBezTo>
                  <a:lnTo>
                    <a:pt x="3985" y="3785"/>
                  </a:lnTo>
                  <a:cubicBezTo>
                    <a:pt x="5464" y="3785"/>
                    <a:pt x="6918" y="3133"/>
                    <a:pt x="7870" y="2030"/>
                  </a:cubicBezTo>
                  <a:lnTo>
                    <a:pt x="7870" y="2030"/>
                  </a:lnTo>
                  <a:cubicBezTo>
                    <a:pt x="6968" y="1755"/>
                    <a:pt x="6116" y="1279"/>
                    <a:pt x="5263" y="852"/>
                  </a:cubicBezTo>
                  <a:lnTo>
                    <a:pt x="5263" y="852"/>
                  </a:lnTo>
                  <a:cubicBezTo>
                    <a:pt x="4411" y="426"/>
                    <a:pt x="3509" y="50"/>
                    <a:pt x="2557" y="0"/>
                  </a:cubicBezTo>
                  <a:lnTo>
                    <a:pt x="2557" y="0"/>
                  </a:lnTo>
                  <a:cubicBezTo>
                    <a:pt x="2481" y="0"/>
                    <a:pt x="2406" y="0"/>
                    <a:pt x="2356" y="0"/>
                  </a:cubicBezTo>
                  <a:lnTo>
                    <a:pt x="2356" y="0"/>
                  </a:lnTo>
                  <a:cubicBezTo>
                    <a:pt x="1454" y="0"/>
                    <a:pt x="552" y="301"/>
                    <a:pt x="0" y="1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7"/>
            <p:cNvSpPr/>
            <p:nvPr/>
          </p:nvSpPr>
          <p:spPr>
            <a:xfrm>
              <a:off x="7070775" y="3772600"/>
              <a:ext cx="196750" cy="95875"/>
            </a:xfrm>
            <a:custGeom>
              <a:avLst/>
              <a:gdLst/>
              <a:ahLst/>
              <a:cxnLst/>
              <a:rect l="l" t="t" r="r" b="b"/>
              <a:pathLst>
                <a:path w="7870" h="3835" fill="none" extrusionOk="0">
                  <a:moveTo>
                    <a:pt x="5263" y="902"/>
                  </a:moveTo>
                  <a:cubicBezTo>
                    <a:pt x="4411" y="476"/>
                    <a:pt x="3509" y="100"/>
                    <a:pt x="2557" y="50"/>
                  </a:cubicBezTo>
                  <a:cubicBezTo>
                    <a:pt x="1629" y="0"/>
                    <a:pt x="602" y="301"/>
                    <a:pt x="0" y="1053"/>
                  </a:cubicBezTo>
                  <a:lnTo>
                    <a:pt x="151" y="2005"/>
                  </a:lnTo>
                  <a:cubicBezTo>
                    <a:pt x="1103" y="3133"/>
                    <a:pt x="2532" y="3810"/>
                    <a:pt x="3985" y="3835"/>
                  </a:cubicBezTo>
                  <a:cubicBezTo>
                    <a:pt x="5464" y="3835"/>
                    <a:pt x="6918" y="3183"/>
                    <a:pt x="7870" y="2080"/>
                  </a:cubicBezTo>
                  <a:cubicBezTo>
                    <a:pt x="6968" y="1805"/>
                    <a:pt x="6116" y="1329"/>
                    <a:pt x="5263" y="9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7"/>
            <p:cNvSpPr/>
            <p:nvPr/>
          </p:nvSpPr>
          <p:spPr>
            <a:xfrm>
              <a:off x="7087050" y="3687375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extrusionOk="0">
                  <a:moveTo>
                    <a:pt x="3735" y="301"/>
                  </a:moveTo>
                  <a:cubicBezTo>
                    <a:pt x="2532" y="377"/>
                    <a:pt x="1204" y="727"/>
                    <a:pt x="527" y="1730"/>
                  </a:cubicBezTo>
                  <a:lnTo>
                    <a:pt x="527" y="1730"/>
                  </a:ln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lnTo>
                    <a:pt x="1104" y="3083"/>
                  </a:lnTo>
                  <a:cubicBezTo>
                    <a:pt x="1630" y="3259"/>
                    <a:pt x="2181" y="3234"/>
                    <a:pt x="2733" y="3159"/>
                  </a:cubicBezTo>
                  <a:lnTo>
                    <a:pt x="2733" y="3159"/>
                  </a:lnTo>
                  <a:cubicBezTo>
                    <a:pt x="4637" y="2858"/>
                    <a:pt x="6367" y="1655"/>
                    <a:pt x="7344" y="1"/>
                  </a:cubicBezTo>
                  <a:lnTo>
                    <a:pt x="7344" y="1"/>
                  </a:lnTo>
                  <a:cubicBezTo>
                    <a:pt x="6191" y="352"/>
                    <a:pt x="4938" y="226"/>
                    <a:pt x="3735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7"/>
            <p:cNvSpPr/>
            <p:nvPr/>
          </p:nvSpPr>
          <p:spPr>
            <a:xfrm>
              <a:off x="7087050" y="3687375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fill="none" extrusionOk="0">
                  <a:moveTo>
                    <a:pt x="527" y="1730"/>
                  </a:move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cubicBezTo>
                    <a:pt x="1630" y="3259"/>
                    <a:pt x="2181" y="3234"/>
                    <a:pt x="2733" y="3159"/>
                  </a:cubicBezTo>
                  <a:cubicBezTo>
                    <a:pt x="4637" y="2858"/>
                    <a:pt x="6367" y="1655"/>
                    <a:pt x="7344" y="1"/>
                  </a:cubicBezTo>
                  <a:cubicBezTo>
                    <a:pt x="6191" y="352"/>
                    <a:pt x="4938" y="226"/>
                    <a:pt x="3735" y="301"/>
                  </a:cubicBezTo>
                  <a:cubicBezTo>
                    <a:pt x="2532" y="377"/>
                    <a:pt x="1229" y="727"/>
                    <a:pt x="527" y="173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7"/>
            <p:cNvSpPr/>
            <p:nvPr/>
          </p:nvSpPr>
          <p:spPr>
            <a:xfrm>
              <a:off x="7075150" y="3601550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extrusionOk="0">
                  <a:moveTo>
                    <a:pt x="3685" y="652"/>
                  </a:moveTo>
                  <a:cubicBezTo>
                    <a:pt x="2858" y="777"/>
                    <a:pt x="2006" y="902"/>
                    <a:pt x="1304" y="1303"/>
                  </a:cubicBezTo>
                  <a:lnTo>
                    <a:pt x="1304" y="1303"/>
                  </a:lnTo>
                  <a:cubicBezTo>
                    <a:pt x="577" y="1729"/>
                    <a:pt x="1" y="2481"/>
                    <a:pt x="51" y="3308"/>
                  </a:cubicBezTo>
                  <a:lnTo>
                    <a:pt x="51" y="3308"/>
                  </a:ln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lnTo>
                    <a:pt x="3635" y="2932"/>
                  </a:lnTo>
                  <a:cubicBezTo>
                    <a:pt x="4662" y="2181"/>
                    <a:pt x="5439" y="1103"/>
                    <a:pt x="6066" y="0"/>
                  </a:cubicBezTo>
                  <a:lnTo>
                    <a:pt x="6066" y="0"/>
                  </a:lnTo>
                  <a:cubicBezTo>
                    <a:pt x="5339" y="401"/>
                    <a:pt x="4487" y="526"/>
                    <a:pt x="3685" y="6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7"/>
            <p:cNvSpPr/>
            <p:nvPr/>
          </p:nvSpPr>
          <p:spPr>
            <a:xfrm>
              <a:off x="7075150" y="3601550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fill="none" extrusionOk="0">
                  <a:moveTo>
                    <a:pt x="51" y="3308"/>
                  </a:move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cubicBezTo>
                    <a:pt x="4662" y="2181"/>
                    <a:pt x="5439" y="1103"/>
                    <a:pt x="6066" y="0"/>
                  </a:cubicBezTo>
                  <a:cubicBezTo>
                    <a:pt x="5339" y="401"/>
                    <a:pt x="4487" y="526"/>
                    <a:pt x="3685" y="652"/>
                  </a:cubicBezTo>
                  <a:cubicBezTo>
                    <a:pt x="2858" y="777"/>
                    <a:pt x="2006" y="902"/>
                    <a:pt x="1304" y="1303"/>
                  </a:cubicBezTo>
                  <a:cubicBezTo>
                    <a:pt x="577" y="1729"/>
                    <a:pt x="1" y="2481"/>
                    <a:pt x="51" y="330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7"/>
            <p:cNvSpPr/>
            <p:nvPr/>
          </p:nvSpPr>
          <p:spPr>
            <a:xfrm>
              <a:off x="7025025" y="3509425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extrusionOk="0">
                  <a:moveTo>
                    <a:pt x="2783" y="903"/>
                  </a:moveTo>
                  <a:cubicBezTo>
                    <a:pt x="1930" y="1329"/>
                    <a:pt x="1153" y="1931"/>
                    <a:pt x="652" y="2733"/>
                  </a:cubicBezTo>
                  <a:lnTo>
                    <a:pt x="652" y="2733"/>
                  </a:lnTo>
                  <a:cubicBezTo>
                    <a:pt x="176" y="3535"/>
                    <a:pt x="1" y="4562"/>
                    <a:pt x="377" y="5439"/>
                  </a:cubicBezTo>
                  <a:lnTo>
                    <a:pt x="377" y="5439"/>
                  </a:lnTo>
                  <a:lnTo>
                    <a:pt x="1028" y="5640"/>
                  </a:lnTo>
                  <a:cubicBezTo>
                    <a:pt x="2331" y="5840"/>
                    <a:pt x="3635" y="4963"/>
                    <a:pt x="4336" y="3835"/>
                  </a:cubicBezTo>
                  <a:lnTo>
                    <a:pt x="4336" y="3835"/>
                  </a:lnTo>
                  <a:cubicBezTo>
                    <a:pt x="5038" y="2683"/>
                    <a:pt x="5239" y="1329"/>
                    <a:pt x="5464" y="1"/>
                  </a:cubicBezTo>
                  <a:lnTo>
                    <a:pt x="5464" y="1"/>
                  </a:lnTo>
                  <a:cubicBezTo>
                    <a:pt x="4537" y="251"/>
                    <a:pt x="3635" y="502"/>
                    <a:pt x="2783" y="90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7"/>
            <p:cNvSpPr/>
            <p:nvPr/>
          </p:nvSpPr>
          <p:spPr>
            <a:xfrm>
              <a:off x="7025025" y="3509425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fill="none" extrusionOk="0">
                  <a:moveTo>
                    <a:pt x="1028" y="5640"/>
                  </a:moveTo>
                  <a:cubicBezTo>
                    <a:pt x="2331" y="5840"/>
                    <a:pt x="3635" y="4963"/>
                    <a:pt x="4336" y="3835"/>
                  </a:cubicBezTo>
                  <a:cubicBezTo>
                    <a:pt x="5038" y="2683"/>
                    <a:pt x="5239" y="1329"/>
                    <a:pt x="5464" y="1"/>
                  </a:cubicBezTo>
                  <a:cubicBezTo>
                    <a:pt x="4537" y="251"/>
                    <a:pt x="3635" y="502"/>
                    <a:pt x="2783" y="903"/>
                  </a:cubicBezTo>
                  <a:cubicBezTo>
                    <a:pt x="1930" y="1329"/>
                    <a:pt x="1153" y="1931"/>
                    <a:pt x="652" y="2733"/>
                  </a:cubicBezTo>
                  <a:cubicBezTo>
                    <a:pt x="176" y="3535"/>
                    <a:pt x="1" y="4562"/>
                    <a:pt x="377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7"/>
            <p:cNvSpPr/>
            <p:nvPr/>
          </p:nvSpPr>
          <p:spPr>
            <a:xfrm>
              <a:off x="6941700" y="3446150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extrusionOk="0">
                  <a:moveTo>
                    <a:pt x="1178" y="1855"/>
                  </a:moveTo>
                  <a:cubicBezTo>
                    <a:pt x="953" y="2457"/>
                    <a:pt x="602" y="3008"/>
                    <a:pt x="426" y="3635"/>
                  </a:cubicBezTo>
                  <a:lnTo>
                    <a:pt x="426" y="3635"/>
                  </a:lnTo>
                  <a:cubicBezTo>
                    <a:pt x="0" y="5138"/>
                    <a:pt x="702" y="6893"/>
                    <a:pt x="2030" y="7695"/>
                  </a:cubicBezTo>
                  <a:lnTo>
                    <a:pt x="2030" y="7695"/>
                  </a:ln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lnTo>
                    <a:pt x="3584" y="3384"/>
                  </a:lnTo>
                  <a:cubicBezTo>
                    <a:pt x="3509" y="1980"/>
                    <a:pt x="2732" y="477"/>
                    <a:pt x="1404" y="1"/>
                  </a:cubicBezTo>
                  <a:lnTo>
                    <a:pt x="1404" y="1"/>
                  </a:lnTo>
                  <a:cubicBezTo>
                    <a:pt x="1604" y="602"/>
                    <a:pt x="1429" y="1279"/>
                    <a:pt x="1178" y="18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7"/>
            <p:cNvSpPr/>
            <p:nvPr/>
          </p:nvSpPr>
          <p:spPr>
            <a:xfrm>
              <a:off x="6941700" y="3446150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fill="none" extrusionOk="0">
                  <a:moveTo>
                    <a:pt x="2030" y="7695"/>
                  </a:move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cubicBezTo>
                    <a:pt x="3509" y="1955"/>
                    <a:pt x="2732" y="477"/>
                    <a:pt x="1404" y="1"/>
                  </a:cubicBezTo>
                  <a:cubicBezTo>
                    <a:pt x="1604" y="602"/>
                    <a:pt x="1429" y="1279"/>
                    <a:pt x="1178" y="1855"/>
                  </a:cubicBezTo>
                  <a:cubicBezTo>
                    <a:pt x="953" y="2457"/>
                    <a:pt x="602" y="3008"/>
                    <a:pt x="426" y="3635"/>
                  </a:cubicBezTo>
                  <a:cubicBezTo>
                    <a:pt x="0" y="5138"/>
                    <a:pt x="702" y="6893"/>
                    <a:pt x="2030" y="769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7"/>
            <p:cNvSpPr/>
            <p:nvPr/>
          </p:nvSpPr>
          <p:spPr>
            <a:xfrm>
              <a:off x="6904725" y="3826475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extrusionOk="0">
                  <a:moveTo>
                    <a:pt x="276" y="1655"/>
                  </a:moveTo>
                  <a:cubicBezTo>
                    <a:pt x="1" y="2432"/>
                    <a:pt x="101" y="3359"/>
                    <a:pt x="577" y="4061"/>
                  </a:cubicBezTo>
                  <a:lnTo>
                    <a:pt x="577" y="4061"/>
                  </a:lnTo>
                  <a:cubicBezTo>
                    <a:pt x="778" y="4362"/>
                    <a:pt x="1028" y="4612"/>
                    <a:pt x="1204" y="4938"/>
                  </a:cubicBezTo>
                  <a:lnTo>
                    <a:pt x="1204" y="4938"/>
                  </a:lnTo>
                  <a:cubicBezTo>
                    <a:pt x="1354" y="5264"/>
                    <a:pt x="1379" y="5690"/>
                    <a:pt x="1128" y="5966"/>
                  </a:cubicBezTo>
                  <a:lnTo>
                    <a:pt x="1128" y="5966"/>
                  </a:lnTo>
                  <a:cubicBezTo>
                    <a:pt x="1855" y="5715"/>
                    <a:pt x="2582" y="5339"/>
                    <a:pt x="3108" y="4763"/>
                  </a:cubicBezTo>
                  <a:lnTo>
                    <a:pt x="3108" y="4763"/>
                  </a:lnTo>
                  <a:cubicBezTo>
                    <a:pt x="3660" y="4211"/>
                    <a:pt x="4036" y="3459"/>
                    <a:pt x="4036" y="2682"/>
                  </a:cubicBezTo>
                  <a:lnTo>
                    <a:pt x="4036" y="2682"/>
                  </a:lnTo>
                  <a:cubicBezTo>
                    <a:pt x="4061" y="1905"/>
                    <a:pt x="3685" y="1103"/>
                    <a:pt x="3008" y="702"/>
                  </a:cubicBezTo>
                  <a:lnTo>
                    <a:pt x="3008" y="702"/>
                  </a:ln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7"/>
            <p:cNvSpPr/>
            <p:nvPr/>
          </p:nvSpPr>
          <p:spPr>
            <a:xfrm>
              <a:off x="6904725" y="3826475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fill="none" extrusionOk="0">
                  <a:moveTo>
                    <a:pt x="3008" y="702"/>
                  </a:move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  <a:cubicBezTo>
                    <a:pt x="1" y="2432"/>
                    <a:pt x="101" y="3359"/>
                    <a:pt x="577" y="4061"/>
                  </a:cubicBezTo>
                  <a:cubicBezTo>
                    <a:pt x="778" y="4362"/>
                    <a:pt x="1053" y="4612"/>
                    <a:pt x="1204" y="4938"/>
                  </a:cubicBezTo>
                  <a:cubicBezTo>
                    <a:pt x="1354" y="5264"/>
                    <a:pt x="1379" y="5690"/>
                    <a:pt x="1128" y="5966"/>
                  </a:cubicBezTo>
                  <a:cubicBezTo>
                    <a:pt x="1855" y="5715"/>
                    <a:pt x="2582" y="5339"/>
                    <a:pt x="3108" y="4763"/>
                  </a:cubicBezTo>
                  <a:cubicBezTo>
                    <a:pt x="3660" y="4211"/>
                    <a:pt x="4036" y="3459"/>
                    <a:pt x="4036" y="2682"/>
                  </a:cubicBezTo>
                  <a:cubicBezTo>
                    <a:pt x="4061" y="1905"/>
                    <a:pt x="3685" y="1103"/>
                    <a:pt x="3008" y="7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7"/>
            <p:cNvSpPr/>
            <p:nvPr/>
          </p:nvSpPr>
          <p:spPr>
            <a:xfrm>
              <a:off x="6790700" y="3785125"/>
              <a:ext cx="147875" cy="122200"/>
            </a:xfrm>
            <a:custGeom>
              <a:avLst/>
              <a:gdLst/>
              <a:ahLst/>
              <a:cxnLst/>
              <a:rect l="l" t="t" r="r" b="b"/>
              <a:pathLst>
                <a:path w="5915" h="4888" extrusionOk="0">
                  <a:moveTo>
                    <a:pt x="1930" y="828"/>
                  </a:moveTo>
                  <a:cubicBezTo>
                    <a:pt x="1479" y="1429"/>
                    <a:pt x="1278" y="2181"/>
                    <a:pt x="1053" y="2908"/>
                  </a:cubicBezTo>
                  <a:lnTo>
                    <a:pt x="1053" y="2908"/>
                  </a:lnTo>
                  <a:cubicBezTo>
                    <a:pt x="852" y="3635"/>
                    <a:pt x="577" y="4386"/>
                    <a:pt x="0" y="4888"/>
                  </a:cubicBezTo>
                  <a:lnTo>
                    <a:pt x="0" y="4888"/>
                  </a:lnTo>
                  <a:cubicBezTo>
                    <a:pt x="1654" y="4787"/>
                    <a:pt x="3258" y="4136"/>
                    <a:pt x="4511" y="3058"/>
                  </a:cubicBezTo>
                  <a:lnTo>
                    <a:pt x="4511" y="3058"/>
                  </a:lnTo>
                  <a:cubicBezTo>
                    <a:pt x="5263" y="2432"/>
                    <a:pt x="5915" y="1554"/>
                    <a:pt x="5890" y="577"/>
                  </a:cubicBezTo>
                  <a:lnTo>
                    <a:pt x="5890" y="577"/>
                  </a:lnTo>
                  <a:lnTo>
                    <a:pt x="3910" y="76"/>
                  </a:lnTo>
                  <a:cubicBezTo>
                    <a:pt x="3760" y="26"/>
                    <a:pt x="3609" y="0"/>
                    <a:pt x="3459" y="0"/>
                  </a:cubicBezTo>
                  <a:lnTo>
                    <a:pt x="3459" y="0"/>
                  </a:lnTo>
                  <a:cubicBezTo>
                    <a:pt x="2882" y="0"/>
                    <a:pt x="2306" y="351"/>
                    <a:pt x="1930" y="8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7"/>
            <p:cNvSpPr/>
            <p:nvPr/>
          </p:nvSpPr>
          <p:spPr>
            <a:xfrm>
              <a:off x="6790700" y="3780750"/>
              <a:ext cx="147875" cy="126575"/>
            </a:xfrm>
            <a:custGeom>
              <a:avLst/>
              <a:gdLst/>
              <a:ahLst/>
              <a:cxnLst/>
              <a:rect l="l" t="t" r="r" b="b"/>
              <a:pathLst>
                <a:path w="5915" h="5063" fill="none" extrusionOk="0">
                  <a:moveTo>
                    <a:pt x="5890" y="752"/>
                  </a:moveTo>
                  <a:lnTo>
                    <a:pt x="3910" y="251"/>
                  </a:lnTo>
                  <a:cubicBezTo>
                    <a:pt x="3208" y="0"/>
                    <a:pt x="2406" y="401"/>
                    <a:pt x="1930" y="1003"/>
                  </a:cubicBezTo>
                  <a:cubicBezTo>
                    <a:pt x="1479" y="1604"/>
                    <a:pt x="1278" y="2356"/>
                    <a:pt x="1053" y="3083"/>
                  </a:cubicBezTo>
                  <a:cubicBezTo>
                    <a:pt x="852" y="3810"/>
                    <a:pt x="577" y="4561"/>
                    <a:pt x="0" y="5063"/>
                  </a:cubicBezTo>
                  <a:cubicBezTo>
                    <a:pt x="1654" y="4962"/>
                    <a:pt x="3258" y="4311"/>
                    <a:pt x="4511" y="3233"/>
                  </a:cubicBezTo>
                  <a:cubicBezTo>
                    <a:pt x="5263" y="2607"/>
                    <a:pt x="5915" y="1729"/>
                    <a:pt x="5890" y="7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7"/>
            <p:cNvSpPr/>
            <p:nvPr/>
          </p:nvSpPr>
          <p:spPr>
            <a:xfrm>
              <a:off x="6719900" y="3713700"/>
              <a:ext cx="184850" cy="73325"/>
            </a:xfrm>
            <a:custGeom>
              <a:avLst/>
              <a:gdLst/>
              <a:ahLst/>
              <a:cxnLst/>
              <a:rect l="l" t="t" r="r" b="b"/>
              <a:pathLst>
                <a:path w="7394" h="2933" extrusionOk="0">
                  <a:moveTo>
                    <a:pt x="4411" y="25"/>
                  </a:moveTo>
                  <a:cubicBezTo>
                    <a:pt x="3634" y="151"/>
                    <a:pt x="2907" y="527"/>
                    <a:pt x="2206" y="903"/>
                  </a:cubicBezTo>
                  <a:lnTo>
                    <a:pt x="2206" y="903"/>
                  </a:lnTo>
                  <a:cubicBezTo>
                    <a:pt x="1504" y="1304"/>
                    <a:pt x="777" y="1705"/>
                    <a:pt x="0" y="1855"/>
                  </a:cubicBezTo>
                  <a:lnTo>
                    <a:pt x="0" y="1855"/>
                  </a:lnTo>
                  <a:cubicBezTo>
                    <a:pt x="1228" y="2406"/>
                    <a:pt x="2531" y="2908"/>
                    <a:pt x="3885" y="2908"/>
                  </a:cubicBezTo>
                  <a:lnTo>
                    <a:pt x="3885" y="2908"/>
                  </a:lnTo>
                  <a:cubicBezTo>
                    <a:pt x="5238" y="2933"/>
                    <a:pt x="6667" y="2381"/>
                    <a:pt x="7394" y="1253"/>
                  </a:cubicBezTo>
                  <a:lnTo>
                    <a:pt x="7394" y="1253"/>
                  </a:lnTo>
                  <a:lnTo>
                    <a:pt x="6592" y="752"/>
                  </a:lnTo>
                  <a:cubicBezTo>
                    <a:pt x="6191" y="226"/>
                    <a:pt x="5489" y="0"/>
                    <a:pt x="4837" y="0"/>
                  </a:cubicBezTo>
                  <a:lnTo>
                    <a:pt x="4837" y="0"/>
                  </a:lnTo>
                  <a:cubicBezTo>
                    <a:pt x="4687" y="0"/>
                    <a:pt x="4561" y="0"/>
                    <a:pt x="4411" y="2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7"/>
            <p:cNvSpPr/>
            <p:nvPr/>
          </p:nvSpPr>
          <p:spPr>
            <a:xfrm>
              <a:off x="6719900" y="3711825"/>
              <a:ext cx="184850" cy="75200"/>
            </a:xfrm>
            <a:custGeom>
              <a:avLst/>
              <a:gdLst/>
              <a:ahLst/>
              <a:cxnLst/>
              <a:rect l="l" t="t" r="r" b="b"/>
              <a:pathLst>
                <a:path w="7394" h="3008" fill="none" extrusionOk="0">
                  <a:moveTo>
                    <a:pt x="7394" y="1328"/>
                  </a:moveTo>
                  <a:lnTo>
                    <a:pt x="6592" y="827"/>
                  </a:lnTo>
                  <a:cubicBezTo>
                    <a:pt x="6090" y="201"/>
                    <a:pt x="5213" y="0"/>
                    <a:pt x="4411" y="100"/>
                  </a:cubicBezTo>
                  <a:cubicBezTo>
                    <a:pt x="3634" y="226"/>
                    <a:pt x="2907" y="602"/>
                    <a:pt x="2206" y="978"/>
                  </a:cubicBezTo>
                  <a:cubicBezTo>
                    <a:pt x="1504" y="1379"/>
                    <a:pt x="777" y="1780"/>
                    <a:pt x="0" y="1905"/>
                  </a:cubicBezTo>
                  <a:cubicBezTo>
                    <a:pt x="1228" y="2481"/>
                    <a:pt x="2531" y="2983"/>
                    <a:pt x="3885" y="2983"/>
                  </a:cubicBezTo>
                  <a:cubicBezTo>
                    <a:pt x="5238" y="3008"/>
                    <a:pt x="6667" y="2456"/>
                    <a:pt x="7394" y="13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7"/>
            <p:cNvSpPr/>
            <p:nvPr/>
          </p:nvSpPr>
          <p:spPr>
            <a:xfrm>
              <a:off x="6743700" y="3622225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extrusionOk="0">
                  <a:moveTo>
                    <a:pt x="0" y="0"/>
                  </a:moveTo>
                  <a:cubicBezTo>
                    <a:pt x="602" y="1053"/>
                    <a:pt x="1228" y="2156"/>
                    <a:pt x="2256" y="2757"/>
                  </a:cubicBezTo>
                  <a:lnTo>
                    <a:pt x="2256" y="2757"/>
                  </a:lnTo>
                  <a:cubicBezTo>
                    <a:pt x="3384" y="3409"/>
                    <a:pt x="4762" y="3359"/>
                    <a:pt x="6015" y="3133"/>
                  </a:cubicBezTo>
                  <a:lnTo>
                    <a:pt x="6015" y="3133"/>
                  </a:ln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lnTo>
                    <a:pt x="5690" y="902"/>
                  </a:lnTo>
                  <a:cubicBezTo>
                    <a:pt x="5213" y="602"/>
                    <a:pt x="4662" y="476"/>
                    <a:pt x="4136" y="376"/>
                  </a:cubicBezTo>
                  <a:lnTo>
                    <a:pt x="4136" y="376"/>
                  </a:lnTo>
                  <a:cubicBezTo>
                    <a:pt x="2782" y="125"/>
                    <a:pt x="1404" y="0"/>
                    <a:pt x="25" y="0"/>
                  </a:cubicBez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7"/>
            <p:cNvSpPr/>
            <p:nvPr/>
          </p:nvSpPr>
          <p:spPr>
            <a:xfrm>
              <a:off x="6743700" y="3622225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fill="none" extrusionOk="0">
                  <a:moveTo>
                    <a:pt x="2256" y="2757"/>
                  </a:moveTo>
                  <a:cubicBezTo>
                    <a:pt x="3384" y="3409"/>
                    <a:pt x="4762" y="3359"/>
                    <a:pt x="6015" y="3133"/>
                  </a:cubicBez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cubicBezTo>
                    <a:pt x="5213" y="602"/>
                    <a:pt x="4662" y="476"/>
                    <a:pt x="4136" y="376"/>
                  </a:cubicBezTo>
                  <a:cubicBezTo>
                    <a:pt x="2757" y="125"/>
                    <a:pt x="1379" y="0"/>
                    <a:pt x="0" y="0"/>
                  </a:cubicBezTo>
                  <a:cubicBezTo>
                    <a:pt x="602" y="1053"/>
                    <a:pt x="1228" y="2156"/>
                    <a:pt x="2256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7"/>
            <p:cNvSpPr/>
            <p:nvPr/>
          </p:nvSpPr>
          <p:spPr>
            <a:xfrm>
              <a:off x="6820775" y="3483125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extrusionOk="0">
                  <a:moveTo>
                    <a:pt x="927" y="4161"/>
                  </a:moveTo>
                  <a:cubicBezTo>
                    <a:pt x="1504" y="5464"/>
                    <a:pt x="2557" y="6617"/>
                    <a:pt x="3960" y="6968"/>
                  </a:cubicBezTo>
                  <a:lnTo>
                    <a:pt x="3960" y="6968"/>
                  </a:ln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lnTo>
                    <a:pt x="5288" y="5263"/>
                  </a:lnTo>
                  <a:cubicBezTo>
                    <a:pt x="5238" y="4812"/>
                    <a:pt x="5063" y="4386"/>
                    <a:pt x="4837" y="4010"/>
                  </a:cubicBezTo>
                  <a:lnTo>
                    <a:pt x="4837" y="4010"/>
                  </a:lnTo>
                  <a:cubicBezTo>
                    <a:pt x="3785" y="2156"/>
                    <a:pt x="1855" y="1028"/>
                    <a:pt x="0" y="0"/>
                  </a:cubicBezTo>
                  <a:lnTo>
                    <a:pt x="0" y="0"/>
                  </a:lnTo>
                  <a:cubicBezTo>
                    <a:pt x="151" y="1429"/>
                    <a:pt x="351" y="2857"/>
                    <a:pt x="927" y="4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7"/>
            <p:cNvSpPr/>
            <p:nvPr/>
          </p:nvSpPr>
          <p:spPr>
            <a:xfrm>
              <a:off x="6820775" y="3483125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fill="none" extrusionOk="0">
                  <a:moveTo>
                    <a:pt x="3960" y="6968"/>
                  </a:move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cubicBezTo>
                    <a:pt x="5238" y="4812"/>
                    <a:pt x="5063" y="4386"/>
                    <a:pt x="4837" y="4010"/>
                  </a:cubicBezTo>
                  <a:cubicBezTo>
                    <a:pt x="3785" y="2156"/>
                    <a:pt x="1855" y="1028"/>
                    <a:pt x="0" y="0"/>
                  </a:cubicBezTo>
                  <a:cubicBezTo>
                    <a:pt x="151" y="1429"/>
                    <a:pt x="351" y="2857"/>
                    <a:pt x="927" y="4161"/>
                  </a:cubicBezTo>
                  <a:cubicBezTo>
                    <a:pt x="1504" y="5464"/>
                    <a:pt x="2557" y="6617"/>
                    <a:pt x="3960" y="696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7"/>
            <p:cNvSpPr/>
            <p:nvPr/>
          </p:nvSpPr>
          <p:spPr>
            <a:xfrm>
              <a:off x="6865875" y="3605400"/>
              <a:ext cx="273225" cy="257200"/>
            </a:xfrm>
            <a:custGeom>
              <a:avLst/>
              <a:gdLst/>
              <a:ahLst/>
              <a:cxnLst/>
              <a:rect l="l" t="t" r="r" b="b"/>
              <a:pathLst>
                <a:path w="10929" h="10288" extrusionOk="0">
                  <a:moveTo>
                    <a:pt x="5472" y="1"/>
                  </a:moveTo>
                  <a:cubicBezTo>
                    <a:pt x="5246" y="1"/>
                    <a:pt x="5018" y="16"/>
                    <a:pt x="4788" y="47"/>
                  </a:cubicBezTo>
                  <a:cubicBezTo>
                    <a:pt x="1981" y="423"/>
                    <a:pt x="1" y="3004"/>
                    <a:pt x="377" y="5811"/>
                  </a:cubicBezTo>
                  <a:cubicBezTo>
                    <a:pt x="700" y="8401"/>
                    <a:pt x="2924" y="10287"/>
                    <a:pt x="5491" y="10287"/>
                  </a:cubicBezTo>
                  <a:cubicBezTo>
                    <a:pt x="5705" y="10287"/>
                    <a:pt x="5922" y="10274"/>
                    <a:pt x="6141" y="10247"/>
                  </a:cubicBezTo>
                  <a:cubicBezTo>
                    <a:pt x="8948" y="9871"/>
                    <a:pt x="10928" y="7290"/>
                    <a:pt x="10552" y="4458"/>
                  </a:cubicBezTo>
                  <a:cubicBezTo>
                    <a:pt x="10207" y="1881"/>
                    <a:pt x="8003" y="1"/>
                    <a:pt x="5472" y="1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7"/>
            <p:cNvSpPr/>
            <p:nvPr/>
          </p:nvSpPr>
          <p:spPr>
            <a:xfrm>
              <a:off x="6865875" y="3597150"/>
              <a:ext cx="273225" cy="273200"/>
            </a:xfrm>
            <a:custGeom>
              <a:avLst/>
              <a:gdLst/>
              <a:ahLst/>
              <a:cxnLst/>
              <a:rect l="l" t="t" r="r" b="b"/>
              <a:pathLst>
                <a:path w="10929" h="10928" fill="none" extrusionOk="0">
                  <a:moveTo>
                    <a:pt x="10552" y="4788"/>
                  </a:moveTo>
                  <a:cubicBezTo>
                    <a:pt x="10928" y="7620"/>
                    <a:pt x="8948" y="10201"/>
                    <a:pt x="6141" y="10577"/>
                  </a:cubicBezTo>
                  <a:cubicBezTo>
                    <a:pt x="3309" y="10928"/>
                    <a:pt x="727" y="8948"/>
                    <a:pt x="377" y="6141"/>
                  </a:cubicBezTo>
                  <a:cubicBezTo>
                    <a:pt x="1" y="3334"/>
                    <a:pt x="1981" y="753"/>
                    <a:pt x="4788" y="377"/>
                  </a:cubicBezTo>
                  <a:cubicBezTo>
                    <a:pt x="7595" y="1"/>
                    <a:pt x="10176" y="1981"/>
                    <a:pt x="10552" y="478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7"/>
            <p:cNvSpPr/>
            <p:nvPr/>
          </p:nvSpPr>
          <p:spPr>
            <a:xfrm>
              <a:off x="6917875" y="3610950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7"/>
            <p:cNvSpPr/>
            <p:nvPr/>
          </p:nvSpPr>
          <p:spPr>
            <a:xfrm>
              <a:off x="6917875" y="3610950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fill="none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7"/>
            <p:cNvSpPr/>
            <p:nvPr/>
          </p:nvSpPr>
          <p:spPr>
            <a:xfrm>
              <a:off x="6334550" y="4418575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extrusionOk="0">
                  <a:moveTo>
                    <a:pt x="2031" y="6392"/>
                  </a:moveTo>
                  <a:lnTo>
                    <a:pt x="11379" y="6442"/>
                  </a:lnTo>
                  <a:cubicBezTo>
                    <a:pt x="10502" y="4663"/>
                    <a:pt x="10427" y="2507"/>
                    <a:pt x="11178" y="678"/>
                  </a:cubicBezTo>
                  <a:lnTo>
                    <a:pt x="11178" y="678"/>
                  </a:lnTo>
                  <a:cubicBezTo>
                    <a:pt x="9198" y="1580"/>
                    <a:pt x="7720" y="3510"/>
                    <a:pt x="7369" y="5665"/>
                  </a:cubicBezTo>
                  <a:lnTo>
                    <a:pt x="7369" y="5665"/>
                  </a:lnTo>
                  <a:cubicBezTo>
                    <a:pt x="6667" y="3836"/>
                    <a:pt x="5715" y="2081"/>
                    <a:pt x="4587" y="452"/>
                  </a:cubicBezTo>
                  <a:lnTo>
                    <a:pt x="4587" y="452"/>
                  </a:lnTo>
                  <a:cubicBezTo>
                    <a:pt x="4587" y="2357"/>
                    <a:pt x="4612" y="4262"/>
                    <a:pt x="4612" y="6166"/>
                  </a:cubicBezTo>
                  <a:lnTo>
                    <a:pt x="4612" y="6166"/>
                  </a:lnTo>
                  <a:cubicBezTo>
                    <a:pt x="3960" y="3635"/>
                    <a:pt x="2256" y="1354"/>
                    <a:pt x="0" y="1"/>
                  </a:cubicBezTo>
                  <a:lnTo>
                    <a:pt x="0" y="1"/>
                  </a:lnTo>
                  <a:cubicBezTo>
                    <a:pt x="1078" y="1956"/>
                    <a:pt x="1780" y="4136"/>
                    <a:pt x="2031" y="6392"/>
                  </a:cubicBezTo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7"/>
            <p:cNvSpPr/>
            <p:nvPr/>
          </p:nvSpPr>
          <p:spPr>
            <a:xfrm>
              <a:off x="6334550" y="4418575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fill="none" extrusionOk="0">
                  <a:moveTo>
                    <a:pt x="2031" y="6392"/>
                  </a:moveTo>
                  <a:cubicBezTo>
                    <a:pt x="1780" y="4136"/>
                    <a:pt x="1078" y="1956"/>
                    <a:pt x="0" y="1"/>
                  </a:cubicBezTo>
                  <a:cubicBezTo>
                    <a:pt x="2256" y="1354"/>
                    <a:pt x="3960" y="3635"/>
                    <a:pt x="4612" y="6166"/>
                  </a:cubicBezTo>
                  <a:cubicBezTo>
                    <a:pt x="4612" y="4262"/>
                    <a:pt x="4587" y="2357"/>
                    <a:pt x="4587" y="452"/>
                  </a:cubicBezTo>
                  <a:cubicBezTo>
                    <a:pt x="5715" y="2081"/>
                    <a:pt x="6667" y="3836"/>
                    <a:pt x="7369" y="5665"/>
                  </a:cubicBezTo>
                  <a:cubicBezTo>
                    <a:pt x="7720" y="3510"/>
                    <a:pt x="9198" y="1580"/>
                    <a:pt x="11178" y="678"/>
                  </a:cubicBezTo>
                  <a:cubicBezTo>
                    <a:pt x="10427" y="2507"/>
                    <a:pt x="10502" y="4663"/>
                    <a:pt x="11379" y="6442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7"/>
            <p:cNvSpPr/>
            <p:nvPr/>
          </p:nvSpPr>
          <p:spPr>
            <a:xfrm>
              <a:off x="6846450" y="4404175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extrusionOk="0">
                  <a:moveTo>
                    <a:pt x="5214" y="4888"/>
                  </a:moveTo>
                  <a:cubicBezTo>
                    <a:pt x="5114" y="3234"/>
                    <a:pt x="4562" y="1605"/>
                    <a:pt x="3635" y="251"/>
                  </a:cubicBezTo>
                  <a:lnTo>
                    <a:pt x="3635" y="251"/>
                  </a:lnTo>
                  <a:cubicBezTo>
                    <a:pt x="3860" y="2031"/>
                    <a:pt x="3284" y="3910"/>
                    <a:pt x="2131" y="5289"/>
                  </a:cubicBezTo>
                  <a:lnTo>
                    <a:pt x="2131" y="5289"/>
                  </a:lnTo>
                  <a:cubicBezTo>
                    <a:pt x="1454" y="4111"/>
                    <a:pt x="803" y="2933"/>
                    <a:pt x="126" y="1755"/>
                  </a:cubicBezTo>
                  <a:lnTo>
                    <a:pt x="126" y="1755"/>
                  </a:lnTo>
                  <a:cubicBezTo>
                    <a:pt x="778" y="2983"/>
                    <a:pt x="728" y="4537"/>
                    <a:pt x="1" y="5715"/>
                  </a:cubicBezTo>
                  <a:lnTo>
                    <a:pt x="1" y="5715"/>
                  </a:lnTo>
                  <a:lnTo>
                    <a:pt x="16116" y="5991"/>
                  </a:lnTo>
                  <a:cubicBezTo>
                    <a:pt x="15364" y="5013"/>
                    <a:pt x="15013" y="3760"/>
                    <a:pt x="15089" y="2532"/>
                  </a:cubicBezTo>
                  <a:lnTo>
                    <a:pt x="15089" y="2532"/>
                  </a:lnTo>
                  <a:cubicBezTo>
                    <a:pt x="14312" y="3334"/>
                    <a:pt x="13685" y="4261"/>
                    <a:pt x="13234" y="5264"/>
                  </a:cubicBezTo>
                  <a:lnTo>
                    <a:pt x="13234" y="5264"/>
                  </a:lnTo>
                  <a:cubicBezTo>
                    <a:pt x="12858" y="3810"/>
                    <a:pt x="12808" y="2256"/>
                    <a:pt x="13109" y="803"/>
                  </a:cubicBezTo>
                  <a:lnTo>
                    <a:pt x="13109" y="803"/>
                  </a:lnTo>
                  <a:cubicBezTo>
                    <a:pt x="11680" y="1780"/>
                    <a:pt x="10602" y="3309"/>
                    <a:pt x="10126" y="4988"/>
                  </a:cubicBezTo>
                  <a:lnTo>
                    <a:pt x="10126" y="4988"/>
                  </a:lnTo>
                  <a:cubicBezTo>
                    <a:pt x="9349" y="3484"/>
                    <a:pt x="9099" y="1680"/>
                    <a:pt x="9474" y="1"/>
                  </a:cubicBezTo>
                  <a:lnTo>
                    <a:pt x="9474" y="1"/>
                  </a:lnTo>
                  <a:cubicBezTo>
                    <a:pt x="7720" y="1304"/>
                    <a:pt x="6266" y="2983"/>
                    <a:pt x="5214" y="4888"/>
                  </a:cubicBezTo>
                  <a:close/>
                  <a:moveTo>
                    <a:pt x="126" y="1755"/>
                  </a:moveTo>
                  <a:cubicBezTo>
                    <a:pt x="101" y="1730"/>
                    <a:pt x="76" y="1680"/>
                    <a:pt x="51" y="1630"/>
                  </a:cubicBezTo>
                  <a:lnTo>
                    <a:pt x="51" y="1630"/>
                  </a:lnTo>
                  <a:cubicBezTo>
                    <a:pt x="76" y="1680"/>
                    <a:pt x="101" y="1730"/>
                    <a:pt x="126" y="1755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7"/>
            <p:cNvSpPr/>
            <p:nvPr/>
          </p:nvSpPr>
          <p:spPr>
            <a:xfrm>
              <a:off x="6846450" y="4404175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fill="none" extrusionOk="0">
                  <a:moveTo>
                    <a:pt x="1" y="5715"/>
                  </a:moveTo>
                  <a:cubicBezTo>
                    <a:pt x="778" y="4487"/>
                    <a:pt x="778" y="2858"/>
                    <a:pt x="51" y="1630"/>
                  </a:cubicBezTo>
                  <a:cubicBezTo>
                    <a:pt x="753" y="2858"/>
                    <a:pt x="1429" y="4061"/>
                    <a:pt x="2131" y="5289"/>
                  </a:cubicBezTo>
                  <a:cubicBezTo>
                    <a:pt x="3284" y="3910"/>
                    <a:pt x="3860" y="2031"/>
                    <a:pt x="3635" y="251"/>
                  </a:cubicBezTo>
                  <a:cubicBezTo>
                    <a:pt x="4562" y="1605"/>
                    <a:pt x="5114" y="3234"/>
                    <a:pt x="5214" y="4888"/>
                  </a:cubicBezTo>
                  <a:cubicBezTo>
                    <a:pt x="6266" y="2983"/>
                    <a:pt x="7720" y="1304"/>
                    <a:pt x="9474" y="1"/>
                  </a:cubicBezTo>
                  <a:cubicBezTo>
                    <a:pt x="9099" y="1680"/>
                    <a:pt x="9349" y="3484"/>
                    <a:pt x="10126" y="4988"/>
                  </a:cubicBezTo>
                  <a:cubicBezTo>
                    <a:pt x="10602" y="3309"/>
                    <a:pt x="11680" y="1780"/>
                    <a:pt x="13109" y="803"/>
                  </a:cubicBezTo>
                  <a:cubicBezTo>
                    <a:pt x="12808" y="2256"/>
                    <a:pt x="12858" y="3810"/>
                    <a:pt x="13234" y="5264"/>
                  </a:cubicBezTo>
                  <a:cubicBezTo>
                    <a:pt x="13685" y="4261"/>
                    <a:pt x="14312" y="3309"/>
                    <a:pt x="15089" y="2532"/>
                  </a:cubicBezTo>
                  <a:cubicBezTo>
                    <a:pt x="15013" y="3760"/>
                    <a:pt x="15364" y="5013"/>
                    <a:pt x="16116" y="5991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7"/>
            <p:cNvSpPr/>
            <p:nvPr/>
          </p:nvSpPr>
          <p:spPr>
            <a:xfrm>
              <a:off x="7326400" y="4427350"/>
              <a:ext cx="339000" cy="142872"/>
            </a:xfrm>
            <a:custGeom>
              <a:avLst/>
              <a:gdLst/>
              <a:ahLst/>
              <a:cxnLst/>
              <a:rect l="l" t="t" r="r" b="b"/>
              <a:pathLst>
                <a:path w="13560" h="5340" extrusionOk="0">
                  <a:moveTo>
                    <a:pt x="4587" y="4663"/>
                  </a:moveTo>
                  <a:cubicBezTo>
                    <a:pt x="3911" y="3434"/>
                    <a:pt x="3434" y="2081"/>
                    <a:pt x="3234" y="678"/>
                  </a:cubicBezTo>
                  <a:lnTo>
                    <a:pt x="3234" y="678"/>
                  </a:lnTo>
                  <a:cubicBezTo>
                    <a:pt x="3109" y="2006"/>
                    <a:pt x="2708" y="3309"/>
                    <a:pt x="2056" y="4487"/>
                  </a:cubicBezTo>
                  <a:lnTo>
                    <a:pt x="2056" y="4487"/>
                  </a:lnTo>
                  <a:cubicBezTo>
                    <a:pt x="1379" y="3459"/>
                    <a:pt x="703" y="2407"/>
                    <a:pt x="1" y="1379"/>
                  </a:cubicBezTo>
                  <a:lnTo>
                    <a:pt x="1" y="1379"/>
                  </a:lnTo>
                  <a:cubicBezTo>
                    <a:pt x="452" y="2657"/>
                    <a:pt x="652" y="4011"/>
                    <a:pt x="652" y="5339"/>
                  </a:cubicBezTo>
                  <a:lnTo>
                    <a:pt x="652" y="5339"/>
                  </a:lnTo>
                  <a:lnTo>
                    <a:pt x="13560" y="4763"/>
                  </a:lnTo>
                  <a:cubicBezTo>
                    <a:pt x="13059" y="3610"/>
                    <a:pt x="12958" y="2282"/>
                    <a:pt x="13234" y="1053"/>
                  </a:cubicBezTo>
                  <a:lnTo>
                    <a:pt x="13234" y="1053"/>
                  </a:lnTo>
                  <a:cubicBezTo>
                    <a:pt x="11956" y="1881"/>
                    <a:pt x="11054" y="3209"/>
                    <a:pt x="10226" y="4462"/>
                  </a:cubicBezTo>
                  <a:lnTo>
                    <a:pt x="10226" y="4462"/>
                  </a:lnTo>
                  <a:cubicBezTo>
                    <a:pt x="9850" y="3284"/>
                    <a:pt x="9976" y="1956"/>
                    <a:pt x="10527" y="828"/>
                  </a:cubicBezTo>
                  <a:lnTo>
                    <a:pt x="10527" y="828"/>
                  </a:lnTo>
                  <a:cubicBezTo>
                    <a:pt x="9274" y="1580"/>
                    <a:pt x="8246" y="2683"/>
                    <a:pt x="7570" y="3961"/>
                  </a:cubicBezTo>
                  <a:lnTo>
                    <a:pt x="7570" y="3961"/>
                  </a:lnTo>
                  <a:cubicBezTo>
                    <a:pt x="7018" y="2708"/>
                    <a:pt x="6968" y="1254"/>
                    <a:pt x="7444" y="1"/>
                  </a:cubicBezTo>
                  <a:lnTo>
                    <a:pt x="7444" y="1"/>
                  </a:lnTo>
                  <a:cubicBezTo>
                    <a:pt x="6317" y="1429"/>
                    <a:pt x="5364" y="3008"/>
                    <a:pt x="4587" y="4663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7"/>
            <p:cNvSpPr/>
            <p:nvPr/>
          </p:nvSpPr>
          <p:spPr>
            <a:xfrm>
              <a:off x="7326400" y="4427350"/>
              <a:ext cx="339000" cy="133500"/>
            </a:xfrm>
            <a:custGeom>
              <a:avLst/>
              <a:gdLst/>
              <a:ahLst/>
              <a:cxnLst/>
              <a:rect l="l" t="t" r="r" b="b"/>
              <a:pathLst>
                <a:path w="13560" h="5340" fill="none" extrusionOk="0">
                  <a:moveTo>
                    <a:pt x="652" y="5339"/>
                  </a:moveTo>
                  <a:cubicBezTo>
                    <a:pt x="652" y="4011"/>
                    <a:pt x="452" y="2657"/>
                    <a:pt x="1" y="1379"/>
                  </a:cubicBezTo>
                  <a:cubicBezTo>
                    <a:pt x="703" y="2407"/>
                    <a:pt x="1379" y="3459"/>
                    <a:pt x="2056" y="4487"/>
                  </a:cubicBezTo>
                  <a:cubicBezTo>
                    <a:pt x="2708" y="3309"/>
                    <a:pt x="3109" y="2006"/>
                    <a:pt x="3234" y="678"/>
                  </a:cubicBezTo>
                  <a:cubicBezTo>
                    <a:pt x="3434" y="2081"/>
                    <a:pt x="3911" y="3434"/>
                    <a:pt x="4587" y="4663"/>
                  </a:cubicBezTo>
                  <a:cubicBezTo>
                    <a:pt x="5364" y="3008"/>
                    <a:pt x="6317" y="1429"/>
                    <a:pt x="7444" y="1"/>
                  </a:cubicBezTo>
                  <a:cubicBezTo>
                    <a:pt x="6968" y="1254"/>
                    <a:pt x="7018" y="2708"/>
                    <a:pt x="7570" y="3961"/>
                  </a:cubicBezTo>
                  <a:cubicBezTo>
                    <a:pt x="8246" y="2683"/>
                    <a:pt x="9274" y="1580"/>
                    <a:pt x="10527" y="828"/>
                  </a:cubicBezTo>
                  <a:cubicBezTo>
                    <a:pt x="9976" y="1956"/>
                    <a:pt x="9850" y="3284"/>
                    <a:pt x="10226" y="4462"/>
                  </a:cubicBezTo>
                  <a:cubicBezTo>
                    <a:pt x="11054" y="3209"/>
                    <a:pt x="11956" y="1881"/>
                    <a:pt x="13234" y="1053"/>
                  </a:cubicBezTo>
                  <a:cubicBezTo>
                    <a:pt x="12958" y="2282"/>
                    <a:pt x="13059" y="3610"/>
                    <a:pt x="13560" y="4763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7"/>
            <p:cNvSpPr/>
            <p:nvPr/>
          </p:nvSpPr>
          <p:spPr>
            <a:xfrm>
              <a:off x="7381550" y="404890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5" name="Google Shape;2655;p37"/>
          <p:cNvSpPr/>
          <p:nvPr/>
        </p:nvSpPr>
        <p:spPr>
          <a:xfrm>
            <a:off x="746691" y="406925"/>
            <a:ext cx="1331031" cy="561202"/>
          </a:xfrm>
          <a:custGeom>
            <a:avLst/>
            <a:gdLst/>
            <a:ahLst/>
            <a:cxnLst/>
            <a:rect l="l" t="t" r="r" b="b"/>
            <a:pathLst>
              <a:path w="38522" h="16242" extrusionOk="0">
                <a:moveTo>
                  <a:pt x="16191" y="1755"/>
                </a:moveTo>
                <a:cubicBezTo>
                  <a:pt x="15414" y="2858"/>
                  <a:pt x="15188" y="4186"/>
                  <a:pt x="15188" y="5564"/>
                </a:cubicBezTo>
                <a:lnTo>
                  <a:pt x="15188" y="5564"/>
                </a:lnTo>
                <a:cubicBezTo>
                  <a:pt x="14812" y="4863"/>
                  <a:pt x="14161" y="4261"/>
                  <a:pt x="13384" y="4010"/>
                </a:cubicBezTo>
                <a:lnTo>
                  <a:pt x="13384" y="4010"/>
                </a:lnTo>
                <a:cubicBezTo>
                  <a:pt x="11805" y="3509"/>
                  <a:pt x="9975" y="4261"/>
                  <a:pt x="8998" y="5614"/>
                </a:cubicBezTo>
                <a:lnTo>
                  <a:pt x="8998" y="5614"/>
                </a:lnTo>
                <a:cubicBezTo>
                  <a:pt x="8171" y="6717"/>
                  <a:pt x="7870" y="8171"/>
                  <a:pt x="7970" y="9574"/>
                </a:cubicBezTo>
                <a:lnTo>
                  <a:pt x="7970" y="9574"/>
                </a:lnTo>
                <a:cubicBezTo>
                  <a:pt x="7694" y="8722"/>
                  <a:pt x="6968" y="8020"/>
                  <a:pt x="6116" y="7770"/>
                </a:cubicBezTo>
                <a:lnTo>
                  <a:pt x="6116" y="7770"/>
                </a:lnTo>
                <a:cubicBezTo>
                  <a:pt x="4988" y="7469"/>
                  <a:pt x="3735" y="7895"/>
                  <a:pt x="2882" y="8697"/>
                </a:cubicBezTo>
                <a:lnTo>
                  <a:pt x="2882" y="8697"/>
                </a:lnTo>
                <a:cubicBezTo>
                  <a:pt x="2807" y="8772"/>
                  <a:pt x="2732" y="8823"/>
                  <a:pt x="2657" y="8898"/>
                </a:cubicBezTo>
                <a:lnTo>
                  <a:pt x="2657" y="8898"/>
                </a:lnTo>
                <a:cubicBezTo>
                  <a:pt x="0" y="11630"/>
                  <a:pt x="2080" y="16241"/>
                  <a:pt x="5890" y="16241"/>
                </a:cubicBezTo>
                <a:lnTo>
                  <a:pt x="5890" y="16241"/>
                </a:lnTo>
                <a:lnTo>
                  <a:pt x="35790" y="16241"/>
                </a:lnTo>
                <a:cubicBezTo>
                  <a:pt x="37745" y="16241"/>
                  <a:pt x="38522" y="13635"/>
                  <a:pt x="36817" y="12607"/>
                </a:cubicBezTo>
                <a:lnTo>
                  <a:pt x="36817" y="12607"/>
                </a:lnTo>
                <a:cubicBezTo>
                  <a:pt x="36817" y="12607"/>
                  <a:pt x="36792" y="12607"/>
                  <a:pt x="36792" y="12582"/>
                </a:cubicBezTo>
                <a:lnTo>
                  <a:pt x="36792" y="12582"/>
                </a:lnTo>
                <a:cubicBezTo>
                  <a:pt x="35589" y="11905"/>
                  <a:pt x="33885" y="12231"/>
                  <a:pt x="33008" y="13309"/>
                </a:cubicBezTo>
                <a:lnTo>
                  <a:pt x="33008" y="13309"/>
                </a:lnTo>
                <a:cubicBezTo>
                  <a:pt x="33334" y="11805"/>
                  <a:pt x="32331" y="10101"/>
                  <a:pt x="30827" y="9675"/>
                </a:cubicBezTo>
                <a:lnTo>
                  <a:pt x="30827" y="9675"/>
                </a:lnTo>
                <a:cubicBezTo>
                  <a:pt x="29574" y="9324"/>
                  <a:pt x="28146" y="9925"/>
                  <a:pt x="27419" y="10978"/>
                </a:cubicBezTo>
                <a:lnTo>
                  <a:pt x="27419" y="10978"/>
                </a:lnTo>
                <a:cubicBezTo>
                  <a:pt x="27795" y="9900"/>
                  <a:pt x="27569" y="8597"/>
                  <a:pt x="26767" y="7770"/>
                </a:cubicBezTo>
                <a:lnTo>
                  <a:pt x="26767" y="7770"/>
                </a:lnTo>
                <a:cubicBezTo>
                  <a:pt x="25790" y="6767"/>
                  <a:pt x="24060" y="6592"/>
                  <a:pt x="22908" y="7444"/>
                </a:cubicBezTo>
                <a:lnTo>
                  <a:pt x="22908" y="7444"/>
                </a:lnTo>
                <a:cubicBezTo>
                  <a:pt x="24612" y="5715"/>
                  <a:pt x="24487" y="2532"/>
                  <a:pt x="22632" y="953"/>
                </a:cubicBezTo>
                <a:lnTo>
                  <a:pt x="22632" y="953"/>
                </a:lnTo>
                <a:cubicBezTo>
                  <a:pt x="21855" y="301"/>
                  <a:pt x="20852" y="0"/>
                  <a:pt x="19850" y="0"/>
                </a:cubicBezTo>
                <a:lnTo>
                  <a:pt x="19850" y="0"/>
                </a:lnTo>
                <a:cubicBezTo>
                  <a:pt x="18446" y="0"/>
                  <a:pt x="17018" y="602"/>
                  <a:pt x="16191" y="1755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37"/>
          <p:cNvSpPr/>
          <p:nvPr/>
        </p:nvSpPr>
        <p:spPr>
          <a:xfrm>
            <a:off x="320269" y="183101"/>
            <a:ext cx="866647" cy="866265"/>
          </a:xfrm>
          <a:custGeom>
            <a:avLst/>
            <a:gdLst/>
            <a:ahLst/>
            <a:cxnLst/>
            <a:rect l="l" t="t" r="r" b="b"/>
            <a:pathLst>
              <a:path w="54412" h="54388" extrusionOk="0">
                <a:moveTo>
                  <a:pt x="54412" y="27194"/>
                </a:moveTo>
                <a:cubicBezTo>
                  <a:pt x="54412" y="42207"/>
                  <a:pt x="42231" y="54387"/>
                  <a:pt x="27218" y="54387"/>
                </a:cubicBezTo>
                <a:cubicBezTo>
                  <a:pt x="12181" y="54387"/>
                  <a:pt x="0" y="42207"/>
                  <a:pt x="0" y="27194"/>
                </a:cubicBezTo>
                <a:cubicBezTo>
                  <a:pt x="0" y="12181"/>
                  <a:pt x="12181" y="1"/>
                  <a:pt x="27218" y="1"/>
                </a:cubicBezTo>
                <a:cubicBezTo>
                  <a:pt x="42231" y="1"/>
                  <a:pt x="54412" y="12181"/>
                  <a:pt x="54412" y="27194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141" y="4683919"/>
            <a:ext cx="2134117" cy="357188"/>
          </a:xfrm>
          <a:prstGeom prst="rect">
            <a:avLst/>
          </a:prstGeom>
          <a:ln/>
        </p:spPr>
        <p:txBody>
          <a:bodyPr lIns="68681" tIns="34340" rIns="68681" bIns="34340"/>
          <a:lstStyle>
            <a:lvl1pPr>
              <a:defRPr/>
            </a:lvl1pPr>
          </a:lstStyle>
          <a:p>
            <a:pPr>
              <a:defRPr/>
            </a:pPr>
            <a:fld id="{68167615-56B0-47E5-AF59-830CDD7AAE31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787" y="4683919"/>
            <a:ext cx="2894427" cy="357188"/>
          </a:xfrm>
          <a:prstGeom prst="rect">
            <a:avLst/>
          </a:prstGeom>
          <a:ln/>
        </p:spPr>
        <p:txBody>
          <a:bodyPr lIns="68681" tIns="34340" rIns="68681" bIns="3434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742" y="4683919"/>
            <a:ext cx="2134117" cy="357188"/>
          </a:xfrm>
          <a:prstGeom prst="rect">
            <a:avLst/>
          </a:prstGeom>
          <a:ln/>
        </p:spPr>
        <p:txBody>
          <a:bodyPr lIns="68681" tIns="34340" rIns="68681" bIns="34340"/>
          <a:lstStyle>
            <a:lvl1pPr>
              <a:defRPr/>
            </a:lvl1pPr>
          </a:lstStyle>
          <a:p>
            <a:pPr>
              <a:defRPr/>
            </a:pPr>
            <a:fld id="{45489739-C81A-4B81-8477-94E6A876E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173716"/>
      </p:ext>
    </p:extLst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4"/>
          <p:cNvSpPr txBox="1">
            <a:spLocks noGrp="1"/>
          </p:cNvSpPr>
          <p:nvPr>
            <p:ph type="body" idx="1"/>
          </p:nvPr>
        </p:nvSpPr>
        <p:spPr>
          <a:xfrm>
            <a:off x="713225" y="1174675"/>
            <a:ext cx="7717500" cy="3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A200"/>
              </a:buClr>
              <a:buSzPts val="18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24" name="Google Shape;3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4"/>
          <p:cNvSpPr/>
          <p:nvPr/>
        </p:nvSpPr>
        <p:spPr>
          <a:xfrm flipH="1">
            <a:off x="-12" y="4448851"/>
            <a:ext cx="9337637" cy="758974"/>
          </a:xfrm>
          <a:custGeom>
            <a:avLst/>
            <a:gdLst/>
            <a:ahLst/>
            <a:cxnLst/>
            <a:rect l="l" t="t" r="r" b="b"/>
            <a:pathLst>
              <a:path w="212533" h="42633" extrusionOk="0">
                <a:moveTo>
                  <a:pt x="212533" y="19299"/>
                </a:moveTo>
                <a:lnTo>
                  <a:pt x="212533" y="42633"/>
                </a:lnTo>
                <a:lnTo>
                  <a:pt x="0" y="42633"/>
                </a:lnTo>
                <a:lnTo>
                  <a:pt x="0" y="1"/>
                </a:lnTo>
                <a:cubicBezTo>
                  <a:pt x="5790" y="151"/>
                  <a:pt x="11604" y="327"/>
                  <a:pt x="17394" y="552"/>
                </a:cubicBezTo>
                <a:cubicBezTo>
                  <a:pt x="17695" y="552"/>
                  <a:pt x="18021" y="552"/>
                  <a:pt x="18321" y="577"/>
                </a:cubicBezTo>
                <a:cubicBezTo>
                  <a:pt x="18472" y="577"/>
                  <a:pt x="18597" y="577"/>
                  <a:pt x="18747" y="577"/>
                </a:cubicBezTo>
                <a:cubicBezTo>
                  <a:pt x="18923" y="602"/>
                  <a:pt x="19123" y="602"/>
                  <a:pt x="19299" y="602"/>
                </a:cubicBezTo>
                <a:cubicBezTo>
                  <a:pt x="19650" y="627"/>
                  <a:pt x="19975" y="627"/>
                  <a:pt x="20326" y="653"/>
                </a:cubicBezTo>
                <a:cubicBezTo>
                  <a:pt x="20477" y="653"/>
                  <a:pt x="20627" y="653"/>
                  <a:pt x="20752" y="678"/>
                </a:cubicBezTo>
                <a:cubicBezTo>
                  <a:pt x="28823" y="978"/>
                  <a:pt x="36843" y="1354"/>
                  <a:pt x="44863" y="1780"/>
                </a:cubicBezTo>
                <a:cubicBezTo>
                  <a:pt x="45740" y="1830"/>
                  <a:pt x="46592" y="1881"/>
                  <a:pt x="47469" y="1931"/>
                </a:cubicBezTo>
                <a:cubicBezTo>
                  <a:pt x="47795" y="1931"/>
                  <a:pt x="48121" y="1956"/>
                  <a:pt x="48472" y="1981"/>
                </a:cubicBezTo>
                <a:lnTo>
                  <a:pt x="48472" y="1981"/>
                </a:lnTo>
                <a:cubicBezTo>
                  <a:pt x="49174" y="2006"/>
                  <a:pt x="49900" y="2056"/>
                  <a:pt x="50627" y="2106"/>
                </a:cubicBezTo>
                <a:cubicBezTo>
                  <a:pt x="58823" y="2557"/>
                  <a:pt x="66993" y="3084"/>
                  <a:pt x="75139" y="3660"/>
                </a:cubicBezTo>
                <a:cubicBezTo>
                  <a:pt x="75339" y="3685"/>
                  <a:pt x="75540" y="3685"/>
                  <a:pt x="75740" y="3710"/>
                </a:cubicBezTo>
                <a:cubicBezTo>
                  <a:pt x="88723" y="4638"/>
                  <a:pt x="101630" y="5715"/>
                  <a:pt x="114512" y="6943"/>
                </a:cubicBezTo>
                <a:lnTo>
                  <a:pt x="114537" y="6943"/>
                </a:lnTo>
                <a:cubicBezTo>
                  <a:pt x="114838" y="6968"/>
                  <a:pt x="115139" y="7018"/>
                  <a:pt x="115415" y="7044"/>
                </a:cubicBezTo>
                <a:cubicBezTo>
                  <a:pt x="115715" y="7069"/>
                  <a:pt x="116016" y="7094"/>
                  <a:pt x="116317" y="7119"/>
                </a:cubicBezTo>
                <a:cubicBezTo>
                  <a:pt x="116593" y="7144"/>
                  <a:pt x="116868" y="7169"/>
                  <a:pt x="117144" y="7194"/>
                </a:cubicBezTo>
                <a:cubicBezTo>
                  <a:pt x="117470" y="7219"/>
                  <a:pt x="117770" y="7269"/>
                  <a:pt x="118071" y="7294"/>
                </a:cubicBezTo>
                <a:cubicBezTo>
                  <a:pt x="118372" y="7319"/>
                  <a:pt x="118673" y="7344"/>
                  <a:pt x="118973" y="7394"/>
                </a:cubicBezTo>
                <a:cubicBezTo>
                  <a:pt x="146142" y="10051"/>
                  <a:pt x="173134" y="13384"/>
                  <a:pt x="199926" y="17369"/>
                </a:cubicBezTo>
                <a:cubicBezTo>
                  <a:pt x="200252" y="17420"/>
                  <a:pt x="200603" y="17470"/>
                  <a:pt x="200929" y="17520"/>
                </a:cubicBezTo>
                <a:cubicBezTo>
                  <a:pt x="204788" y="18096"/>
                  <a:pt x="208673" y="18698"/>
                  <a:pt x="212533" y="1929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grpSp>
        <p:nvGrpSpPr>
          <p:cNvPr id="326" name="Google Shape;326;p4"/>
          <p:cNvGrpSpPr/>
          <p:nvPr/>
        </p:nvGrpSpPr>
        <p:grpSpPr>
          <a:xfrm>
            <a:off x="7534775" y="4794025"/>
            <a:ext cx="165675" cy="152200"/>
            <a:chOff x="10895725" y="1692975"/>
            <a:chExt cx="165675" cy="152200"/>
          </a:xfrm>
        </p:grpSpPr>
        <p:sp>
          <p:nvSpPr>
            <p:cNvPr id="327" name="Google Shape;327;p4"/>
            <p:cNvSpPr/>
            <p:nvPr/>
          </p:nvSpPr>
          <p:spPr>
            <a:xfrm>
              <a:off x="10895725" y="1694650"/>
              <a:ext cx="165675" cy="148025"/>
            </a:xfrm>
            <a:custGeom>
              <a:avLst/>
              <a:gdLst/>
              <a:ahLst/>
              <a:cxnLst/>
              <a:rect l="l" t="t" r="r" b="b"/>
              <a:pathLst>
                <a:path w="6627" h="5921" extrusionOk="0">
                  <a:moveTo>
                    <a:pt x="3776" y="1"/>
                  </a:moveTo>
                  <a:cubicBezTo>
                    <a:pt x="3651" y="1"/>
                    <a:pt x="3525" y="68"/>
                    <a:pt x="3468" y="203"/>
                  </a:cubicBezTo>
                  <a:lnTo>
                    <a:pt x="3429" y="241"/>
                  </a:lnTo>
                  <a:cubicBezTo>
                    <a:pt x="3388" y="303"/>
                    <a:pt x="3313" y="343"/>
                    <a:pt x="3247" y="343"/>
                  </a:cubicBezTo>
                  <a:cubicBezTo>
                    <a:pt x="3190" y="343"/>
                    <a:pt x="3139" y="313"/>
                    <a:pt x="3121" y="241"/>
                  </a:cubicBezTo>
                  <a:lnTo>
                    <a:pt x="3082" y="241"/>
                  </a:lnTo>
                  <a:cubicBezTo>
                    <a:pt x="3022" y="120"/>
                    <a:pt x="2909" y="63"/>
                    <a:pt x="2793" y="63"/>
                  </a:cubicBezTo>
                  <a:cubicBezTo>
                    <a:pt x="2687" y="63"/>
                    <a:pt x="2578" y="111"/>
                    <a:pt x="2504" y="203"/>
                  </a:cubicBezTo>
                  <a:cubicBezTo>
                    <a:pt x="2312" y="472"/>
                    <a:pt x="2235" y="819"/>
                    <a:pt x="2196" y="1127"/>
                  </a:cubicBezTo>
                  <a:cubicBezTo>
                    <a:pt x="2158" y="1359"/>
                    <a:pt x="2196" y="1628"/>
                    <a:pt x="2273" y="1859"/>
                  </a:cubicBezTo>
                  <a:cubicBezTo>
                    <a:pt x="1926" y="1667"/>
                    <a:pt x="1541" y="1628"/>
                    <a:pt x="1194" y="1628"/>
                  </a:cubicBezTo>
                  <a:cubicBezTo>
                    <a:pt x="886" y="1667"/>
                    <a:pt x="539" y="1782"/>
                    <a:pt x="270" y="1975"/>
                  </a:cubicBezTo>
                  <a:cubicBezTo>
                    <a:pt x="77" y="2091"/>
                    <a:pt x="77" y="2437"/>
                    <a:pt x="308" y="2553"/>
                  </a:cubicBezTo>
                  <a:cubicBezTo>
                    <a:pt x="462" y="2630"/>
                    <a:pt x="424" y="2823"/>
                    <a:pt x="308" y="2900"/>
                  </a:cubicBezTo>
                  <a:lnTo>
                    <a:pt x="270" y="2900"/>
                  </a:lnTo>
                  <a:cubicBezTo>
                    <a:pt x="0" y="3015"/>
                    <a:pt x="0" y="3400"/>
                    <a:pt x="270" y="3555"/>
                  </a:cubicBezTo>
                  <a:cubicBezTo>
                    <a:pt x="694" y="3747"/>
                    <a:pt x="1194" y="3863"/>
                    <a:pt x="1657" y="3863"/>
                  </a:cubicBezTo>
                  <a:cubicBezTo>
                    <a:pt x="1618" y="3940"/>
                    <a:pt x="1541" y="4017"/>
                    <a:pt x="1503" y="4094"/>
                  </a:cubicBezTo>
                  <a:cubicBezTo>
                    <a:pt x="1387" y="4402"/>
                    <a:pt x="1349" y="4710"/>
                    <a:pt x="1349" y="5057"/>
                  </a:cubicBezTo>
                  <a:cubicBezTo>
                    <a:pt x="1378" y="5234"/>
                    <a:pt x="1543" y="5366"/>
                    <a:pt x="1723" y="5366"/>
                  </a:cubicBezTo>
                  <a:cubicBezTo>
                    <a:pt x="1778" y="5366"/>
                    <a:pt x="1834" y="5354"/>
                    <a:pt x="1888" y="5327"/>
                  </a:cubicBezTo>
                  <a:cubicBezTo>
                    <a:pt x="1919" y="5306"/>
                    <a:pt x="1953" y="5297"/>
                    <a:pt x="1985" y="5297"/>
                  </a:cubicBezTo>
                  <a:cubicBezTo>
                    <a:pt x="2075" y="5297"/>
                    <a:pt x="2158" y="5368"/>
                    <a:pt x="2158" y="5481"/>
                  </a:cubicBezTo>
                  <a:lnTo>
                    <a:pt x="2158" y="5519"/>
                  </a:lnTo>
                  <a:cubicBezTo>
                    <a:pt x="2158" y="5753"/>
                    <a:pt x="2335" y="5920"/>
                    <a:pt x="2521" y="5920"/>
                  </a:cubicBezTo>
                  <a:cubicBezTo>
                    <a:pt x="2581" y="5920"/>
                    <a:pt x="2641" y="5903"/>
                    <a:pt x="2697" y="5866"/>
                  </a:cubicBezTo>
                  <a:cubicBezTo>
                    <a:pt x="3044" y="5635"/>
                    <a:pt x="3313" y="5327"/>
                    <a:pt x="3545" y="4980"/>
                  </a:cubicBezTo>
                  <a:cubicBezTo>
                    <a:pt x="3853" y="5327"/>
                    <a:pt x="4200" y="5596"/>
                    <a:pt x="4623" y="5789"/>
                  </a:cubicBezTo>
                  <a:cubicBezTo>
                    <a:pt x="4659" y="5799"/>
                    <a:pt x="4696" y="5804"/>
                    <a:pt x="4732" y="5804"/>
                  </a:cubicBezTo>
                  <a:cubicBezTo>
                    <a:pt x="4968" y="5804"/>
                    <a:pt x="5191" y="5599"/>
                    <a:pt x="5124" y="5365"/>
                  </a:cubicBezTo>
                  <a:lnTo>
                    <a:pt x="5086" y="5288"/>
                  </a:lnTo>
                  <a:cubicBezTo>
                    <a:pt x="5054" y="5194"/>
                    <a:pt x="5150" y="5075"/>
                    <a:pt x="5249" y="5075"/>
                  </a:cubicBezTo>
                  <a:cubicBezTo>
                    <a:pt x="5272" y="5075"/>
                    <a:pt x="5295" y="5081"/>
                    <a:pt x="5317" y="5096"/>
                  </a:cubicBezTo>
                  <a:lnTo>
                    <a:pt x="5355" y="5096"/>
                  </a:lnTo>
                  <a:cubicBezTo>
                    <a:pt x="5386" y="5106"/>
                    <a:pt x="5417" y="5111"/>
                    <a:pt x="5448" y="5111"/>
                  </a:cubicBezTo>
                  <a:cubicBezTo>
                    <a:pt x="5644" y="5111"/>
                    <a:pt x="5812" y="4911"/>
                    <a:pt x="5779" y="4710"/>
                  </a:cubicBezTo>
                  <a:cubicBezTo>
                    <a:pt x="5741" y="4402"/>
                    <a:pt x="5625" y="4094"/>
                    <a:pt x="5432" y="3824"/>
                  </a:cubicBezTo>
                  <a:cubicBezTo>
                    <a:pt x="5394" y="3747"/>
                    <a:pt x="5317" y="3709"/>
                    <a:pt x="5278" y="3632"/>
                  </a:cubicBezTo>
                  <a:cubicBezTo>
                    <a:pt x="5664" y="3593"/>
                    <a:pt x="6049" y="3516"/>
                    <a:pt x="6396" y="3323"/>
                  </a:cubicBezTo>
                  <a:cubicBezTo>
                    <a:pt x="6627" y="3208"/>
                    <a:pt x="6627" y="2823"/>
                    <a:pt x="6396" y="2707"/>
                  </a:cubicBezTo>
                  <a:lnTo>
                    <a:pt x="6318" y="2668"/>
                  </a:lnTo>
                  <a:cubicBezTo>
                    <a:pt x="6203" y="2630"/>
                    <a:pt x="6203" y="2437"/>
                    <a:pt x="6318" y="2360"/>
                  </a:cubicBezTo>
                  <a:cubicBezTo>
                    <a:pt x="6550" y="2206"/>
                    <a:pt x="6550" y="1898"/>
                    <a:pt x="6357" y="1744"/>
                  </a:cubicBezTo>
                  <a:cubicBezTo>
                    <a:pt x="6087" y="1590"/>
                    <a:pt x="5779" y="1474"/>
                    <a:pt x="5432" y="1436"/>
                  </a:cubicBezTo>
                  <a:cubicBezTo>
                    <a:pt x="5373" y="1429"/>
                    <a:pt x="5312" y="1426"/>
                    <a:pt x="5251" y="1426"/>
                  </a:cubicBezTo>
                  <a:cubicBezTo>
                    <a:pt x="4956" y="1426"/>
                    <a:pt x="4647" y="1501"/>
                    <a:pt x="4392" y="1628"/>
                  </a:cubicBezTo>
                  <a:cubicBezTo>
                    <a:pt x="4392" y="1127"/>
                    <a:pt x="4315" y="627"/>
                    <a:pt x="4084" y="203"/>
                  </a:cubicBezTo>
                  <a:cubicBezTo>
                    <a:pt x="4026" y="68"/>
                    <a:pt x="3901" y="1"/>
                    <a:pt x="3776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10895725" y="1692975"/>
              <a:ext cx="165675" cy="152200"/>
            </a:xfrm>
            <a:custGeom>
              <a:avLst/>
              <a:gdLst/>
              <a:ahLst/>
              <a:cxnLst/>
              <a:rect l="l" t="t" r="r" b="b"/>
              <a:pathLst>
                <a:path w="6627" h="6088" fill="none" extrusionOk="0">
                  <a:moveTo>
                    <a:pt x="6396" y="2774"/>
                  </a:moveTo>
                  <a:lnTo>
                    <a:pt x="6318" y="2735"/>
                  </a:lnTo>
                  <a:cubicBezTo>
                    <a:pt x="6203" y="2697"/>
                    <a:pt x="6203" y="2504"/>
                    <a:pt x="6318" y="2427"/>
                  </a:cubicBezTo>
                  <a:cubicBezTo>
                    <a:pt x="6318" y="2427"/>
                    <a:pt x="6318" y="2427"/>
                    <a:pt x="6318" y="2427"/>
                  </a:cubicBezTo>
                  <a:cubicBezTo>
                    <a:pt x="6550" y="2273"/>
                    <a:pt x="6550" y="1965"/>
                    <a:pt x="6357" y="1811"/>
                  </a:cubicBezTo>
                  <a:cubicBezTo>
                    <a:pt x="6087" y="1657"/>
                    <a:pt x="5779" y="1541"/>
                    <a:pt x="5432" y="1503"/>
                  </a:cubicBezTo>
                  <a:cubicBezTo>
                    <a:pt x="5086" y="1464"/>
                    <a:pt x="4700" y="1541"/>
                    <a:pt x="4392" y="1695"/>
                  </a:cubicBezTo>
                  <a:cubicBezTo>
                    <a:pt x="4392" y="1194"/>
                    <a:pt x="4315" y="694"/>
                    <a:pt x="4084" y="270"/>
                  </a:cubicBezTo>
                  <a:cubicBezTo>
                    <a:pt x="3968" y="0"/>
                    <a:pt x="3583" y="0"/>
                    <a:pt x="3468" y="270"/>
                  </a:cubicBezTo>
                  <a:lnTo>
                    <a:pt x="3429" y="308"/>
                  </a:lnTo>
                  <a:cubicBezTo>
                    <a:pt x="3352" y="424"/>
                    <a:pt x="3159" y="462"/>
                    <a:pt x="3121" y="308"/>
                  </a:cubicBezTo>
                  <a:cubicBezTo>
                    <a:pt x="3121" y="308"/>
                    <a:pt x="3082" y="308"/>
                    <a:pt x="3082" y="308"/>
                  </a:cubicBezTo>
                  <a:cubicBezTo>
                    <a:pt x="2967" y="77"/>
                    <a:pt x="2658" y="77"/>
                    <a:pt x="2504" y="270"/>
                  </a:cubicBezTo>
                  <a:cubicBezTo>
                    <a:pt x="2312" y="539"/>
                    <a:pt x="2235" y="886"/>
                    <a:pt x="2196" y="1194"/>
                  </a:cubicBezTo>
                  <a:cubicBezTo>
                    <a:pt x="2158" y="1426"/>
                    <a:pt x="2196" y="1695"/>
                    <a:pt x="2273" y="1926"/>
                  </a:cubicBezTo>
                  <a:cubicBezTo>
                    <a:pt x="1926" y="1734"/>
                    <a:pt x="1541" y="1695"/>
                    <a:pt x="1194" y="1695"/>
                  </a:cubicBezTo>
                  <a:cubicBezTo>
                    <a:pt x="886" y="1734"/>
                    <a:pt x="539" y="1849"/>
                    <a:pt x="270" y="2042"/>
                  </a:cubicBezTo>
                  <a:cubicBezTo>
                    <a:pt x="77" y="2158"/>
                    <a:pt x="77" y="2504"/>
                    <a:pt x="308" y="2620"/>
                  </a:cubicBezTo>
                  <a:lnTo>
                    <a:pt x="308" y="2620"/>
                  </a:lnTo>
                  <a:cubicBezTo>
                    <a:pt x="462" y="2697"/>
                    <a:pt x="424" y="2890"/>
                    <a:pt x="308" y="2967"/>
                  </a:cubicBezTo>
                  <a:lnTo>
                    <a:pt x="270" y="2967"/>
                  </a:lnTo>
                  <a:cubicBezTo>
                    <a:pt x="0" y="3082"/>
                    <a:pt x="0" y="3467"/>
                    <a:pt x="270" y="3622"/>
                  </a:cubicBezTo>
                  <a:cubicBezTo>
                    <a:pt x="694" y="3814"/>
                    <a:pt x="1194" y="3930"/>
                    <a:pt x="1657" y="3930"/>
                  </a:cubicBezTo>
                  <a:cubicBezTo>
                    <a:pt x="1618" y="4007"/>
                    <a:pt x="1541" y="4084"/>
                    <a:pt x="1503" y="4161"/>
                  </a:cubicBezTo>
                  <a:cubicBezTo>
                    <a:pt x="1387" y="4469"/>
                    <a:pt x="1349" y="4777"/>
                    <a:pt x="1349" y="5124"/>
                  </a:cubicBezTo>
                  <a:cubicBezTo>
                    <a:pt x="1387" y="5355"/>
                    <a:pt x="1657" y="5509"/>
                    <a:pt x="1888" y="5394"/>
                  </a:cubicBezTo>
                  <a:cubicBezTo>
                    <a:pt x="1888" y="5394"/>
                    <a:pt x="1888" y="5394"/>
                    <a:pt x="1888" y="5394"/>
                  </a:cubicBezTo>
                  <a:cubicBezTo>
                    <a:pt x="2003" y="5317"/>
                    <a:pt x="2158" y="5394"/>
                    <a:pt x="2158" y="5548"/>
                  </a:cubicBezTo>
                  <a:lnTo>
                    <a:pt x="2158" y="5586"/>
                  </a:lnTo>
                  <a:cubicBezTo>
                    <a:pt x="2158" y="5895"/>
                    <a:pt x="2466" y="6087"/>
                    <a:pt x="2697" y="5933"/>
                  </a:cubicBezTo>
                  <a:cubicBezTo>
                    <a:pt x="3044" y="5702"/>
                    <a:pt x="3313" y="5394"/>
                    <a:pt x="3545" y="5047"/>
                  </a:cubicBezTo>
                  <a:cubicBezTo>
                    <a:pt x="3853" y="5394"/>
                    <a:pt x="4200" y="5663"/>
                    <a:pt x="4623" y="5856"/>
                  </a:cubicBezTo>
                  <a:cubicBezTo>
                    <a:pt x="4893" y="5933"/>
                    <a:pt x="5201" y="5702"/>
                    <a:pt x="5124" y="5432"/>
                  </a:cubicBezTo>
                  <a:lnTo>
                    <a:pt x="5086" y="5355"/>
                  </a:lnTo>
                  <a:cubicBezTo>
                    <a:pt x="5047" y="5240"/>
                    <a:pt x="5201" y="5086"/>
                    <a:pt x="5317" y="5163"/>
                  </a:cubicBezTo>
                  <a:cubicBezTo>
                    <a:pt x="5355" y="5163"/>
                    <a:pt x="5355" y="5163"/>
                    <a:pt x="5355" y="5163"/>
                  </a:cubicBezTo>
                  <a:cubicBezTo>
                    <a:pt x="5586" y="5240"/>
                    <a:pt x="5818" y="5009"/>
                    <a:pt x="5779" y="4777"/>
                  </a:cubicBezTo>
                  <a:cubicBezTo>
                    <a:pt x="5741" y="4469"/>
                    <a:pt x="5625" y="4161"/>
                    <a:pt x="5432" y="3891"/>
                  </a:cubicBezTo>
                  <a:cubicBezTo>
                    <a:pt x="5394" y="3814"/>
                    <a:pt x="5317" y="3776"/>
                    <a:pt x="5278" y="3699"/>
                  </a:cubicBezTo>
                  <a:cubicBezTo>
                    <a:pt x="5664" y="3660"/>
                    <a:pt x="6049" y="3583"/>
                    <a:pt x="6396" y="3390"/>
                  </a:cubicBezTo>
                  <a:cubicBezTo>
                    <a:pt x="6627" y="3275"/>
                    <a:pt x="6627" y="2890"/>
                    <a:pt x="6396" y="277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10975650" y="1749800"/>
              <a:ext cx="11600" cy="11575"/>
            </a:xfrm>
            <a:custGeom>
              <a:avLst/>
              <a:gdLst/>
              <a:ahLst/>
              <a:cxnLst/>
              <a:rect l="l" t="t" r="r" b="b"/>
              <a:pathLst>
                <a:path w="464" h="463" extrusionOk="0">
                  <a:moveTo>
                    <a:pt x="155" y="0"/>
                  </a:moveTo>
                  <a:cubicBezTo>
                    <a:pt x="155" y="0"/>
                    <a:pt x="116" y="39"/>
                    <a:pt x="116" y="39"/>
                  </a:cubicBezTo>
                  <a:cubicBezTo>
                    <a:pt x="78" y="39"/>
                    <a:pt x="78" y="77"/>
                    <a:pt x="78" y="77"/>
                  </a:cubicBezTo>
                  <a:cubicBezTo>
                    <a:pt x="39" y="77"/>
                    <a:pt x="39" y="116"/>
                    <a:pt x="39" y="116"/>
                  </a:cubicBezTo>
                  <a:cubicBezTo>
                    <a:pt x="1" y="154"/>
                    <a:pt x="1" y="154"/>
                    <a:pt x="1" y="193"/>
                  </a:cubicBezTo>
                  <a:cubicBezTo>
                    <a:pt x="1" y="193"/>
                    <a:pt x="1" y="231"/>
                    <a:pt x="1" y="231"/>
                  </a:cubicBezTo>
                  <a:cubicBezTo>
                    <a:pt x="1" y="270"/>
                    <a:pt x="1" y="270"/>
                    <a:pt x="1" y="308"/>
                  </a:cubicBezTo>
                  <a:cubicBezTo>
                    <a:pt x="1" y="308"/>
                    <a:pt x="1" y="308"/>
                    <a:pt x="39" y="347"/>
                  </a:cubicBezTo>
                  <a:cubicBezTo>
                    <a:pt x="39" y="347"/>
                    <a:pt x="39" y="385"/>
                    <a:pt x="39" y="385"/>
                  </a:cubicBezTo>
                  <a:cubicBezTo>
                    <a:pt x="78" y="385"/>
                    <a:pt x="78" y="424"/>
                    <a:pt x="116" y="424"/>
                  </a:cubicBezTo>
                  <a:cubicBezTo>
                    <a:pt x="116" y="424"/>
                    <a:pt x="155" y="424"/>
                    <a:pt x="155" y="462"/>
                  </a:cubicBezTo>
                  <a:lnTo>
                    <a:pt x="309" y="462"/>
                  </a:lnTo>
                  <a:cubicBezTo>
                    <a:pt x="309" y="424"/>
                    <a:pt x="309" y="424"/>
                    <a:pt x="348" y="424"/>
                  </a:cubicBezTo>
                  <a:cubicBezTo>
                    <a:pt x="348" y="424"/>
                    <a:pt x="348" y="424"/>
                    <a:pt x="386" y="385"/>
                  </a:cubicBezTo>
                  <a:cubicBezTo>
                    <a:pt x="386" y="385"/>
                    <a:pt x="425" y="347"/>
                    <a:pt x="425" y="347"/>
                  </a:cubicBezTo>
                  <a:cubicBezTo>
                    <a:pt x="425" y="308"/>
                    <a:pt x="425" y="308"/>
                    <a:pt x="425" y="270"/>
                  </a:cubicBezTo>
                  <a:cubicBezTo>
                    <a:pt x="463" y="270"/>
                    <a:pt x="463" y="231"/>
                    <a:pt x="463" y="231"/>
                  </a:cubicBezTo>
                  <a:cubicBezTo>
                    <a:pt x="463" y="193"/>
                    <a:pt x="463" y="193"/>
                    <a:pt x="425" y="154"/>
                  </a:cubicBezTo>
                  <a:cubicBezTo>
                    <a:pt x="425" y="116"/>
                    <a:pt x="425" y="116"/>
                    <a:pt x="386" y="77"/>
                  </a:cubicBezTo>
                  <a:cubicBezTo>
                    <a:pt x="386" y="77"/>
                    <a:pt x="386" y="39"/>
                    <a:pt x="348" y="39"/>
                  </a:cubicBezTo>
                  <a:lnTo>
                    <a:pt x="309" y="39"/>
                  </a:lnTo>
                  <a:cubicBezTo>
                    <a:pt x="271" y="0"/>
                    <a:pt x="271" y="0"/>
                    <a:pt x="23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10959275" y="1763275"/>
              <a:ext cx="11600" cy="10625"/>
            </a:xfrm>
            <a:custGeom>
              <a:avLst/>
              <a:gdLst/>
              <a:ahLst/>
              <a:cxnLst/>
              <a:rect l="l" t="t" r="r" b="b"/>
              <a:pathLst>
                <a:path w="464" h="425" extrusionOk="0">
                  <a:moveTo>
                    <a:pt x="116" y="1"/>
                  </a:moveTo>
                  <a:cubicBezTo>
                    <a:pt x="78" y="39"/>
                    <a:pt x="78" y="39"/>
                    <a:pt x="39" y="39"/>
                  </a:cubicBezTo>
                  <a:cubicBezTo>
                    <a:pt x="39" y="78"/>
                    <a:pt x="39" y="78"/>
                    <a:pt x="39" y="116"/>
                  </a:cubicBezTo>
                  <a:cubicBezTo>
                    <a:pt x="1" y="116"/>
                    <a:pt x="1" y="155"/>
                    <a:pt x="1" y="155"/>
                  </a:cubicBezTo>
                  <a:cubicBezTo>
                    <a:pt x="1" y="193"/>
                    <a:pt x="1" y="193"/>
                    <a:pt x="1" y="232"/>
                  </a:cubicBezTo>
                  <a:cubicBezTo>
                    <a:pt x="1" y="232"/>
                    <a:pt x="1" y="270"/>
                    <a:pt x="1" y="270"/>
                  </a:cubicBezTo>
                  <a:cubicBezTo>
                    <a:pt x="1" y="270"/>
                    <a:pt x="1" y="309"/>
                    <a:pt x="1" y="309"/>
                  </a:cubicBezTo>
                  <a:cubicBezTo>
                    <a:pt x="39" y="309"/>
                    <a:pt x="39" y="347"/>
                    <a:pt x="39" y="347"/>
                  </a:cubicBezTo>
                  <a:cubicBezTo>
                    <a:pt x="78" y="386"/>
                    <a:pt x="78" y="386"/>
                    <a:pt x="116" y="386"/>
                  </a:cubicBezTo>
                  <a:cubicBezTo>
                    <a:pt x="116" y="424"/>
                    <a:pt x="155" y="424"/>
                    <a:pt x="155" y="424"/>
                  </a:cubicBezTo>
                  <a:lnTo>
                    <a:pt x="309" y="424"/>
                  </a:lnTo>
                  <a:cubicBezTo>
                    <a:pt x="309" y="424"/>
                    <a:pt x="309" y="424"/>
                    <a:pt x="348" y="386"/>
                  </a:cubicBezTo>
                  <a:lnTo>
                    <a:pt x="386" y="386"/>
                  </a:lnTo>
                  <a:cubicBezTo>
                    <a:pt x="386" y="386"/>
                    <a:pt x="386" y="386"/>
                    <a:pt x="386" y="347"/>
                  </a:cubicBezTo>
                  <a:cubicBezTo>
                    <a:pt x="386" y="347"/>
                    <a:pt x="425" y="347"/>
                    <a:pt x="425" y="309"/>
                  </a:cubicBezTo>
                  <a:cubicBezTo>
                    <a:pt x="425" y="309"/>
                    <a:pt x="425" y="270"/>
                    <a:pt x="425" y="270"/>
                  </a:cubicBezTo>
                  <a:cubicBezTo>
                    <a:pt x="463" y="232"/>
                    <a:pt x="463" y="232"/>
                    <a:pt x="463" y="193"/>
                  </a:cubicBezTo>
                  <a:cubicBezTo>
                    <a:pt x="463" y="193"/>
                    <a:pt x="463" y="155"/>
                    <a:pt x="425" y="155"/>
                  </a:cubicBezTo>
                  <a:cubicBezTo>
                    <a:pt x="425" y="116"/>
                    <a:pt x="425" y="78"/>
                    <a:pt x="386" y="78"/>
                  </a:cubicBezTo>
                  <a:cubicBezTo>
                    <a:pt x="386" y="39"/>
                    <a:pt x="386" y="39"/>
                    <a:pt x="348" y="39"/>
                  </a:cubicBezTo>
                  <a:cubicBezTo>
                    <a:pt x="348" y="1"/>
                    <a:pt x="309" y="1"/>
                    <a:pt x="30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10967000" y="1779650"/>
              <a:ext cx="11575" cy="11575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93" y="0"/>
                  </a:moveTo>
                  <a:cubicBezTo>
                    <a:pt x="154" y="0"/>
                    <a:pt x="154" y="0"/>
                    <a:pt x="116" y="39"/>
                  </a:cubicBezTo>
                  <a:cubicBezTo>
                    <a:pt x="116" y="39"/>
                    <a:pt x="77" y="39"/>
                    <a:pt x="77" y="78"/>
                  </a:cubicBezTo>
                  <a:cubicBezTo>
                    <a:pt x="77" y="78"/>
                    <a:pt x="39" y="116"/>
                    <a:pt x="39" y="116"/>
                  </a:cubicBezTo>
                  <a:cubicBezTo>
                    <a:pt x="39" y="116"/>
                    <a:pt x="39" y="155"/>
                    <a:pt x="0" y="155"/>
                  </a:cubicBezTo>
                  <a:cubicBezTo>
                    <a:pt x="0" y="193"/>
                    <a:pt x="0" y="232"/>
                    <a:pt x="0" y="232"/>
                  </a:cubicBezTo>
                  <a:cubicBezTo>
                    <a:pt x="0" y="232"/>
                    <a:pt x="0" y="270"/>
                    <a:pt x="39" y="270"/>
                  </a:cubicBezTo>
                  <a:cubicBezTo>
                    <a:pt x="39" y="309"/>
                    <a:pt x="39" y="309"/>
                    <a:pt x="39" y="309"/>
                  </a:cubicBezTo>
                  <a:cubicBezTo>
                    <a:pt x="39" y="347"/>
                    <a:pt x="39" y="347"/>
                    <a:pt x="77" y="386"/>
                  </a:cubicBezTo>
                  <a:cubicBezTo>
                    <a:pt x="77" y="386"/>
                    <a:pt x="116" y="386"/>
                    <a:pt x="116" y="424"/>
                  </a:cubicBezTo>
                  <a:lnTo>
                    <a:pt x="193" y="424"/>
                  </a:lnTo>
                  <a:cubicBezTo>
                    <a:pt x="193" y="424"/>
                    <a:pt x="231" y="463"/>
                    <a:pt x="231" y="463"/>
                  </a:cubicBezTo>
                  <a:cubicBezTo>
                    <a:pt x="270" y="463"/>
                    <a:pt x="270" y="463"/>
                    <a:pt x="308" y="424"/>
                  </a:cubicBezTo>
                  <a:lnTo>
                    <a:pt x="347" y="424"/>
                  </a:lnTo>
                  <a:cubicBezTo>
                    <a:pt x="347" y="424"/>
                    <a:pt x="385" y="386"/>
                    <a:pt x="385" y="386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62" y="309"/>
                    <a:pt x="462" y="309"/>
                    <a:pt x="462" y="270"/>
                  </a:cubicBezTo>
                  <a:cubicBezTo>
                    <a:pt x="462" y="270"/>
                    <a:pt x="462" y="232"/>
                    <a:pt x="462" y="193"/>
                  </a:cubicBezTo>
                  <a:cubicBezTo>
                    <a:pt x="462" y="193"/>
                    <a:pt x="462" y="155"/>
                    <a:pt x="462" y="155"/>
                  </a:cubicBezTo>
                  <a:cubicBezTo>
                    <a:pt x="462" y="116"/>
                    <a:pt x="424" y="116"/>
                    <a:pt x="424" y="78"/>
                  </a:cubicBezTo>
                  <a:cubicBezTo>
                    <a:pt x="385" y="78"/>
                    <a:pt x="385" y="39"/>
                    <a:pt x="385" y="39"/>
                  </a:cubicBezTo>
                  <a:cubicBezTo>
                    <a:pt x="347" y="39"/>
                    <a:pt x="347" y="0"/>
                    <a:pt x="30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10987225" y="1779650"/>
              <a:ext cx="10600" cy="11575"/>
            </a:xfrm>
            <a:custGeom>
              <a:avLst/>
              <a:gdLst/>
              <a:ahLst/>
              <a:cxnLst/>
              <a:rect l="l" t="t" r="r" b="b"/>
              <a:pathLst>
                <a:path w="424" h="463" extrusionOk="0">
                  <a:moveTo>
                    <a:pt x="154" y="0"/>
                  </a:moveTo>
                  <a:cubicBezTo>
                    <a:pt x="116" y="0"/>
                    <a:pt x="116" y="0"/>
                    <a:pt x="77" y="39"/>
                  </a:cubicBezTo>
                  <a:cubicBezTo>
                    <a:pt x="77" y="39"/>
                    <a:pt x="77" y="39"/>
                    <a:pt x="39" y="78"/>
                  </a:cubicBezTo>
                  <a:cubicBezTo>
                    <a:pt x="39" y="78"/>
                    <a:pt x="39" y="116"/>
                    <a:pt x="0" y="116"/>
                  </a:cubicBezTo>
                  <a:cubicBezTo>
                    <a:pt x="0" y="116"/>
                    <a:pt x="0" y="155"/>
                    <a:pt x="0" y="193"/>
                  </a:cubicBezTo>
                  <a:cubicBezTo>
                    <a:pt x="0" y="193"/>
                    <a:pt x="0" y="232"/>
                    <a:pt x="0" y="232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47"/>
                    <a:pt x="39" y="347"/>
                    <a:pt x="39" y="386"/>
                  </a:cubicBezTo>
                  <a:cubicBezTo>
                    <a:pt x="39" y="386"/>
                    <a:pt x="77" y="386"/>
                    <a:pt x="77" y="424"/>
                  </a:cubicBezTo>
                  <a:lnTo>
                    <a:pt x="154" y="424"/>
                  </a:lnTo>
                  <a:cubicBezTo>
                    <a:pt x="154" y="463"/>
                    <a:pt x="193" y="463"/>
                    <a:pt x="193" y="463"/>
                  </a:cubicBezTo>
                  <a:cubicBezTo>
                    <a:pt x="231" y="463"/>
                    <a:pt x="231" y="463"/>
                    <a:pt x="270" y="424"/>
                  </a:cubicBezTo>
                  <a:lnTo>
                    <a:pt x="308" y="424"/>
                  </a:lnTo>
                  <a:cubicBezTo>
                    <a:pt x="347" y="424"/>
                    <a:pt x="347" y="386"/>
                    <a:pt x="347" y="386"/>
                  </a:cubicBezTo>
                  <a:lnTo>
                    <a:pt x="385" y="386"/>
                  </a:lnTo>
                  <a:cubicBezTo>
                    <a:pt x="385" y="347"/>
                    <a:pt x="385" y="347"/>
                    <a:pt x="424" y="347"/>
                  </a:cubicBezTo>
                  <a:cubicBezTo>
                    <a:pt x="424" y="309"/>
                    <a:pt x="424" y="309"/>
                    <a:pt x="424" y="270"/>
                  </a:cubicBezTo>
                  <a:cubicBezTo>
                    <a:pt x="424" y="270"/>
                    <a:pt x="424" y="232"/>
                    <a:pt x="424" y="232"/>
                  </a:cubicBezTo>
                  <a:cubicBezTo>
                    <a:pt x="424" y="193"/>
                    <a:pt x="424" y="155"/>
                    <a:pt x="424" y="155"/>
                  </a:cubicBezTo>
                  <a:cubicBezTo>
                    <a:pt x="424" y="116"/>
                    <a:pt x="385" y="116"/>
                    <a:pt x="385" y="78"/>
                  </a:cubicBezTo>
                  <a:cubicBezTo>
                    <a:pt x="385" y="78"/>
                    <a:pt x="347" y="39"/>
                    <a:pt x="347" y="39"/>
                  </a:cubicBezTo>
                  <a:cubicBezTo>
                    <a:pt x="308" y="39"/>
                    <a:pt x="308" y="0"/>
                    <a:pt x="270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10992025" y="1763275"/>
              <a:ext cx="11600" cy="10625"/>
            </a:xfrm>
            <a:custGeom>
              <a:avLst/>
              <a:gdLst/>
              <a:ahLst/>
              <a:cxnLst/>
              <a:rect l="l" t="t" r="r" b="b"/>
              <a:pathLst>
                <a:path w="464" h="425" extrusionOk="0">
                  <a:moveTo>
                    <a:pt x="116" y="1"/>
                  </a:moveTo>
                  <a:cubicBezTo>
                    <a:pt x="116" y="39"/>
                    <a:pt x="78" y="39"/>
                    <a:pt x="78" y="39"/>
                  </a:cubicBezTo>
                  <a:cubicBezTo>
                    <a:pt x="78" y="78"/>
                    <a:pt x="39" y="78"/>
                    <a:pt x="39" y="116"/>
                  </a:cubicBezTo>
                  <a:cubicBezTo>
                    <a:pt x="39" y="116"/>
                    <a:pt x="39" y="155"/>
                    <a:pt x="39" y="155"/>
                  </a:cubicBezTo>
                  <a:cubicBezTo>
                    <a:pt x="39" y="193"/>
                    <a:pt x="1" y="193"/>
                    <a:pt x="39" y="232"/>
                  </a:cubicBezTo>
                  <a:cubicBezTo>
                    <a:pt x="39" y="232"/>
                    <a:pt x="39" y="270"/>
                    <a:pt x="39" y="270"/>
                  </a:cubicBezTo>
                  <a:cubicBezTo>
                    <a:pt x="39" y="270"/>
                    <a:pt x="39" y="309"/>
                    <a:pt x="39" y="309"/>
                  </a:cubicBezTo>
                  <a:cubicBezTo>
                    <a:pt x="39" y="347"/>
                    <a:pt x="78" y="347"/>
                    <a:pt x="78" y="347"/>
                  </a:cubicBezTo>
                  <a:cubicBezTo>
                    <a:pt x="78" y="386"/>
                    <a:pt x="116" y="386"/>
                    <a:pt x="116" y="386"/>
                  </a:cubicBezTo>
                  <a:cubicBezTo>
                    <a:pt x="155" y="424"/>
                    <a:pt x="155" y="424"/>
                    <a:pt x="193" y="424"/>
                  </a:cubicBezTo>
                  <a:lnTo>
                    <a:pt x="348" y="424"/>
                  </a:lnTo>
                  <a:cubicBezTo>
                    <a:pt x="386" y="386"/>
                    <a:pt x="386" y="386"/>
                    <a:pt x="386" y="386"/>
                  </a:cubicBezTo>
                  <a:lnTo>
                    <a:pt x="425" y="386"/>
                  </a:lnTo>
                  <a:cubicBezTo>
                    <a:pt x="425" y="347"/>
                    <a:pt x="425" y="347"/>
                    <a:pt x="425" y="309"/>
                  </a:cubicBezTo>
                  <a:cubicBezTo>
                    <a:pt x="463" y="309"/>
                    <a:pt x="463" y="270"/>
                    <a:pt x="463" y="270"/>
                  </a:cubicBezTo>
                  <a:cubicBezTo>
                    <a:pt x="463" y="232"/>
                    <a:pt x="463" y="232"/>
                    <a:pt x="463" y="193"/>
                  </a:cubicBezTo>
                  <a:cubicBezTo>
                    <a:pt x="463" y="193"/>
                    <a:pt x="463" y="155"/>
                    <a:pt x="463" y="155"/>
                  </a:cubicBezTo>
                  <a:cubicBezTo>
                    <a:pt x="463" y="116"/>
                    <a:pt x="425" y="78"/>
                    <a:pt x="425" y="78"/>
                  </a:cubicBezTo>
                  <a:cubicBezTo>
                    <a:pt x="425" y="39"/>
                    <a:pt x="386" y="39"/>
                    <a:pt x="386" y="39"/>
                  </a:cubicBezTo>
                  <a:cubicBezTo>
                    <a:pt x="348" y="1"/>
                    <a:pt x="348" y="1"/>
                    <a:pt x="30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4"/>
          <p:cNvGrpSpPr/>
          <p:nvPr/>
        </p:nvGrpSpPr>
        <p:grpSpPr>
          <a:xfrm>
            <a:off x="7970250" y="4671238"/>
            <a:ext cx="335200" cy="307275"/>
            <a:chOff x="12144925" y="2836225"/>
            <a:chExt cx="335200" cy="307275"/>
          </a:xfrm>
        </p:grpSpPr>
        <p:sp>
          <p:nvSpPr>
            <p:cNvPr id="335" name="Google Shape;335;p4"/>
            <p:cNvSpPr/>
            <p:nvPr/>
          </p:nvSpPr>
          <p:spPr>
            <a:xfrm>
              <a:off x="12144925" y="2839600"/>
              <a:ext cx="335200" cy="298525"/>
            </a:xfrm>
            <a:custGeom>
              <a:avLst/>
              <a:gdLst/>
              <a:ahLst/>
              <a:cxnLst/>
              <a:rect l="l" t="t" r="r" b="b"/>
              <a:pathLst>
                <a:path w="13408" h="11941" extrusionOk="0">
                  <a:moveTo>
                    <a:pt x="7624" y="1"/>
                  </a:moveTo>
                  <a:cubicBezTo>
                    <a:pt x="7369" y="1"/>
                    <a:pt x="7109" y="135"/>
                    <a:pt x="6974" y="405"/>
                  </a:cubicBezTo>
                  <a:lnTo>
                    <a:pt x="6936" y="482"/>
                  </a:lnTo>
                  <a:cubicBezTo>
                    <a:pt x="6874" y="627"/>
                    <a:pt x="6734" y="705"/>
                    <a:pt x="6595" y="705"/>
                  </a:cubicBezTo>
                  <a:cubicBezTo>
                    <a:pt x="6474" y="705"/>
                    <a:pt x="6352" y="646"/>
                    <a:pt x="6281" y="521"/>
                  </a:cubicBezTo>
                  <a:cubicBezTo>
                    <a:pt x="6137" y="275"/>
                    <a:pt x="5884" y="148"/>
                    <a:pt x="5638" y="148"/>
                  </a:cubicBezTo>
                  <a:cubicBezTo>
                    <a:pt x="5423" y="148"/>
                    <a:pt x="5212" y="246"/>
                    <a:pt x="5086" y="444"/>
                  </a:cubicBezTo>
                  <a:cubicBezTo>
                    <a:pt x="4701" y="983"/>
                    <a:pt x="4508" y="1638"/>
                    <a:pt x="4431" y="2293"/>
                  </a:cubicBezTo>
                  <a:cubicBezTo>
                    <a:pt x="4393" y="2755"/>
                    <a:pt x="4431" y="3256"/>
                    <a:pt x="4547" y="3718"/>
                  </a:cubicBezTo>
                  <a:cubicBezTo>
                    <a:pt x="4004" y="3463"/>
                    <a:pt x="3409" y="3314"/>
                    <a:pt x="2804" y="3314"/>
                  </a:cubicBezTo>
                  <a:cubicBezTo>
                    <a:pt x="2679" y="3314"/>
                    <a:pt x="2554" y="3320"/>
                    <a:pt x="2428" y="3333"/>
                  </a:cubicBezTo>
                  <a:cubicBezTo>
                    <a:pt x="1773" y="3372"/>
                    <a:pt x="1157" y="3603"/>
                    <a:pt x="579" y="3988"/>
                  </a:cubicBezTo>
                  <a:cubicBezTo>
                    <a:pt x="155" y="4258"/>
                    <a:pt x="193" y="4913"/>
                    <a:pt x="656" y="5144"/>
                  </a:cubicBezTo>
                  <a:cubicBezTo>
                    <a:pt x="656" y="5182"/>
                    <a:pt x="656" y="5182"/>
                    <a:pt x="656" y="5182"/>
                  </a:cubicBezTo>
                  <a:cubicBezTo>
                    <a:pt x="925" y="5337"/>
                    <a:pt x="887" y="5683"/>
                    <a:pt x="617" y="5837"/>
                  </a:cubicBezTo>
                  <a:lnTo>
                    <a:pt x="540" y="5876"/>
                  </a:lnTo>
                  <a:cubicBezTo>
                    <a:pt x="1" y="6146"/>
                    <a:pt x="1" y="6878"/>
                    <a:pt x="540" y="7147"/>
                  </a:cubicBezTo>
                  <a:cubicBezTo>
                    <a:pt x="1318" y="7571"/>
                    <a:pt x="2225" y="7768"/>
                    <a:pt x="3113" y="7768"/>
                  </a:cubicBezTo>
                  <a:cubicBezTo>
                    <a:pt x="3193" y="7768"/>
                    <a:pt x="3273" y="7767"/>
                    <a:pt x="3353" y="7764"/>
                  </a:cubicBezTo>
                  <a:lnTo>
                    <a:pt x="3353" y="7764"/>
                  </a:lnTo>
                  <a:cubicBezTo>
                    <a:pt x="3276" y="7918"/>
                    <a:pt x="3160" y="8110"/>
                    <a:pt x="3083" y="8303"/>
                  </a:cubicBezTo>
                  <a:cubicBezTo>
                    <a:pt x="2813" y="8881"/>
                    <a:pt x="2698" y="9536"/>
                    <a:pt x="2736" y="10191"/>
                  </a:cubicBezTo>
                  <a:cubicBezTo>
                    <a:pt x="2765" y="10564"/>
                    <a:pt x="3093" y="10830"/>
                    <a:pt x="3450" y="10830"/>
                  </a:cubicBezTo>
                  <a:cubicBezTo>
                    <a:pt x="3572" y="10830"/>
                    <a:pt x="3697" y="10799"/>
                    <a:pt x="3815" y="10730"/>
                  </a:cubicBezTo>
                  <a:cubicBezTo>
                    <a:pt x="3880" y="10693"/>
                    <a:pt x="3948" y="10676"/>
                    <a:pt x="4012" y="10676"/>
                  </a:cubicBezTo>
                  <a:cubicBezTo>
                    <a:pt x="4216" y="10676"/>
                    <a:pt x="4393" y="10843"/>
                    <a:pt x="4393" y="11077"/>
                  </a:cubicBezTo>
                  <a:lnTo>
                    <a:pt x="4393" y="11192"/>
                  </a:lnTo>
                  <a:cubicBezTo>
                    <a:pt x="4364" y="11619"/>
                    <a:pt x="4714" y="11940"/>
                    <a:pt x="5100" y="11940"/>
                  </a:cubicBezTo>
                  <a:cubicBezTo>
                    <a:pt x="5237" y="11940"/>
                    <a:pt x="5379" y="11900"/>
                    <a:pt x="5510" y="11809"/>
                  </a:cubicBezTo>
                  <a:cubicBezTo>
                    <a:pt x="6165" y="11347"/>
                    <a:pt x="6704" y="10769"/>
                    <a:pt x="7167" y="10114"/>
                  </a:cubicBezTo>
                  <a:cubicBezTo>
                    <a:pt x="7745" y="10769"/>
                    <a:pt x="8515" y="11308"/>
                    <a:pt x="9363" y="11655"/>
                  </a:cubicBezTo>
                  <a:cubicBezTo>
                    <a:pt x="9455" y="11694"/>
                    <a:pt x="9548" y="11712"/>
                    <a:pt x="9639" y="11712"/>
                  </a:cubicBezTo>
                  <a:cubicBezTo>
                    <a:pt x="10078" y="11712"/>
                    <a:pt x="10454" y="11286"/>
                    <a:pt x="10326" y="10807"/>
                  </a:cubicBezTo>
                  <a:lnTo>
                    <a:pt x="10287" y="10730"/>
                  </a:lnTo>
                  <a:cubicBezTo>
                    <a:pt x="10223" y="10472"/>
                    <a:pt x="10402" y="10241"/>
                    <a:pt x="10643" y="10241"/>
                  </a:cubicBezTo>
                  <a:cubicBezTo>
                    <a:pt x="10689" y="10241"/>
                    <a:pt x="10738" y="10249"/>
                    <a:pt x="10788" y="10268"/>
                  </a:cubicBezTo>
                  <a:cubicBezTo>
                    <a:pt x="10859" y="10290"/>
                    <a:pt x="10931" y="10300"/>
                    <a:pt x="11000" y="10300"/>
                  </a:cubicBezTo>
                  <a:cubicBezTo>
                    <a:pt x="11420" y="10300"/>
                    <a:pt x="11779" y="9927"/>
                    <a:pt x="11713" y="9497"/>
                  </a:cubicBezTo>
                  <a:cubicBezTo>
                    <a:pt x="11597" y="8842"/>
                    <a:pt x="11366" y="8226"/>
                    <a:pt x="10981" y="7725"/>
                  </a:cubicBezTo>
                  <a:cubicBezTo>
                    <a:pt x="10865" y="7571"/>
                    <a:pt x="10750" y="7455"/>
                    <a:pt x="10673" y="7340"/>
                  </a:cubicBezTo>
                  <a:cubicBezTo>
                    <a:pt x="11443" y="7301"/>
                    <a:pt x="12175" y="7070"/>
                    <a:pt x="12869" y="6762"/>
                  </a:cubicBezTo>
                  <a:cubicBezTo>
                    <a:pt x="13408" y="6492"/>
                    <a:pt x="13408" y="5722"/>
                    <a:pt x="12869" y="5452"/>
                  </a:cubicBezTo>
                  <a:lnTo>
                    <a:pt x="12792" y="5414"/>
                  </a:lnTo>
                  <a:cubicBezTo>
                    <a:pt x="12522" y="5298"/>
                    <a:pt x="12522" y="4913"/>
                    <a:pt x="12753" y="4759"/>
                  </a:cubicBezTo>
                  <a:lnTo>
                    <a:pt x="12792" y="4759"/>
                  </a:lnTo>
                  <a:cubicBezTo>
                    <a:pt x="13215" y="4489"/>
                    <a:pt x="13254" y="3834"/>
                    <a:pt x="12830" y="3564"/>
                  </a:cubicBezTo>
                  <a:cubicBezTo>
                    <a:pt x="12291" y="3218"/>
                    <a:pt x="11636" y="2986"/>
                    <a:pt x="11019" y="2909"/>
                  </a:cubicBezTo>
                  <a:cubicBezTo>
                    <a:pt x="10894" y="2896"/>
                    <a:pt x="10767" y="2890"/>
                    <a:pt x="10640" y="2890"/>
                  </a:cubicBezTo>
                  <a:cubicBezTo>
                    <a:pt x="10026" y="2890"/>
                    <a:pt x="9404" y="3039"/>
                    <a:pt x="8862" y="3295"/>
                  </a:cubicBezTo>
                  <a:cubicBezTo>
                    <a:pt x="8900" y="2331"/>
                    <a:pt x="8708" y="1291"/>
                    <a:pt x="8245" y="405"/>
                  </a:cubicBezTo>
                  <a:cubicBezTo>
                    <a:pt x="8130" y="135"/>
                    <a:pt x="7879" y="1"/>
                    <a:pt x="762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12144925" y="2836225"/>
              <a:ext cx="335200" cy="307275"/>
            </a:xfrm>
            <a:custGeom>
              <a:avLst/>
              <a:gdLst/>
              <a:ahLst/>
              <a:cxnLst/>
              <a:rect l="l" t="t" r="r" b="b"/>
              <a:pathLst>
                <a:path w="13408" h="12291" fill="none" extrusionOk="0">
                  <a:moveTo>
                    <a:pt x="12869" y="5587"/>
                  </a:moveTo>
                  <a:lnTo>
                    <a:pt x="12792" y="5549"/>
                  </a:lnTo>
                  <a:cubicBezTo>
                    <a:pt x="12522" y="5433"/>
                    <a:pt x="12522" y="5048"/>
                    <a:pt x="12753" y="4894"/>
                  </a:cubicBezTo>
                  <a:cubicBezTo>
                    <a:pt x="12753" y="4894"/>
                    <a:pt x="12792" y="4894"/>
                    <a:pt x="12792" y="4894"/>
                  </a:cubicBezTo>
                  <a:cubicBezTo>
                    <a:pt x="13215" y="4624"/>
                    <a:pt x="13254" y="3969"/>
                    <a:pt x="12830" y="3699"/>
                  </a:cubicBezTo>
                  <a:cubicBezTo>
                    <a:pt x="12291" y="3353"/>
                    <a:pt x="11636" y="3121"/>
                    <a:pt x="11019" y="3044"/>
                  </a:cubicBezTo>
                  <a:cubicBezTo>
                    <a:pt x="10287" y="2967"/>
                    <a:pt x="9517" y="3121"/>
                    <a:pt x="8862" y="3430"/>
                  </a:cubicBezTo>
                  <a:cubicBezTo>
                    <a:pt x="8900" y="2466"/>
                    <a:pt x="8708" y="1426"/>
                    <a:pt x="8245" y="540"/>
                  </a:cubicBezTo>
                  <a:cubicBezTo>
                    <a:pt x="8014" y="1"/>
                    <a:pt x="7244" y="1"/>
                    <a:pt x="6974" y="540"/>
                  </a:cubicBezTo>
                  <a:lnTo>
                    <a:pt x="6936" y="617"/>
                  </a:lnTo>
                  <a:cubicBezTo>
                    <a:pt x="6820" y="887"/>
                    <a:pt x="6435" y="925"/>
                    <a:pt x="6281" y="656"/>
                  </a:cubicBezTo>
                  <a:cubicBezTo>
                    <a:pt x="6281" y="656"/>
                    <a:pt x="6281" y="656"/>
                    <a:pt x="6281" y="656"/>
                  </a:cubicBezTo>
                  <a:cubicBezTo>
                    <a:pt x="6011" y="193"/>
                    <a:pt x="5356" y="155"/>
                    <a:pt x="5086" y="579"/>
                  </a:cubicBezTo>
                  <a:cubicBezTo>
                    <a:pt x="4701" y="1118"/>
                    <a:pt x="4508" y="1773"/>
                    <a:pt x="4431" y="2428"/>
                  </a:cubicBezTo>
                  <a:cubicBezTo>
                    <a:pt x="4393" y="2890"/>
                    <a:pt x="4431" y="3391"/>
                    <a:pt x="4547" y="3853"/>
                  </a:cubicBezTo>
                  <a:cubicBezTo>
                    <a:pt x="3892" y="3545"/>
                    <a:pt x="3160" y="3391"/>
                    <a:pt x="2428" y="3468"/>
                  </a:cubicBezTo>
                  <a:cubicBezTo>
                    <a:pt x="1773" y="3507"/>
                    <a:pt x="1157" y="3738"/>
                    <a:pt x="579" y="4123"/>
                  </a:cubicBezTo>
                  <a:cubicBezTo>
                    <a:pt x="155" y="4393"/>
                    <a:pt x="193" y="5048"/>
                    <a:pt x="656" y="5279"/>
                  </a:cubicBezTo>
                  <a:cubicBezTo>
                    <a:pt x="656" y="5317"/>
                    <a:pt x="656" y="5317"/>
                    <a:pt x="656" y="5317"/>
                  </a:cubicBezTo>
                  <a:cubicBezTo>
                    <a:pt x="925" y="5472"/>
                    <a:pt x="887" y="5818"/>
                    <a:pt x="617" y="5972"/>
                  </a:cubicBezTo>
                  <a:lnTo>
                    <a:pt x="540" y="6011"/>
                  </a:lnTo>
                  <a:cubicBezTo>
                    <a:pt x="1" y="6281"/>
                    <a:pt x="1" y="7013"/>
                    <a:pt x="540" y="7282"/>
                  </a:cubicBezTo>
                  <a:cubicBezTo>
                    <a:pt x="1388" y="7745"/>
                    <a:pt x="2389" y="7937"/>
                    <a:pt x="3353" y="7899"/>
                  </a:cubicBezTo>
                  <a:cubicBezTo>
                    <a:pt x="3276" y="8053"/>
                    <a:pt x="3160" y="8245"/>
                    <a:pt x="3083" y="8438"/>
                  </a:cubicBezTo>
                  <a:cubicBezTo>
                    <a:pt x="2813" y="9016"/>
                    <a:pt x="2698" y="9671"/>
                    <a:pt x="2736" y="10326"/>
                  </a:cubicBezTo>
                  <a:cubicBezTo>
                    <a:pt x="2775" y="10827"/>
                    <a:pt x="3353" y="11135"/>
                    <a:pt x="3815" y="10865"/>
                  </a:cubicBezTo>
                  <a:cubicBezTo>
                    <a:pt x="3815" y="10865"/>
                    <a:pt x="3815" y="10865"/>
                    <a:pt x="3815" y="10865"/>
                  </a:cubicBezTo>
                  <a:cubicBezTo>
                    <a:pt x="4085" y="10711"/>
                    <a:pt x="4393" y="10904"/>
                    <a:pt x="4393" y="11212"/>
                  </a:cubicBezTo>
                  <a:lnTo>
                    <a:pt x="4393" y="11327"/>
                  </a:lnTo>
                  <a:cubicBezTo>
                    <a:pt x="4354" y="11905"/>
                    <a:pt x="5009" y="12291"/>
                    <a:pt x="5510" y="11944"/>
                  </a:cubicBezTo>
                  <a:cubicBezTo>
                    <a:pt x="6165" y="11482"/>
                    <a:pt x="6704" y="10904"/>
                    <a:pt x="7167" y="10249"/>
                  </a:cubicBezTo>
                  <a:cubicBezTo>
                    <a:pt x="7745" y="10904"/>
                    <a:pt x="8515" y="11443"/>
                    <a:pt x="9363" y="11790"/>
                  </a:cubicBezTo>
                  <a:cubicBezTo>
                    <a:pt x="9902" y="12021"/>
                    <a:pt x="10480" y="11520"/>
                    <a:pt x="10326" y="10942"/>
                  </a:cubicBezTo>
                  <a:lnTo>
                    <a:pt x="10287" y="10865"/>
                  </a:lnTo>
                  <a:cubicBezTo>
                    <a:pt x="10210" y="10557"/>
                    <a:pt x="10480" y="10287"/>
                    <a:pt x="10788" y="10403"/>
                  </a:cubicBezTo>
                  <a:cubicBezTo>
                    <a:pt x="10788" y="10403"/>
                    <a:pt x="10788" y="10403"/>
                    <a:pt x="10788" y="10403"/>
                  </a:cubicBezTo>
                  <a:cubicBezTo>
                    <a:pt x="11289" y="10557"/>
                    <a:pt x="11790" y="10133"/>
                    <a:pt x="11713" y="9632"/>
                  </a:cubicBezTo>
                  <a:cubicBezTo>
                    <a:pt x="11597" y="8977"/>
                    <a:pt x="11366" y="8361"/>
                    <a:pt x="10981" y="7860"/>
                  </a:cubicBezTo>
                  <a:cubicBezTo>
                    <a:pt x="10865" y="7706"/>
                    <a:pt x="10750" y="7590"/>
                    <a:pt x="10673" y="7475"/>
                  </a:cubicBezTo>
                  <a:cubicBezTo>
                    <a:pt x="11443" y="7436"/>
                    <a:pt x="12175" y="7205"/>
                    <a:pt x="12869" y="6897"/>
                  </a:cubicBezTo>
                  <a:cubicBezTo>
                    <a:pt x="13408" y="6627"/>
                    <a:pt x="13408" y="5857"/>
                    <a:pt x="12869" y="5587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12306750" y="2951800"/>
              <a:ext cx="22175" cy="22200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308" y="1"/>
                  </a:moveTo>
                  <a:cubicBezTo>
                    <a:pt x="270" y="1"/>
                    <a:pt x="231" y="39"/>
                    <a:pt x="193" y="39"/>
                  </a:cubicBezTo>
                  <a:cubicBezTo>
                    <a:pt x="154" y="78"/>
                    <a:pt x="154" y="78"/>
                    <a:pt x="116" y="117"/>
                  </a:cubicBezTo>
                  <a:cubicBezTo>
                    <a:pt x="77" y="155"/>
                    <a:pt x="39" y="194"/>
                    <a:pt x="39" y="232"/>
                  </a:cubicBezTo>
                  <a:cubicBezTo>
                    <a:pt x="39" y="271"/>
                    <a:pt x="0" y="309"/>
                    <a:pt x="0" y="348"/>
                  </a:cubicBezTo>
                  <a:cubicBezTo>
                    <a:pt x="0" y="386"/>
                    <a:pt x="0" y="425"/>
                    <a:pt x="0" y="463"/>
                  </a:cubicBezTo>
                  <a:cubicBezTo>
                    <a:pt x="0" y="502"/>
                    <a:pt x="0" y="540"/>
                    <a:pt x="0" y="579"/>
                  </a:cubicBezTo>
                  <a:cubicBezTo>
                    <a:pt x="0" y="579"/>
                    <a:pt x="39" y="617"/>
                    <a:pt x="39" y="656"/>
                  </a:cubicBezTo>
                  <a:cubicBezTo>
                    <a:pt x="39" y="694"/>
                    <a:pt x="77" y="733"/>
                    <a:pt x="116" y="733"/>
                  </a:cubicBezTo>
                  <a:cubicBezTo>
                    <a:pt x="116" y="771"/>
                    <a:pt x="154" y="810"/>
                    <a:pt x="193" y="810"/>
                  </a:cubicBezTo>
                  <a:cubicBezTo>
                    <a:pt x="231" y="849"/>
                    <a:pt x="270" y="849"/>
                    <a:pt x="308" y="887"/>
                  </a:cubicBezTo>
                  <a:lnTo>
                    <a:pt x="578" y="887"/>
                  </a:lnTo>
                  <a:cubicBezTo>
                    <a:pt x="617" y="849"/>
                    <a:pt x="655" y="849"/>
                    <a:pt x="655" y="849"/>
                  </a:cubicBezTo>
                  <a:cubicBezTo>
                    <a:pt x="694" y="810"/>
                    <a:pt x="732" y="810"/>
                    <a:pt x="732" y="771"/>
                  </a:cubicBezTo>
                  <a:lnTo>
                    <a:pt x="771" y="771"/>
                  </a:lnTo>
                  <a:cubicBezTo>
                    <a:pt x="809" y="733"/>
                    <a:pt x="809" y="694"/>
                    <a:pt x="848" y="656"/>
                  </a:cubicBezTo>
                  <a:cubicBezTo>
                    <a:pt x="848" y="617"/>
                    <a:pt x="886" y="579"/>
                    <a:pt x="886" y="540"/>
                  </a:cubicBezTo>
                  <a:cubicBezTo>
                    <a:pt x="886" y="502"/>
                    <a:pt x="886" y="463"/>
                    <a:pt x="886" y="425"/>
                  </a:cubicBezTo>
                  <a:cubicBezTo>
                    <a:pt x="886" y="386"/>
                    <a:pt x="886" y="348"/>
                    <a:pt x="886" y="309"/>
                  </a:cubicBezTo>
                  <a:cubicBezTo>
                    <a:pt x="848" y="232"/>
                    <a:pt x="848" y="194"/>
                    <a:pt x="809" y="155"/>
                  </a:cubicBezTo>
                  <a:cubicBezTo>
                    <a:pt x="771" y="117"/>
                    <a:pt x="732" y="78"/>
                    <a:pt x="694" y="78"/>
                  </a:cubicBezTo>
                  <a:cubicBezTo>
                    <a:pt x="655" y="39"/>
                    <a:pt x="617" y="39"/>
                    <a:pt x="57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2273025" y="2977825"/>
              <a:ext cx="23150" cy="22175"/>
            </a:xfrm>
            <a:custGeom>
              <a:avLst/>
              <a:gdLst/>
              <a:ahLst/>
              <a:cxnLst/>
              <a:rect l="l" t="t" r="r" b="b"/>
              <a:pathLst>
                <a:path w="926" h="887" extrusionOk="0">
                  <a:moveTo>
                    <a:pt x="348" y="0"/>
                  </a:moveTo>
                  <a:cubicBezTo>
                    <a:pt x="309" y="0"/>
                    <a:pt x="271" y="39"/>
                    <a:pt x="232" y="39"/>
                  </a:cubicBezTo>
                  <a:cubicBezTo>
                    <a:pt x="193" y="77"/>
                    <a:pt x="155" y="77"/>
                    <a:pt x="155" y="116"/>
                  </a:cubicBezTo>
                  <a:cubicBezTo>
                    <a:pt x="116" y="154"/>
                    <a:pt x="78" y="193"/>
                    <a:pt x="78" y="231"/>
                  </a:cubicBezTo>
                  <a:cubicBezTo>
                    <a:pt x="39" y="270"/>
                    <a:pt x="39" y="308"/>
                    <a:pt x="39" y="347"/>
                  </a:cubicBezTo>
                  <a:cubicBezTo>
                    <a:pt x="1" y="385"/>
                    <a:pt x="1" y="424"/>
                    <a:pt x="1" y="462"/>
                  </a:cubicBezTo>
                  <a:cubicBezTo>
                    <a:pt x="1" y="501"/>
                    <a:pt x="1" y="540"/>
                    <a:pt x="39" y="578"/>
                  </a:cubicBezTo>
                  <a:cubicBezTo>
                    <a:pt x="39" y="578"/>
                    <a:pt x="39" y="617"/>
                    <a:pt x="78" y="655"/>
                  </a:cubicBezTo>
                  <a:cubicBezTo>
                    <a:pt x="78" y="694"/>
                    <a:pt x="116" y="732"/>
                    <a:pt x="116" y="732"/>
                  </a:cubicBezTo>
                  <a:cubicBezTo>
                    <a:pt x="155" y="771"/>
                    <a:pt x="193" y="809"/>
                    <a:pt x="232" y="809"/>
                  </a:cubicBezTo>
                  <a:cubicBezTo>
                    <a:pt x="271" y="848"/>
                    <a:pt x="309" y="848"/>
                    <a:pt x="348" y="886"/>
                  </a:cubicBezTo>
                  <a:lnTo>
                    <a:pt x="617" y="886"/>
                  </a:lnTo>
                  <a:cubicBezTo>
                    <a:pt x="656" y="848"/>
                    <a:pt x="656" y="848"/>
                    <a:pt x="694" y="848"/>
                  </a:cubicBezTo>
                  <a:cubicBezTo>
                    <a:pt x="733" y="809"/>
                    <a:pt x="733" y="809"/>
                    <a:pt x="771" y="771"/>
                  </a:cubicBezTo>
                  <a:lnTo>
                    <a:pt x="810" y="771"/>
                  </a:lnTo>
                  <a:cubicBezTo>
                    <a:pt x="810" y="732"/>
                    <a:pt x="848" y="694"/>
                    <a:pt x="848" y="655"/>
                  </a:cubicBezTo>
                  <a:cubicBezTo>
                    <a:pt x="887" y="617"/>
                    <a:pt x="887" y="578"/>
                    <a:pt x="925" y="540"/>
                  </a:cubicBezTo>
                  <a:cubicBezTo>
                    <a:pt x="925" y="501"/>
                    <a:pt x="925" y="462"/>
                    <a:pt x="925" y="424"/>
                  </a:cubicBezTo>
                  <a:cubicBezTo>
                    <a:pt x="925" y="385"/>
                    <a:pt x="925" y="347"/>
                    <a:pt x="887" y="308"/>
                  </a:cubicBezTo>
                  <a:cubicBezTo>
                    <a:pt x="887" y="231"/>
                    <a:pt x="848" y="193"/>
                    <a:pt x="810" y="154"/>
                  </a:cubicBezTo>
                  <a:cubicBezTo>
                    <a:pt x="810" y="116"/>
                    <a:pt x="771" y="77"/>
                    <a:pt x="733" y="77"/>
                  </a:cubicBezTo>
                  <a:cubicBezTo>
                    <a:pt x="694" y="39"/>
                    <a:pt x="656" y="39"/>
                    <a:pt x="617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2289400" y="3011525"/>
              <a:ext cx="23150" cy="22175"/>
            </a:xfrm>
            <a:custGeom>
              <a:avLst/>
              <a:gdLst/>
              <a:ahLst/>
              <a:cxnLst/>
              <a:rect l="l" t="t" r="r" b="b"/>
              <a:pathLst>
                <a:path w="926" h="887" extrusionOk="0">
                  <a:moveTo>
                    <a:pt x="348" y="1"/>
                  </a:moveTo>
                  <a:cubicBezTo>
                    <a:pt x="309" y="1"/>
                    <a:pt x="270" y="39"/>
                    <a:pt x="232" y="39"/>
                  </a:cubicBezTo>
                  <a:cubicBezTo>
                    <a:pt x="193" y="78"/>
                    <a:pt x="155" y="78"/>
                    <a:pt x="155" y="116"/>
                  </a:cubicBezTo>
                  <a:cubicBezTo>
                    <a:pt x="116" y="155"/>
                    <a:pt x="78" y="193"/>
                    <a:pt x="78" y="232"/>
                  </a:cubicBezTo>
                  <a:cubicBezTo>
                    <a:pt x="39" y="270"/>
                    <a:pt x="39" y="309"/>
                    <a:pt x="39" y="347"/>
                  </a:cubicBezTo>
                  <a:cubicBezTo>
                    <a:pt x="1" y="386"/>
                    <a:pt x="1" y="424"/>
                    <a:pt x="1" y="463"/>
                  </a:cubicBezTo>
                  <a:cubicBezTo>
                    <a:pt x="1" y="501"/>
                    <a:pt x="1" y="540"/>
                    <a:pt x="39" y="578"/>
                  </a:cubicBezTo>
                  <a:cubicBezTo>
                    <a:pt x="39" y="578"/>
                    <a:pt x="39" y="617"/>
                    <a:pt x="78" y="656"/>
                  </a:cubicBezTo>
                  <a:cubicBezTo>
                    <a:pt x="78" y="694"/>
                    <a:pt x="116" y="694"/>
                    <a:pt x="116" y="733"/>
                  </a:cubicBezTo>
                  <a:cubicBezTo>
                    <a:pt x="155" y="771"/>
                    <a:pt x="193" y="810"/>
                    <a:pt x="232" y="810"/>
                  </a:cubicBezTo>
                  <a:cubicBezTo>
                    <a:pt x="270" y="848"/>
                    <a:pt x="309" y="848"/>
                    <a:pt x="348" y="887"/>
                  </a:cubicBezTo>
                  <a:lnTo>
                    <a:pt x="617" y="887"/>
                  </a:lnTo>
                  <a:cubicBezTo>
                    <a:pt x="656" y="848"/>
                    <a:pt x="656" y="848"/>
                    <a:pt x="694" y="848"/>
                  </a:cubicBezTo>
                  <a:cubicBezTo>
                    <a:pt x="733" y="810"/>
                    <a:pt x="733" y="810"/>
                    <a:pt x="771" y="771"/>
                  </a:cubicBezTo>
                  <a:lnTo>
                    <a:pt x="810" y="771"/>
                  </a:lnTo>
                  <a:cubicBezTo>
                    <a:pt x="810" y="733"/>
                    <a:pt x="848" y="694"/>
                    <a:pt x="848" y="656"/>
                  </a:cubicBezTo>
                  <a:cubicBezTo>
                    <a:pt x="887" y="617"/>
                    <a:pt x="887" y="578"/>
                    <a:pt x="925" y="540"/>
                  </a:cubicBezTo>
                  <a:cubicBezTo>
                    <a:pt x="925" y="501"/>
                    <a:pt x="925" y="463"/>
                    <a:pt x="925" y="424"/>
                  </a:cubicBezTo>
                  <a:cubicBezTo>
                    <a:pt x="925" y="386"/>
                    <a:pt x="925" y="347"/>
                    <a:pt x="887" y="309"/>
                  </a:cubicBezTo>
                  <a:cubicBezTo>
                    <a:pt x="887" y="232"/>
                    <a:pt x="848" y="193"/>
                    <a:pt x="810" y="155"/>
                  </a:cubicBezTo>
                  <a:cubicBezTo>
                    <a:pt x="810" y="116"/>
                    <a:pt x="771" y="78"/>
                    <a:pt x="733" y="78"/>
                  </a:cubicBezTo>
                  <a:cubicBezTo>
                    <a:pt x="694" y="39"/>
                    <a:pt x="656" y="39"/>
                    <a:pt x="61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2328900" y="3011525"/>
              <a:ext cx="23125" cy="22175"/>
            </a:xfrm>
            <a:custGeom>
              <a:avLst/>
              <a:gdLst/>
              <a:ahLst/>
              <a:cxnLst/>
              <a:rect l="l" t="t" r="r" b="b"/>
              <a:pathLst>
                <a:path w="925" h="887" extrusionOk="0">
                  <a:moveTo>
                    <a:pt x="347" y="1"/>
                  </a:moveTo>
                  <a:cubicBezTo>
                    <a:pt x="309" y="1"/>
                    <a:pt x="270" y="39"/>
                    <a:pt x="232" y="39"/>
                  </a:cubicBezTo>
                  <a:cubicBezTo>
                    <a:pt x="193" y="78"/>
                    <a:pt x="154" y="116"/>
                    <a:pt x="116" y="116"/>
                  </a:cubicBezTo>
                  <a:cubicBezTo>
                    <a:pt x="116" y="155"/>
                    <a:pt x="77" y="193"/>
                    <a:pt x="77" y="232"/>
                  </a:cubicBezTo>
                  <a:cubicBezTo>
                    <a:pt x="39" y="270"/>
                    <a:pt x="39" y="309"/>
                    <a:pt x="39" y="347"/>
                  </a:cubicBezTo>
                  <a:cubicBezTo>
                    <a:pt x="0" y="386"/>
                    <a:pt x="0" y="424"/>
                    <a:pt x="0" y="463"/>
                  </a:cubicBezTo>
                  <a:cubicBezTo>
                    <a:pt x="0" y="501"/>
                    <a:pt x="0" y="540"/>
                    <a:pt x="39" y="578"/>
                  </a:cubicBezTo>
                  <a:cubicBezTo>
                    <a:pt x="39" y="578"/>
                    <a:pt x="39" y="617"/>
                    <a:pt x="39" y="656"/>
                  </a:cubicBezTo>
                  <a:cubicBezTo>
                    <a:pt x="77" y="694"/>
                    <a:pt x="116" y="733"/>
                    <a:pt x="116" y="733"/>
                  </a:cubicBezTo>
                  <a:cubicBezTo>
                    <a:pt x="154" y="771"/>
                    <a:pt x="193" y="810"/>
                    <a:pt x="232" y="810"/>
                  </a:cubicBezTo>
                  <a:cubicBezTo>
                    <a:pt x="270" y="848"/>
                    <a:pt x="309" y="848"/>
                    <a:pt x="347" y="887"/>
                  </a:cubicBezTo>
                  <a:lnTo>
                    <a:pt x="617" y="887"/>
                  </a:lnTo>
                  <a:cubicBezTo>
                    <a:pt x="655" y="848"/>
                    <a:pt x="655" y="848"/>
                    <a:pt x="694" y="848"/>
                  </a:cubicBezTo>
                  <a:cubicBezTo>
                    <a:pt x="732" y="810"/>
                    <a:pt x="732" y="810"/>
                    <a:pt x="771" y="771"/>
                  </a:cubicBezTo>
                  <a:cubicBezTo>
                    <a:pt x="809" y="733"/>
                    <a:pt x="848" y="694"/>
                    <a:pt x="848" y="656"/>
                  </a:cubicBezTo>
                  <a:cubicBezTo>
                    <a:pt x="886" y="617"/>
                    <a:pt x="886" y="578"/>
                    <a:pt x="925" y="540"/>
                  </a:cubicBezTo>
                  <a:cubicBezTo>
                    <a:pt x="925" y="501"/>
                    <a:pt x="925" y="463"/>
                    <a:pt x="925" y="424"/>
                  </a:cubicBezTo>
                  <a:cubicBezTo>
                    <a:pt x="925" y="386"/>
                    <a:pt x="925" y="347"/>
                    <a:pt x="886" y="309"/>
                  </a:cubicBezTo>
                  <a:cubicBezTo>
                    <a:pt x="886" y="232"/>
                    <a:pt x="848" y="193"/>
                    <a:pt x="809" y="155"/>
                  </a:cubicBezTo>
                  <a:cubicBezTo>
                    <a:pt x="771" y="116"/>
                    <a:pt x="771" y="78"/>
                    <a:pt x="732" y="78"/>
                  </a:cubicBezTo>
                  <a:cubicBezTo>
                    <a:pt x="694" y="39"/>
                    <a:pt x="655" y="39"/>
                    <a:pt x="61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12340450" y="2977825"/>
              <a:ext cx="23150" cy="22175"/>
            </a:xfrm>
            <a:custGeom>
              <a:avLst/>
              <a:gdLst/>
              <a:ahLst/>
              <a:cxnLst/>
              <a:rect l="l" t="t" r="r" b="b"/>
              <a:pathLst>
                <a:path w="926" h="887" extrusionOk="0">
                  <a:moveTo>
                    <a:pt x="347" y="0"/>
                  </a:moveTo>
                  <a:cubicBezTo>
                    <a:pt x="309" y="0"/>
                    <a:pt x="270" y="39"/>
                    <a:pt x="232" y="39"/>
                  </a:cubicBezTo>
                  <a:cubicBezTo>
                    <a:pt x="193" y="77"/>
                    <a:pt x="155" y="116"/>
                    <a:pt x="116" y="116"/>
                  </a:cubicBezTo>
                  <a:cubicBezTo>
                    <a:pt x="116" y="154"/>
                    <a:pt x="78" y="193"/>
                    <a:pt x="78" y="231"/>
                  </a:cubicBezTo>
                  <a:cubicBezTo>
                    <a:pt x="39" y="270"/>
                    <a:pt x="39" y="308"/>
                    <a:pt x="1" y="347"/>
                  </a:cubicBezTo>
                  <a:cubicBezTo>
                    <a:pt x="1" y="385"/>
                    <a:pt x="1" y="424"/>
                    <a:pt x="1" y="462"/>
                  </a:cubicBezTo>
                  <a:cubicBezTo>
                    <a:pt x="1" y="501"/>
                    <a:pt x="1" y="540"/>
                    <a:pt x="39" y="578"/>
                  </a:cubicBezTo>
                  <a:cubicBezTo>
                    <a:pt x="39" y="578"/>
                    <a:pt x="39" y="617"/>
                    <a:pt x="39" y="655"/>
                  </a:cubicBezTo>
                  <a:cubicBezTo>
                    <a:pt x="78" y="694"/>
                    <a:pt x="78" y="732"/>
                    <a:pt x="116" y="732"/>
                  </a:cubicBezTo>
                  <a:cubicBezTo>
                    <a:pt x="155" y="771"/>
                    <a:pt x="193" y="809"/>
                    <a:pt x="232" y="809"/>
                  </a:cubicBezTo>
                  <a:cubicBezTo>
                    <a:pt x="270" y="848"/>
                    <a:pt x="309" y="848"/>
                    <a:pt x="347" y="886"/>
                  </a:cubicBezTo>
                  <a:lnTo>
                    <a:pt x="617" y="886"/>
                  </a:lnTo>
                  <a:cubicBezTo>
                    <a:pt x="656" y="848"/>
                    <a:pt x="656" y="848"/>
                    <a:pt x="694" y="848"/>
                  </a:cubicBezTo>
                  <a:cubicBezTo>
                    <a:pt x="733" y="809"/>
                    <a:pt x="733" y="809"/>
                    <a:pt x="771" y="771"/>
                  </a:cubicBezTo>
                  <a:cubicBezTo>
                    <a:pt x="810" y="732"/>
                    <a:pt x="848" y="694"/>
                    <a:pt x="848" y="655"/>
                  </a:cubicBezTo>
                  <a:cubicBezTo>
                    <a:pt x="887" y="617"/>
                    <a:pt x="887" y="578"/>
                    <a:pt x="887" y="540"/>
                  </a:cubicBezTo>
                  <a:cubicBezTo>
                    <a:pt x="925" y="501"/>
                    <a:pt x="925" y="462"/>
                    <a:pt x="925" y="424"/>
                  </a:cubicBezTo>
                  <a:cubicBezTo>
                    <a:pt x="925" y="385"/>
                    <a:pt x="925" y="347"/>
                    <a:pt x="887" y="308"/>
                  </a:cubicBezTo>
                  <a:cubicBezTo>
                    <a:pt x="887" y="231"/>
                    <a:pt x="848" y="193"/>
                    <a:pt x="810" y="154"/>
                  </a:cubicBezTo>
                  <a:cubicBezTo>
                    <a:pt x="771" y="116"/>
                    <a:pt x="771" y="77"/>
                    <a:pt x="733" y="77"/>
                  </a:cubicBezTo>
                  <a:cubicBezTo>
                    <a:pt x="694" y="39"/>
                    <a:pt x="656" y="39"/>
                    <a:pt x="617" y="39"/>
                  </a:cubicBezTo>
                  <a:cubicBezTo>
                    <a:pt x="579" y="0"/>
                    <a:pt x="540" y="0"/>
                    <a:pt x="50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4"/>
          <p:cNvSpPr/>
          <p:nvPr/>
        </p:nvSpPr>
        <p:spPr>
          <a:xfrm flipH="1">
            <a:off x="7591663" y="77700"/>
            <a:ext cx="1034916" cy="1034460"/>
          </a:xfrm>
          <a:custGeom>
            <a:avLst/>
            <a:gdLst/>
            <a:ahLst/>
            <a:cxnLst/>
            <a:rect l="l" t="t" r="r" b="b"/>
            <a:pathLst>
              <a:path w="54412" h="54388" extrusionOk="0">
                <a:moveTo>
                  <a:pt x="54412" y="27194"/>
                </a:moveTo>
                <a:cubicBezTo>
                  <a:pt x="54412" y="42207"/>
                  <a:pt x="42231" y="54387"/>
                  <a:pt x="27218" y="54387"/>
                </a:cubicBezTo>
                <a:cubicBezTo>
                  <a:pt x="12181" y="54387"/>
                  <a:pt x="0" y="42207"/>
                  <a:pt x="0" y="27194"/>
                </a:cubicBezTo>
                <a:cubicBezTo>
                  <a:pt x="0" y="12181"/>
                  <a:pt x="12181" y="1"/>
                  <a:pt x="27218" y="1"/>
                </a:cubicBezTo>
                <a:cubicBezTo>
                  <a:pt x="42231" y="1"/>
                  <a:pt x="54412" y="12181"/>
                  <a:pt x="54412" y="27194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"/>
          <p:cNvSpPr/>
          <p:nvPr/>
        </p:nvSpPr>
        <p:spPr>
          <a:xfrm flipH="1">
            <a:off x="6368432" y="316543"/>
            <a:ext cx="1342869" cy="443337"/>
          </a:xfrm>
          <a:custGeom>
            <a:avLst/>
            <a:gdLst/>
            <a:ahLst/>
            <a:cxnLst/>
            <a:rect l="l" t="t" r="r" b="b"/>
            <a:pathLst>
              <a:path w="70603" h="23309" extrusionOk="0">
                <a:moveTo>
                  <a:pt x="23209" y="2532"/>
                </a:moveTo>
                <a:cubicBezTo>
                  <a:pt x="22081" y="4111"/>
                  <a:pt x="21755" y="6040"/>
                  <a:pt x="21755" y="8020"/>
                </a:cubicBezTo>
                <a:lnTo>
                  <a:pt x="21755" y="8020"/>
                </a:lnTo>
                <a:cubicBezTo>
                  <a:pt x="21229" y="6968"/>
                  <a:pt x="20302" y="6141"/>
                  <a:pt x="19174" y="5765"/>
                </a:cubicBezTo>
                <a:lnTo>
                  <a:pt x="19174" y="5765"/>
                </a:lnTo>
                <a:cubicBezTo>
                  <a:pt x="16918" y="5038"/>
                  <a:pt x="14312" y="6141"/>
                  <a:pt x="12883" y="8045"/>
                </a:cubicBezTo>
                <a:lnTo>
                  <a:pt x="12883" y="8045"/>
                </a:lnTo>
                <a:cubicBezTo>
                  <a:pt x="11705" y="9650"/>
                  <a:pt x="11279" y="11730"/>
                  <a:pt x="11404" y="13735"/>
                </a:cubicBezTo>
                <a:lnTo>
                  <a:pt x="11404" y="13735"/>
                </a:lnTo>
                <a:cubicBezTo>
                  <a:pt x="11053" y="12532"/>
                  <a:pt x="10001" y="11504"/>
                  <a:pt x="8748" y="11153"/>
                </a:cubicBezTo>
                <a:lnTo>
                  <a:pt x="8748" y="11153"/>
                </a:lnTo>
                <a:cubicBezTo>
                  <a:pt x="7119" y="10727"/>
                  <a:pt x="5364" y="11329"/>
                  <a:pt x="4111" y="12482"/>
                </a:cubicBezTo>
                <a:lnTo>
                  <a:pt x="4111" y="12482"/>
                </a:lnTo>
                <a:cubicBezTo>
                  <a:pt x="4011" y="12582"/>
                  <a:pt x="3911" y="12682"/>
                  <a:pt x="3810" y="12782"/>
                </a:cubicBezTo>
                <a:lnTo>
                  <a:pt x="3810" y="12782"/>
                </a:lnTo>
                <a:cubicBezTo>
                  <a:pt x="1" y="16717"/>
                  <a:pt x="2983" y="23309"/>
                  <a:pt x="8422" y="23309"/>
                </a:cubicBezTo>
                <a:lnTo>
                  <a:pt x="8422" y="23309"/>
                </a:lnTo>
                <a:lnTo>
                  <a:pt x="37570" y="23309"/>
                </a:lnTo>
                <a:lnTo>
                  <a:pt x="51304" y="23309"/>
                </a:lnTo>
                <a:lnTo>
                  <a:pt x="67846" y="23309"/>
                </a:lnTo>
                <a:cubicBezTo>
                  <a:pt x="69826" y="23309"/>
                  <a:pt x="70603" y="20652"/>
                  <a:pt x="68898" y="19625"/>
                </a:cubicBezTo>
                <a:lnTo>
                  <a:pt x="68898" y="19625"/>
                </a:lnTo>
                <a:lnTo>
                  <a:pt x="68873" y="19599"/>
                </a:lnTo>
                <a:cubicBezTo>
                  <a:pt x="67645" y="18898"/>
                  <a:pt x="65916" y="19223"/>
                  <a:pt x="65039" y="20351"/>
                </a:cubicBezTo>
                <a:lnTo>
                  <a:pt x="65039" y="20351"/>
                </a:lnTo>
                <a:cubicBezTo>
                  <a:pt x="65390" y="18797"/>
                  <a:pt x="64362" y="17093"/>
                  <a:pt x="62833" y="16667"/>
                </a:cubicBezTo>
                <a:lnTo>
                  <a:pt x="62833" y="16667"/>
                </a:lnTo>
                <a:cubicBezTo>
                  <a:pt x="61555" y="16316"/>
                  <a:pt x="60101" y="16893"/>
                  <a:pt x="59375" y="17995"/>
                </a:cubicBezTo>
                <a:lnTo>
                  <a:pt x="59375" y="17995"/>
                </a:lnTo>
                <a:cubicBezTo>
                  <a:pt x="59776" y="16893"/>
                  <a:pt x="59550" y="15564"/>
                  <a:pt x="58723" y="14712"/>
                </a:cubicBezTo>
                <a:lnTo>
                  <a:pt x="58723" y="14712"/>
                </a:lnTo>
                <a:cubicBezTo>
                  <a:pt x="57720" y="13710"/>
                  <a:pt x="55966" y="13534"/>
                  <a:pt x="54813" y="14386"/>
                </a:cubicBezTo>
                <a:lnTo>
                  <a:pt x="54813" y="14386"/>
                </a:lnTo>
                <a:cubicBezTo>
                  <a:pt x="56542" y="12632"/>
                  <a:pt x="56417" y="9399"/>
                  <a:pt x="54537" y="7820"/>
                </a:cubicBezTo>
                <a:lnTo>
                  <a:pt x="54537" y="7820"/>
                </a:lnTo>
                <a:cubicBezTo>
                  <a:pt x="52658" y="6241"/>
                  <a:pt x="49450" y="6642"/>
                  <a:pt x="48021" y="8647"/>
                </a:cubicBezTo>
                <a:lnTo>
                  <a:pt x="48021" y="8647"/>
                </a:lnTo>
                <a:cubicBezTo>
                  <a:pt x="47219" y="9750"/>
                  <a:pt x="46994" y="11103"/>
                  <a:pt x="46994" y="12507"/>
                </a:cubicBezTo>
                <a:lnTo>
                  <a:pt x="46994" y="12507"/>
                </a:lnTo>
                <a:cubicBezTo>
                  <a:pt x="46618" y="11780"/>
                  <a:pt x="45966" y="11178"/>
                  <a:pt x="45164" y="10928"/>
                </a:cubicBezTo>
                <a:lnTo>
                  <a:pt x="45164" y="10928"/>
                </a:lnTo>
                <a:cubicBezTo>
                  <a:pt x="43560" y="10401"/>
                  <a:pt x="41730" y="11178"/>
                  <a:pt x="40728" y="12532"/>
                </a:cubicBezTo>
                <a:lnTo>
                  <a:pt x="40728" y="12532"/>
                </a:lnTo>
                <a:cubicBezTo>
                  <a:pt x="40151" y="13334"/>
                  <a:pt x="39826" y="14286"/>
                  <a:pt x="39700" y="15264"/>
                </a:cubicBezTo>
                <a:lnTo>
                  <a:pt x="39700" y="15264"/>
                </a:lnTo>
                <a:cubicBezTo>
                  <a:pt x="39575" y="15414"/>
                  <a:pt x="39425" y="15589"/>
                  <a:pt x="39299" y="15765"/>
                </a:cubicBezTo>
                <a:lnTo>
                  <a:pt x="39299" y="15765"/>
                </a:lnTo>
                <a:cubicBezTo>
                  <a:pt x="39876" y="14211"/>
                  <a:pt x="39550" y="12331"/>
                  <a:pt x="38372" y="11153"/>
                </a:cubicBezTo>
                <a:lnTo>
                  <a:pt x="38372" y="11153"/>
                </a:lnTo>
                <a:cubicBezTo>
                  <a:pt x="36968" y="9700"/>
                  <a:pt x="34487" y="9474"/>
                  <a:pt x="32858" y="10677"/>
                </a:cubicBezTo>
                <a:lnTo>
                  <a:pt x="32858" y="10677"/>
                </a:lnTo>
                <a:cubicBezTo>
                  <a:pt x="35314" y="8196"/>
                  <a:pt x="35089" y="3634"/>
                  <a:pt x="32432" y="1379"/>
                </a:cubicBezTo>
                <a:lnTo>
                  <a:pt x="32432" y="1379"/>
                </a:lnTo>
                <a:cubicBezTo>
                  <a:pt x="31329" y="451"/>
                  <a:pt x="29901" y="0"/>
                  <a:pt x="28447" y="0"/>
                </a:cubicBezTo>
                <a:lnTo>
                  <a:pt x="28447" y="0"/>
                </a:lnTo>
                <a:cubicBezTo>
                  <a:pt x="26442" y="0"/>
                  <a:pt x="24387" y="878"/>
                  <a:pt x="23209" y="2532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"/>
          <p:cNvSpPr/>
          <p:nvPr/>
        </p:nvSpPr>
        <p:spPr>
          <a:xfrm flipH="1">
            <a:off x="8212812" y="734619"/>
            <a:ext cx="732688" cy="308923"/>
          </a:xfrm>
          <a:custGeom>
            <a:avLst/>
            <a:gdLst/>
            <a:ahLst/>
            <a:cxnLst/>
            <a:rect l="l" t="t" r="r" b="b"/>
            <a:pathLst>
              <a:path w="38522" h="16242" extrusionOk="0">
                <a:moveTo>
                  <a:pt x="16191" y="1755"/>
                </a:moveTo>
                <a:cubicBezTo>
                  <a:pt x="15414" y="2858"/>
                  <a:pt x="15188" y="4186"/>
                  <a:pt x="15188" y="5564"/>
                </a:cubicBezTo>
                <a:lnTo>
                  <a:pt x="15188" y="5564"/>
                </a:lnTo>
                <a:cubicBezTo>
                  <a:pt x="14812" y="4863"/>
                  <a:pt x="14161" y="4261"/>
                  <a:pt x="13384" y="4010"/>
                </a:cubicBezTo>
                <a:lnTo>
                  <a:pt x="13384" y="4010"/>
                </a:lnTo>
                <a:cubicBezTo>
                  <a:pt x="11805" y="3509"/>
                  <a:pt x="9975" y="4261"/>
                  <a:pt x="8998" y="5614"/>
                </a:cubicBezTo>
                <a:lnTo>
                  <a:pt x="8998" y="5614"/>
                </a:lnTo>
                <a:cubicBezTo>
                  <a:pt x="8171" y="6717"/>
                  <a:pt x="7870" y="8171"/>
                  <a:pt x="7970" y="9574"/>
                </a:cubicBezTo>
                <a:lnTo>
                  <a:pt x="7970" y="9574"/>
                </a:lnTo>
                <a:cubicBezTo>
                  <a:pt x="7694" y="8722"/>
                  <a:pt x="6968" y="8020"/>
                  <a:pt x="6116" y="7770"/>
                </a:cubicBezTo>
                <a:lnTo>
                  <a:pt x="6116" y="7770"/>
                </a:lnTo>
                <a:cubicBezTo>
                  <a:pt x="4988" y="7469"/>
                  <a:pt x="3735" y="7895"/>
                  <a:pt x="2882" y="8697"/>
                </a:cubicBezTo>
                <a:lnTo>
                  <a:pt x="2882" y="8697"/>
                </a:lnTo>
                <a:cubicBezTo>
                  <a:pt x="2807" y="8772"/>
                  <a:pt x="2732" y="8823"/>
                  <a:pt x="2657" y="8898"/>
                </a:cubicBezTo>
                <a:lnTo>
                  <a:pt x="2657" y="8898"/>
                </a:lnTo>
                <a:cubicBezTo>
                  <a:pt x="0" y="11630"/>
                  <a:pt x="2080" y="16241"/>
                  <a:pt x="5890" y="16241"/>
                </a:cubicBezTo>
                <a:lnTo>
                  <a:pt x="5890" y="16241"/>
                </a:lnTo>
                <a:lnTo>
                  <a:pt x="35790" y="16241"/>
                </a:lnTo>
                <a:cubicBezTo>
                  <a:pt x="37745" y="16241"/>
                  <a:pt x="38522" y="13635"/>
                  <a:pt x="36817" y="12607"/>
                </a:cubicBezTo>
                <a:lnTo>
                  <a:pt x="36817" y="12607"/>
                </a:lnTo>
                <a:cubicBezTo>
                  <a:pt x="36817" y="12607"/>
                  <a:pt x="36792" y="12607"/>
                  <a:pt x="36792" y="12582"/>
                </a:cubicBezTo>
                <a:lnTo>
                  <a:pt x="36792" y="12582"/>
                </a:lnTo>
                <a:cubicBezTo>
                  <a:pt x="35589" y="11905"/>
                  <a:pt x="33885" y="12231"/>
                  <a:pt x="33008" y="13309"/>
                </a:cubicBezTo>
                <a:lnTo>
                  <a:pt x="33008" y="13309"/>
                </a:lnTo>
                <a:cubicBezTo>
                  <a:pt x="33334" y="11805"/>
                  <a:pt x="32331" y="10101"/>
                  <a:pt x="30827" y="9675"/>
                </a:cubicBezTo>
                <a:lnTo>
                  <a:pt x="30827" y="9675"/>
                </a:lnTo>
                <a:cubicBezTo>
                  <a:pt x="29574" y="9324"/>
                  <a:pt x="28146" y="9925"/>
                  <a:pt x="27419" y="10978"/>
                </a:cubicBezTo>
                <a:lnTo>
                  <a:pt x="27419" y="10978"/>
                </a:lnTo>
                <a:cubicBezTo>
                  <a:pt x="27795" y="9900"/>
                  <a:pt x="27569" y="8597"/>
                  <a:pt x="26767" y="7770"/>
                </a:cubicBezTo>
                <a:lnTo>
                  <a:pt x="26767" y="7770"/>
                </a:lnTo>
                <a:cubicBezTo>
                  <a:pt x="25790" y="6767"/>
                  <a:pt x="24060" y="6592"/>
                  <a:pt x="22908" y="7444"/>
                </a:cubicBezTo>
                <a:lnTo>
                  <a:pt x="22908" y="7444"/>
                </a:lnTo>
                <a:cubicBezTo>
                  <a:pt x="24612" y="5715"/>
                  <a:pt x="24487" y="2532"/>
                  <a:pt x="22632" y="953"/>
                </a:cubicBezTo>
                <a:lnTo>
                  <a:pt x="22632" y="953"/>
                </a:lnTo>
                <a:cubicBezTo>
                  <a:pt x="21855" y="301"/>
                  <a:pt x="20852" y="0"/>
                  <a:pt x="19850" y="0"/>
                </a:cubicBezTo>
                <a:lnTo>
                  <a:pt x="19850" y="0"/>
                </a:lnTo>
                <a:cubicBezTo>
                  <a:pt x="18446" y="0"/>
                  <a:pt x="17018" y="602"/>
                  <a:pt x="16191" y="1755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"/>
          <p:cNvSpPr txBox="1">
            <a:spLocks noGrp="1"/>
          </p:cNvSpPr>
          <p:nvPr>
            <p:ph type="title"/>
          </p:nvPr>
        </p:nvSpPr>
        <p:spPr>
          <a:xfrm>
            <a:off x="2502250" y="1230000"/>
            <a:ext cx="5928600" cy="26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5" name="Google Shape;535;p8"/>
          <p:cNvSpPr/>
          <p:nvPr/>
        </p:nvSpPr>
        <p:spPr>
          <a:xfrm>
            <a:off x="839624" y="385033"/>
            <a:ext cx="829103" cy="828737"/>
          </a:xfrm>
          <a:custGeom>
            <a:avLst/>
            <a:gdLst/>
            <a:ahLst/>
            <a:cxnLst/>
            <a:rect l="l" t="t" r="r" b="b"/>
            <a:pathLst>
              <a:path w="54412" h="54388" extrusionOk="0">
                <a:moveTo>
                  <a:pt x="54412" y="27194"/>
                </a:moveTo>
                <a:cubicBezTo>
                  <a:pt x="54412" y="42207"/>
                  <a:pt x="42231" y="54387"/>
                  <a:pt x="27218" y="54387"/>
                </a:cubicBezTo>
                <a:cubicBezTo>
                  <a:pt x="12181" y="54387"/>
                  <a:pt x="0" y="42207"/>
                  <a:pt x="0" y="27194"/>
                </a:cubicBezTo>
                <a:cubicBezTo>
                  <a:pt x="0" y="12181"/>
                  <a:pt x="12181" y="1"/>
                  <a:pt x="27218" y="1"/>
                </a:cubicBezTo>
                <a:cubicBezTo>
                  <a:pt x="42231" y="1"/>
                  <a:pt x="54412" y="12181"/>
                  <a:pt x="54412" y="27194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8"/>
          <p:cNvSpPr/>
          <p:nvPr/>
        </p:nvSpPr>
        <p:spPr>
          <a:xfrm>
            <a:off x="-7791" y="4129150"/>
            <a:ext cx="9159595" cy="1220815"/>
          </a:xfrm>
          <a:custGeom>
            <a:avLst/>
            <a:gdLst/>
            <a:ahLst/>
            <a:cxnLst/>
            <a:rect l="l" t="t" r="r" b="b"/>
            <a:pathLst>
              <a:path w="208849" h="71781" extrusionOk="0">
                <a:moveTo>
                  <a:pt x="0" y="14286"/>
                </a:moveTo>
                <a:lnTo>
                  <a:pt x="0" y="71780"/>
                </a:lnTo>
                <a:lnTo>
                  <a:pt x="208848" y="71780"/>
                </a:lnTo>
                <a:lnTo>
                  <a:pt x="208848" y="1504"/>
                </a:lnTo>
                <a:cubicBezTo>
                  <a:pt x="200502" y="777"/>
                  <a:pt x="179650" y="0"/>
                  <a:pt x="153635" y="0"/>
                </a:cubicBezTo>
                <a:lnTo>
                  <a:pt x="153635" y="0"/>
                </a:lnTo>
                <a:cubicBezTo>
                  <a:pt x="104387" y="0"/>
                  <a:pt x="36642" y="2807"/>
                  <a:pt x="0" y="14286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8"/>
          <p:cNvSpPr/>
          <p:nvPr/>
        </p:nvSpPr>
        <p:spPr>
          <a:xfrm flipH="1">
            <a:off x="-7816" y="4483650"/>
            <a:ext cx="9159641" cy="866303"/>
          </a:xfrm>
          <a:custGeom>
            <a:avLst/>
            <a:gdLst/>
            <a:ahLst/>
            <a:cxnLst/>
            <a:rect l="l" t="t" r="r" b="b"/>
            <a:pathLst>
              <a:path w="212533" h="42633" extrusionOk="0">
                <a:moveTo>
                  <a:pt x="212533" y="19299"/>
                </a:moveTo>
                <a:lnTo>
                  <a:pt x="212533" y="42633"/>
                </a:lnTo>
                <a:lnTo>
                  <a:pt x="0" y="42633"/>
                </a:lnTo>
                <a:lnTo>
                  <a:pt x="0" y="1"/>
                </a:lnTo>
                <a:cubicBezTo>
                  <a:pt x="5790" y="151"/>
                  <a:pt x="11604" y="327"/>
                  <a:pt x="17394" y="552"/>
                </a:cubicBezTo>
                <a:cubicBezTo>
                  <a:pt x="17695" y="552"/>
                  <a:pt x="18021" y="552"/>
                  <a:pt x="18321" y="577"/>
                </a:cubicBezTo>
                <a:cubicBezTo>
                  <a:pt x="18472" y="577"/>
                  <a:pt x="18597" y="577"/>
                  <a:pt x="18747" y="577"/>
                </a:cubicBezTo>
                <a:cubicBezTo>
                  <a:pt x="18923" y="602"/>
                  <a:pt x="19123" y="602"/>
                  <a:pt x="19299" y="602"/>
                </a:cubicBezTo>
                <a:cubicBezTo>
                  <a:pt x="19650" y="627"/>
                  <a:pt x="19975" y="627"/>
                  <a:pt x="20326" y="653"/>
                </a:cubicBezTo>
                <a:cubicBezTo>
                  <a:pt x="20477" y="653"/>
                  <a:pt x="20627" y="653"/>
                  <a:pt x="20752" y="678"/>
                </a:cubicBezTo>
                <a:cubicBezTo>
                  <a:pt x="28823" y="978"/>
                  <a:pt x="36843" y="1354"/>
                  <a:pt x="44863" y="1780"/>
                </a:cubicBezTo>
                <a:cubicBezTo>
                  <a:pt x="45740" y="1830"/>
                  <a:pt x="46592" y="1881"/>
                  <a:pt x="47469" y="1931"/>
                </a:cubicBezTo>
                <a:cubicBezTo>
                  <a:pt x="47795" y="1931"/>
                  <a:pt x="48121" y="1956"/>
                  <a:pt x="48472" y="1981"/>
                </a:cubicBezTo>
                <a:lnTo>
                  <a:pt x="48472" y="1981"/>
                </a:lnTo>
                <a:cubicBezTo>
                  <a:pt x="49174" y="2006"/>
                  <a:pt x="49900" y="2056"/>
                  <a:pt x="50627" y="2106"/>
                </a:cubicBezTo>
                <a:cubicBezTo>
                  <a:pt x="58823" y="2557"/>
                  <a:pt x="66993" y="3084"/>
                  <a:pt x="75139" y="3660"/>
                </a:cubicBezTo>
                <a:cubicBezTo>
                  <a:pt x="75339" y="3685"/>
                  <a:pt x="75540" y="3685"/>
                  <a:pt x="75740" y="3710"/>
                </a:cubicBezTo>
                <a:cubicBezTo>
                  <a:pt x="88723" y="4638"/>
                  <a:pt x="101630" y="5715"/>
                  <a:pt x="114512" y="6943"/>
                </a:cubicBezTo>
                <a:lnTo>
                  <a:pt x="114537" y="6943"/>
                </a:lnTo>
                <a:cubicBezTo>
                  <a:pt x="114838" y="6968"/>
                  <a:pt x="115139" y="7018"/>
                  <a:pt x="115415" y="7044"/>
                </a:cubicBezTo>
                <a:cubicBezTo>
                  <a:pt x="115715" y="7069"/>
                  <a:pt x="116016" y="7094"/>
                  <a:pt x="116317" y="7119"/>
                </a:cubicBezTo>
                <a:cubicBezTo>
                  <a:pt x="116593" y="7144"/>
                  <a:pt x="116868" y="7169"/>
                  <a:pt x="117144" y="7194"/>
                </a:cubicBezTo>
                <a:cubicBezTo>
                  <a:pt x="117470" y="7219"/>
                  <a:pt x="117770" y="7269"/>
                  <a:pt x="118071" y="7294"/>
                </a:cubicBezTo>
                <a:cubicBezTo>
                  <a:pt x="118372" y="7319"/>
                  <a:pt x="118673" y="7344"/>
                  <a:pt x="118973" y="7394"/>
                </a:cubicBezTo>
                <a:cubicBezTo>
                  <a:pt x="146142" y="10051"/>
                  <a:pt x="173134" y="13384"/>
                  <a:pt x="199926" y="17369"/>
                </a:cubicBezTo>
                <a:cubicBezTo>
                  <a:pt x="200252" y="17420"/>
                  <a:pt x="200603" y="17470"/>
                  <a:pt x="200929" y="17520"/>
                </a:cubicBezTo>
                <a:cubicBezTo>
                  <a:pt x="204788" y="18096"/>
                  <a:pt x="208673" y="18698"/>
                  <a:pt x="212533" y="1929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grpSp>
        <p:nvGrpSpPr>
          <p:cNvPr id="538" name="Google Shape;538;p8"/>
          <p:cNvGrpSpPr/>
          <p:nvPr/>
        </p:nvGrpSpPr>
        <p:grpSpPr>
          <a:xfrm flipH="1">
            <a:off x="7778165" y="4243253"/>
            <a:ext cx="1115960" cy="458987"/>
            <a:chOff x="2082550" y="1398675"/>
            <a:chExt cx="2024600" cy="868800"/>
          </a:xfrm>
        </p:grpSpPr>
        <p:sp>
          <p:nvSpPr>
            <p:cNvPr id="539" name="Google Shape;539;p8"/>
            <p:cNvSpPr/>
            <p:nvPr/>
          </p:nvSpPr>
          <p:spPr>
            <a:xfrm>
              <a:off x="2082550" y="1431975"/>
              <a:ext cx="1776100" cy="798175"/>
            </a:xfrm>
            <a:custGeom>
              <a:avLst/>
              <a:gdLst/>
              <a:ahLst/>
              <a:cxnLst/>
              <a:rect l="l" t="t" r="r" b="b"/>
              <a:pathLst>
                <a:path w="71044" h="31927" extrusionOk="0">
                  <a:moveTo>
                    <a:pt x="30027" y="1"/>
                  </a:moveTo>
                  <a:cubicBezTo>
                    <a:pt x="27667" y="1"/>
                    <a:pt x="25370" y="2163"/>
                    <a:pt x="25505" y="4563"/>
                  </a:cubicBezTo>
                  <a:cubicBezTo>
                    <a:pt x="25062" y="2393"/>
                    <a:pt x="23056" y="587"/>
                    <a:pt x="20781" y="587"/>
                  </a:cubicBezTo>
                  <a:cubicBezTo>
                    <a:pt x="19500" y="587"/>
                    <a:pt x="18135" y="1159"/>
                    <a:pt x="16914" y="2560"/>
                  </a:cubicBezTo>
                  <a:cubicBezTo>
                    <a:pt x="16798" y="2675"/>
                    <a:pt x="16721" y="2829"/>
                    <a:pt x="16606" y="2984"/>
                  </a:cubicBezTo>
                  <a:cubicBezTo>
                    <a:pt x="15681" y="4717"/>
                    <a:pt x="16105" y="7067"/>
                    <a:pt x="17608" y="8339"/>
                  </a:cubicBezTo>
                  <a:cubicBezTo>
                    <a:pt x="16914" y="7834"/>
                    <a:pt x="16080" y="7602"/>
                    <a:pt x="15236" y="7602"/>
                  </a:cubicBezTo>
                  <a:cubicBezTo>
                    <a:pt x="13504" y="7602"/>
                    <a:pt x="11732" y="8581"/>
                    <a:pt x="11058" y="10188"/>
                  </a:cubicBezTo>
                  <a:cubicBezTo>
                    <a:pt x="10056" y="12577"/>
                    <a:pt x="11790" y="15697"/>
                    <a:pt x="14371" y="16121"/>
                  </a:cubicBezTo>
                  <a:cubicBezTo>
                    <a:pt x="13530" y="15992"/>
                    <a:pt x="12677" y="15886"/>
                    <a:pt x="11832" y="15886"/>
                  </a:cubicBezTo>
                  <a:cubicBezTo>
                    <a:pt x="11168" y="15886"/>
                    <a:pt x="10508" y="15951"/>
                    <a:pt x="9864" y="16121"/>
                  </a:cubicBezTo>
                  <a:cubicBezTo>
                    <a:pt x="8438" y="16506"/>
                    <a:pt x="7051" y="17508"/>
                    <a:pt x="6589" y="18933"/>
                  </a:cubicBezTo>
                  <a:cubicBezTo>
                    <a:pt x="6088" y="20359"/>
                    <a:pt x="6782" y="22170"/>
                    <a:pt x="8207" y="22632"/>
                  </a:cubicBezTo>
                  <a:cubicBezTo>
                    <a:pt x="7712" y="22547"/>
                    <a:pt x="7207" y="22503"/>
                    <a:pt x="6703" y="22503"/>
                  </a:cubicBezTo>
                  <a:cubicBezTo>
                    <a:pt x="4932" y="22503"/>
                    <a:pt x="3170" y="23042"/>
                    <a:pt x="1850" y="24211"/>
                  </a:cubicBezTo>
                  <a:cubicBezTo>
                    <a:pt x="1581" y="24443"/>
                    <a:pt x="1388" y="24751"/>
                    <a:pt x="1234" y="25136"/>
                  </a:cubicBezTo>
                  <a:cubicBezTo>
                    <a:pt x="1" y="28180"/>
                    <a:pt x="2390" y="31454"/>
                    <a:pt x="5626" y="31493"/>
                  </a:cubicBezTo>
                  <a:lnTo>
                    <a:pt x="7706" y="31493"/>
                  </a:lnTo>
                  <a:lnTo>
                    <a:pt x="61258" y="31917"/>
                  </a:lnTo>
                  <a:cubicBezTo>
                    <a:pt x="61258" y="31917"/>
                    <a:pt x="61489" y="31926"/>
                    <a:pt x="61874" y="31926"/>
                  </a:cubicBezTo>
                  <a:cubicBezTo>
                    <a:pt x="62260" y="31926"/>
                    <a:pt x="62799" y="31917"/>
                    <a:pt x="63415" y="31878"/>
                  </a:cubicBezTo>
                  <a:cubicBezTo>
                    <a:pt x="65342" y="31724"/>
                    <a:pt x="68000" y="31300"/>
                    <a:pt x="69117" y="29952"/>
                  </a:cubicBezTo>
                  <a:cubicBezTo>
                    <a:pt x="70967" y="27756"/>
                    <a:pt x="71044" y="24173"/>
                    <a:pt x="69117" y="22054"/>
                  </a:cubicBezTo>
                  <a:cubicBezTo>
                    <a:pt x="68119" y="20956"/>
                    <a:pt x="66624" y="20386"/>
                    <a:pt x="65143" y="20386"/>
                  </a:cubicBezTo>
                  <a:cubicBezTo>
                    <a:pt x="63764" y="20386"/>
                    <a:pt x="62397" y="20879"/>
                    <a:pt x="61451" y="21900"/>
                  </a:cubicBezTo>
                  <a:cubicBezTo>
                    <a:pt x="62183" y="19511"/>
                    <a:pt x="60564" y="16660"/>
                    <a:pt x="58137" y="16044"/>
                  </a:cubicBezTo>
                  <a:cubicBezTo>
                    <a:pt x="57798" y="15958"/>
                    <a:pt x="57452" y="15917"/>
                    <a:pt x="57106" y="15917"/>
                  </a:cubicBezTo>
                  <a:cubicBezTo>
                    <a:pt x="54978" y="15917"/>
                    <a:pt x="52861" y="17467"/>
                    <a:pt x="52397" y="19588"/>
                  </a:cubicBezTo>
                  <a:cubicBezTo>
                    <a:pt x="52705" y="17046"/>
                    <a:pt x="51665" y="14233"/>
                    <a:pt x="49469" y="12962"/>
                  </a:cubicBezTo>
                  <a:cubicBezTo>
                    <a:pt x="48757" y="12550"/>
                    <a:pt x="47927" y="12352"/>
                    <a:pt x="47096" y="12352"/>
                  </a:cubicBezTo>
                  <a:cubicBezTo>
                    <a:pt x="45363" y="12352"/>
                    <a:pt x="43622" y="13210"/>
                    <a:pt x="42919" y="14773"/>
                  </a:cubicBezTo>
                  <a:cubicBezTo>
                    <a:pt x="43343" y="12692"/>
                    <a:pt x="43497" y="10496"/>
                    <a:pt x="42842" y="8454"/>
                  </a:cubicBezTo>
                  <a:cubicBezTo>
                    <a:pt x="42187" y="6451"/>
                    <a:pt x="40646" y="4602"/>
                    <a:pt x="38566" y="4101"/>
                  </a:cubicBezTo>
                  <a:cubicBezTo>
                    <a:pt x="38243" y="4020"/>
                    <a:pt x="37908" y="3981"/>
                    <a:pt x="37573" y="3981"/>
                  </a:cubicBezTo>
                  <a:cubicBezTo>
                    <a:pt x="36146" y="3981"/>
                    <a:pt x="34691" y="4681"/>
                    <a:pt x="33943" y="5834"/>
                  </a:cubicBezTo>
                  <a:cubicBezTo>
                    <a:pt x="34636" y="3600"/>
                    <a:pt x="33326" y="749"/>
                    <a:pt x="31015" y="133"/>
                  </a:cubicBezTo>
                  <a:cubicBezTo>
                    <a:pt x="30689" y="43"/>
                    <a:pt x="30357" y="1"/>
                    <a:pt x="3002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2082550" y="1398675"/>
              <a:ext cx="1776100" cy="832200"/>
            </a:xfrm>
            <a:custGeom>
              <a:avLst/>
              <a:gdLst/>
              <a:ahLst/>
              <a:cxnLst/>
              <a:rect l="l" t="t" r="r" b="b"/>
              <a:pathLst>
                <a:path w="71044" h="33288" fill="none" extrusionOk="0">
                  <a:moveTo>
                    <a:pt x="5626" y="32825"/>
                  </a:moveTo>
                  <a:lnTo>
                    <a:pt x="7706" y="32825"/>
                  </a:lnTo>
                  <a:lnTo>
                    <a:pt x="61258" y="33249"/>
                  </a:lnTo>
                  <a:cubicBezTo>
                    <a:pt x="61258" y="33249"/>
                    <a:pt x="62183" y="33287"/>
                    <a:pt x="63415" y="33210"/>
                  </a:cubicBezTo>
                  <a:cubicBezTo>
                    <a:pt x="65342" y="33056"/>
                    <a:pt x="68000" y="32632"/>
                    <a:pt x="69117" y="31284"/>
                  </a:cubicBezTo>
                  <a:cubicBezTo>
                    <a:pt x="70967" y="29088"/>
                    <a:pt x="71044" y="25505"/>
                    <a:pt x="69117" y="23386"/>
                  </a:cubicBezTo>
                  <a:cubicBezTo>
                    <a:pt x="67191" y="21267"/>
                    <a:pt x="63415" y="21113"/>
                    <a:pt x="61451" y="23232"/>
                  </a:cubicBezTo>
                  <a:cubicBezTo>
                    <a:pt x="62183" y="20843"/>
                    <a:pt x="60564" y="17992"/>
                    <a:pt x="58137" y="17376"/>
                  </a:cubicBezTo>
                  <a:cubicBezTo>
                    <a:pt x="55710" y="16760"/>
                    <a:pt x="52936" y="18455"/>
                    <a:pt x="52397" y="20920"/>
                  </a:cubicBezTo>
                  <a:cubicBezTo>
                    <a:pt x="52705" y="18378"/>
                    <a:pt x="51665" y="15565"/>
                    <a:pt x="49469" y="14294"/>
                  </a:cubicBezTo>
                  <a:cubicBezTo>
                    <a:pt x="47273" y="13022"/>
                    <a:pt x="43960" y="13793"/>
                    <a:pt x="42919" y="16105"/>
                  </a:cubicBezTo>
                  <a:cubicBezTo>
                    <a:pt x="43343" y="14024"/>
                    <a:pt x="43497" y="11828"/>
                    <a:pt x="42842" y="9786"/>
                  </a:cubicBezTo>
                  <a:cubicBezTo>
                    <a:pt x="42187" y="7783"/>
                    <a:pt x="40646" y="5934"/>
                    <a:pt x="38566" y="5433"/>
                  </a:cubicBezTo>
                  <a:cubicBezTo>
                    <a:pt x="36871" y="5009"/>
                    <a:pt x="34867" y="5741"/>
                    <a:pt x="33943" y="7166"/>
                  </a:cubicBezTo>
                  <a:cubicBezTo>
                    <a:pt x="34636" y="4932"/>
                    <a:pt x="33326" y="2081"/>
                    <a:pt x="31015" y="1465"/>
                  </a:cubicBezTo>
                  <a:cubicBezTo>
                    <a:pt x="28356" y="733"/>
                    <a:pt x="25351" y="3160"/>
                    <a:pt x="25505" y="5895"/>
                  </a:cubicBezTo>
                  <a:cubicBezTo>
                    <a:pt x="24812" y="2505"/>
                    <a:pt x="20304" y="1"/>
                    <a:pt x="16914" y="3892"/>
                  </a:cubicBezTo>
                  <a:cubicBezTo>
                    <a:pt x="16798" y="4007"/>
                    <a:pt x="16721" y="4161"/>
                    <a:pt x="16606" y="4316"/>
                  </a:cubicBezTo>
                  <a:cubicBezTo>
                    <a:pt x="15681" y="6049"/>
                    <a:pt x="16105" y="8399"/>
                    <a:pt x="17608" y="9671"/>
                  </a:cubicBezTo>
                  <a:cubicBezTo>
                    <a:pt x="15489" y="8130"/>
                    <a:pt x="12060" y="9131"/>
                    <a:pt x="11058" y="11520"/>
                  </a:cubicBezTo>
                  <a:cubicBezTo>
                    <a:pt x="10056" y="13909"/>
                    <a:pt x="11790" y="17029"/>
                    <a:pt x="14371" y="17453"/>
                  </a:cubicBezTo>
                  <a:cubicBezTo>
                    <a:pt x="12869" y="17222"/>
                    <a:pt x="11328" y="17068"/>
                    <a:pt x="9864" y="17453"/>
                  </a:cubicBezTo>
                  <a:cubicBezTo>
                    <a:pt x="8438" y="17838"/>
                    <a:pt x="7051" y="18840"/>
                    <a:pt x="6589" y="20265"/>
                  </a:cubicBezTo>
                  <a:cubicBezTo>
                    <a:pt x="6088" y="21691"/>
                    <a:pt x="6782" y="23502"/>
                    <a:pt x="8207" y="23964"/>
                  </a:cubicBezTo>
                  <a:cubicBezTo>
                    <a:pt x="5973" y="23579"/>
                    <a:pt x="3545" y="24041"/>
                    <a:pt x="1850" y="25543"/>
                  </a:cubicBezTo>
                  <a:cubicBezTo>
                    <a:pt x="1581" y="25775"/>
                    <a:pt x="1388" y="26083"/>
                    <a:pt x="1234" y="26468"/>
                  </a:cubicBezTo>
                  <a:cubicBezTo>
                    <a:pt x="1" y="29512"/>
                    <a:pt x="2390" y="32786"/>
                    <a:pt x="5626" y="32825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2275200" y="1698550"/>
              <a:ext cx="1395625" cy="531600"/>
            </a:xfrm>
            <a:custGeom>
              <a:avLst/>
              <a:gdLst/>
              <a:ahLst/>
              <a:cxnLst/>
              <a:rect l="l" t="t" r="r" b="b"/>
              <a:pathLst>
                <a:path w="55825" h="21264" extrusionOk="0">
                  <a:moveTo>
                    <a:pt x="23307" y="1"/>
                  </a:moveTo>
                  <a:cubicBezTo>
                    <a:pt x="21414" y="1"/>
                    <a:pt x="19547" y="1754"/>
                    <a:pt x="19649" y="3686"/>
                  </a:cubicBezTo>
                  <a:cubicBezTo>
                    <a:pt x="19304" y="1935"/>
                    <a:pt x="17696" y="485"/>
                    <a:pt x="15877" y="485"/>
                  </a:cubicBezTo>
                  <a:cubicBezTo>
                    <a:pt x="14853" y="485"/>
                    <a:pt x="13762" y="944"/>
                    <a:pt x="12791" y="2068"/>
                  </a:cubicBezTo>
                  <a:cubicBezTo>
                    <a:pt x="12675" y="2183"/>
                    <a:pt x="12598" y="2299"/>
                    <a:pt x="12521" y="2414"/>
                  </a:cubicBezTo>
                  <a:cubicBezTo>
                    <a:pt x="11789" y="3801"/>
                    <a:pt x="12136" y="5689"/>
                    <a:pt x="13330" y="6691"/>
                  </a:cubicBezTo>
                  <a:cubicBezTo>
                    <a:pt x="12776" y="6288"/>
                    <a:pt x="12110" y="6103"/>
                    <a:pt x="11437" y="6103"/>
                  </a:cubicBezTo>
                  <a:cubicBezTo>
                    <a:pt x="10052" y="6103"/>
                    <a:pt x="8635" y="6885"/>
                    <a:pt x="8091" y="8155"/>
                  </a:cubicBezTo>
                  <a:cubicBezTo>
                    <a:pt x="7282" y="10081"/>
                    <a:pt x="8669" y="12585"/>
                    <a:pt x="10711" y="12932"/>
                  </a:cubicBezTo>
                  <a:cubicBezTo>
                    <a:pt x="10047" y="12825"/>
                    <a:pt x="9372" y="12742"/>
                    <a:pt x="8704" y="12742"/>
                  </a:cubicBezTo>
                  <a:cubicBezTo>
                    <a:pt x="8170" y="12742"/>
                    <a:pt x="7641" y="12795"/>
                    <a:pt x="7128" y="12932"/>
                  </a:cubicBezTo>
                  <a:cubicBezTo>
                    <a:pt x="5972" y="13240"/>
                    <a:pt x="4855" y="14049"/>
                    <a:pt x="4469" y="15167"/>
                  </a:cubicBezTo>
                  <a:cubicBezTo>
                    <a:pt x="4123" y="16322"/>
                    <a:pt x="4662" y="17786"/>
                    <a:pt x="5818" y="18133"/>
                  </a:cubicBezTo>
                  <a:cubicBezTo>
                    <a:pt x="5423" y="18066"/>
                    <a:pt x="5020" y="18032"/>
                    <a:pt x="4618" y="18032"/>
                  </a:cubicBezTo>
                  <a:cubicBezTo>
                    <a:pt x="3179" y="18032"/>
                    <a:pt x="1748" y="18471"/>
                    <a:pt x="694" y="19404"/>
                  </a:cubicBezTo>
                  <a:cubicBezTo>
                    <a:pt x="501" y="19597"/>
                    <a:pt x="347" y="19867"/>
                    <a:pt x="193" y="20175"/>
                  </a:cubicBezTo>
                  <a:cubicBezTo>
                    <a:pt x="116" y="20406"/>
                    <a:pt x="39" y="20599"/>
                    <a:pt x="0" y="20830"/>
                  </a:cubicBezTo>
                  <a:lnTo>
                    <a:pt x="53552" y="21254"/>
                  </a:lnTo>
                  <a:cubicBezTo>
                    <a:pt x="53552" y="21254"/>
                    <a:pt x="53783" y="21263"/>
                    <a:pt x="54168" y="21263"/>
                  </a:cubicBezTo>
                  <a:cubicBezTo>
                    <a:pt x="54554" y="21263"/>
                    <a:pt x="55093" y="21254"/>
                    <a:pt x="55709" y="21215"/>
                  </a:cubicBezTo>
                  <a:cubicBezTo>
                    <a:pt x="55825" y="19944"/>
                    <a:pt x="55478" y="18634"/>
                    <a:pt x="54592" y="17671"/>
                  </a:cubicBezTo>
                  <a:cubicBezTo>
                    <a:pt x="53795" y="16794"/>
                    <a:pt x="52597" y="16340"/>
                    <a:pt x="51412" y="16340"/>
                  </a:cubicBezTo>
                  <a:cubicBezTo>
                    <a:pt x="50305" y="16340"/>
                    <a:pt x="49211" y="16737"/>
                    <a:pt x="48466" y="17555"/>
                  </a:cubicBezTo>
                  <a:cubicBezTo>
                    <a:pt x="49044" y="15629"/>
                    <a:pt x="47773" y="13356"/>
                    <a:pt x="45808" y="12855"/>
                  </a:cubicBezTo>
                  <a:cubicBezTo>
                    <a:pt x="45540" y="12785"/>
                    <a:pt x="45265" y="12752"/>
                    <a:pt x="44990" y="12752"/>
                  </a:cubicBezTo>
                  <a:cubicBezTo>
                    <a:pt x="43294" y="12752"/>
                    <a:pt x="41588" y="14015"/>
                    <a:pt x="41223" y="15706"/>
                  </a:cubicBezTo>
                  <a:cubicBezTo>
                    <a:pt x="41455" y="13664"/>
                    <a:pt x="40607" y="11430"/>
                    <a:pt x="38873" y="10389"/>
                  </a:cubicBezTo>
                  <a:cubicBezTo>
                    <a:pt x="38295" y="10063"/>
                    <a:pt x="37623" y="9904"/>
                    <a:pt x="36950" y="9904"/>
                  </a:cubicBezTo>
                  <a:cubicBezTo>
                    <a:pt x="35560" y="9904"/>
                    <a:pt x="34166" y="10581"/>
                    <a:pt x="33595" y="11853"/>
                  </a:cubicBezTo>
                  <a:cubicBezTo>
                    <a:pt x="33942" y="10158"/>
                    <a:pt x="34058" y="8424"/>
                    <a:pt x="33557" y="6806"/>
                  </a:cubicBezTo>
                  <a:cubicBezTo>
                    <a:pt x="33017" y="5150"/>
                    <a:pt x="31784" y="3724"/>
                    <a:pt x="30128" y="3301"/>
                  </a:cubicBezTo>
                  <a:cubicBezTo>
                    <a:pt x="29858" y="3233"/>
                    <a:pt x="29581" y="3201"/>
                    <a:pt x="29304" y="3201"/>
                  </a:cubicBezTo>
                  <a:cubicBezTo>
                    <a:pt x="28157" y="3201"/>
                    <a:pt x="27011" y="3757"/>
                    <a:pt x="26391" y="4687"/>
                  </a:cubicBezTo>
                  <a:cubicBezTo>
                    <a:pt x="26969" y="2877"/>
                    <a:pt x="25928" y="604"/>
                    <a:pt x="24079" y="103"/>
                  </a:cubicBezTo>
                  <a:cubicBezTo>
                    <a:pt x="23825" y="33"/>
                    <a:pt x="23565" y="1"/>
                    <a:pt x="233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3499375" y="1719825"/>
              <a:ext cx="153150" cy="501475"/>
            </a:xfrm>
            <a:custGeom>
              <a:avLst/>
              <a:gdLst/>
              <a:ahLst/>
              <a:cxnLst/>
              <a:rect l="l" t="t" r="r" b="b"/>
              <a:pathLst>
                <a:path w="6126" h="20059" extrusionOk="0">
                  <a:moveTo>
                    <a:pt x="1292" y="0"/>
                  </a:moveTo>
                  <a:cubicBezTo>
                    <a:pt x="1145" y="0"/>
                    <a:pt x="994" y="31"/>
                    <a:pt x="848" y="99"/>
                  </a:cubicBezTo>
                  <a:cubicBezTo>
                    <a:pt x="308" y="331"/>
                    <a:pt x="0" y="986"/>
                    <a:pt x="270" y="1563"/>
                  </a:cubicBezTo>
                  <a:cubicBezTo>
                    <a:pt x="2273" y="5801"/>
                    <a:pt x="3391" y="10232"/>
                    <a:pt x="3622" y="14971"/>
                  </a:cubicBezTo>
                  <a:cubicBezTo>
                    <a:pt x="3660" y="15317"/>
                    <a:pt x="3660" y="15664"/>
                    <a:pt x="3660" y="16011"/>
                  </a:cubicBezTo>
                  <a:cubicBezTo>
                    <a:pt x="3660" y="16319"/>
                    <a:pt x="3660" y="16396"/>
                    <a:pt x="3660" y="16781"/>
                  </a:cubicBezTo>
                  <a:cubicBezTo>
                    <a:pt x="3660" y="17475"/>
                    <a:pt x="3622" y="18130"/>
                    <a:pt x="3583" y="18823"/>
                  </a:cubicBezTo>
                  <a:cubicBezTo>
                    <a:pt x="3545" y="19401"/>
                    <a:pt x="3930" y="20017"/>
                    <a:pt x="4546" y="20056"/>
                  </a:cubicBezTo>
                  <a:cubicBezTo>
                    <a:pt x="4573" y="20058"/>
                    <a:pt x="4600" y="20059"/>
                    <a:pt x="4626" y="20059"/>
                  </a:cubicBezTo>
                  <a:cubicBezTo>
                    <a:pt x="5180" y="20059"/>
                    <a:pt x="5744" y="19681"/>
                    <a:pt x="5818" y="19093"/>
                  </a:cubicBezTo>
                  <a:cubicBezTo>
                    <a:pt x="6126" y="14161"/>
                    <a:pt x="5471" y="9153"/>
                    <a:pt x="3853" y="4453"/>
                  </a:cubicBezTo>
                  <a:cubicBezTo>
                    <a:pt x="3429" y="3182"/>
                    <a:pt x="2890" y="1910"/>
                    <a:pt x="2312" y="677"/>
                  </a:cubicBezTo>
                  <a:cubicBezTo>
                    <a:pt x="2139" y="274"/>
                    <a:pt x="1729" y="0"/>
                    <a:pt x="129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3499375" y="1715550"/>
              <a:ext cx="153150" cy="506650"/>
            </a:xfrm>
            <a:custGeom>
              <a:avLst/>
              <a:gdLst/>
              <a:ahLst/>
              <a:cxnLst/>
              <a:rect l="l" t="t" r="r" b="b"/>
              <a:pathLst>
                <a:path w="6126" h="20266" fill="none" extrusionOk="0">
                  <a:moveTo>
                    <a:pt x="270" y="1734"/>
                  </a:moveTo>
                  <a:cubicBezTo>
                    <a:pt x="2273" y="5972"/>
                    <a:pt x="3391" y="10403"/>
                    <a:pt x="3622" y="15142"/>
                  </a:cubicBezTo>
                  <a:cubicBezTo>
                    <a:pt x="3660" y="15488"/>
                    <a:pt x="3660" y="15835"/>
                    <a:pt x="3660" y="16182"/>
                  </a:cubicBezTo>
                  <a:cubicBezTo>
                    <a:pt x="3660" y="16490"/>
                    <a:pt x="3660" y="16567"/>
                    <a:pt x="3660" y="16952"/>
                  </a:cubicBezTo>
                  <a:cubicBezTo>
                    <a:pt x="3660" y="17646"/>
                    <a:pt x="3622" y="18301"/>
                    <a:pt x="3583" y="18994"/>
                  </a:cubicBezTo>
                  <a:cubicBezTo>
                    <a:pt x="3545" y="19572"/>
                    <a:pt x="3930" y="20188"/>
                    <a:pt x="4546" y="20227"/>
                  </a:cubicBezTo>
                  <a:cubicBezTo>
                    <a:pt x="5124" y="20266"/>
                    <a:pt x="5741" y="19880"/>
                    <a:pt x="5818" y="19264"/>
                  </a:cubicBezTo>
                  <a:cubicBezTo>
                    <a:pt x="6126" y="14332"/>
                    <a:pt x="5471" y="9324"/>
                    <a:pt x="3853" y="4624"/>
                  </a:cubicBezTo>
                  <a:cubicBezTo>
                    <a:pt x="3429" y="3353"/>
                    <a:pt x="2890" y="2081"/>
                    <a:pt x="2312" y="848"/>
                  </a:cubicBezTo>
                  <a:cubicBezTo>
                    <a:pt x="2081" y="309"/>
                    <a:pt x="1426" y="1"/>
                    <a:pt x="848" y="270"/>
                  </a:cubicBezTo>
                  <a:cubicBezTo>
                    <a:pt x="308" y="502"/>
                    <a:pt x="0" y="1157"/>
                    <a:pt x="270" y="17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3396300" y="1461525"/>
              <a:ext cx="178225" cy="292575"/>
            </a:xfrm>
            <a:custGeom>
              <a:avLst/>
              <a:gdLst/>
              <a:ahLst/>
              <a:cxnLst/>
              <a:rect l="l" t="t" r="r" b="b"/>
              <a:pathLst>
                <a:path w="7129" h="11703" extrusionOk="0">
                  <a:moveTo>
                    <a:pt x="1749" y="0"/>
                  </a:moveTo>
                  <a:cubicBezTo>
                    <a:pt x="1696" y="0"/>
                    <a:pt x="1638" y="10"/>
                    <a:pt x="1581" y="29"/>
                  </a:cubicBezTo>
                  <a:cubicBezTo>
                    <a:pt x="1465" y="68"/>
                    <a:pt x="1426" y="145"/>
                    <a:pt x="1349" y="260"/>
                  </a:cubicBezTo>
                  <a:cubicBezTo>
                    <a:pt x="617" y="1686"/>
                    <a:pt x="117" y="3266"/>
                    <a:pt x="78" y="4884"/>
                  </a:cubicBezTo>
                  <a:cubicBezTo>
                    <a:pt x="1" y="6502"/>
                    <a:pt x="425" y="8120"/>
                    <a:pt x="1388" y="9430"/>
                  </a:cubicBezTo>
                  <a:cubicBezTo>
                    <a:pt x="2197" y="10586"/>
                    <a:pt x="3468" y="11433"/>
                    <a:pt x="4817" y="11703"/>
                  </a:cubicBezTo>
                  <a:cubicBezTo>
                    <a:pt x="6435" y="10046"/>
                    <a:pt x="7128" y="7542"/>
                    <a:pt x="6666" y="5307"/>
                  </a:cubicBezTo>
                  <a:cubicBezTo>
                    <a:pt x="6127" y="2880"/>
                    <a:pt x="4239" y="800"/>
                    <a:pt x="1889" y="29"/>
                  </a:cubicBezTo>
                  <a:cubicBezTo>
                    <a:pt x="1850" y="10"/>
                    <a:pt x="1802" y="0"/>
                    <a:pt x="17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3396300" y="1461275"/>
              <a:ext cx="178225" cy="292825"/>
            </a:xfrm>
            <a:custGeom>
              <a:avLst/>
              <a:gdLst/>
              <a:ahLst/>
              <a:cxnLst/>
              <a:rect l="l" t="t" r="r" b="b"/>
              <a:pathLst>
                <a:path w="7129" h="11713" fill="none" extrusionOk="0">
                  <a:moveTo>
                    <a:pt x="1388" y="9440"/>
                  </a:moveTo>
                  <a:cubicBezTo>
                    <a:pt x="425" y="8130"/>
                    <a:pt x="1" y="6512"/>
                    <a:pt x="78" y="4894"/>
                  </a:cubicBezTo>
                  <a:cubicBezTo>
                    <a:pt x="117" y="3276"/>
                    <a:pt x="617" y="1696"/>
                    <a:pt x="1349" y="270"/>
                  </a:cubicBezTo>
                  <a:cubicBezTo>
                    <a:pt x="1426" y="155"/>
                    <a:pt x="1465" y="78"/>
                    <a:pt x="1581" y="39"/>
                  </a:cubicBezTo>
                  <a:cubicBezTo>
                    <a:pt x="1696" y="1"/>
                    <a:pt x="1812" y="1"/>
                    <a:pt x="1889" y="39"/>
                  </a:cubicBezTo>
                  <a:cubicBezTo>
                    <a:pt x="4239" y="810"/>
                    <a:pt x="6127" y="2890"/>
                    <a:pt x="6666" y="5317"/>
                  </a:cubicBezTo>
                  <a:cubicBezTo>
                    <a:pt x="7128" y="7552"/>
                    <a:pt x="6435" y="10056"/>
                    <a:pt x="4817" y="11713"/>
                  </a:cubicBezTo>
                  <a:cubicBezTo>
                    <a:pt x="3468" y="11443"/>
                    <a:pt x="2197" y="10596"/>
                    <a:pt x="1388" y="944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3324075" y="1528700"/>
              <a:ext cx="240825" cy="222075"/>
            </a:xfrm>
            <a:custGeom>
              <a:avLst/>
              <a:gdLst/>
              <a:ahLst/>
              <a:cxnLst/>
              <a:rect l="l" t="t" r="r" b="b"/>
              <a:pathLst>
                <a:path w="9633" h="8883" extrusionOk="0">
                  <a:moveTo>
                    <a:pt x="964" y="1"/>
                  </a:moveTo>
                  <a:cubicBezTo>
                    <a:pt x="848" y="1"/>
                    <a:pt x="732" y="1"/>
                    <a:pt x="617" y="78"/>
                  </a:cubicBezTo>
                  <a:cubicBezTo>
                    <a:pt x="540" y="155"/>
                    <a:pt x="501" y="270"/>
                    <a:pt x="501" y="347"/>
                  </a:cubicBezTo>
                  <a:cubicBezTo>
                    <a:pt x="0" y="2775"/>
                    <a:pt x="887" y="5433"/>
                    <a:pt x="2736" y="7089"/>
                  </a:cubicBezTo>
                  <a:cubicBezTo>
                    <a:pt x="4009" y="8247"/>
                    <a:pt x="5760" y="8883"/>
                    <a:pt x="7500" y="8883"/>
                  </a:cubicBezTo>
                  <a:cubicBezTo>
                    <a:pt x="8077" y="8883"/>
                    <a:pt x="8652" y="8813"/>
                    <a:pt x="9208" y="8669"/>
                  </a:cubicBezTo>
                  <a:cubicBezTo>
                    <a:pt x="9632" y="7321"/>
                    <a:pt x="9516" y="5818"/>
                    <a:pt x="8939" y="4547"/>
                  </a:cubicBezTo>
                  <a:cubicBezTo>
                    <a:pt x="8245" y="3083"/>
                    <a:pt x="7051" y="1927"/>
                    <a:pt x="5625" y="1156"/>
                  </a:cubicBezTo>
                  <a:cubicBezTo>
                    <a:pt x="4161" y="424"/>
                    <a:pt x="2582" y="78"/>
                    <a:pt x="96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324075" y="1528700"/>
              <a:ext cx="240825" cy="231175"/>
            </a:xfrm>
            <a:custGeom>
              <a:avLst/>
              <a:gdLst/>
              <a:ahLst/>
              <a:cxnLst/>
              <a:rect l="l" t="t" r="r" b="b"/>
              <a:pathLst>
                <a:path w="9633" h="9247" fill="none" extrusionOk="0">
                  <a:moveTo>
                    <a:pt x="8939" y="4547"/>
                  </a:moveTo>
                  <a:cubicBezTo>
                    <a:pt x="8245" y="3083"/>
                    <a:pt x="7051" y="1927"/>
                    <a:pt x="5625" y="1156"/>
                  </a:cubicBezTo>
                  <a:cubicBezTo>
                    <a:pt x="4161" y="424"/>
                    <a:pt x="2582" y="78"/>
                    <a:pt x="964" y="1"/>
                  </a:cubicBezTo>
                  <a:cubicBezTo>
                    <a:pt x="848" y="1"/>
                    <a:pt x="732" y="1"/>
                    <a:pt x="617" y="78"/>
                  </a:cubicBezTo>
                  <a:cubicBezTo>
                    <a:pt x="540" y="155"/>
                    <a:pt x="501" y="270"/>
                    <a:pt x="501" y="347"/>
                  </a:cubicBezTo>
                  <a:cubicBezTo>
                    <a:pt x="0" y="2775"/>
                    <a:pt x="887" y="5433"/>
                    <a:pt x="2736" y="7089"/>
                  </a:cubicBezTo>
                  <a:cubicBezTo>
                    <a:pt x="4431" y="8631"/>
                    <a:pt x="6974" y="9247"/>
                    <a:pt x="9208" y="8669"/>
                  </a:cubicBezTo>
                  <a:cubicBezTo>
                    <a:pt x="9632" y="7321"/>
                    <a:pt x="9516" y="5818"/>
                    <a:pt x="8939" y="454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430025" y="1455500"/>
              <a:ext cx="187825" cy="296675"/>
            </a:xfrm>
            <a:custGeom>
              <a:avLst/>
              <a:gdLst/>
              <a:ahLst/>
              <a:cxnLst/>
              <a:rect l="l" t="t" r="r" b="b"/>
              <a:pathLst>
                <a:path w="7513" h="11867" extrusionOk="0">
                  <a:moveTo>
                    <a:pt x="4855" y="1"/>
                  </a:moveTo>
                  <a:cubicBezTo>
                    <a:pt x="4739" y="1"/>
                    <a:pt x="4662" y="78"/>
                    <a:pt x="4546" y="116"/>
                  </a:cubicBezTo>
                  <a:cubicBezTo>
                    <a:pt x="3237" y="1041"/>
                    <a:pt x="2042" y="2197"/>
                    <a:pt x="1233" y="3584"/>
                  </a:cubicBezTo>
                  <a:cubicBezTo>
                    <a:pt x="424" y="4971"/>
                    <a:pt x="0" y="6627"/>
                    <a:pt x="193" y="8207"/>
                  </a:cubicBezTo>
                  <a:cubicBezTo>
                    <a:pt x="386" y="9632"/>
                    <a:pt x="1079" y="10981"/>
                    <a:pt x="2158" y="11867"/>
                  </a:cubicBezTo>
                  <a:cubicBezTo>
                    <a:pt x="4354" y="11135"/>
                    <a:pt x="6165" y="9285"/>
                    <a:pt x="6820" y="7051"/>
                  </a:cubicBezTo>
                  <a:cubicBezTo>
                    <a:pt x="7513" y="4701"/>
                    <a:pt x="6820" y="1965"/>
                    <a:pt x="5124" y="193"/>
                  </a:cubicBezTo>
                  <a:cubicBezTo>
                    <a:pt x="5047" y="116"/>
                    <a:pt x="4970" y="39"/>
                    <a:pt x="48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430025" y="1455500"/>
              <a:ext cx="187825" cy="296675"/>
            </a:xfrm>
            <a:custGeom>
              <a:avLst/>
              <a:gdLst/>
              <a:ahLst/>
              <a:cxnLst/>
              <a:rect l="l" t="t" r="r" b="b"/>
              <a:pathLst>
                <a:path w="7513" h="11867" fill="none" extrusionOk="0">
                  <a:moveTo>
                    <a:pt x="193" y="8207"/>
                  </a:moveTo>
                  <a:cubicBezTo>
                    <a:pt x="0" y="6627"/>
                    <a:pt x="424" y="4971"/>
                    <a:pt x="1233" y="3584"/>
                  </a:cubicBezTo>
                  <a:cubicBezTo>
                    <a:pt x="2042" y="2197"/>
                    <a:pt x="3237" y="1041"/>
                    <a:pt x="4546" y="116"/>
                  </a:cubicBezTo>
                  <a:cubicBezTo>
                    <a:pt x="4662" y="78"/>
                    <a:pt x="4739" y="1"/>
                    <a:pt x="4855" y="1"/>
                  </a:cubicBezTo>
                  <a:cubicBezTo>
                    <a:pt x="4970" y="39"/>
                    <a:pt x="5047" y="116"/>
                    <a:pt x="5124" y="193"/>
                  </a:cubicBezTo>
                  <a:cubicBezTo>
                    <a:pt x="6820" y="1965"/>
                    <a:pt x="7513" y="4701"/>
                    <a:pt x="6820" y="7051"/>
                  </a:cubicBezTo>
                  <a:cubicBezTo>
                    <a:pt x="6165" y="9285"/>
                    <a:pt x="4354" y="11135"/>
                    <a:pt x="2158" y="11867"/>
                  </a:cubicBezTo>
                  <a:cubicBezTo>
                    <a:pt x="1079" y="10981"/>
                    <a:pt x="386" y="9632"/>
                    <a:pt x="193" y="820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494550" y="1471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extrusionOk="0">
                  <a:moveTo>
                    <a:pt x="5587" y="1"/>
                  </a:moveTo>
                  <a:cubicBezTo>
                    <a:pt x="4200" y="810"/>
                    <a:pt x="2890" y="1850"/>
                    <a:pt x="1850" y="3121"/>
                  </a:cubicBezTo>
                  <a:cubicBezTo>
                    <a:pt x="848" y="4393"/>
                    <a:pt x="193" y="5972"/>
                    <a:pt x="78" y="7590"/>
                  </a:cubicBezTo>
                  <a:cubicBezTo>
                    <a:pt x="1" y="9247"/>
                    <a:pt x="501" y="10904"/>
                    <a:pt x="1580" y="12136"/>
                  </a:cubicBezTo>
                  <a:lnTo>
                    <a:pt x="1927" y="12213"/>
                  </a:lnTo>
                  <a:cubicBezTo>
                    <a:pt x="2890" y="12098"/>
                    <a:pt x="3776" y="11520"/>
                    <a:pt x="4431" y="10826"/>
                  </a:cubicBezTo>
                  <a:cubicBezTo>
                    <a:pt x="5086" y="10094"/>
                    <a:pt x="5548" y="9208"/>
                    <a:pt x="5895" y="8322"/>
                  </a:cubicBezTo>
                  <a:cubicBezTo>
                    <a:pt x="6473" y="6974"/>
                    <a:pt x="6858" y="5548"/>
                    <a:pt x="6858" y="4084"/>
                  </a:cubicBezTo>
                  <a:cubicBezTo>
                    <a:pt x="6897" y="2620"/>
                    <a:pt x="6473" y="1156"/>
                    <a:pt x="558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494550" y="1471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fill="none" extrusionOk="0">
                  <a:moveTo>
                    <a:pt x="1850" y="3121"/>
                  </a:moveTo>
                  <a:cubicBezTo>
                    <a:pt x="848" y="4393"/>
                    <a:pt x="193" y="5972"/>
                    <a:pt x="78" y="7590"/>
                  </a:cubicBezTo>
                  <a:cubicBezTo>
                    <a:pt x="1" y="9247"/>
                    <a:pt x="501" y="10904"/>
                    <a:pt x="1580" y="12136"/>
                  </a:cubicBezTo>
                  <a:lnTo>
                    <a:pt x="1927" y="12213"/>
                  </a:lnTo>
                  <a:cubicBezTo>
                    <a:pt x="2890" y="12098"/>
                    <a:pt x="3776" y="11520"/>
                    <a:pt x="4431" y="10826"/>
                  </a:cubicBezTo>
                  <a:cubicBezTo>
                    <a:pt x="5086" y="10094"/>
                    <a:pt x="5548" y="9208"/>
                    <a:pt x="5895" y="8322"/>
                  </a:cubicBezTo>
                  <a:cubicBezTo>
                    <a:pt x="6473" y="6974"/>
                    <a:pt x="6858" y="5548"/>
                    <a:pt x="6858" y="4084"/>
                  </a:cubicBezTo>
                  <a:cubicBezTo>
                    <a:pt x="6897" y="2620"/>
                    <a:pt x="6473" y="1156"/>
                    <a:pt x="5587" y="1"/>
                  </a:cubicBezTo>
                  <a:cubicBezTo>
                    <a:pt x="4200" y="810"/>
                    <a:pt x="2890" y="1850"/>
                    <a:pt x="1850" y="31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285550" y="1609925"/>
              <a:ext cx="265850" cy="186925"/>
            </a:xfrm>
            <a:custGeom>
              <a:avLst/>
              <a:gdLst/>
              <a:ahLst/>
              <a:cxnLst/>
              <a:rect l="l" t="t" r="r" b="b"/>
              <a:pathLst>
                <a:path w="10634" h="7477" extrusionOk="0">
                  <a:moveTo>
                    <a:pt x="2948" y="1"/>
                  </a:moveTo>
                  <a:cubicBezTo>
                    <a:pt x="2081" y="1"/>
                    <a:pt x="1216" y="109"/>
                    <a:pt x="386" y="296"/>
                  </a:cubicBezTo>
                  <a:cubicBezTo>
                    <a:pt x="270" y="335"/>
                    <a:pt x="155" y="335"/>
                    <a:pt x="77" y="450"/>
                  </a:cubicBezTo>
                  <a:cubicBezTo>
                    <a:pt x="0" y="527"/>
                    <a:pt x="0" y="643"/>
                    <a:pt x="0" y="758"/>
                  </a:cubicBezTo>
                  <a:cubicBezTo>
                    <a:pt x="155" y="3224"/>
                    <a:pt x="1657" y="5574"/>
                    <a:pt x="3853" y="6691"/>
                  </a:cubicBezTo>
                  <a:cubicBezTo>
                    <a:pt x="4866" y="7217"/>
                    <a:pt x="5997" y="7477"/>
                    <a:pt x="7123" y="7477"/>
                  </a:cubicBezTo>
                  <a:cubicBezTo>
                    <a:pt x="8310" y="7477"/>
                    <a:pt x="9490" y="7188"/>
                    <a:pt x="10518" y="6614"/>
                  </a:cubicBezTo>
                  <a:cubicBezTo>
                    <a:pt x="10634" y="5189"/>
                    <a:pt x="10133" y="3763"/>
                    <a:pt x="9247" y="2685"/>
                  </a:cubicBezTo>
                  <a:cubicBezTo>
                    <a:pt x="8207" y="1413"/>
                    <a:pt x="6743" y="604"/>
                    <a:pt x="5163" y="258"/>
                  </a:cubicBezTo>
                  <a:cubicBezTo>
                    <a:pt x="4435" y="80"/>
                    <a:pt x="3690" y="1"/>
                    <a:pt x="294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3285550" y="1606725"/>
              <a:ext cx="265850" cy="197475"/>
            </a:xfrm>
            <a:custGeom>
              <a:avLst/>
              <a:gdLst/>
              <a:ahLst/>
              <a:cxnLst/>
              <a:rect l="l" t="t" r="r" b="b"/>
              <a:pathLst>
                <a:path w="10634" h="7899" fill="none" extrusionOk="0">
                  <a:moveTo>
                    <a:pt x="9247" y="2813"/>
                  </a:moveTo>
                  <a:cubicBezTo>
                    <a:pt x="8207" y="1541"/>
                    <a:pt x="6743" y="732"/>
                    <a:pt x="5163" y="386"/>
                  </a:cubicBezTo>
                  <a:cubicBezTo>
                    <a:pt x="3583" y="0"/>
                    <a:pt x="1927" y="77"/>
                    <a:pt x="386" y="424"/>
                  </a:cubicBezTo>
                  <a:cubicBezTo>
                    <a:pt x="270" y="463"/>
                    <a:pt x="155" y="463"/>
                    <a:pt x="77" y="578"/>
                  </a:cubicBezTo>
                  <a:cubicBezTo>
                    <a:pt x="0" y="655"/>
                    <a:pt x="0" y="771"/>
                    <a:pt x="0" y="886"/>
                  </a:cubicBezTo>
                  <a:cubicBezTo>
                    <a:pt x="155" y="3352"/>
                    <a:pt x="1657" y="5702"/>
                    <a:pt x="3853" y="6819"/>
                  </a:cubicBezTo>
                  <a:cubicBezTo>
                    <a:pt x="5933" y="7898"/>
                    <a:pt x="8515" y="7860"/>
                    <a:pt x="10518" y="6742"/>
                  </a:cubicBezTo>
                  <a:cubicBezTo>
                    <a:pt x="10634" y="5317"/>
                    <a:pt x="10133" y="3891"/>
                    <a:pt x="9247" y="28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3739200" y="1719825"/>
              <a:ext cx="154125" cy="501475"/>
            </a:xfrm>
            <a:custGeom>
              <a:avLst/>
              <a:gdLst/>
              <a:ahLst/>
              <a:cxnLst/>
              <a:rect l="l" t="t" r="r" b="b"/>
              <a:pathLst>
                <a:path w="6165" h="20059" extrusionOk="0">
                  <a:moveTo>
                    <a:pt x="4873" y="0"/>
                  </a:moveTo>
                  <a:cubicBezTo>
                    <a:pt x="4435" y="0"/>
                    <a:pt x="4026" y="274"/>
                    <a:pt x="3853" y="677"/>
                  </a:cubicBezTo>
                  <a:cubicBezTo>
                    <a:pt x="3237" y="1910"/>
                    <a:pt x="2736" y="3182"/>
                    <a:pt x="2273" y="4453"/>
                  </a:cubicBezTo>
                  <a:cubicBezTo>
                    <a:pt x="655" y="9153"/>
                    <a:pt x="0" y="14161"/>
                    <a:pt x="347" y="19093"/>
                  </a:cubicBezTo>
                  <a:cubicBezTo>
                    <a:pt x="384" y="19681"/>
                    <a:pt x="982" y="20059"/>
                    <a:pt x="1538" y="20059"/>
                  </a:cubicBezTo>
                  <a:cubicBezTo>
                    <a:pt x="1565" y="20059"/>
                    <a:pt x="1592" y="20058"/>
                    <a:pt x="1618" y="20056"/>
                  </a:cubicBezTo>
                  <a:cubicBezTo>
                    <a:pt x="2235" y="20017"/>
                    <a:pt x="2620" y="19401"/>
                    <a:pt x="2582" y="18823"/>
                  </a:cubicBezTo>
                  <a:cubicBezTo>
                    <a:pt x="2543" y="18130"/>
                    <a:pt x="2505" y="17475"/>
                    <a:pt x="2505" y="16781"/>
                  </a:cubicBezTo>
                  <a:cubicBezTo>
                    <a:pt x="2505" y="16396"/>
                    <a:pt x="2505" y="16319"/>
                    <a:pt x="2505" y="16011"/>
                  </a:cubicBezTo>
                  <a:cubicBezTo>
                    <a:pt x="2505" y="15664"/>
                    <a:pt x="2505" y="15317"/>
                    <a:pt x="2543" y="14971"/>
                  </a:cubicBezTo>
                  <a:cubicBezTo>
                    <a:pt x="2774" y="10232"/>
                    <a:pt x="3891" y="5801"/>
                    <a:pt x="5895" y="1563"/>
                  </a:cubicBezTo>
                  <a:cubicBezTo>
                    <a:pt x="6165" y="986"/>
                    <a:pt x="5856" y="331"/>
                    <a:pt x="5317" y="99"/>
                  </a:cubicBezTo>
                  <a:cubicBezTo>
                    <a:pt x="5171" y="31"/>
                    <a:pt x="5020" y="0"/>
                    <a:pt x="48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3739200" y="1715550"/>
              <a:ext cx="154125" cy="506650"/>
            </a:xfrm>
            <a:custGeom>
              <a:avLst/>
              <a:gdLst/>
              <a:ahLst/>
              <a:cxnLst/>
              <a:rect l="l" t="t" r="r" b="b"/>
              <a:pathLst>
                <a:path w="6165" h="20266" fill="none" extrusionOk="0">
                  <a:moveTo>
                    <a:pt x="5895" y="1734"/>
                  </a:moveTo>
                  <a:cubicBezTo>
                    <a:pt x="3891" y="5972"/>
                    <a:pt x="2774" y="10403"/>
                    <a:pt x="2543" y="15142"/>
                  </a:cubicBezTo>
                  <a:cubicBezTo>
                    <a:pt x="2505" y="15488"/>
                    <a:pt x="2505" y="15835"/>
                    <a:pt x="2505" y="16182"/>
                  </a:cubicBezTo>
                  <a:cubicBezTo>
                    <a:pt x="2505" y="16490"/>
                    <a:pt x="2505" y="16567"/>
                    <a:pt x="2505" y="16952"/>
                  </a:cubicBezTo>
                  <a:cubicBezTo>
                    <a:pt x="2505" y="17646"/>
                    <a:pt x="2543" y="18301"/>
                    <a:pt x="2582" y="18994"/>
                  </a:cubicBezTo>
                  <a:cubicBezTo>
                    <a:pt x="2620" y="19572"/>
                    <a:pt x="2235" y="20188"/>
                    <a:pt x="1618" y="20227"/>
                  </a:cubicBezTo>
                  <a:cubicBezTo>
                    <a:pt x="1041" y="20266"/>
                    <a:pt x="386" y="19880"/>
                    <a:pt x="347" y="19264"/>
                  </a:cubicBezTo>
                  <a:cubicBezTo>
                    <a:pt x="0" y="14332"/>
                    <a:pt x="655" y="9324"/>
                    <a:pt x="2273" y="4624"/>
                  </a:cubicBezTo>
                  <a:cubicBezTo>
                    <a:pt x="2736" y="3353"/>
                    <a:pt x="3237" y="2081"/>
                    <a:pt x="3853" y="848"/>
                  </a:cubicBezTo>
                  <a:cubicBezTo>
                    <a:pt x="4084" y="309"/>
                    <a:pt x="4739" y="1"/>
                    <a:pt x="5317" y="270"/>
                  </a:cubicBezTo>
                  <a:cubicBezTo>
                    <a:pt x="5856" y="502"/>
                    <a:pt x="6165" y="1157"/>
                    <a:pt x="5895" y="17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3818175" y="1461525"/>
              <a:ext cx="177250" cy="292575"/>
            </a:xfrm>
            <a:custGeom>
              <a:avLst/>
              <a:gdLst/>
              <a:ahLst/>
              <a:cxnLst/>
              <a:rect l="l" t="t" r="r" b="b"/>
              <a:pathLst>
                <a:path w="7090" h="11703" extrusionOk="0">
                  <a:moveTo>
                    <a:pt x="5380" y="0"/>
                  </a:moveTo>
                  <a:cubicBezTo>
                    <a:pt x="5327" y="0"/>
                    <a:pt x="5279" y="10"/>
                    <a:pt x="5240" y="29"/>
                  </a:cubicBezTo>
                  <a:cubicBezTo>
                    <a:pt x="2890" y="800"/>
                    <a:pt x="1002" y="2880"/>
                    <a:pt x="463" y="5307"/>
                  </a:cubicBezTo>
                  <a:cubicBezTo>
                    <a:pt x="0" y="7542"/>
                    <a:pt x="694" y="10046"/>
                    <a:pt x="2274" y="11703"/>
                  </a:cubicBezTo>
                  <a:cubicBezTo>
                    <a:pt x="3660" y="11433"/>
                    <a:pt x="4932" y="10586"/>
                    <a:pt x="5741" y="9430"/>
                  </a:cubicBezTo>
                  <a:cubicBezTo>
                    <a:pt x="6704" y="8120"/>
                    <a:pt x="7089" y="6502"/>
                    <a:pt x="7051" y="4884"/>
                  </a:cubicBezTo>
                  <a:cubicBezTo>
                    <a:pt x="7012" y="3266"/>
                    <a:pt x="6511" y="1686"/>
                    <a:pt x="5741" y="260"/>
                  </a:cubicBezTo>
                  <a:cubicBezTo>
                    <a:pt x="5702" y="145"/>
                    <a:pt x="5625" y="68"/>
                    <a:pt x="5548" y="29"/>
                  </a:cubicBezTo>
                  <a:cubicBezTo>
                    <a:pt x="5490" y="10"/>
                    <a:pt x="5433" y="0"/>
                    <a:pt x="53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3818175" y="1461275"/>
              <a:ext cx="177250" cy="292825"/>
            </a:xfrm>
            <a:custGeom>
              <a:avLst/>
              <a:gdLst/>
              <a:ahLst/>
              <a:cxnLst/>
              <a:rect l="l" t="t" r="r" b="b"/>
              <a:pathLst>
                <a:path w="7090" h="11713" fill="none" extrusionOk="0">
                  <a:moveTo>
                    <a:pt x="5741" y="9440"/>
                  </a:moveTo>
                  <a:cubicBezTo>
                    <a:pt x="6704" y="8130"/>
                    <a:pt x="7089" y="6512"/>
                    <a:pt x="7051" y="4894"/>
                  </a:cubicBezTo>
                  <a:cubicBezTo>
                    <a:pt x="7012" y="3276"/>
                    <a:pt x="6511" y="1696"/>
                    <a:pt x="5741" y="270"/>
                  </a:cubicBezTo>
                  <a:cubicBezTo>
                    <a:pt x="5702" y="155"/>
                    <a:pt x="5625" y="78"/>
                    <a:pt x="5548" y="39"/>
                  </a:cubicBezTo>
                  <a:cubicBezTo>
                    <a:pt x="5433" y="1"/>
                    <a:pt x="5317" y="1"/>
                    <a:pt x="5240" y="39"/>
                  </a:cubicBezTo>
                  <a:cubicBezTo>
                    <a:pt x="2890" y="810"/>
                    <a:pt x="1002" y="2890"/>
                    <a:pt x="463" y="5317"/>
                  </a:cubicBezTo>
                  <a:cubicBezTo>
                    <a:pt x="0" y="7552"/>
                    <a:pt x="694" y="10056"/>
                    <a:pt x="2274" y="11713"/>
                  </a:cubicBezTo>
                  <a:cubicBezTo>
                    <a:pt x="3660" y="11443"/>
                    <a:pt x="4932" y="10596"/>
                    <a:pt x="5741" y="944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3826850" y="1528700"/>
              <a:ext cx="241775" cy="222075"/>
            </a:xfrm>
            <a:custGeom>
              <a:avLst/>
              <a:gdLst/>
              <a:ahLst/>
              <a:cxnLst/>
              <a:rect l="l" t="t" r="r" b="b"/>
              <a:pathLst>
                <a:path w="9671" h="8883" extrusionOk="0">
                  <a:moveTo>
                    <a:pt x="8707" y="1"/>
                  </a:moveTo>
                  <a:cubicBezTo>
                    <a:pt x="7089" y="78"/>
                    <a:pt x="5471" y="424"/>
                    <a:pt x="4045" y="1156"/>
                  </a:cubicBezTo>
                  <a:cubicBezTo>
                    <a:pt x="2620" y="1927"/>
                    <a:pt x="1387" y="3083"/>
                    <a:pt x="732" y="4547"/>
                  </a:cubicBezTo>
                  <a:cubicBezTo>
                    <a:pt x="154" y="5818"/>
                    <a:pt x="0" y="7321"/>
                    <a:pt x="463" y="8669"/>
                  </a:cubicBezTo>
                  <a:cubicBezTo>
                    <a:pt x="1019" y="8813"/>
                    <a:pt x="1592" y="8883"/>
                    <a:pt x="2165" y="8883"/>
                  </a:cubicBezTo>
                  <a:cubicBezTo>
                    <a:pt x="3896" y="8883"/>
                    <a:pt x="5633" y="8247"/>
                    <a:pt x="6935" y="7089"/>
                  </a:cubicBezTo>
                  <a:cubicBezTo>
                    <a:pt x="8784" y="5433"/>
                    <a:pt x="9670" y="2775"/>
                    <a:pt x="9169" y="347"/>
                  </a:cubicBezTo>
                  <a:cubicBezTo>
                    <a:pt x="9131" y="270"/>
                    <a:pt x="9131" y="155"/>
                    <a:pt x="9054" y="78"/>
                  </a:cubicBezTo>
                  <a:cubicBezTo>
                    <a:pt x="8938" y="1"/>
                    <a:pt x="8823" y="1"/>
                    <a:pt x="87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3826850" y="1528700"/>
              <a:ext cx="241775" cy="231175"/>
            </a:xfrm>
            <a:custGeom>
              <a:avLst/>
              <a:gdLst/>
              <a:ahLst/>
              <a:cxnLst/>
              <a:rect l="l" t="t" r="r" b="b"/>
              <a:pathLst>
                <a:path w="9671" h="9247" fill="none" extrusionOk="0">
                  <a:moveTo>
                    <a:pt x="732" y="4547"/>
                  </a:moveTo>
                  <a:cubicBezTo>
                    <a:pt x="1387" y="3083"/>
                    <a:pt x="2620" y="1927"/>
                    <a:pt x="4045" y="1156"/>
                  </a:cubicBezTo>
                  <a:cubicBezTo>
                    <a:pt x="5471" y="424"/>
                    <a:pt x="7089" y="78"/>
                    <a:pt x="8707" y="1"/>
                  </a:cubicBezTo>
                  <a:cubicBezTo>
                    <a:pt x="8823" y="1"/>
                    <a:pt x="8938" y="1"/>
                    <a:pt x="9054" y="78"/>
                  </a:cubicBezTo>
                  <a:cubicBezTo>
                    <a:pt x="9131" y="155"/>
                    <a:pt x="9131" y="270"/>
                    <a:pt x="9169" y="347"/>
                  </a:cubicBezTo>
                  <a:cubicBezTo>
                    <a:pt x="9670" y="2775"/>
                    <a:pt x="8784" y="5433"/>
                    <a:pt x="6935" y="7089"/>
                  </a:cubicBezTo>
                  <a:cubicBezTo>
                    <a:pt x="5201" y="8631"/>
                    <a:pt x="2697" y="9247"/>
                    <a:pt x="463" y="8669"/>
                  </a:cubicBezTo>
                  <a:cubicBezTo>
                    <a:pt x="0" y="7321"/>
                    <a:pt x="154" y="5818"/>
                    <a:pt x="732" y="454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3774825" y="1455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extrusionOk="0">
                  <a:moveTo>
                    <a:pt x="2659" y="1"/>
                  </a:moveTo>
                  <a:cubicBezTo>
                    <a:pt x="2544" y="39"/>
                    <a:pt x="2466" y="116"/>
                    <a:pt x="2389" y="193"/>
                  </a:cubicBezTo>
                  <a:cubicBezTo>
                    <a:pt x="656" y="1965"/>
                    <a:pt x="1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5" y="10981"/>
                    <a:pt x="7128" y="9632"/>
                    <a:pt x="7321" y="8207"/>
                  </a:cubicBezTo>
                  <a:cubicBezTo>
                    <a:pt x="7513" y="6627"/>
                    <a:pt x="7090" y="4971"/>
                    <a:pt x="6281" y="3584"/>
                  </a:cubicBezTo>
                  <a:cubicBezTo>
                    <a:pt x="5472" y="2197"/>
                    <a:pt x="4277" y="1041"/>
                    <a:pt x="2967" y="116"/>
                  </a:cubicBezTo>
                  <a:cubicBezTo>
                    <a:pt x="2852" y="78"/>
                    <a:pt x="2736" y="1"/>
                    <a:pt x="26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3774825" y="1455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fill="none" extrusionOk="0">
                  <a:moveTo>
                    <a:pt x="7321" y="8207"/>
                  </a:moveTo>
                  <a:cubicBezTo>
                    <a:pt x="7513" y="6627"/>
                    <a:pt x="7090" y="4971"/>
                    <a:pt x="6281" y="3584"/>
                  </a:cubicBezTo>
                  <a:cubicBezTo>
                    <a:pt x="5472" y="2197"/>
                    <a:pt x="4277" y="1041"/>
                    <a:pt x="2967" y="116"/>
                  </a:cubicBezTo>
                  <a:cubicBezTo>
                    <a:pt x="2852" y="78"/>
                    <a:pt x="2736" y="1"/>
                    <a:pt x="2659" y="1"/>
                  </a:cubicBezTo>
                  <a:cubicBezTo>
                    <a:pt x="2544" y="39"/>
                    <a:pt x="2466" y="116"/>
                    <a:pt x="2389" y="193"/>
                  </a:cubicBezTo>
                  <a:cubicBezTo>
                    <a:pt x="656" y="1965"/>
                    <a:pt x="1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5" y="10981"/>
                    <a:pt x="7128" y="9632"/>
                    <a:pt x="7321" y="820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3725700" y="1471875"/>
              <a:ext cx="172450" cy="305350"/>
            </a:xfrm>
            <a:custGeom>
              <a:avLst/>
              <a:gdLst/>
              <a:ahLst/>
              <a:cxnLst/>
              <a:rect l="l" t="t" r="r" b="b"/>
              <a:pathLst>
                <a:path w="6898" h="12214" extrusionOk="0">
                  <a:moveTo>
                    <a:pt x="1272" y="1"/>
                  </a:moveTo>
                  <a:cubicBezTo>
                    <a:pt x="386" y="1156"/>
                    <a:pt x="1" y="2620"/>
                    <a:pt x="1" y="4084"/>
                  </a:cubicBezTo>
                  <a:cubicBezTo>
                    <a:pt x="39" y="5548"/>
                    <a:pt x="425" y="6974"/>
                    <a:pt x="964" y="8322"/>
                  </a:cubicBezTo>
                  <a:cubicBezTo>
                    <a:pt x="1349" y="9208"/>
                    <a:pt x="1812" y="10094"/>
                    <a:pt x="2467" y="10826"/>
                  </a:cubicBezTo>
                  <a:cubicBezTo>
                    <a:pt x="3122" y="11520"/>
                    <a:pt x="4008" y="12098"/>
                    <a:pt x="4971" y="12213"/>
                  </a:cubicBezTo>
                  <a:lnTo>
                    <a:pt x="5279" y="12136"/>
                  </a:lnTo>
                  <a:cubicBezTo>
                    <a:pt x="6396" y="10904"/>
                    <a:pt x="6897" y="9247"/>
                    <a:pt x="6820" y="7590"/>
                  </a:cubicBezTo>
                  <a:cubicBezTo>
                    <a:pt x="6705" y="5972"/>
                    <a:pt x="6011" y="4393"/>
                    <a:pt x="5009" y="3121"/>
                  </a:cubicBezTo>
                  <a:cubicBezTo>
                    <a:pt x="4008" y="1850"/>
                    <a:pt x="2698" y="810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3725700" y="1471875"/>
              <a:ext cx="172450" cy="305350"/>
            </a:xfrm>
            <a:custGeom>
              <a:avLst/>
              <a:gdLst/>
              <a:ahLst/>
              <a:cxnLst/>
              <a:rect l="l" t="t" r="r" b="b"/>
              <a:pathLst>
                <a:path w="6898" h="12214" fill="none" extrusionOk="0">
                  <a:moveTo>
                    <a:pt x="5009" y="3121"/>
                  </a:moveTo>
                  <a:cubicBezTo>
                    <a:pt x="6011" y="4393"/>
                    <a:pt x="6705" y="5972"/>
                    <a:pt x="6820" y="7590"/>
                  </a:cubicBezTo>
                  <a:cubicBezTo>
                    <a:pt x="6897" y="9247"/>
                    <a:pt x="6396" y="10904"/>
                    <a:pt x="5279" y="12136"/>
                  </a:cubicBezTo>
                  <a:lnTo>
                    <a:pt x="4971" y="12213"/>
                  </a:lnTo>
                  <a:cubicBezTo>
                    <a:pt x="4008" y="12098"/>
                    <a:pt x="3122" y="11520"/>
                    <a:pt x="2467" y="10826"/>
                  </a:cubicBezTo>
                  <a:cubicBezTo>
                    <a:pt x="1812" y="10094"/>
                    <a:pt x="1349" y="9208"/>
                    <a:pt x="964" y="8322"/>
                  </a:cubicBezTo>
                  <a:cubicBezTo>
                    <a:pt x="425" y="6974"/>
                    <a:pt x="39" y="5548"/>
                    <a:pt x="1" y="4084"/>
                  </a:cubicBezTo>
                  <a:cubicBezTo>
                    <a:pt x="1" y="2620"/>
                    <a:pt x="386" y="1156"/>
                    <a:pt x="1272" y="1"/>
                  </a:cubicBezTo>
                  <a:cubicBezTo>
                    <a:pt x="2698" y="810"/>
                    <a:pt x="4008" y="1850"/>
                    <a:pt x="5009" y="31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3841300" y="1609925"/>
              <a:ext cx="265850" cy="186925"/>
            </a:xfrm>
            <a:custGeom>
              <a:avLst/>
              <a:gdLst/>
              <a:ahLst/>
              <a:cxnLst/>
              <a:rect l="l" t="t" r="r" b="b"/>
              <a:pathLst>
                <a:path w="10634" h="7477" extrusionOk="0">
                  <a:moveTo>
                    <a:pt x="7672" y="1"/>
                  </a:moveTo>
                  <a:cubicBezTo>
                    <a:pt x="6935" y="1"/>
                    <a:pt x="6199" y="80"/>
                    <a:pt x="5471" y="258"/>
                  </a:cubicBezTo>
                  <a:cubicBezTo>
                    <a:pt x="3891" y="604"/>
                    <a:pt x="2427" y="1413"/>
                    <a:pt x="1387" y="2685"/>
                  </a:cubicBezTo>
                  <a:cubicBezTo>
                    <a:pt x="501" y="3763"/>
                    <a:pt x="0" y="5189"/>
                    <a:pt x="77" y="6614"/>
                  </a:cubicBezTo>
                  <a:cubicBezTo>
                    <a:pt x="1125" y="7188"/>
                    <a:pt x="2315" y="7477"/>
                    <a:pt x="3506" y="7477"/>
                  </a:cubicBezTo>
                  <a:cubicBezTo>
                    <a:pt x="4636" y="7477"/>
                    <a:pt x="5768" y="7217"/>
                    <a:pt x="6781" y="6691"/>
                  </a:cubicBezTo>
                  <a:cubicBezTo>
                    <a:pt x="8977" y="5574"/>
                    <a:pt x="10479" y="3224"/>
                    <a:pt x="10595" y="758"/>
                  </a:cubicBezTo>
                  <a:cubicBezTo>
                    <a:pt x="10633" y="643"/>
                    <a:pt x="10633" y="527"/>
                    <a:pt x="10556" y="450"/>
                  </a:cubicBezTo>
                  <a:cubicBezTo>
                    <a:pt x="10479" y="335"/>
                    <a:pt x="10364" y="335"/>
                    <a:pt x="10248" y="296"/>
                  </a:cubicBezTo>
                  <a:cubicBezTo>
                    <a:pt x="9397" y="109"/>
                    <a:pt x="8534" y="1"/>
                    <a:pt x="76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3841300" y="1606725"/>
              <a:ext cx="265850" cy="197475"/>
            </a:xfrm>
            <a:custGeom>
              <a:avLst/>
              <a:gdLst/>
              <a:ahLst/>
              <a:cxnLst/>
              <a:rect l="l" t="t" r="r" b="b"/>
              <a:pathLst>
                <a:path w="10634" h="7899" fill="none" extrusionOk="0">
                  <a:moveTo>
                    <a:pt x="1387" y="2813"/>
                  </a:moveTo>
                  <a:cubicBezTo>
                    <a:pt x="2427" y="1541"/>
                    <a:pt x="3891" y="732"/>
                    <a:pt x="5471" y="386"/>
                  </a:cubicBezTo>
                  <a:cubicBezTo>
                    <a:pt x="7050" y="0"/>
                    <a:pt x="8669" y="77"/>
                    <a:pt x="10248" y="424"/>
                  </a:cubicBezTo>
                  <a:cubicBezTo>
                    <a:pt x="10364" y="463"/>
                    <a:pt x="10479" y="463"/>
                    <a:pt x="10556" y="578"/>
                  </a:cubicBezTo>
                  <a:cubicBezTo>
                    <a:pt x="10633" y="655"/>
                    <a:pt x="10633" y="771"/>
                    <a:pt x="10595" y="886"/>
                  </a:cubicBezTo>
                  <a:cubicBezTo>
                    <a:pt x="10479" y="3352"/>
                    <a:pt x="8977" y="5702"/>
                    <a:pt x="6781" y="6819"/>
                  </a:cubicBezTo>
                  <a:cubicBezTo>
                    <a:pt x="4700" y="7898"/>
                    <a:pt x="2119" y="7860"/>
                    <a:pt x="77" y="6742"/>
                  </a:cubicBezTo>
                  <a:cubicBezTo>
                    <a:pt x="0" y="5317"/>
                    <a:pt x="501" y="3891"/>
                    <a:pt x="1387" y="28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3277850" y="1926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0" y="1"/>
                  </a:moveTo>
                  <a:cubicBezTo>
                    <a:pt x="193" y="3661"/>
                    <a:pt x="1695" y="7244"/>
                    <a:pt x="4161" y="9941"/>
                  </a:cubicBezTo>
                  <a:cubicBezTo>
                    <a:pt x="5664" y="11559"/>
                    <a:pt x="7551" y="12907"/>
                    <a:pt x="9670" y="13408"/>
                  </a:cubicBezTo>
                  <a:cubicBezTo>
                    <a:pt x="10268" y="13557"/>
                    <a:pt x="10865" y="13614"/>
                    <a:pt x="11444" y="13614"/>
                  </a:cubicBezTo>
                  <a:cubicBezTo>
                    <a:pt x="11612" y="13614"/>
                    <a:pt x="11779" y="13609"/>
                    <a:pt x="11943" y="13601"/>
                  </a:cubicBezTo>
                  <a:cubicBezTo>
                    <a:pt x="13908" y="13447"/>
                    <a:pt x="15642" y="12252"/>
                    <a:pt x="16682" y="10596"/>
                  </a:cubicBezTo>
                  <a:cubicBezTo>
                    <a:pt x="14756" y="7745"/>
                    <a:pt x="12444" y="5163"/>
                    <a:pt x="9593" y="3199"/>
                  </a:cubicBezTo>
                  <a:cubicBezTo>
                    <a:pt x="6781" y="1272"/>
                    <a:pt x="3429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3277850" y="1926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9593" y="3199"/>
                  </a:moveTo>
                  <a:cubicBezTo>
                    <a:pt x="6781" y="1272"/>
                    <a:pt x="3429" y="1"/>
                    <a:pt x="0" y="1"/>
                  </a:cubicBezTo>
                  <a:cubicBezTo>
                    <a:pt x="193" y="3661"/>
                    <a:pt x="1695" y="7244"/>
                    <a:pt x="4161" y="9941"/>
                  </a:cubicBezTo>
                  <a:cubicBezTo>
                    <a:pt x="5664" y="11559"/>
                    <a:pt x="7551" y="12907"/>
                    <a:pt x="9670" y="13408"/>
                  </a:cubicBezTo>
                  <a:cubicBezTo>
                    <a:pt x="10441" y="13601"/>
                    <a:pt x="11211" y="13639"/>
                    <a:pt x="11943" y="13601"/>
                  </a:cubicBezTo>
                  <a:cubicBezTo>
                    <a:pt x="13908" y="13447"/>
                    <a:pt x="15642" y="12252"/>
                    <a:pt x="16682" y="10596"/>
                  </a:cubicBezTo>
                  <a:cubicBezTo>
                    <a:pt x="16682" y="10596"/>
                    <a:pt x="16682" y="10596"/>
                    <a:pt x="16682" y="10596"/>
                  </a:cubicBezTo>
                  <a:cubicBezTo>
                    <a:pt x="14756" y="7745"/>
                    <a:pt x="12444" y="5163"/>
                    <a:pt x="9593" y="319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3683325" y="1926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16683" y="1"/>
                  </a:moveTo>
                  <a:cubicBezTo>
                    <a:pt x="13254" y="1"/>
                    <a:pt x="9902" y="1272"/>
                    <a:pt x="7051" y="3199"/>
                  </a:cubicBezTo>
                  <a:cubicBezTo>
                    <a:pt x="4239" y="5163"/>
                    <a:pt x="1927" y="7745"/>
                    <a:pt x="1" y="10596"/>
                  </a:cubicBezTo>
                  <a:cubicBezTo>
                    <a:pt x="1002" y="12252"/>
                    <a:pt x="2775" y="13447"/>
                    <a:pt x="4701" y="13601"/>
                  </a:cubicBezTo>
                  <a:cubicBezTo>
                    <a:pt x="4874" y="13609"/>
                    <a:pt x="5047" y="13614"/>
                    <a:pt x="5220" y="13614"/>
                  </a:cubicBezTo>
                  <a:cubicBezTo>
                    <a:pt x="5816" y="13614"/>
                    <a:pt x="6407" y="13557"/>
                    <a:pt x="6974" y="13408"/>
                  </a:cubicBezTo>
                  <a:cubicBezTo>
                    <a:pt x="9132" y="12907"/>
                    <a:pt x="11019" y="11559"/>
                    <a:pt x="12522" y="9941"/>
                  </a:cubicBezTo>
                  <a:cubicBezTo>
                    <a:pt x="14988" y="7244"/>
                    <a:pt x="16490" y="3661"/>
                    <a:pt x="1668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3683325" y="1926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7051" y="3199"/>
                  </a:moveTo>
                  <a:cubicBezTo>
                    <a:pt x="9902" y="1272"/>
                    <a:pt x="13254" y="1"/>
                    <a:pt x="16683" y="1"/>
                  </a:cubicBezTo>
                  <a:cubicBezTo>
                    <a:pt x="16490" y="3661"/>
                    <a:pt x="14988" y="7244"/>
                    <a:pt x="12522" y="9941"/>
                  </a:cubicBezTo>
                  <a:cubicBezTo>
                    <a:pt x="11019" y="11559"/>
                    <a:pt x="9132" y="12907"/>
                    <a:pt x="6974" y="13408"/>
                  </a:cubicBezTo>
                  <a:cubicBezTo>
                    <a:pt x="6242" y="13601"/>
                    <a:pt x="5472" y="13639"/>
                    <a:pt x="4701" y="13601"/>
                  </a:cubicBezTo>
                  <a:cubicBezTo>
                    <a:pt x="2775" y="13447"/>
                    <a:pt x="1002" y="12252"/>
                    <a:pt x="1" y="10596"/>
                  </a:cubicBezTo>
                  <a:cubicBezTo>
                    <a:pt x="1" y="10596"/>
                    <a:pt x="1" y="10596"/>
                    <a:pt x="1" y="10596"/>
                  </a:cubicBezTo>
                  <a:cubicBezTo>
                    <a:pt x="1927" y="7745"/>
                    <a:pt x="4239" y="5163"/>
                    <a:pt x="7051" y="319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8"/>
          <p:cNvGrpSpPr/>
          <p:nvPr/>
        </p:nvGrpSpPr>
        <p:grpSpPr>
          <a:xfrm flipH="1">
            <a:off x="3155639" y="4441601"/>
            <a:ext cx="1211425" cy="612635"/>
            <a:chOff x="9364650" y="4884500"/>
            <a:chExt cx="1605600" cy="811975"/>
          </a:xfrm>
        </p:grpSpPr>
        <p:sp>
          <p:nvSpPr>
            <p:cNvPr id="571" name="Google Shape;571;p8"/>
            <p:cNvSpPr/>
            <p:nvPr/>
          </p:nvSpPr>
          <p:spPr>
            <a:xfrm>
              <a:off x="9364650" y="4937450"/>
              <a:ext cx="1605600" cy="721700"/>
            </a:xfrm>
            <a:custGeom>
              <a:avLst/>
              <a:gdLst/>
              <a:ahLst/>
              <a:cxnLst/>
              <a:rect l="l" t="t" r="r" b="b"/>
              <a:pathLst>
                <a:path w="64224" h="28868" extrusionOk="0">
                  <a:moveTo>
                    <a:pt x="37028" y="0"/>
                  </a:moveTo>
                  <a:cubicBezTo>
                    <a:pt x="36731" y="0"/>
                    <a:pt x="36433" y="38"/>
                    <a:pt x="36138" y="117"/>
                  </a:cubicBezTo>
                  <a:cubicBezTo>
                    <a:pt x="34057" y="695"/>
                    <a:pt x="32863" y="3276"/>
                    <a:pt x="33518" y="5280"/>
                  </a:cubicBezTo>
                  <a:cubicBezTo>
                    <a:pt x="32834" y="4253"/>
                    <a:pt x="31547" y="3629"/>
                    <a:pt x="30246" y="3629"/>
                  </a:cubicBezTo>
                  <a:cubicBezTo>
                    <a:pt x="29935" y="3629"/>
                    <a:pt x="29623" y="3664"/>
                    <a:pt x="29319" y="3739"/>
                  </a:cubicBezTo>
                  <a:cubicBezTo>
                    <a:pt x="27469" y="4201"/>
                    <a:pt x="26044" y="5819"/>
                    <a:pt x="25466" y="7668"/>
                  </a:cubicBezTo>
                  <a:cubicBezTo>
                    <a:pt x="24888" y="9518"/>
                    <a:pt x="25042" y="11482"/>
                    <a:pt x="25389" y="13370"/>
                  </a:cubicBezTo>
                  <a:cubicBezTo>
                    <a:pt x="24769" y="11950"/>
                    <a:pt x="23231" y="11187"/>
                    <a:pt x="21681" y="11187"/>
                  </a:cubicBezTo>
                  <a:cubicBezTo>
                    <a:pt x="20919" y="11187"/>
                    <a:pt x="20155" y="11371"/>
                    <a:pt x="19494" y="11752"/>
                  </a:cubicBezTo>
                  <a:cubicBezTo>
                    <a:pt x="17491" y="12908"/>
                    <a:pt x="16566" y="15412"/>
                    <a:pt x="16836" y="17724"/>
                  </a:cubicBezTo>
                  <a:cubicBezTo>
                    <a:pt x="16407" y="15809"/>
                    <a:pt x="14507" y="14404"/>
                    <a:pt x="12591" y="14404"/>
                  </a:cubicBezTo>
                  <a:cubicBezTo>
                    <a:pt x="12271" y="14404"/>
                    <a:pt x="11950" y="14443"/>
                    <a:pt x="11635" y="14526"/>
                  </a:cubicBezTo>
                  <a:cubicBezTo>
                    <a:pt x="9439" y="15104"/>
                    <a:pt x="8014" y="17647"/>
                    <a:pt x="8630" y="19804"/>
                  </a:cubicBezTo>
                  <a:cubicBezTo>
                    <a:pt x="7794" y="18894"/>
                    <a:pt x="6563" y="18449"/>
                    <a:pt x="5319" y="18449"/>
                  </a:cubicBezTo>
                  <a:cubicBezTo>
                    <a:pt x="3983" y="18449"/>
                    <a:pt x="2631" y="18961"/>
                    <a:pt x="1734" y="19958"/>
                  </a:cubicBezTo>
                  <a:cubicBezTo>
                    <a:pt x="0" y="21884"/>
                    <a:pt x="77" y="25082"/>
                    <a:pt x="1734" y="27086"/>
                  </a:cubicBezTo>
                  <a:cubicBezTo>
                    <a:pt x="2735" y="28280"/>
                    <a:pt x="5163" y="28704"/>
                    <a:pt x="6896" y="28819"/>
                  </a:cubicBezTo>
                  <a:cubicBezTo>
                    <a:pt x="7436" y="28858"/>
                    <a:pt x="7917" y="28867"/>
                    <a:pt x="8264" y="28867"/>
                  </a:cubicBezTo>
                  <a:cubicBezTo>
                    <a:pt x="8611" y="28867"/>
                    <a:pt x="8823" y="28858"/>
                    <a:pt x="8823" y="28858"/>
                  </a:cubicBezTo>
                  <a:lnTo>
                    <a:pt x="57212" y="28472"/>
                  </a:lnTo>
                  <a:lnTo>
                    <a:pt x="59100" y="28472"/>
                  </a:lnTo>
                  <a:cubicBezTo>
                    <a:pt x="62028" y="28434"/>
                    <a:pt x="64224" y="25467"/>
                    <a:pt x="63068" y="22732"/>
                  </a:cubicBezTo>
                  <a:cubicBezTo>
                    <a:pt x="62914" y="22385"/>
                    <a:pt x="62760" y="22116"/>
                    <a:pt x="62528" y="21884"/>
                  </a:cubicBezTo>
                  <a:cubicBezTo>
                    <a:pt x="61327" y="20833"/>
                    <a:pt x="59726" y="20344"/>
                    <a:pt x="58112" y="20344"/>
                  </a:cubicBezTo>
                  <a:cubicBezTo>
                    <a:pt x="57656" y="20344"/>
                    <a:pt x="57199" y="20383"/>
                    <a:pt x="56749" y="20459"/>
                  </a:cubicBezTo>
                  <a:cubicBezTo>
                    <a:pt x="58059" y="20035"/>
                    <a:pt x="58676" y="18417"/>
                    <a:pt x="58252" y="17107"/>
                  </a:cubicBezTo>
                  <a:cubicBezTo>
                    <a:pt x="57828" y="15836"/>
                    <a:pt x="56557" y="14950"/>
                    <a:pt x="55247" y="14603"/>
                  </a:cubicBezTo>
                  <a:cubicBezTo>
                    <a:pt x="54656" y="14447"/>
                    <a:pt x="54049" y="14384"/>
                    <a:pt x="53436" y="14384"/>
                  </a:cubicBezTo>
                  <a:cubicBezTo>
                    <a:pt x="52701" y="14384"/>
                    <a:pt x="51959" y="14474"/>
                    <a:pt x="51228" y="14599"/>
                  </a:cubicBezTo>
                  <a:lnTo>
                    <a:pt x="51228" y="14599"/>
                  </a:lnTo>
                  <a:cubicBezTo>
                    <a:pt x="53525" y="14197"/>
                    <a:pt x="55089" y="11397"/>
                    <a:pt x="54168" y="9209"/>
                  </a:cubicBezTo>
                  <a:cubicBezTo>
                    <a:pt x="53574" y="7762"/>
                    <a:pt x="51990" y="6886"/>
                    <a:pt x="50430" y="6886"/>
                  </a:cubicBezTo>
                  <a:cubicBezTo>
                    <a:pt x="49666" y="6886"/>
                    <a:pt x="48907" y="7097"/>
                    <a:pt x="48274" y="7553"/>
                  </a:cubicBezTo>
                  <a:cubicBezTo>
                    <a:pt x="49622" y="6397"/>
                    <a:pt x="50007" y="4278"/>
                    <a:pt x="49160" y="2698"/>
                  </a:cubicBezTo>
                  <a:cubicBezTo>
                    <a:pt x="49083" y="2583"/>
                    <a:pt x="49006" y="2429"/>
                    <a:pt x="48890" y="2313"/>
                  </a:cubicBezTo>
                  <a:cubicBezTo>
                    <a:pt x="47798" y="1056"/>
                    <a:pt x="46573" y="542"/>
                    <a:pt x="45420" y="542"/>
                  </a:cubicBezTo>
                  <a:cubicBezTo>
                    <a:pt x="43358" y="542"/>
                    <a:pt x="41528" y="2186"/>
                    <a:pt x="41108" y="4162"/>
                  </a:cubicBezTo>
                  <a:cubicBezTo>
                    <a:pt x="41243" y="1962"/>
                    <a:pt x="39178" y="0"/>
                    <a:pt x="370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9364650" y="4907625"/>
              <a:ext cx="1605600" cy="752250"/>
            </a:xfrm>
            <a:custGeom>
              <a:avLst/>
              <a:gdLst/>
              <a:ahLst/>
              <a:cxnLst/>
              <a:rect l="l" t="t" r="r" b="b"/>
              <a:pathLst>
                <a:path w="64224" h="30090" fill="none" extrusionOk="0">
                  <a:moveTo>
                    <a:pt x="59100" y="29665"/>
                  </a:moveTo>
                  <a:lnTo>
                    <a:pt x="57212" y="29665"/>
                  </a:lnTo>
                  <a:lnTo>
                    <a:pt x="8823" y="30051"/>
                  </a:lnTo>
                  <a:cubicBezTo>
                    <a:pt x="8823" y="30051"/>
                    <a:pt x="7975" y="30089"/>
                    <a:pt x="6896" y="30012"/>
                  </a:cubicBezTo>
                  <a:cubicBezTo>
                    <a:pt x="5163" y="29897"/>
                    <a:pt x="2735" y="29473"/>
                    <a:pt x="1734" y="28279"/>
                  </a:cubicBezTo>
                  <a:cubicBezTo>
                    <a:pt x="77" y="26275"/>
                    <a:pt x="0" y="23077"/>
                    <a:pt x="1734" y="21151"/>
                  </a:cubicBezTo>
                  <a:cubicBezTo>
                    <a:pt x="3467" y="19225"/>
                    <a:pt x="6896" y="19109"/>
                    <a:pt x="8630" y="20997"/>
                  </a:cubicBezTo>
                  <a:cubicBezTo>
                    <a:pt x="8014" y="18840"/>
                    <a:pt x="9439" y="16297"/>
                    <a:pt x="11635" y="15719"/>
                  </a:cubicBezTo>
                  <a:cubicBezTo>
                    <a:pt x="13831" y="15141"/>
                    <a:pt x="16335" y="16682"/>
                    <a:pt x="16836" y="18917"/>
                  </a:cubicBezTo>
                  <a:cubicBezTo>
                    <a:pt x="16566" y="16605"/>
                    <a:pt x="17491" y="14101"/>
                    <a:pt x="19494" y="12945"/>
                  </a:cubicBezTo>
                  <a:cubicBezTo>
                    <a:pt x="21498" y="11789"/>
                    <a:pt x="24464" y="12444"/>
                    <a:pt x="25389" y="14563"/>
                  </a:cubicBezTo>
                  <a:cubicBezTo>
                    <a:pt x="25042" y="12675"/>
                    <a:pt x="24888" y="10711"/>
                    <a:pt x="25466" y="8861"/>
                  </a:cubicBezTo>
                  <a:cubicBezTo>
                    <a:pt x="26044" y="7012"/>
                    <a:pt x="27469" y="5394"/>
                    <a:pt x="29319" y="4932"/>
                  </a:cubicBezTo>
                  <a:cubicBezTo>
                    <a:pt x="30898" y="4546"/>
                    <a:pt x="32670" y="5201"/>
                    <a:pt x="33518" y="6473"/>
                  </a:cubicBezTo>
                  <a:cubicBezTo>
                    <a:pt x="32863" y="4469"/>
                    <a:pt x="34057" y="1888"/>
                    <a:pt x="36138" y="1310"/>
                  </a:cubicBezTo>
                  <a:cubicBezTo>
                    <a:pt x="38565" y="655"/>
                    <a:pt x="41262" y="2851"/>
                    <a:pt x="41108" y="5355"/>
                  </a:cubicBezTo>
                  <a:cubicBezTo>
                    <a:pt x="41763" y="2273"/>
                    <a:pt x="45846" y="0"/>
                    <a:pt x="48890" y="3506"/>
                  </a:cubicBezTo>
                  <a:cubicBezTo>
                    <a:pt x="49006" y="3622"/>
                    <a:pt x="49083" y="3776"/>
                    <a:pt x="49160" y="3891"/>
                  </a:cubicBezTo>
                  <a:cubicBezTo>
                    <a:pt x="50007" y="5471"/>
                    <a:pt x="49622" y="7590"/>
                    <a:pt x="48274" y="8746"/>
                  </a:cubicBezTo>
                  <a:cubicBezTo>
                    <a:pt x="50200" y="7359"/>
                    <a:pt x="53282" y="8245"/>
                    <a:pt x="54168" y="10402"/>
                  </a:cubicBezTo>
                  <a:cubicBezTo>
                    <a:pt x="55093" y="12598"/>
                    <a:pt x="53513" y="15411"/>
                    <a:pt x="51202" y="15796"/>
                  </a:cubicBezTo>
                  <a:cubicBezTo>
                    <a:pt x="52550" y="15565"/>
                    <a:pt x="53937" y="15449"/>
                    <a:pt x="55247" y="15796"/>
                  </a:cubicBezTo>
                  <a:cubicBezTo>
                    <a:pt x="56557" y="16143"/>
                    <a:pt x="57828" y="17029"/>
                    <a:pt x="58252" y="18300"/>
                  </a:cubicBezTo>
                  <a:cubicBezTo>
                    <a:pt x="58676" y="19610"/>
                    <a:pt x="58059" y="21228"/>
                    <a:pt x="56749" y="21652"/>
                  </a:cubicBezTo>
                  <a:cubicBezTo>
                    <a:pt x="58791" y="21305"/>
                    <a:pt x="60987" y="21729"/>
                    <a:pt x="62528" y="23077"/>
                  </a:cubicBezTo>
                  <a:cubicBezTo>
                    <a:pt x="62760" y="23309"/>
                    <a:pt x="62914" y="23578"/>
                    <a:pt x="63068" y="23925"/>
                  </a:cubicBezTo>
                  <a:cubicBezTo>
                    <a:pt x="64224" y="26660"/>
                    <a:pt x="62028" y="29627"/>
                    <a:pt x="59100" y="29665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9534150" y="5178700"/>
              <a:ext cx="1260800" cy="480450"/>
            </a:xfrm>
            <a:custGeom>
              <a:avLst/>
              <a:gdLst/>
              <a:ahLst/>
              <a:cxnLst/>
              <a:rect l="l" t="t" r="r" b="b"/>
              <a:pathLst>
                <a:path w="50432" h="19218" extrusionOk="0">
                  <a:moveTo>
                    <a:pt x="29423" y="1"/>
                  </a:moveTo>
                  <a:cubicBezTo>
                    <a:pt x="29182" y="1"/>
                    <a:pt x="28941" y="32"/>
                    <a:pt x="28703" y="99"/>
                  </a:cubicBezTo>
                  <a:cubicBezTo>
                    <a:pt x="27008" y="561"/>
                    <a:pt x="26083" y="2603"/>
                    <a:pt x="26584" y="4221"/>
                  </a:cubicBezTo>
                  <a:cubicBezTo>
                    <a:pt x="26022" y="3410"/>
                    <a:pt x="24980" y="2902"/>
                    <a:pt x="23949" y="2902"/>
                  </a:cubicBezTo>
                  <a:cubicBezTo>
                    <a:pt x="23708" y="2902"/>
                    <a:pt x="23466" y="2930"/>
                    <a:pt x="23232" y="2988"/>
                  </a:cubicBezTo>
                  <a:cubicBezTo>
                    <a:pt x="21730" y="3335"/>
                    <a:pt x="20612" y="4683"/>
                    <a:pt x="20150" y="6147"/>
                  </a:cubicBezTo>
                  <a:cubicBezTo>
                    <a:pt x="19649" y="7611"/>
                    <a:pt x="19765" y="9191"/>
                    <a:pt x="20073" y="10693"/>
                  </a:cubicBezTo>
                  <a:cubicBezTo>
                    <a:pt x="19582" y="9581"/>
                    <a:pt x="18344" y="8955"/>
                    <a:pt x="17093" y="8955"/>
                  </a:cubicBezTo>
                  <a:cubicBezTo>
                    <a:pt x="16481" y="8955"/>
                    <a:pt x="15866" y="9105"/>
                    <a:pt x="15334" y="9422"/>
                  </a:cubicBezTo>
                  <a:cubicBezTo>
                    <a:pt x="13755" y="10347"/>
                    <a:pt x="12984" y="12350"/>
                    <a:pt x="13215" y="14199"/>
                  </a:cubicBezTo>
                  <a:cubicBezTo>
                    <a:pt x="12882" y="12665"/>
                    <a:pt x="11334" y="11534"/>
                    <a:pt x="9775" y="11534"/>
                  </a:cubicBezTo>
                  <a:cubicBezTo>
                    <a:pt x="9533" y="11534"/>
                    <a:pt x="9292" y="11561"/>
                    <a:pt x="9054" y="11618"/>
                  </a:cubicBezTo>
                  <a:cubicBezTo>
                    <a:pt x="7282" y="12080"/>
                    <a:pt x="6126" y="14122"/>
                    <a:pt x="6666" y="15856"/>
                  </a:cubicBezTo>
                  <a:cubicBezTo>
                    <a:pt x="5980" y="15134"/>
                    <a:pt x="4992" y="14785"/>
                    <a:pt x="3997" y="14785"/>
                  </a:cubicBezTo>
                  <a:cubicBezTo>
                    <a:pt x="2922" y="14785"/>
                    <a:pt x="1838" y="15191"/>
                    <a:pt x="1118" y="15972"/>
                  </a:cubicBezTo>
                  <a:cubicBezTo>
                    <a:pt x="347" y="16858"/>
                    <a:pt x="1" y="18013"/>
                    <a:pt x="116" y="19169"/>
                  </a:cubicBezTo>
                  <a:cubicBezTo>
                    <a:pt x="656" y="19208"/>
                    <a:pt x="1137" y="19217"/>
                    <a:pt x="1484" y="19217"/>
                  </a:cubicBezTo>
                  <a:cubicBezTo>
                    <a:pt x="1831" y="19217"/>
                    <a:pt x="2043" y="19208"/>
                    <a:pt x="2043" y="19208"/>
                  </a:cubicBezTo>
                  <a:lnTo>
                    <a:pt x="50432" y="18822"/>
                  </a:lnTo>
                  <a:cubicBezTo>
                    <a:pt x="50393" y="18630"/>
                    <a:pt x="50355" y="18437"/>
                    <a:pt x="50278" y="18206"/>
                  </a:cubicBezTo>
                  <a:cubicBezTo>
                    <a:pt x="50162" y="17936"/>
                    <a:pt x="50008" y="17705"/>
                    <a:pt x="49815" y="17551"/>
                  </a:cubicBezTo>
                  <a:cubicBezTo>
                    <a:pt x="48858" y="16683"/>
                    <a:pt x="47575" y="16304"/>
                    <a:pt x="46292" y="16304"/>
                  </a:cubicBezTo>
                  <a:cubicBezTo>
                    <a:pt x="45923" y="16304"/>
                    <a:pt x="45554" y="16335"/>
                    <a:pt x="45192" y="16395"/>
                  </a:cubicBezTo>
                  <a:cubicBezTo>
                    <a:pt x="46232" y="16049"/>
                    <a:pt x="46733" y="14739"/>
                    <a:pt x="46386" y="13698"/>
                  </a:cubicBezTo>
                  <a:cubicBezTo>
                    <a:pt x="46040" y="12697"/>
                    <a:pt x="45038" y="11965"/>
                    <a:pt x="43998" y="11695"/>
                  </a:cubicBezTo>
                  <a:cubicBezTo>
                    <a:pt x="43520" y="11571"/>
                    <a:pt x="43026" y="11521"/>
                    <a:pt x="42527" y="11521"/>
                  </a:cubicBezTo>
                  <a:cubicBezTo>
                    <a:pt x="41957" y="11521"/>
                    <a:pt x="41379" y="11587"/>
                    <a:pt x="40812" y="11686"/>
                  </a:cubicBezTo>
                  <a:lnTo>
                    <a:pt x="40812" y="11686"/>
                  </a:lnTo>
                  <a:cubicBezTo>
                    <a:pt x="42633" y="11346"/>
                    <a:pt x="43837" y="9098"/>
                    <a:pt x="43150" y="7380"/>
                  </a:cubicBezTo>
                  <a:cubicBezTo>
                    <a:pt x="42657" y="6212"/>
                    <a:pt x="41377" y="5516"/>
                    <a:pt x="40123" y="5516"/>
                  </a:cubicBezTo>
                  <a:cubicBezTo>
                    <a:pt x="39516" y="5516"/>
                    <a:pt x="38914" y="5680"/>
                    <a:pt x="38412" y="6032"/>
                  </a:cubicBezTo>
                  <a:cubicBezTo>
                    <a:pt x="39490" y="5146"/>
                    <a:pt x="39798" y="3412"/>
                    <a:pt x="39105" y="2179"/>
                  </a:cubicBezTo>
                  <a:cubicBezTo>
                    <a:pt x="39066" y="2064"/>
                    <a:pt x="38989" y="1948"/>
                    <a:pt x="38912" y="1871"/>
                  </a:cubicBezTo>
                  <a:cubicBezTo>
                    <a:pt x="38025" y="859"/>
                    <a:pt x="37034" y="446"/>
                    <a:pt x="36104" y="446"/>
                  </a:cubicBezTo>
                  <a:cubicBezTo>
                    <a:pt x="34450" y="446"/>
                    <a:pt x="32992" y="1756"/>
                    <a:pt x="32671" y="3335"/>
                  </a:cubicBezTo>
                  <a:cubicBezTo>
                    <a:pt x="32772" y="1579"/>
                    <a:pt x="31128" y="1"/>
                    <a:pt x="294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9918450" y="5293200"/>
              <a:ext cx="109825" cy="357125"/>
            </a:xfrm>
            <a:custGeom>
              <a:avLst/>
              <a:gdLst/>
              <a:ahLst/>
              <a:cxnLst/>
              <a:rect l="l" t="t" r="r" b="b"/>
              <a:pathLst>
                <a:path w="4393" h="14285" extrusionOk="0">
                  <a:moveTo>
                    <a:pt x="896" y="1"/>
                  </a:moveTo>
                  <a:cubicBezTo>
                    <a:pt x="801" y="1"/>
                    <a:pt x="706" y="20"/>
                    <a:pt x="617" y="65"/>
                  </a:cubicBezTo>
                  <a:cubicBezTo>
                    <a:pt x="232" y="257"/>
                    <a:pt x="1" y="720"/>
                    <a:pt x="193" y="1144"/>
                  </a:cubicBezTo>
                  <a:cubicBezTo>
                    <a:pt x="1657" y="4149"/>
                    <a:pt x="2428" y="7308"/>
                    <a:pt x="2582" y="10660"/>
                  </a:cubicBezTo>
                  <a:cubicBezTo>
                    <a:pt x="2621" y="10891"/>
                    <a:pt x="2621" y="11160"/>
                    <a:pt x="2621" y="11392"/>
                  </a:cubicBezTo>
                  <a:cubicBezTo>
                    <a:pt x="2621" y="11623"/>
                    <a:pt x="2621" y="11700"/>
                    <a:pt x="2621" y="11969"/>
                  </a:cubicBezTo>
                  <a:cubicBezTo>
                    <a:pt x="2621" y="12432"/>
                    <a:pt x="2582" y="12933"/>
                    <a:pt x="2582" y="13395"/>
                  </a:cubicBezTo>
                  <a:cubicBezTo>
                    <a:pt x="2543" y="13819"/>
                    <a:pt x="2813" y="14242"/>
                    <a:pt x="3237" y="14281"/>
                  </a:cubicBezTo>
                  <a:cubicBezTo>
                    <a:pt x="3264" y="14283"/>
                    <a:pt x="3291" y="14285"/>
                    <a:pt x="3318" y="14285"/>
                  </a:cubicBezTo>
                  <a:cubicBezTo>
                    <a:pt x="3718" y="14285"/>
                    <a:pt x="4126" y="14021"/>
                    <a:pt x="4162" y="13588"/>
                  </a:cubicBezTo>
                  <a:cubicBezTo>
                    <a:pt x="4393" y="10082"/>
                    <a:pt x="3930" y="6537"/>
                    <a:pt x="2775" y="3185"/>
                  </a:cubicBezTo>
                  <a:cubicBezTo>
                    <a:pt x="2466" y="2261"/>
                    <a:pt x="2081" y="1375"/>
                    <a:pt x="1657" y="489"/>
                  </a:cubicBezTo>
                  <a:cubicBezTo>
                    <a:pt x="1539" y="222"/>
                    <a:pt x="1215" y="1"/>
                    <a:pt x="89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9918450" y="5290000"/>
              <a:ext cx="109825" cy="361200"/>
            </a:xfrm>
            <a:custGeom>
              <a:avLst/>
              <a:gdLst/>
              <a:ahLst/>
              <a:cxnLst/>
              <a:rect l="l" t="t" r="r" b="b"/>
              <a:pathLst>
                <a:path w="4393" h="14448" fill="none" extrusionOk="0">
                  <a:moveTo>
                    <a:pt x="193" y="1272"/>
                  </a:moveTo>
                  <a:cubicBezTo>
                    <a:pt x="1657" y="4277"/>
                    <a:pt x="2428" y="7436"/>
                    <a:pt x="2582" y="10788"/>
                  </a:cubicBezTo>
                  <a:cubicBezTo>
                    <a:pt x="2621" y="11019"/>
                    <a:pt x="2621" y="11288"/>
                    <a:pt x="2621" y="11520"/>
                  </a:cubicBezTo>
                  <a:cubicBezTo>
                    <a:pt x="2621" y="11751"/>
                    <a:pt x="2621" y="11828"/>
                    <a:pt x="2621" y="12097"/>
                  </a:cubicBezTo>
                  <a:cubicBezTo>
                    <a:pt x="2621" y="12560"/>
                    <a:pt x="2582" y="13061"/>
                    <a:pt x="2582" y="13523"/>
                  </a:cubicBezTo>
                  <a:cubicBezTo>
                    <a:pt x="2543" y="13947"/>
                    <a:pt x="2813" y="14370"/>
                    <a:pt x="3237" y="14409"/>
                  </a:cubicBezTo>
                  <a:cubicBezTo>
                    <a:pt x="3661" y="14448"/>
                    <a:pt x="4123" y="14178"/>
                    <a:pt x="4162" y="13716"/>
                  </a:cubicBezTo>
                  <a:cubicBezTo>
                    <a:pt x="4393" y="10210"/>
                    <a:pt x="3930" y="6665"/>
                    <a:pt x="2775" y="3313"/>
                  </a:cubicBezTo>
                  <a:cubicBezTo>
                    <a:pt x="2466" y="2389"/>
                    <a:pt x="2081" y="1503"/>
                    <a:pt x="1657" y="617"/>
                  </a:cubicBezTo>
                  <a:cubicBezTo>
                    <a:pt x="1503" y="270"/>
                    <a:pt x="1002" y="0"/>
                    <a:pt x="617" y="193"/>
                  </a:cubicBezTo>
                  <a:cubicBezTo>
                    <a:pt x="232" y="385"/>
                    <a:pt x="1" y="848"/>
                    <a:pt x="193" y="127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9846225" y="5109875"/>
              <a:ext cx="126200" cy="208075"/>
            </a:xfrm>
            <a:custGeom>
              <a:avLst/>
              <a:gdLst/>
              <a:ahLst/>
              <a:cxnLst/>
              <a:rect l="l" t="t" r="r" b="b"/>
              <a:pathLst>
                <a:path w="5048" h="8323" extrusionOk="0">
                  <a:moveTo>
                    <a:pt x="1118" y="1"/>
                  </a:moveTo>
                  <a:cubicBezTo>
                    <a:pt x="1040" y="39"/>
                    <a:pt x="1002" y="116"/>
                    <a:pt x="963" y="193"/>
                  </a:cubicBezTo>
                  <a:cubicBezTo>
                    <a:pt x="424" y="1195"/>
                    <a:pt x="77" y="2312"/>
                    <a:pt x="39" y="3468"/>
                  </a:cubicBezTo>
                  <a:cubicBezTo>
                    <a:pt x="0" y="4624"/>
                    <a:pt x="270" y="5780"/>
                    <a:pt x="963" y="6704"/>
                  </a:cubicBezTo>
                  <a:cubicBezTo>
                    <a:pt x="1541" y="7513"/>
                    <a:pt x="2427" y="8130"/>
                    <a:pt x="3429" y="8322"/>
                  </a:cubicBezTo>
                  <a:cubicBezTo>
                    <a:pt x="4546" y="7128"/>
                    <a:pt x="5047" y="5356"/>
                    <a:pt x="4700" y="3776"/>
                  </a:cubicBezTo>
                  <a:cubicBezTo>
                    <a:pt x="4315" y="2043"/>
                    <a:pt x="3005" y="579"/>
                    <a:pt x="1310" y="39"/>
                  </a:cubicBezTo>
                  <a:cubicBezTo>
                    <a:pt x="1272" y="1"/>
                    <a:pt x="1156" y="1"/>
                    <a:pt x="111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9846225" y="5109875"/>
              <a:ext cx="126200" cy="208075"/>
            </a:xfrm>
            <a:custGeom>
              <a:avLst/>
              <a:gdLst/>
              <a:ahLst/>
              <a:cxnLst/>
              <a:rect l="l" t="t" r="r" b="b"/>
              <a:pathLst>
                <a:path w="5048" h="8323" fill="none" extrusionOk="0">
                  <a:moveTo>
                    <a:pt x="963" y="6704"/>
                  </a:moveTo>
                  <a:cubicBezTo>
                    <a:pt x="270" y="5780"/>
                    <a:pt x="0" y="4624"/>
                    <a:pt x="39" y="3468"/>
                  </a:cubicBezTo>
                  <a:cubicBezTo>
                    <a:pt x="77" y="2312"/>
                    <a:pt x="424" y="1195"/>
                    <a:pt x="963" y="193"/>
                  </a:cubicBezTo>
                  <a:cubicBezTo>
                    <a:pt x="1002" y="116"/>
                    <a:pt x="1040" y="39"/>
                    <a:pt x="1118" y="1"/>
                  </a:cubicBezTo>
                  <a:cubicBezTo>
                    <a:pt x="1156" y="1"/>
                    <a:pt x="1272" y="1"/>
                    <a:pt x="1310" y="39"/>
                  </a:cubicBezTo>
                  <a:cubicBezTo>
                    <a:pt x="3005" y="579"/>
                    <a:pt x="4315" y="2043"/>
                    <a:pt x="4700" y="3776"/>
                  </a:cubicBezTo>
                  <a:cubicBezTo>
                    <a:pt x="5047" y="5356"/>
                    <a:pt x="4546" y="7128"/>
                    <a:pt x="3429" y="8322"/>
                  </a:cubicBezTo>
                  <a:cubicBezTo>
                    <a:pt x="2427" y="8130"/>
                    <a:pt x="1541" y="7513"/>
                    <a:pt x="963" y="67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9794200" y="5158050"/>
              <a:ext cx="171475" cy="157600"/>
            </a:xfrm>
            <a:custGeom>
              <a:avLst/>
              <a:gdLst/>
              <a:ahLst/>
              <a:cxnLst/>
              <a:rect l="l" t="t" r="r" b="b"/>
              <a:pathLst>
                <a:path w="6859" h="6304" extrusionOk="0">
                  <a:moveTo>
                    <a:pt x="694" y="0"/>
                  </a:moveTo>
                  <a:cubicBezTo>
                    <a:pt x="617" y="0"/>
                    <a:pt x="502" y="0"/>
                    <a:pt x="463" y="39"/>
                  </a:cubicBezTo>
                  <a:cubicBezTo>
                    <a:pt x="386" y="77"/>
                    <a:pt x="386" y="154"/>
                    <a:pt x="348" y="231"/>
                  </a:cubicBezTo>
                  <a:cubicBezTo>
                    <a:pt x="1" y="1965"/>
                    <a:pt x="617" y="3853"/>
                    <a:pt x="1927" y="5009"/>
                  </a:cubicBezTo>
                  <a:cubicBezTo>
                    <a:pt x="2861" y="5855"/>
                    <a:pt x="4127" y="6303"/>
                    <a:pt x="5373" y="6303"/>
                  </a:cubicBezTo>
                  <a:cubicBezTo>
                    <a:pt x="5771" y="6303"/>
                    <a:pt x="6168" y="6258"/>
                    <a:pt x="6550" y="6164"/>
                  </a:cubicBezTo>
                  <a:cubicBezTo>
                    <a:pt x="6859" y="5201"/>
                    <a:pt x="6781" y="4122"/>
                    <a:pt x="6358" y="3198"/>
                  </a:cubicBezTo>
                  <a:cubicBezTo>
                    <a:pt x="5895" y="2158"/>
                    <a:pt x="5009" y="1349"/>
                    <a:pt x="4008" y="809"/>
                  </a:cubicBezTo>
                  <a:cubicBezTo>
                    <a:pt x="2967" y="270"/>
                    <a:pt x="1812" y="39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9794200" y="5158050"/>
              <a:ext cx="171475" cy="163750"/>
            </a:xfrm>
            <a:custGeom>
              <a:avLst/>
              <a:gdLst/>
              <a:ahLst/>
              <a:cxnLst/>
              <a:rect l="l" t="t" r="r" b="b"/>
              <a:pathLst>
                <a:path w="6859" h="6550" fill="none" extrusionOk="0">
                  <a:moveTo>
                    <a:pt x="6358" y="3198"/>
                  </a:moveTo>
                  <a:cubicBezTo>
                    <a:pt x="5895" y="2158"/>
                    <a:pt x="5009" y="1349"/>
                    <a:pt x="4008" y="809"/>
                  </a:cubicBezTo>
                  <a:cubicBezTo>
                    <a:pt x="2967" y="270"/>
                    <a:pt x="1812" y="39"/>
                    <a:pt x="694" y="0"/>
                  </a:cubicBezTo>
                  <a:cubicBezTo>
                    <a:pt x="617" y="0"/>
                    <a:pt x="502" y="0"/>
                    <a:pt x="463" y="39"/>
                  </a:cubicBezTo>
                  <a:cubicBezTo>
                    <a:pt x="386" y="77"/>
                    <a:pt x="386" y="154"/>
                    <a:pt x="348" y="231"/>
                  </a:cubicBezTo>
                  <a:cubicBezTo>
                    <a:pt x="1" y="1965"/>
                    <a:pt x="617" y="3853"/>
                    <a:pt x="1927" y="5009"/>
                  </a:cubicBezTo>
                  <a:cubicBezTo>
                    <a:pt x="3160" y="6126"/>
                    <a:pt x="4971" y="6550"/>
                    <a:pt x="6550" y="6164"/>
                  </a:cubicBezTo>
                  <a:cubicBezTo>
                    <a:pt x="6859" y="5201"/>
                    <a:pt x="6781" y="4122"/>
                    <a:pt x="6358" y="319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9869325" y="5106025"/>
              <a:ext cx="133925" cy="210000"/>
            </a:xfrm>
            <a:custGeom>
              <a:avLst/>
              <a:gdLst/>
              <a:ahLst/>
              <a:cxnLst/>
              <a:rect l="l" t="t" r="r" b="b"/>
              <a:pathLst>
                <a:path w="5357" h="8400" extrusionOk="0">
                  <a:moveTo>
                    <a:pt x="3468" y="1"/>
                  </a:moveTo>
                  <a:cubicBezTo>
                    <a:pt x="3391" y="1"/>
                    <a:pt x="3314" y="39"/>
                    <a:pt x="3237" y="78"/>
                  </a:cubicBezTo>
                  <a:cubicBezTo>
                    <a:pt x="2312" y="733"/>
                    <a:pt x="1465" y="1542"/>
                    <a:pt x="887" y="2543"/>
                  </a:cubicBezTo>
                  <a:cubicBezTo>
                    <a:pt x="309" y="3507"/>
                    <a:pt x="1" y="4701"/>
                    <a:pt x="155" y="5818"/>
                  </a:cubicBezTo>
                  <a:cubicBezTo>
                    <a:pt x="271" y="6820"/>
                    <a:pt x="771" y="7783"/>
                    <a:pt x="1542" y="8399"/>
                  </a:cubicBezTo>
                  <a:cubicBezTo>
                    <a:pt x="3122" y="7899"/>
                    <a:pt x="4393" y="6589"/>
                    <a:pt x="4855" y="5009"/>
                  </a:cubicBezTo>
                  <a:cubicBezTo>
                    <a:pt x="5356" y="3314"/>
                    <a:pt x="4855" y="1388"/>
                    <a:pt x="3661" y="116"/>
                  </a:cubicBezTo>
                  <a:cubicBezTo>
                    <a:pt x="3622" y="78"/>
                    <a:pt x="3545" y="1"/>
                    <a:pt x="34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9869325" y="5106025"/>
              <a:ext cx="133925" cy="210000"/>
            </a:xfrm>
            <a:custGeom>
              <a:avLst/>
              <a:gdLst/>
              <a:ahLst/>
              <a:cxnLst/>
              <a:rect l="l" t="t" r="r" b="b"/>
              <a:pathLst>
                <a:path w="5357" h="8400" fill="none" extrusionOk="0">
                  <a:moveTo>
                    <a:pt x="155" y="5818"/>
                  </a:moveTo>
                  <a:cubicBezTo>
                    <a:pt x="1" y="4701"/>
                    <a:pt x="309" y="3507"/>
                    <a:pt x="887" y="2543"/>
                  </a:cubicBezTo>
                  <a:cubicBezTo>
                    <a:pt x="1465" y="1542"/>
                    <a:pt x="2312" y="733"/>
                    <a:pt x="3237" y="78"/>
                  </a:cubicBezTo>
                  <a:cubicBezTo>
                    <a:pt x="3314" y="39"/>
                    <a:pt x="3391" y="1"/>
                    <a:pt x="3468" y="1"/>
                  </a:cubicBezTo>
                  <a:cubicBezTo>
                    <a:pt x="3545" y="1"/>
                    <a:pt x="3622" y="78"/>
                    <a:pt x="3661" y="116"/>
                  </a:cubicBezTo>
                  <a:cubicBezTo>
                    <a:pt x="4855" y="1388"/>
                    <a:pt x="5356" y="3314"/>
                    <a:pt x="4855" y="5009"/>
                  </a:cubicBezTo>
                  <a:cubicBezTo>
                    <a:pt x="4393" y="6589"/>
                    <a:pt x="3122" y="7899"/>
                    <a:pt x="1542" y="8399"/>
                  </a:cubicBezTo>
                  <a:cubicBezTo>
                    <a:pt x="771" y="7783"/>
                    <a:pt x="271" y="6820"/>
                    <a:pt x="155" y="58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9915575" y="5117575"/>
              <a:ext cx="122325" cy="216750"/>
            </a:xfrm>
            <a:custGeom>
              <a:avLst/>
              <a:gdLst/>
              <a:ahLst/>
              <a:cxnLst/>
              <a:rect l="l" t="t" r="r" b="b"/>
              <a:pathLst>
                <a:path w="4893" h="8670" extrusionOk="0">
                  <a:moveTo>
                    <a:pt x="3968" y="1"/>
                  </a:moveTo>
                  <a:cubicBezTo>
                    <a:pt x="2967" y="579"/>
                    <a:pt x="2042" y="1272"/>
                    <a:pt x="1310" y="2197"/>
                  </a:cubicBezTo>
                  <a:cubicBezTo>
                    <a:pt x="617" y="3122"/>
                    <a:pt x="116" y="4239"/>
                    <a:pt x="39" y="5395"/>
                  </a:cubicBezTo>
                  <a:cubicBezTo>
                    <a:pt x="0" y="6550"/>
                    <a:pt x="347" y="7745"/>
                    <a:pt x="1117" y="8592"/>
                  </a:cubicBezTo>
                  <a:lnTo>
                    <a:pt x="1387" y="8669"/>
                  </a:lnTo>
                  <a:cubicBezTo>
                    <a:pt x="2042" y="8592"/>
                    <a:pt x="2697" y="8207"/>
                    <a:pt x="3159" y="7668"/>
                  </a:cubicBezTo>
                  <a:cubicBezTo>
                    <a:pt x="3622" y="7167"/>
                    <a:pt x="3930" y="6550"/>
                    <a:pt x="4200" y="5896"/>
                  </a:cubicBezTo>
                  <a:cubicBezTo>
                    <a:pt x="4585" y="4932"/>
                    <a:pt x="4893" y="3931"/>
                    <a:pt x="4893" y="2890"/>
                  </a:cubicBezTo>
                  <a:cubicBezTo>
                    <a:pt x="4893" y="1850"/>
                    <a:pt x="4623" y="810"/>
                    <a:pt x="39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9915575" y="5117575"/>
              <a:ext cx="122325" cy="216750"/>
            </a:xfrm>
            <a:custGeom>
              <a:avLst/>
              <a:gdLst/>
              <a:ahLst/>
              <a:cxnLst/>
              <a:rect l="l" t="t" r="r" b="b"/>
              <a:pathLst>
                <a:path w="4893" h="8670" fill="none" extrusionOk="0">
                  <a:moveTo>
                    <a:pt x="1310" y="2197"/>
                  </a:moveTo>
                  <a:cubicBezTo>
                    <a:pt x="617" y="3122"/>
                    <a:pt x="116" y="4239"/>
                    <a:pt x="39" y="5395"/>
                  </a:cubicBezTo>
                  <a:cubicBezTo>
                    <a:pt x="0" y="6550"/>
                    <a:pt x="347" y="7745"/>
                    <a:pt x="1117" y="8592"/>
                  </a:cubicBezTo>
                  <a:lnTo>
                    <a:pt x="1387" y="8669"/>
                  </a:lnTo>
                  <a:cubicBezTo>
                    <a:pt x="2042" y="8592"/>
                    <a:pt x="2697" y="8207"/>
                    <a:pt x="3159" y="7668"/>
                  </a:cubicBezTo>
                  <a:cubicBezTo>
                    <a:pt x="3622" y="7167"/>
                    <a:pt x="3930" y="6550"/>
                    <a:pt x="4200" y="5896"/>
                  </a:cubicBezTo>
                  <a:cubicBezTo>
                    <a:pt x="4585" y="4932"/>
                    <a:pt x="4893" y="3931"/>
                    <a:pt x="4893" y="2890"/>
                  </a:cubicBezTo>
                  <a:cubicBezTo>
                    <a:pt x="4893" y="1850"/>
                    <a:pt x="4623" y="810"/>
                    <a:pt x="3968" y="1"/>
                  </a:cubicBezTo>
                  <a:cubicBezTo>
                    <a:pt x="2967" y="579"/>
                    <a:pt x="2042" y="1272"/>
                    <a:pt x="1310" y="219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9767250" y="5215400"/>
              <a:ext cx="188800" cy="132900"/>
            </a:xfrm>
            <a:custGeom>
              <a:avLst/>
              <a:gdLst/>
              <a:ahLst/>
              <a:cxnLst/>
              <a:rect l="l" t="t" r="r" b="b"/>
              <a:pathLst>
                <a:path w="7552" h="5316" extrusionOk="0">
                  <a:moveTo>
                    <a:pt x="2141" y="1"/>
                  </a:moveTo>
                  <a:cubicBezTo>
                    <a:pt x="1499" y="1"/>
                    <a:pt x="853" y="82"/>
                    <a:pt x="231" y="210"/>
                  </a:cubicBezTo>
                  <a:cubicBezTo>
                    <a:pt x="154" y="249"/>
                    <a:pt x="77" y="249"/>
                    <a:pt x="39" y="326"/>
                  </a:cubicBezTo>
                  <a:cubicBezTo>
                    <a:pt x="0" y="364"/>
                    <a:pt x="0" y="480"/>
                    <a:pt x="0" y="519"/>
                  </a:cubicBezTo>
                  <a:cubicBezTo>
                    <a:pt x="77" y="2291"/>
                    <a:pt x="1156" y="3947"/>
                    <a:pt x="2735" y="4756"/>
                  </a:cubicBezTo>
                  <a:cubicBezTo>
                    <a:pt x="3449" y="5132"/>
                    <a:pt x="4254" y="5315"/>
                    <a:pt x="5058" y="5315"/>
                  </a:cubicBezTo>
                  <a:cubicBezTo>
                    <a:pt x="5902" y="5315"/>
                    <a:pt x="6744" y="5113"/>
                    <a:pt x="7474" y="4718"/>
                  </a:cubicBezTo>
                  <a:cubicBezTo>
                    <a:pt x="7551" y="3716"/>
                    <a:pt x="7205" y="2676"/>
                    <a:pt x="6550" y="1905"/>
                  </a:cubicBezTo>
                  <a:cubicBezTo>
                    <a:pt x="5818" y="1019"/>
                    <a:pt x="4777" y="441"/>
                    <a:pt x="3660" y="172"/>
                  </a:cubicBezTo>
                  <a:cubicBezTo>
                    <a:pt x="3165" y="52"/>
                    <a:pt x="2654" y="1"/>
                    <a:pt x="214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9767250" y="5212950"/>
              <a:ext cx="188800" cy="140625"/>
            </a:xfrm>
            <a:custGeom>
              <a:avLst/>
              <a:gdLst/>
              <a:ahLst/>
              <a:cxnLst/>
              <a:rect l="l" t="t" r="r" b="b"/>
              <a:pathLst>
                <a:path w="7552" h="5625" fill="none" extrusionOk="0">
                  <a:moveTo>
                    <a:pt x="6550" y="2003"/>
                  </a:moveTo>
                  <a:cubicBezTo>
                    <a:pt x="5818" y="1117"/>
                    <a:pt x="4777" y="539"/>
                    <a:pt x="3660" y="270"/>
                  </a:cubicBezTo>
                  <a:cubicBezTo>
                    <a:pt x="2543" y="0"/>
                    <a:pt x="1349" y="77"/>
                    <a:pt x="231" y="308"/>
                  </a:cubicBezTo>
                  <a:cubicBezTo>
                    <a:pt x="154" y="347"/>
                    <a:pt x="77" y="347"/>
                    <a:pt x="39" y="424"/>
                  </a:cubicBezTo>
                  <a:cubicBezTo>
                    <a:pt x="0" y="462"/>
                    <a:pt x="0" y="578"/>
                    <a:pt x="0" y="617"/>
                  </a:cubicBezTo>
                  <a:cubicBezTo>
                    <a:pt x="77" y="2389"/>
                    <a:pt x="1156" y="4045"/>
                    <a:pt x="2735" y="4854"/>
                  </a:cubicBezTo>
                  <a:cubicBezTo>
                    <a:pt x="4199" y="5625"/>
                    <a:pt x="6049" y="5586"/>
                    <a:pt x="7474" y="4816"/>
                  </a:cubicBezTo>
                  <a:cubicBezTo>
                    <a:pt x="7551" y="3814"/>
                    <a:pt x="7205" y="2774"/>
                    <a:pt x="6550" y="200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10072550" y="5148825"/>
              <a:ext cx="154150" cy="501475"/>
            </a:xfrm>
            <a:custGeom>
              <a:avLst/>
              <a:gdLst/>
              <a:ahLst/>
              <a:cxnLst/>
              <a:rect l="l" t="t" r="r" b="b"/>
              <a:pathLst>
                <a:path w="6166" h="20059" extrusionOk="0">
                  <a:moveTo>
                    <a:pt x="4873" y="0"/>
                  </a:moveTo>
                  <a:cubicBezTo>
                    <a:pt x="4436" y="0"/>
                    <a:pt x="4026" y="274"/>
                    <a:pt x="3854" y="677"/>
                  </a:cubicBezTo>
                  <a:cubicBezTo>
                    <a:pt x="3237" y="1910"/>
                    <a:pt x="2736" y="3182"/>
                    <a:pt x="2274" y="4453"/>
                  </a:cubicBezTo>
                  <a:cubicBezTo>
                    <a:pt x="656" y="9153"/>
                    <a:pt x="1" y="14161"/>
                    <a:pt x="348" y="19093"/>
                  </a:cubicBezTo>
                  <a:cubicBezTo>
                    <a:pt x="384" y="19681"/>
                    <a:pt x="982" y="20059"/>
                    <a:pt x="1539" y="20059"/>
                  </a:cubicBezTo>
                  <a:cubicBezTo>
                    <a:pt x="1566" y="20059"/>
                    <a:pt x="1593" y="20058"/>
                    <a:pt x="1619" y="20056"/>
                  </a:cubicBezTo>
                  <a:cubicBezTo>
                    <a:pt x="2235" y="20017"/>
                    <a:pt x="2621" y="19401"/>
                    <a:pt x="2582" y="18823"/>
                  </a:cubicBezTo>
                  <a:cubicBezTo>
                    <a:pt x="2544" y="18130"/>
                    <a:pt x="2505" y="17475"/>
                    <a:pt x="2505" y="16781"/>
                  </a:cubicBezTo>
                  <a:cubicBezTo>
                    <a:pt x="2505" y="16396"/>
                    <a:pt x="2505" y="16319"/>
                    <a:pt x="2505" y="16011"/>
                  </a:cubicBezTo>
                  <a:cubicBezTo>
                    <a:pt x="2505" y="15664"/>
                    <a:pt x="2505" y="15317"/>
                    <a:pt x="2544" y="14971"/>
                  </a:cubicBezTo>
                  <a:cubicBezTo>
                    <a:pt x="2736" y="10232"/>
                    <a:pt x="3854" y="5801"/>
                    <a:pt x="5895" y="1563"/>
                  </a:cubicBezTo>
                  <a:cubicBezTo>
                    <a:pt x="6165" y="986"/>
                    <a:pt x="5818" y="331"/>
                    <a:pt x="5318" y="99"/>
                  </a:cubicBezTo>
                  <a:cubicBezTo>
                    <a:pt x="5172" y="31"/>
                    <a:pt x="5021" y="0"/>
                    <a:pt x="48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10072550" y="5144550"/>
              <a:ext cx="154150" cy="506650"/>
            </a:xfrm>
            <a:custGeom>
              <a:avLst/>
              <a:gdLst/>
              <a:ahLst/>
              <a:cxnLst/>
              <a:rect l="l" t="t" r="r" b="b"/>
              <a:pathLst>
                <a:path w="6166" h="20266" fill="none" extrusionOk="0">
                  <a:moveTo>
                    <a:pt x="5895" y="1734"/>
                  </a:moveTo>
                  <a:cubicBezTo>
                    <a:pt x="3854" y="5972"/>
                    <a:pt x="2736" y="10403"/>
                    <a:pt x="2544" y="15142"/>
                  </a:cubicBezTo>
                  <a:cubicBezTo>
                    <a:pt x="2505" y="15488"/>
                    <a:pt x="2505" y="15835"/>
                    <a:pt x="2505" y="16182"/>
                  </a:cubicBezTo>
                  <a:cubicBezTo>
                    <a:pt x="2505" y="16490"/>
                    <a:pt x="2505" y="16567"/>
                    <a:pt x="2505" y="16952"/>
                  </a:cubicBezTo>
                  <a:cubicBezTo>
                    <a:pt x="2505" y="17646"/>
                    <a:pt x="2544" y="18301"/>
                    <a:pt x="2582" y="18994"/>
                  </a:cubicBezTo>
                  <a:cubicBezTo>
                    <a:pt x="2621" y="19572"/>
                    <a:pt x="2235" y="20188"/>
                    <a:pt x="1619" y="20227"/>
                  </a:cubicBezTo>
                  <a:cubicBezTo>
                    <a:pt x="1041" y="20266"/>
                    <a:pt x="386" y="19880"/>
                    <a:pt x="348" y="19264"/>
                  </a:cubicBezTo>
                  <a:cubicBezTo>
                    <a:pt x="1" y="14332"/>
                    <a:pt x="656" y="9324"/>
                    <a:pt x="2274" y="4624"/>
                  </a:cubicBezTo>
                  <a:cubicBezTo>
                    <a:pt x="2736" y="3353"/>
                    <a:pt x="3237" y="2081"/>
                    <a:pt x="3854" y="848"/>
                  </a:cubicBezTo>
                  <a:cubicBezTo>
                    <a:pt x="4085" y="309"/>
                    <a:pt x="4740" y="1"/>
                    <a:pt x="5318" y="270"/>
                  </a:cubicBezTo>
                  <a:cubicBezTo>
                    <a:pt x="5818" y="502"/>
                    <a:pt x="6165" y="1157"/>
                    <a:pt x="5895" y="17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10150575" y="4890525"/>
              <a:ext cx="178200" cy="292575"/>
            </a:xfrm>
            <a:custGeom>
              <a:avLst/>
              <a:gdLst/>
              <a:ahLst/>
              <a:cxnLst/>
              <a:rect l="l" t="t" r="r" b="b"/>
              <a:pathLst>
                <a:path w="7128" h="11703" extrusionOk="0">
                  <a:moveTo>
                    <a:pt x="5414" y="0"/>
                  </a:moveTo>
                  <a:cubicBezTo>
                    <a:pt x="5356" y="0"/>
                    <a:pt x="5298" y="10"/>
                    <a:pt x="5240" y="29"/>
                  </a:cubicBezTo>
                  <a:cubicBezTo>
                    <a:pt x="2890" y="800"/>
                    <a:pt x="1041" y="2880"/>
                    <a:pt x="501" y="5307"/>
                  </a:cubicBezTo>
                  <a:cubicBezTo>
                    <a:pt x="1" y="7542"/>
                    <a:pt x="733" y="10046"/>
                    <a:pt x="2312" y="11703"/>
                  </a:cubicBezTo>
                  <a:cubicBezTo>
                    <a:pt x="3699" y="11433"/>
                    <a:pt x="4970" y="10586"/>
                    <a:pt x="5780" y="9430"/>
                  </a:cubicBezTo>
                  <a:cubicBezTo>
                    <a:pt x="6743" y="8120"/>
                    <a:pt x="7128" y="6502"/>
                    <a:pt x="7089" y="4884"/>
                  </a:cubicBezTo>
                  <a:cubicBezTo>
                    <a:pt x="7012" y="3266"/>
                    <a:pt x="6512" y="1686"/>
                    <a:pt x="5780" y="260"/>
                  </a:cubicBezTo>
                  <a:cubicBezTo>
                    <a:pt x="5741" y="145"/>
                    <a:pt x="5664" y="68"/>
                    <a:pt x="5587" y="29"/>
                  </a:cubicBezTo>
                  <a:cubicBezTo>
                    <a:pt x="5529" y="10"/>
                    <a:pt x="5471" y="0"/>
                    <a:pt x="541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10150575" y="4890275"/>
              <a:ext cx="178200" cy="292825"/>
            </a:xfrm>
            <a:custGeom>
              <a:avLst/>
              <a:gdLst/>
              <a:ahLst/>
              <a:cxnLst/>
              <a:rect l="l" t="t" r="r" b="b"/>
              <a:pathLst>
                <a:path w="7128" h="11713" fill="none" extrusionOk="0">
                  <a:moveTo>
                    <a:pt x="5780" y="9440"/>
                  </a:moveTo>
                  <a:cubicBezTo>
                    <a:pt x="6743" y="8130"/>
                    <a:pt x="7128" y="6512"/>
                    <a:pt x="7089" y="4894"/>
                  </a:cubicBezTo>
                  <a:cubicBezTo>
                    <a:pt x="7012" y="3276"/>
                    <a:pt x="6512" y="1696"/>
                    <a:pt x="5780" y="270"/>
                  </a:cubicBezTo>
                  <a:cubicBezTo>
                    <a:pt x="5741" y="155"/>
                    <a:pt x="5664" y="78"/>
                    <a:pt x="5587" y="39"/>
                  </a:cubicBezTo>
                  <a:cubicBezTo>
                    <a:pt x="5471" y="1"/>
                    <a:pt x="5356" y="1"/>
                    <a:pt x="5240" y="39"/>
                  </a:cubicBezTo>
                  <a:cubicBezTo>
                    <a:pt x="2890" y="810"/>
                    <a:pt x="1041" y="2890"/>
                    <a:pt x="501" y="5317"/>
                  </a:cubicBezTo>
                  <a:cubicBezTo>
                    <a:pt x="1" y="7552"/>
                    <a:pt x="733" y="10056"/>
                    <a:pt x="2312" y="11713"/>
                  </a:cubicBezTo>
                  <a:cubicBezTo>
                    <a:pt x="3699" y="11443"/>
                    <a:pt x="4970" y="10596"/>
                    <a:pt x="5780" y="944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10160200" y="4957700"/>
              <a:ext cx="241775" cy="222075"/>
            </a:xfrm>
            <a:custGeom>
              <a:avLst/>
              <a:gdLst/>
              <a:ahLst/>
              <a:cxnLst/>
              <a:rect l="l" t="t" r="r" b="b"/>
              <a:pathLst>
                <a:path w="9671" h="8883" extrusionOk="0">
                  <a:moveTo>
                    <a:pt x="8708" y="1"/>
                  </a:moveTo>
                  <a:cubicBezTo>
                    <a:pt x="7090" y="78"/>
                    <a:pt x="5472" y="424"/>
                    <a:pt x="4046" y="1156"/>
                  </a:cubicBezTo>
                  <a:cubicBezTo>
                    <a:pt x="2621" y="1927"/>
                    <a:pt x="1388" y="3083"/>
                    <a:pt x="733" y="4547"/>
                  </a:cubicBezTo>
                  <a:cubicBezTo>
                    <a:pt x="116" y="5818"/>
                    <a:pt x="1" y="7321"/>
                    <a:pt x="463" y="8669"/>
                  </a:cubicBezTo>
                  <a:cubicBezTo>
                    <a:pt x="1019" y="8813"/>
                    <a:pt x="1592" y="8883"/>
                    <a:pt x="2166" y="8883"/>
                  </a:cubicBezTo>
                  <a:cubicBezTo>
                    <a:pt x="3897" y="8883"/>
                    <a:pt x="5633" y="8247"/>
                    <a:pt x="6936" y="7089"/>
                  </a:cubicBezTo>
                  <a:cubicBezTo>
                    <a:pt x="8785" y="5433"/>
                    <a:pt x="9671" y="2775"/>
                    <a:pt x="9170" y="347"/>
                  </a:cubicBezTo>
                  <a:cubicBezTo>
                    <a:pt x="9132" y="270"/>
                    <a:pt x="9093" y="155"/>
                    <a:pt x="9016" y="78"/>
                  </a:cubicBezTo>
                  <a:cubicBezTo>
                    <a:pt x="8939" y="1"/>
                    <a:pt x="8823" y="1"/>
                    <a:pt x="8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10160200" y="4957700"/>
              <a:ext cx="241775" cy="231175"/>
            </a:xfrm>
            <a:custGeom>
              <a:avLst/>
              <a:gdLst/>
              <a:ahLst/>
              <a:cxnLst/>
              <a:rect l="l" t="t" r="r" b="b"/>
              <a:pathLst>
                <a:path w="9671" h="9247" fill="none" extrusionOk="0">
                  <a:moveTo>
                    <a:pt x="733" y="4547"/>
                  </a:moveTo>
                  <a:cubicBezTo>
                    <a:pt x="1388" y="3083"/>
                    <a:pt x="2621" y="1927"/>
                    <a:pt x="4046" y="1156"/>
                  </a:cubicBezTo>
                  <a:cubicBezTo>
                    <a:pt x="5472" y="424"/>
                    <a:pt x="7090" y="78"/>
                    <a:pt x="8708" y="1"/>
                  </a:cubicBezTo>
                  <a:cubicBezTo>
                    <a:pt x="8823" y="1"/>
                    <a:pt x="8939" y="1"/>
                    <a:pt x="9016" y="78"/>
                  </a:cubicBezTo>
                  <a:cubicBezTo>
                    <a:pt x="9093" y="155"/>
                    <a:pt x="9132" y="270"/>
                    <a:pt x="9170" y="347"/>
                  </a:cubicBezTo>
                  <a:cubicBezTo>
                    <a:pt x="9671" y="2775"/>
                    <a:pt x="8785" y="5433"/>
                    <a:pt x="6936" y="7089"/>
                  </a:cubicBezTo>
                  <a:cubicBezTo>
                    <a:pt x="5202" y="8631"/>
                    <a:pt x="2698" y="9247"/>
                    <a:pt x="463" y="8669"/>
                  </a:cubicBezTo>
                  <a:cubicBezTo>
                    <a:pt x="1" y="7321"/>
                    <a:pt x="116" y="5818"/>
                    <a:pt x="733" y="454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10108200" y="4884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extrusionOk="0">
                  <a:moveTo>
                    <a:pt x="2620" y="1"/>
                  </a:moveTo>
                  <a:cubicBezTo>
                    <a:pt x="2543" y="39"/>
                    <a:pt x="2466" y="116"/>
                    <a:pt x="2389" y="193"/>
                  </a:cubicBezTo>
                  <a:cubicBezTo>
                    <a:pt x="655" y="1965"/>
                    <a:pt x="0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4" y="10981"/>
                    <a:pt x="7128" y="9632"/>
                    <a:pt x="7320" y="8207"/>
                  </a:cubicBezTo>
                  <a:cubicBezTo>
                    <a:pt x="7513" y="6627"/>
                    <a:pt x="7089" y="4971"/>
                    <a:pt x="6280" y="3584"/>
                  </a:cubicBezTo>
                  <a:cubicBezTo>
                    <a:pt x="5471" y="2197"/>
                    <a:pt x="4277" y="1041"/>
                    <a:pt x="2967" y="116"/>
                  </a:cubicBezTo>
                  <a:cubicBezTo>
                    <a:pt x="2851" y="78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10108200" y="4884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fill="none" extrusionOk="0">
                  <a:moveTo>
                    <a:pt x="7320" y="8207"/>
                  </a:moveTo>
                  <a:cubicBezTo>
                    <a:pt x="7513" y="6627"/>
                    <a:pt x="7089" y="4971"/>
                    <a:pt x="6280" y="3584"/>
                  </a:cubicBezTo>
                  <a:cubicBezTo>
                    <a:pt x="5471" y="2197"/>
                    <a:pt x="4277" y="1041"/>
                    <a:pt x="2967" y="116"/>
                  </a:cubicBezTo>
                  <a:cubicBezTo>
                    <a:pt x="2851" y="78"/>
                    <a:pt x="2736" y="1"/>
                    <a:pt x="2620" y="1"/>
                  </a:cubicBezTo>
                  <a:cubicBezTo>
                    <a:pt x="2543" y="39"/>
                    <a:pt x="2466" y="116"/>
                    <a:pt x="2389" y="193"/>
                  </a:cubicBezTo>
                  <a:cubicBezTo>
                    <a:pt x="655" y="1965"/>
                    <a:pt x="0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4" y="10981"/>
                    <a:pt x="7128" y="9632"/>
                    <a:pt x="7320" y="820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10059075" y="4900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extrusionOk="0">
                  <a:moveTo>
                    <a:pt x="1272" y="1"/>
                  </a:moveTo>
                  <a:cubicBezTo>
                    <a:pt x="386" y="1156"/>
                    <a:pt x="1" y="2620"/>
                    <a:pt x="1" y="4084"/>
                  </a:cubicBezTo>
                  <a:cubicBezTo>
                    <a:pt x="39" y="5548"/>
                    <a:pt x="424" y="6974"/>
                    <a:pt x="964" y="8322"/>
                  </a:cubicBezTo>
                  <a:cubicBezTo>
                    <a:pt x="1349" y="9208"/>
                    <a:pt x="1811" y="10094"/>
                    <a:pt x="2466" y="10826"/>
                  </a:cubicBezTo>
                  <a:cubicBezTo>
                    <a:pt x="3121" y="11520"/>
                    <a:pt x="3969" y="12098"/>
                    <a:pt x="4970" y="12213"/>
                  </a:cubicBezTo>
                  <a:lnTo>
                    <a:pt x="5279" y="12136"/>
                  </a:lnTo>
                  <a:cubicBezTo>
                    <a:pt x="6396" y="10904"/>
                    <a:pt x="6897" y="9247"/>
                    <a:pt x="6781" y="7590"/>
                  </a:cubicBezTo>
                  <a:cubicBezTo>
                    <a:pt x="6704" y="5972"/>
                    <a:pt x="6011" y="4393"/>
                    <a:pt x="5009" y="3121"/>
                  </a:cubicBezTo>
                  <a:cubicBezTo>
                    <a:pt x="4007" y="1850"/>
                    <a:pt x="2697" y="810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10059075" y="4900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fill="none" extrusionOk="0">
                  <a:moveTo>
                    <a:pt x="5009" y="3121"/>
                  </a:moveTo>
                  <a:cubicBezTo>
                    <a:pt x="6011" y="4393"/>
                    <a:pt x="6704" y="5972"/>
                    <a:pt x="6781" y="7590"/>
                  </a:cubicBezTo>
                  <a:cubicBezTo>
                    <a:pt x="6897" y="9247"/>
                    <a:pt x="6396" y="10904"/>
                    <a:pt x="5279" y="12136"/>
                  </a:cubicBezTo>
                  <a:lnTo>
                    <a:pt x="4970" y="12213"/>
                  </a:lnTo>
                  <a:cubicBezTo>
                    <a:pt x="3969" y="12098"/>
                    <a:pt x="3121" y="11520"/>
                    <a:pt x="2466" y="10826"/>
                  </a:cubicBezTo>
                  <a:cubicBezTo>
                    <a:pt x="1811" y="10094"/>
                    <a:pt x="1349" y="9208"/>
                    <a:pt x="964" y="8322"/>
                  </a:cubicBezTo>
                  <a:cubicBezTo>
                    <a:pt x="424" y="6974"/>
                    <a:pt x="39" y="5548"/>
                    <a:pt x="1" y="4084"/>
                  </a:cubicBezTo>
                  <a:cubicBezTo>
                    <a:pt x="1" y="2620"/>
                    <a:pt x="386" y="1156"/>
                    <a:pt x="1272" y="1"/>
                  </a:cubicBezTo>
                  <a:cubicBezTo>
                    <a:pt x="2697" y="810"/>
                    <a:pt x="4007" y="1850"/>
                    <a:pt x="5009" y="31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10174650" y="5038925"/>
              <a:ext cx="264900" cy="186925"/>
            </a:xfrm>
            <a:custGeom>
              <a:avLst/>
              <a:gdLst/>
              <a:ahLst/>
              <a:cxnLst/>
              <a:rect l="l" t="t" r="r" b="b"/>
              <a:pathLst>
                <a:path w="10596" h="7477" extrusionOk="0">
                  <a:moveTo>
                    <a:pt x="7657" y="1"/>
                  </a:moveTo>
                  <a:cubicBezTo>
                    <a:pt x="6917" y="1"/>
                    <a:pt x="6182" y="80"/>
                    <a:pt x="5472" y="258"/>
                  </a:cubicBezTo>
                  <a:cubicBezTo>
                    <a:pt x="3892" y="604"/>
                    <a:pt x="2389" y="1413"/>
                    <a:pt x="1388" y="2685"/>
                  </a:cubicBezTo>
                  <a:cubicBezTo>
                    <a:pt x="502" y="3763"/>
                    <a:pt x="1" y="5189"/>
                    <a:pt x="78" y="6614"/>
                  </a:cubicBezTo>
                  <a:cubicBezTo>
                    <a:pt x="1126" y="7188"/>
                    <a:pt x="2315" y="7477"/>
                    <a:pt x="3507" y="7477"/>
                  </a:cubicBezTo>
                  <a:cubicBezTo>
                    <a:pt x="4637" y="7477"/>
                    <a:pt x="5769" y="7217"/>
                    <a:pt x="6781" y="6691"/>
                  </a:cubicBezTo>
                  <a:cubicBezTo>
                    <a:pt x="8977" y="5574"/>
                    <a:pt x="10480" y="3224"/>
                    <a:pt x="10596" y="758"/>
                  </a:cubicBezTo>
                  <a:cubicBezTo>
                    <a:pt x="10596" y="643"/>
                    <a:pt x="10596" y="527"/>
                    <a:pt x="10557" y="450"/>
                  </a:cubicBezTo>
                  <a:cubicBezTo>
                    <a:pt x="10480" y="335"/>
                    <a:pt x="10364" y="335"/>
                    <a:pt x="10249" y="296"/>
                  </a:cubicBezTo>
                  <a:cubicBezTo>
                    <a:pt x="9397" y="109"/>
                    <a:pt x="8523" y="1"/>
                    <a:pt x="765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10174650" y="5035725"/>
              <a:ext cx="264900" cy="197475"/>
            </a:xfrm>
            <a:custGeom>
              <a:avLst/>
              <a:gdLst/>
              <a:ahLst/>
              <a:cxnLst/>
              <a:rect l="l" t="t" r="r" b="b"/>
              <a:pathLst>
                <a:path w="10596" h="7899" fill="none" extrusionOk="0">
                  <a:moveTo>
                    <a:pt x="1388" y="2813"/>
                  </a:moveTo>
                  <a:cubicBezTo>
                    <a:pt x="2389" y="1541"/>
                    <a:pt x="3892" y="732"/>
                    <a:pt x="5472" y="386"/>
                  </a:cubicBezTo>
                  <a:cubicBezTo>
                    <a:pt x="7013" y="0"/>
                    <a:pt x="8669" y="77"/>
                    <a:pt x="10249" y="424"/>
                  </a:cubicBezTo>
                  <a:cubicBezTo>
                    <a:pt x="10364" y="463"/>
                    <a:pt x="10480" y="463"/>
                    <a:pt x="10557" y="578"/>
                  </a:cubicBezTo>
                  <a:cubicBezTo>
                    <a:pt x="10596" y="655"/>
                    <a:pt x="10596" y="771"/>
                    <a:pt x="10596" y="886"/>
                  </a:cubicBezTo>
                  <a:cubicBezTo>
                    <a:pt x="10480" y="3352"/>
                    <a:pt x="8977" y="5702"/>
                    <a:pt x="6781" y="6819"/>
                  </a:cubicBezTo>
                  <a:cubicBezTo>
                    <a:pt x="4701" y="7898"/>
                    <a:pt x="2120" y="7860"/>
                    <a:pt x="78" y="6742"/>
                  </a:cubicBezTo>
                  <a:cubicBezTo>
                    <a:pt x="1" y="5317"/>
                    <a:pt x="502" y="3891"/>
                    <a:pt x="1388" y="28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9611200" y="5355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1" y="1"/>
                  </a:moveTo>
                  <a:cubicBezTo>
                    <a:pt x="193" y="3661"/>
                    <a:pt x="1696" y="7244"/>
                    <a:pt x="4162" y="9941"/>
                  </a:cubicBezTo>
                  <a:cubicBezTo>
                    <a:pt x="5664" y="11559"/>
                    <a:pt x="7513" y="12907"/>
                    <a:pt x="9671" y="13408"/>
                  </a:cubicBezTo>
                  <a:cubicBezTo>
                    <a:pt x="10238" y="13557"/>
                    <a:pt x="10829" y="13614"/>
                    <a:pt x="11425" y="13614"/>
                  </a:cubicBezTo>
                  <a:cubicBezTo>
                    <a:pt x="11598" y="13614"/>
                    <a:pt x="11771" y="13609"/>
                    <a:pt x="11944" y="13601"/>
                  </a:cubicBezTo>
                  <a:cubicBezTo>
                    <a:pt x="13909" y="13447"/>
                    <a:pt x="15643" y="12252"/>
                    <a:pt x="16683" y="10596"/>
                  </a:cubicBezTo>
                  <a:cubicBezTo>
                    <a:pt x="14756" y="7745"/>
                    <a:pt x="12406" y="5163"/>
                    <a:pt x="9594" y="3199"/>
                  </a:cubicBezTo>
                  <a:cubicBezTo>
                    <a:pt x="6781" y="1272"/>
                    <a:pt x="343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9611200" y="5355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9594" y="3199"/>
                  </a:moveTo>
                  <a:cubicBezTo>
                    <a:pt x="6781" y="1272"/>
                    <a:pt x="3430" y="1"/>
                    <a:pt x="1" y="1"/>
                  </a:cubicBezTo>
                  <a:cubicBezTo>
                    <a:pt x="193" y="3661"/>
                    <a:pt x="1696" y="7244"/>
                    <a:pt x="4162" y="9941"/>
                  </a:cubicBezTo>
                  <a:cubicBezTo>
                    <a:pt x="5664" y="11559"/>
                    <a:pt x="7513" y="12907"/>
                    <a:pt x="9671" y="13408"/>
                  </a:cubicBezTo>
                  <a:cubicBezTo>
                    <a:pt x="10403" y="13601"/>
                    <a:pt x="11173" y="13639"/>
                    <a:pt x="11944" y="13601"/>
                  </a:cubicBezTo>
                  <a:cubicBezTo>
                    <a:pt x="13909" y="13447"/>
                    <a:pt x="15643" y="12252"/>
                    <a:pt x="16683" y="10596"/>
                  </a:cubicBezTo>
                  <a:cubicBezTo>
                    <a:pt x="16683" y="10596"/>
                    <a:pt x="16683" y="10596"/>
                    <a:pt x="16683" y="10596"/>
                  </a:cubicBezTo>
                  <a:cubicBezTo>
                    <a:pt x="14756" y="7745"/>
                    <a:pt x="12406" y="5163"/>
                    <a:pt x="9594" y="319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10016700" y="5355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16682" y="1"/>
                  </a:moveTo>
                  <a:cubicBezTo>
                    <a:pt x="13254" y="1"/>
                    <a:pt x="9902" y="1272"/>
                    <a:pt x="7051" y="3199"/>
                  </a:cubicBezTo>
                  <a:cubicBezTo>
                    <a:pt x="4238" y="5163"/>
                    <a:pt x="1927" y="7745"/>
                    <a:pt x="0" y="10596"/>
                  </a:cubicBezTo>
                  <a:cubicBezTo>
                    <a:pt x="1002" y="12252"/>
                    <a:pt x="2736" y="13447"/>
                    <a:pt x="4701" y="13601"/>
                  </a:cubicBezTo>
                  <a:cubicBezTo>
                    <a:pt x="4874" y="13609"/>
                    <a:pt x="5047" y="13614"/>
                    <a:pt x="5220" y="13614"/>
                  </a:cubicBezTo>
                  <a:cubicBezTo>
                    <a:pt x="5816" y="13614"/>
                    <a:pt x="6406" y="13557"/>
                    <a:pt x="6974" y="13408"/>
                  </a:cubicBezTo>
                  <a:cubicBezTo>
                    <a:pt x="9131" y="12907"/>
                    <a:pt x="11019" y="11559"/>
                    <a:pt x="12483" y="9941"/>
                  </a:cubicBezTo>
                  <a:cubicBezTo>
                    <a:pt x="14949" y="7244"/>
                    <a:pt x="16451" y="3661"/>
                    <a:pt x="1668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10016700" y="5355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7051" y="3199"/>
                  </a:moveTo>
                  <a:cubicBezTo>
                    <a:pt x="9902" y="1272"/>
                    <a:pt x="13254" y="1"/>
                    <a:pt x="16682" y="1"/>
                  </a:cubicBezTo>
                  <a:cubicBezTo>
                    <a:pt x="16451" y="3661"/>
                    <a:pt x="14949" y="7244"/>
                    <a:pt x="12483" y="9941"/>
                  </a:cubicBezTo>
                  <a:cubicBezTo>
                    <a:pt x="11019" y="11559"/>
                    <a:pt x="9131" y="12907"/>
                    <a:pt x="6974" y="13408"/>
                  </a:cubicBezTo>
                  <a:cubicBezTo>
                    <a:pt x="6242" y="13601"/>
                    <a:pt x="5471" y="13639"/>
                    <a:pt x="4701" y="13601"/>
                  </a:cubicBezTo>
                  <a:cubicBezTo>
                    <a:pt x="2736" y="13447"/>
                    <a:pt x="1002" y="12252"/>
                    <a:pt x="0" y="10596"/>
                  </a:cubicBezTo>
                  <a:cubicBezTo>
                    <a:pt x="0" y="10596"/>
                    <a:pt x="0" y="10596"/>
                    <a:pt x="0" y="10596"/>
                  </a:cubicBezTo>
                  <a:cubicBezTo>
                    <a:pt x="1927" y="7745"/>
                    <a:pt x="4238" y="5163"/>
                    <a:pt x="7051" y="319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" name="Google Shape;602;p8"/>
          <p:cNvSpPr/>
          <p:nvPr/>
        </p:nvSpPr>
        <p:spPr>
          <a:xfrm flipH="1">
            <a:off x="385982" y="385032"/>
            <a:ext cx="732688" cy="308923"/>
          </a:xfrm>
          <a:custGeom>
            <a:avLst/>
            <a:gdLst/>
            <a:ahLst/>
            <a:cxnLst/>
            <a:rect l="l" t="t" r="r" b="b"/>
            <a:pathLst>
              <a:path w="38522" h="16242" extrusionOk="0">
                <a:moveTo>
                  <a:pt x="16191" y="1755"/>
                </a:moveTo>
                <a:cubicBezTo>
                  <a:pt x="15414" y="2858"/>
                  <a:pt x="15188" y="4186"/>
                  <a:pt x="15188" y="5564"/>
                </a:cubicBezTo>
                <a:lnTo>
                  <a:pt x="15188" y="5564"/>
                </a:lnTo>
                <a:cubicBezTo>
                  <a:pt x="14812" y="4863"/>
                  <a:pt x="14161" y="4261"/>
                  <a:pt x="13384" y="4010"/>
                </a:cubicBezTo>
                <a:lnTo>
                  <a:pt x="13384" y="4010"/>
                </a:lnTo>
                <a:cubicBezTo>
                  <a:pt x="11805" y="3509"/>
                  <a:pt x="9975" y="4261"/>
                  <a:pt x="8998" y="5614"/>
                </a:cubicBezTo>
                <a:lnTo>
                  <a:pt x="8998" y="5614"/>
                </a:lnTo>
                <a:cubicBezTo>
                  <a:pt x="8171" y="6717"/>
                  <a:pt x="7870" y="8171"/>
                  <a:pt x="7970" y="9574"/>
                </a:cubicBezTo>
                <a:lnTo>
                  <a:pt x="7970" y="9574"/>
                </a:lnTo>
                <a:cubicBezTo>
                  <a:pt x="7694" y="8722"/>
                  <a:pt x="6968" y="8020"/>
                  <a:pt x="6116" y="7770"/>
                </a:cubicBezTo>
                <a:lnTo>
                  <a:pt x="6116" y="7770"/>
                </a:lnTo>
                <a:cubicBezTo>
                  <a:pt x="4988" y="7469"/>
                  <a:pt x="3735" y="7895"/>
                  <a:pt x="2882" y="8697"/>
                </a:cubicBezTo>
                <a:lnTo>
                  <a:pt x="2882" y="8697"/>
                </a:lnTo>
                <a:cubicBezTo>
                  <a:pt x="2807" y="8772"/>
                  <a:pt x="2732" y="8823"/>
                  <a:pt x="2657" y="8898"/>
                </a:cubicBezTo>
                <a:lnTo>
                  <a:pt x="2657" y="8898"/>
                </a:lnTo>
                <a:cubicBezTo>
                  <a:pt x="0" y="11630"/>
                  <a:pt x="2080" y="16241"/>
                  <a:pt x="5890" y="16241"/>
                </a:cubicBezTo>
                <a:lnTo>
                  <a:pt x="5890" y="16241"/>
                </a:lnTo>
                <a:lnTo>
                  <a:pt x="35790" y="16241"/>
                </a:lnTo>
                <a:cubicBezTo>
                  <a:pt x="37745" y="16241"/>
                  <a:pt x="38522" y="13635"/>
                  <a:pt x="36817" y="12607"/>
                </a:cubicBezTo>
                <a:lnTo>
                  <a:pt x="36817" y="12607"/>
                </a:lnTo>
                <a:cubicBezTo>
                  <a:pt x="36817" y="12607"/>
                  <a:pt x="36792" y="12607"/>
                  <a:pt x="36792" y="12582"/>
                </a:cubicBezTo>
                <a:lnTo>
                  <a:pt x="36792" y="12582"/>
                </a:lnTo>
                <a:cubicBezTo>
                  <a:pt x="35589" y="11905"/>
                  <a:pt x="33885" y="12231"/>
                  <a:pt x="33008" y="13309"/>
                </a:cubicBezTo>
                <a:lnTo>
                  <a:pt x="33008" y="13309"/>
                </a:lnTo>
                <a:cubicBezTo>
                  <a:pt x="33334" y="11805"/>
                  <a:pt x="32331" y="10101"/>
                  <a:pt x="30827" y="9675"/>
                </a:cubicBezTo>
                <a:lnTo>
                  <a:pt x="30827" y="9675"/>
                </a:lnTo>
                <a:cubicBezTo>
                  <a:pt x="29574" y="9324"/>
                  <a:pt x="28146" y="9925"/>
                  <a:pt x="27419" y="10978"/>
                </a:cubicBezTo>
                <a:lnTo>
                  <a:pt x="27419" y="10978"/>
                </a:lnTo>
                <a:cubicBezTo>
                  <a:pt x="27795" y="9900"/>
                  <a:pt x="27569" y="8597"/>
                  <a:pt x="26767" y="7770"/>
                </a:cubicBezTo>
                <a:lnTo>
                  <a:pt x="26767" y="7770"/>
                </a:lnTo>
                <a:cubicBezTo>
                  <a:pt x="25790" y="6767"/>
                  <a:pt x="24060" y="6592"/>
                  <a:pt x="22908" y="7444"/>
                </a:cubicBezTo>
                <a:lnTo>
                  <a:pt x="22908" y="7444"/>
                </a:lnTo>
                <a:cubicBezTo>
                  <a:pt x="24612" y="5715"/>
                  <a:pt x="24487" y="2532"/>
                  <a:pt x="22632" y="953"/>
                </a:cubicBezTo>
                <a:lnTo>
                  <a:pt x="22632" y="953"/>
                </a:lnTo>
                <a:cubicBezTo>
                  <a:pt x="21855" y="301"/>
                  <a:pt x="20852" y="0"/>
                  <a:pt x="19850" y="0"/>
                </a:cubicBezTo>
                <a:lnTo>
                  <a:pt x="19850" y="0"/>
                </a:lnTo>
                <a:cubicBezTo>
                  <a:pt x="18446" y="0"/>
                  <a:pt x="17018" y="602"/>
                  <a:pt x="16191" y="1755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7135706" y="490518"/>
            <a:ext cx="1342869" cy="443337"/>
          </a:xfrm>
          <a:custGeom>
            <a:avLst/>
            <a:gdLst/>
            <a:ahLst/>
            <a:cxnLst/>
            <a:rect l="l" t="t" r="r" b="b"/>
            <a:pathLst>
              <a:path w="70603" h="23309" extrusionOk="0">
                <a:moveTo>
                  <a:pt x="23209" y="2532"/>
                </a:moveTo>
                <a:cubicBezTo>
                  <a:pt x="22081" y="4111"/>
                  <a:pt x="21755" y="6040"/>
                  <a:pt x="21755" y="8020"/>
                </a:cubicBezTo>
                <a:lnTo>
                  <a:pt x="21755" y="8020"/>
                </a:lnTo>
                <a:cubicBezTo>
                  <a:pt x="21229" y="6968"/>
                  <a:pt x="20302" y="6141"/>
                  <a:pt x="19174" y="5765"/>
                </a:cubicBezTo>
                <a:lnTo>
                  <a:pt x="19174" y="5765"/>
                </a:lnTo>
                <a:cubicBezTo>
                  <a:pt x="16918" y="5038"/>
                  <a:pt x="14312" y="6141"/>
                  <a:pt x="12883" y="8045"/>
                </a:cubicBezTo>
                <a:lnTo>
                  <a:pt x="12883" y="8045"/>
                </a:lnTo>
                <a:cubicBezTo>
                  <a:pt x="11705" y="9650"/>
                  <a:pt x="11279" y="11730"/>
                  <a:pt x="11404" y="13735"/>
                </a:cubicBezTo>
                <a:lnTo>
                  <a:pt x="11404" y="13735"/>
                </a:lnTo>
                <a:cubicBezTo>
                  <a:pt x="11053" y="12532"/>
                  <a:pt x="10001" y="11504"/>
                  <a:pt x="8748" y="11153"/>
                </a:cubicBezTo>
                <a:lnTo>
                  <a:pt x="8748" y="11153"/>
                </a:lnTo>
                <a:cubicBezTo>
                  <a:pt x="7119" y="10727"/>
                  <a:pt x="5364" y="11329"/>
                  <a:pt x="4111" y="12482"/>
                </a:cubicBezTo>
                <a:lnTo>
                  <a:pt x="4111" y="12482"/>
                </a:lnTo>
                <a:cubicBezTo>
                  <a:pt x="4011" y="12582"/>
                  <a:pt x="3911" y="12682"/>
                  <a:pt x="3810" y="12782"/>
                </a:cubicBezTo>
                <a:lnTo>
                  <a:pt x="3810" y="12782"/>
                </a:lnTo>
                <a:cubicBezTo>
                  <a:pt x="1" y="16717"/>
                  <a:pt x="2983" y="23309"/>
                  <a:pt x="8422" y="23309"/>
                </a:cubicBezTo>
                <a:lnTo>
                  <a:pt x="8422" y="23309"/>
                </a:lnTo>
                <a:lnTo>
                  <a:pt x="37570" y="23309"/>
                </a:lnTo>
                <a:lnTo>
                  <a:pt x="51304" y="23309"/>
                </a:lnTo>
                <a:lnTo>
                  <a:pt x="67846" y="23309"/>
                </a:lnTo>
                <a:cubicBezTo>
                  <a:pt x="69826" y="23309"/>
                  <a:pt x="70603" y="20652"/>
                  <a:pt x="68898" y="19625"/>
                </a:cubicBezTo>
                <a:lnTo>
                  <a:pt x="68898" y="19625"/>
                </a:lnTo>
                <a:lnTo>
                  <a:pt x="68873" y="19599"/>
                </a:lnTo>
                <a:cubicBezTo>
                  <a:pt x="67645" y="18898"/>
                  <a:pt x="65916" y="19223"/>
                  <a:pt x="65039" y="20351"/>
                </a:cubicBezTo>
                <a:lnTo>
                  <a:pt x="65039" y="20351"/>
                </a:lnTo>
                <a:cubicBezTo>
                  <a:pt x="65390" y="18797"/>
                  <a:pt x="64362" y="17093"/>
                  <a:pt x="62833" y="16667"/>
                </a:cubicBezTo>
                <a:lnTo>
                  <a:pt x="62833" y="16667"/>
                </a:lnTo>
                <a:cubicBezTo>
                  <a:pt x="61555" y="16316"/>
                  <a:pt x="60101" y="16893"/>
                  <a:pt x="59375" y="17995"/>
                </a:cubicBezTo>
                <a:lnTo>
                  <a:pt x="59375" y="17995"/>
                </a:lnTo>
                <a:cubicBezTo>
                  <a:pt x="59776" y="16893"/>
                  <a:pt x="59550" y="15564"/>
                  <a:pt x="58723" y="14712"/>
                </a:cubicBezTo>
                <a:lnTo>
                  <a:pt x="58723" y="14712"/>
                </a:lnTo>
                <a:cubicBezTo>
                  <a:pt x="57720" y="13710"/>
                  <a:pt x="55966" y="13534"/>
                  <a:pt x="54813" y="14386"/>
                </a:cubicBezTo>
                <a:lnTo>
                  <a:pt x="54813" y="14386"/>
                </a:lnTo>
                <a:cubicBezTo>
                  <a:pt x="56542" y="12632"/>
                  <a:pt x="56417" y="9399"/>
                  <a:pt x="54537" y="7820"/>
                </a:cubicBezTo>
                <a:lnTo>
                  <a:pt x="54537" y="7820"/>
                </a:lnTo>
                <a:cubicBezTo>
                  <a:pt x="52658" y="6241"/>
                  <a:pt x="49450" y="6642"/>
                  <a:pt x="48021" y="8647"/>
                </a:cubicBezTo>
                <a:lnTo>
                  <a:pt x="48021" y="8647"/>
                </a:lnTo>
                <a:cubicBezTo>
                  <a:pt x="47219" y="9750"/>
                  <a:pt x="46994" y="11103"/>
                  <a:pt x="46994" y="12507"/>
                </a:cubicBezTo>
                <a:lnTo>
                  <a:pt x="46994" y="12507"/>
                </a:lnTo>
                <a:cubicBezTo>
                  <a:pt x="46618" y="11780"/>
                  <a:pt x="45966" y="11178"/>
                  <a:pt x="45164" y="10928"/>
                </a:cubicBezTo>
                <a:lnTo>
                  <a:pt x="45164" y="10928"/>
                </a:lnTo>
                <a:cubicBezTo>
                  <a:pt x="43560" y="10401"/>
                  <a:pt x="41730" y="11178"/>
                  <a:pt x="40728" y="12532"/>
                </a:cubicBezTo>
                <a:lnTo>
                  <a:pt x="40728" y="12532"/>
                </a:lnTo>
                <a:cubicBezTo>
                  <a:pt x="40151" y="13334"/>
                  <a:pt x="39826" y="14286"/>
                  <a:pt x="39700" y="15264"/>
                </a:cubicBezTo>
                <a:lnTo>
                  <a:pt x="39700" y="15264"/>
                </a:lnTo>
                <a:cubicBezTo>
                  <a:pt x="39575" y="15414"/>
                  <a:pt x="39425" y="15589"/>
                  <a:pt x="39299" y="15765"/>
                </a:cubicBezTo>
                <a:lnTo>
                  <a:pt x="39299" y="15765"/>
                </a:lnTo>
                <a:cubicBezTo>
                  <a:pt x="39876" y="14211"/>
                  <a:pt x="39550" y="12331"/>
                  <a:pt x="38372" y="11153"/>
                </a:cubicBezTo>
                <a:lnTo>
                  <a:pt x="38372" y="11153"/>
                </a:lnTo>
                <a:cubicBezTo>
                  <a:pt x="36968" y="9700"/>
                  <a:pt x="34487" y="9474"/>
                  <a:pt x="32858" y="10677"/>
                </a:cubicBezTo>
                <a:lnTo>
                  <a:pt x="32858" y="10677"/>
                </a:lnTo>
                <a:cubicBezTo>
                  <a:pt x="35314" y="8196"/>
                  <a:pt x="35089" y="3634"/>
                  <a:pt x="32432" y="1379"/>
                </a:cubicBezTo>
                <a:lnTo>
                  <a:pt x="32432" y="1379"/>
                </a:lnTo>
                <a:cubicBezTo>
                  <a:pt x="31329" y="451"/>
                  <a:pt x="29901" y="0"/>
                  <a:pt x="28447" y="0"/>
                </a:cubicBezTo>
                <a:lnTo>
                  <a:pt x="28447" y="0"/>
                </a:lnTo>
                <a:cubicBezTo>
                  <a:pt x="26442" y="0"/>
                  <a:pt x="24387" y="878"/>
                  <a:pt x="23209" y="2532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3"/>
          <p:cNvSpPr txBox="1">
            <a:spLocks noGrp="1"/>
          </p:cNvSpPr>
          <p:nvPr>
            <p:ph type="title"/>
          </p:nvPr>
        </p:nvSpPr>
        <p:spPr>
          <a:xfrm>
            <a:off x="720075" y="1816275"/>
            <a:ext cx="25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13"/>
          <p:cNvSpPr txBox="1">
            <a:spLocks noGrp="1"/>
          </p:cNvSpPr>
          <p:nvPr>
            <p:ph type="subTitle" idx="1"/>
          </p:nvPr>
        </p:nvSpPr>
        <p:spPr>
          <a:xfrm>
            <a:off x="720075" y="2234450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/>
          </p:nvPr>
        </p:nvSpPr>
        <p:spPr>
          <a:xfrm>
            <a:off x="2020401" y="3376500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13"/>
          <p:cNvSpPr txBox="1">
            <a:spLocks noGrp="1"/>
          </p:cNvSpPr>
          <p:nvPr>
            <p:ph type="subTitle" idx="3"/>
          </p:nvPr>
        </p:nvSpPr>
        <p:spPr>
          <a:xfrm>
            <a:off x="2020401" y="3797575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title" idx="4"/>
          </p:nvPr>
        </p:nvSpPr>
        <p:spPr>
          <a:xfrm>
            <a:off x="4616338" y="3376500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subTitle" idx="5"/>
          </p:nvPr>
        </p:nvSpPr>
        <p:spPr>
          <a:xfrm>
            <a:off x="4616338" y="3797600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6"/>
          </p:nvPr>
        </p:nvSpPr>
        <p:spPr>
          <a:xfrm>
            <a:off x="3315763" y="1816275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7"/>
          </p:nvPr>
        </p:nvSpPr>
        <p:spPr>
          <a:xfrm>
            <a:off x="3315763" y="2234425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8"/>
          </p:nvPr>
        </p:nvSpPr>
        <p:spPr>
          <a:xfrm>
            <a:off x="5904963" y="1816275"/>
            <a:ext cx="25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1" name="Google Shape;671;p13"/>
          <p:cNvSpPr txBox="1">
            <a:spLocks noGrp="1"/>
          </p:cNvSpPr>
          <p:nvPr>
            <p:ph type="subTitle" idx="9"/>
          </p:nvPr>
        </p:nvSpPr>
        <p:spPr>
          <a:xfrm>
            <a:off x="5904963" y="2234450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title" idx="13"/>
          </p:nvPr>
        </p:nvSpPr>
        <p:spPr>
          <a:xfrm>
            <a:off x="2846701" y="292432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4"/>
          </p:nvPr>
        </p:nvSpPr>
        <p:spPr>
          <a:xfrm>
            <a:off x="5442638" y="292432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5"/>
          </p:nvPr>
        </p:nvSpPr>
        <p:spPr>
          <a:xfrm>
            <a:off x="1546225" y="136477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title" idx="16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13"/>
          <p:cNvSpPr txBox="1">
            <a:spLocks noGrp="1"/>
          </p:cNvSpPr>
          <p:nvPr>
            <p:ph type="title" idx="17"/>
          </p:nvPr>
        </p:nvSpPr>
        <p:spPr>
          <a:xfrm>
            <a:off x="4142063" y="136477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13"/>
          <p:cNvSpPr txBox="1">
            <a:spLocks noGrp="1"/>
          </p:cNvSpPr>
          <p:nvPr>
            <p:ph type="title" idx="18"/>
          </p:nvPr>
        </p:nvSpPr>
        <p:spPr>
          <a:xfrm>
            <a:off x="6731113" y="136477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678" name="Google Shape;678;p13"/>
          <p:cNvSpPr/>
          <p:nvPr/>
        </p:nvSpPr>
        <p:spPr>
          <a:xfrm>
            <a:off x="-7275" y="4570828"/>
            <a:ext cx="9159641" cy="572668"/>
          </a:xfrm>
          <a:custGeom>
            <a:avLst/>
            <a:gdLst/>
            <a:ahLst/>
            <a:cxnLst/>
            <a:rect l="l" t="t" r="r" b="b"/>
            <a:pathLst>
              <a:path w="212533" h="42633" extrusionOk="0">
                <a:moveTo>
                  <a:pt x="212533" y="19299"/>
                </a:moveTo>
                <a:lnTo>
                  <a:pt x="212533" y="42633"/>
                </a:lnTo>
                <a:lnTo>
                  <a:pt x="0" y="42633"/>
                </a:lnTo>
                <a:lnTo>
                  <a:pt x="0" y="1"/>
                </a:lnTo>
                <a:cubicBezTo>
                  <a:pt x="5790" y="151"/>
                  <a:pt x="11604" y="327"/>
                  <a:pt x="17394" y="552"/>
                </a:cubicBezTo>
                <a:cubicBezTo>
                  <a:pt x="17695" y="552"/>
                  <a:pt x="18021" y="552"/>
                  <a:pt x="18321" y="577"/>
                </a:cubicBezTo>
                <a:cubicBezTo>
                  <a:pt x="18472" y="577"/>
                  <a:pt x="18597" y="577"/>
                  <a:pt x="18747" y="577"/>
                </a:cubicBezTo>
                <a:cubicBezTo>
                  <a:pt x="18923" y="602"/>
                  <a:pt x="19123" y="602"/>
                  <a:pt x="19299" y="602"/>
                </a:cubicBezTo>
                <a:cubicBezTo>
                  <a:pt x="19650" y="627"/>
                  <a:pt x="19975" y="627"/>
                  <a:pt x="20326" y="653"/>
                </a:cubicBezTo>
                <a:cubicBezTo>
                  <a:pt x="20477" y="653"/>
                  <a:pt x="20627" y="653"/>
                  <a:pt x="20752" y="678"/>
                </a:cubicBezTo>
                <a:cubicBezTo>
                  <a:pt x="28823" y="978"/>
                  <a:pt x="36843" y="1354"/>
                  <a:pt x="44863" y="1780"/>
                </a:cubicBezTo>
                <a:cubicBezTo>
                  <a:pt x="45740" y="1830"/>
                  <a:pt x="46592" y="1881"/>
                  <a:pt x="47469" y="1931"/>
                </a:cubicBezTo>
                <a:cubicBezTo>
                  <a:pt x="47795" y="1931"/>
                  <a:pt x="48121" y="1956"/>
                  <a:pt x="48472" y="1981"/>
                </a:cubicBezTo>
                <a:lnTo>
                  <a:pt x="48472" y="1981"/>
                </a:lnTo>
                <a:cubicBezTo>
                  <a:pt x="49174" y="2006"/>
                  <a:pt x="49900" y="2056"/>
                  <a:pt x="50627" y="2106"/>
                </a:cubicBezTo>
                <a:cubicBezTo>
                  <a:pt x="58823" y="2557"/>
                  <a:pt x="66993" y="3084"/>
                  <a:pt x="75139" y="3660"/>
                </a:cubicBezTo>
                <a:cubicBezTo>
                  <a:pt x="75339" y="3685"/>
                  <a:pt x="75540" y="3685"/>
                  <a:pt x="75740" y="3710"/>
                </a:cubicBezTo>
                <a:cubicBezTo>
                  <a:pt x="88723" y="4638"/>
                  <a:pt x="101630" y="5715"/>
                  <a:pt x="114512" y="6943"/>
                </a:cubicBezTo>
                <a:lnTo>
                  <a:pt x="114537" y="6943"/>
                </a:lnTo>
                <a:cubicBezTo>
                  <a:pt x="114838" y="6968"/>
                  <a:pt x="115139" y="7018"/>
                  <a:pt x="115415" y="7044"/>
                </a:cubicBezTo>
                <a:cubicBezTo>
                  <a:pt x="115715" y="7069"/>
                  <a:pt x="116016" y="7094"/>
                  <a:pt x="116317" y="7119"/>
                </a:cubicBezTo>
                <a:cubicBezTo>
                  <a:pt x="116593" y="7144"/>
                  <a:pt x="116868" y="7169"/>
                  <a:pt x="117144" y="7194"/>
                </a:cubicBezTo>
                <a:cubicBezTo>
                  <a:pt x="117470" y="7219"/>
                  <a:pt x="117770" y="7269"/>
                  <a:pt x="118071" y="7294"/>
                </a:cubicBezTo>
                <a:cubicBezTo>
                  <a:pt x="118372" y="7319"/>
                  <a:pt x="118673" y="7344"/>
                  <a:pt x="118973" y="7394"/>
                </a:cubicBezTo>
                <a:cubicBezTo>
                  <a:pt x="146142" y="10051"/>
                  <a:pt x="173134" y="13384"/>
                  <a:pt x="199926" y="17369"/>
                </a:cubicBezTo>
                <a:cubicBezTo>
                  <a:pt x="200252" y="17420"/>
                  <a:pt x="200603" y="17470"/>
                  <a:pt x="200929" y="17520"/>
                </a:cubicBezTo>
                <a:cubicBezTo>
                  <a:pt x="204788" y="18096"/>
                  <a:pt x="208673" y="18698"/>
                  <a:pt x="212533" y="1929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grpSp>
        <p:nvGrpSpPr>
          <p:cNvPr id="679" name="Google Shape;679;p13"/>
          <p:cNvGrpSpPr/>
          <p:nvPr/>
        </p:nvGrpSpPr>
        <p:grpSpPr>
          <a:xfrm flipH="1">
            <a:off x="423400" y="3712500"/>
            <a:ext cx="1333975" cy="1330850"/>
            <a:chOff x="6331425" y="3446150"/>
            <a:chExt cx="1333975" cy="1330850"/>
          </a:xfrm>
        </p:grpSpPr>
        <p:sp>
          <p:nvSpPr>
            <p:cNvPr id="680" name="Google Shape;680;p13"/>
            <p:cNvSpPr/>
            <p:nvPr/>
          </p:nvSpPr>
          <p:spPr>
            <a:xfrm>
              <a:off x="6721775" y="4646650"/>
              <a:ext cx="47000" cy="130350"/>
            </a:xfrm>
            <a:custGeom>
              <a:avLst/>
              <a:gdLst/>
              <a:ahLst/>
              <a:cxnLst/>
              <a:rect l="l" t="t" r="r" b="b"/>
              <a:pathLst>
                <a:path w="1880" h="5214" extrusionOk="0">
                  <a:moveTo>
                    <a:pt x="251" y="4211"/>
                  </a:moveTo>
                  <a:cubicBezTo>
                    <a:pt x="802" y="3058"/>
                    <a:pt x="1028" y="1755"/>
                    <a:pt x="953" y="452"/>
                  </a:cubicBezTo>
                  <a:cubicBezTo>
                    <a:pt x="928" y="201"/>
                    <a:pt x="1153" y="1"/>
                    <a:pt x="1354" y="1"/>
                  </a:cubicBezTo>
                  <a:cubicBezTo>
                    <a:pt x="1604" y="1"/>
                    <a:pt x="1755" y="201"/>
                    <a:pt x="1780" y="452"/>
                  </a:cubicBezTo>
                  <a:cubicBezTo>
                    <a:pt x="1880" y="1931"/>
                    <a:pt x="1604" y="3384"/>
                    <a:pt x="978" y="4688"/>
                  </a:cubicBezTo>
                  <a:cubicBezTo>
                    <a:pt x="727" y="5214"/>
                    <a:pt x="0" y="4738"/>
                    <a:pt x="251" y="421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6689825" y="4656675"/>
              <a:ext cx="31350" cy="102800"/>
            </a:xfrm>
            <a:custGeom>
              <a:avLst/>
              <a:gdLst/>
              <a:ahLst/>
              <a:cxnLst/>
              <a:rect l="l" t="t" r="r" b="b"/>
              <a:pathLst>
                <a:path w="1254" h="4112" extrusionOk="0">
                  <a:moveTo>
                    <a:pt x="426" y="1"/>
                  </a:moveTo>
                  <a:cubicBezTo>
                    <a:pt x="677" y="26"/>
                    <a:pt x="827" y="226"/>
                    <a:pt x="852" y="477"/>
                  </a:cubicBezTo>
                  <a:cubicBezTo>
                    <a:pt x="977" y="1530"/>
                    <a:pt x="1103" y="2582"/>
                    <a:pt x="1228" y="3610"/>
                  </a:cubicBezTo>
                  <a:cubicBezTo>
                    <a:pt x="1253" y="3860"/>
                    <a:pt x="1003" y="4111"/>
                    <a:pt x="802" y="4086"/>
                  </a:cubicBezTo>
                  <a:cubicBezTo>
                    <a:pt x="551" y="4086"/>
                    <a:pt x="401" y="3886"/>
                    <a:pt x="376" y="3610"/>
                  </a:cubicBezTo>
                  <a:cubicBezTo>
                    <a:pt x="251" y="2582"/>
                    <a:pt x="150" y="1530"/>
                    <a:pt x="25" y="477"/>
                  </a:cubicBezTo>
                  <a:cubicBezTo>
                    <a:pt x="0" y="226"/>
                    <a:pt x="226" y="1"/>
                    <a:pt x="426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6639050" y="4639775"/>
              <a:ext cx="45150" cy="121575"/>
            </a:xfrm>
            <a:custGeom>
              <a:avLst/>
              <a:gdLst/>
              <a:ahLst/>
              <a:cxnLst/>
              <a:rect l="l" t="t" r="r" b="b"/>
              <a:pathLst>
                <a:path w="1806" h="4863" extrusionOk="0">
                  <a:moveTo>
                    <a:pt x="201" y="401"/>
                  </a:moveTo>
                  <a:cubicBezTo>
                    <a:pt x="252" y="150"/>
                    <a:pt x="527" y="0"/>
                    <a:pt x="728" y="75"/>
                  </a:cubicBezTo>
                  <a:cubicBezTo>
                    <a:pt x="953" y="150"/>
                    <a:pt x="1054" y="401"/>
                    <a:pt x="1003" y="652"/>
                  </a:cubicBezTo>
                  <a:cubicBezTo>
                    <a:pt x="853" y="1830"/>
                    <a:pt x="1104" y="3083"/>
                    <a:pt x="1680" y="4060"/>
                  </a:cubicBezTo>
                  <a:cubicBezTo>
                    <a:pt x="1805" y="4286"/>
                    <a:pt x="1730" y="4587"/>
                    <a:pt x="1530" y="4712"/>
                  </a:cubicBezTo>
                  <a:cubicBezTo>
                    <a:pt x="1329" y="4862"/>
                    <a:pt x="1104" y="4762"/>
                    <a:pt x="978" y="4536"/>
                  </a:cubicBezTo>
                  <a:cubicBezTo>
                    <a:pt x="252" y="3333"/>
                    <a:pt x="1" y="1830"/>
                    <a:pt x="201" y="40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6534425" y="414852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6534425" y="414852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151" y="402"/>
                  </a:moveTo>
                  <a:lnTo>
                    <a:pt x="101" y="703"/>
                  </a:lnTo>
                  <a:cubicBezTo>
                    <a:pt x="0" y="1154"/>
                    <a:pt x="301" y="1605"/>
                    <a:pt x="702" y="1856"/>
                  </a:cubicBezTo>
                  <a:cubicBezTo>
                    <a:pt x="1078" y="2106"/>
                    <a:pt x="1554" y="2181"/>
                    <a:pt x="2005" y="2257"/>
                  </a:cubicBezTo>
                  <a:cubicBezTo>
                    <a:pt x="2457" y="2357"/>
                    <a:pt x="2933" y="2482"/>
                    <a:pt x="3259" y="2783"/>
                  </a:cubicBezTo>
                  <a:cubicBezTo>
                    <a:pt x="3459" y="1981"/>
                    <a:pt x="3133" y="1079"/>
                    <a:pt x="2482" y="577"/>
                  </a:cubicBezTo>
                  <a:cubicBezTo>
                    <a:pt x="1830" y="76"/>
                    <a:pt x="878" y="1"/>
                    <a:pt x="151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6551975" y="410030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6551975" y="410030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2657" y="75"/>
                  </a:moveTo>
                  <a:cubicBezTo>
                    <a:pt x="2131" y="25"/>
                    <a:pt x="1604" y="0"/>
                    <a:pt x="1128" y="175"/>
                  </a:cubicBezTo>
                  <a:cubicBezTo>
                    <a:pt x="627" y="326"/>
                    <a:pt x="176" y="677"/>
                    <a:pt x="0" y="1153"/>
                  </a:cubicBezTo>
                  <a:lnTo>
                    <a:pt x="276" y="1629"/>
                  </a:lnTo>
                  <a:cubicBezTo>
                    <a:pt x="978" y="2005"/>
                    <a:pt x="1830" y="2080"/>
                    <a:pt x="2557" y="1805"/>
                  </a:cubicBezTo>
                  <a:cubicBezTo>
                    <a:pt x="3308" y="1529"/>
                    <a:pt x="3910" y="927"/>
                    <a:pt x="4186" y="175"/>
                  </a:cubicBezTo>
                  <a:cubicBezTo>
                    <a:pt x="3684" y="201"/>
                    <a:pt x="3158" y="125"/>
                    <a:pt x="2657" y="7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6548200" y="4034500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6548200" y="4034500"/>
              <a:ext cx="84000" cy="68950"/>
            </a:xfrm>
            <a:custGeom>
              <a:avLst/>
              <a:gdLst/>
              <a:ahLst/>
              <a:cxnLst/>
              <a:rect l="l" t="t" r="r" b="b"/>
              <a:pathLst>
                <a:path w="3360" h="2758" fill="none" extrusionOk="0">
                  <a:moveTo>
                    <a:pt x="251" y="2181"/>
                  </a:moveTo>
                  <a:lnTo>
                    <a:pt x="1" y="2406"/>
                  </a:lnTo>
                  <a:cubicBezTo>
                    <a:pt x="176" y="2657"/>
                    <a:pt x="502" y="2757"/>
                    <a:pt x="778" y="2757"/>
                  </a:cubicBezTo>
                  <a:cubicBezTo>
                    <a:pt x="1079" y="2757"/>
                    <a:pt x="1354" y="2632"/>
                    <a:pt x="1630" y="2482"/>
                  </a:cubicBezTo>
                  <a:cubicBezTo>
                    <a:pt x="2532" y="1980"/>
                    <a:pt x="3184" y="1028"/>
                    <a:pt x="3359" y="0"/>
                  </a:cubicBezTo>
                  <a:cubicBezTo>
                    <a:pt x="2833" y="401"/>
                    <a:pt x="2181" y="577"/>
                    <a:pt x="1580" y="853"/>
                  </a:cubicBezTo>
                  <a:cubicBezTo>
                    <a:pt x="978" y="1128"/>
                    <a:pt x="402" y="1554"/>
                    <a:pt x="251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6528150" y="3999400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6528150" y="3999400"/>
              <a:ext cx="65200" cy="77725"/>
            </a:xfrm>
            <a:custGeom>
              <a:avLst/>
              <a:gdLst/>
              <a:ahLst/>
              <a:cxnLst/>
              <a:rect l="l" t="t" r="r" b="b"/>
              <a:pathLst>
                <a:path w="2608" h="3109" fill="none" extrusionOk="0">
                  <a:moveTo>
                    <a:pt x="201" y="2833"/>
                  </a:moveTo>
                  <a:lnTo>
                    <a:pt x="302" y="3109"/>
                  </a:lnTo>
                  <a:cubicBezTo>
                    <a:pt x="978" y="3008"/>
                    <a:pt x="1555" y="2532"/>
                    <a:pt x="1931" y="1956"/>
                  </a:cubicBezTo>
                  <a:cubicBezTo>
                    <a:pt x="2307" y="1379"/>
                    <a:pt x="2507" y="703"/>
                    <a:pt x="2607" y="1"/>
                  </a:cubicBezTo>
                  <a:cubicBezTo>
                    <a:pt x="2307" y="352"/>
                    <a:pt x="1906" y="577"/>
                    <a:pt x="1530" y="803"/>
                  </a:cubicBezTo>
                  <a:cubicBezTo>
                    <a:pt x="1129" y="1003"/>
                    <a:pt x="728" y="1229"/>
                    <a:pt x="452" y="1580"/>
                  </a:cubicBezTo>
                  <a:cubicBezTo>
                    <a:pt x="151" y="1931"/>
                    <a:pt x="1" y="2432"/>
                    <a:pt x="201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6492450" y="3965575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6492450" y="3965575"/>
              <a:ext cx="57650" cy="93375"/>
            </a:xfrm>
            <a:custGeom>
              <a:avLst/>
              <a:gdLst/>
              <a:ahLst/>
              <a:cxnLst/>
              <a:rect l="l" t="t" r="r" b="b"/>
              <a:pathLst>
                <a:path w="2306" h="3735" fill="none" extrusionOk="0">
                  <a:moveTo>
                    <a:pt x="827" y="3710"/>
                  </a:moveTo>
                  <a:cubicBezTo>
                    <a:pt x="1554" y="3559"/>
                    <a:pt x="2030" y="2858"/>
                    <a:pt x="2156" y="2156"/>
                  </a:cubicBezTo>
                  <a:cubicBezTo>
                    <a:pt x="2306" y="1429"/>
                    <a:pt x="2156" y="702"/>
                    <a:pt x="2005" y="1"/>
                  </a:cubicBezTo>
                  <a:cubicBezTo>
                    <a:pt x="1579" y="301"/>
                    <a:pt x="1178" y="602"/>
                    <a:pt x="827" y="978"/>
                  </a:cubicBezTo>
                  <a:cubicBezTo>
                    <a:pt x="476" y="1354"/>
                    <a:pt x="176" y="1805"/>
                    <a:pt x="100" y="2306"/>
                  </a:cubicBezTo>
                  <a:cubicBezTo>
                    <a:pt x="0" y="2808"/>
                    <a:pt x="126" y="3359"/>
                    <a:pt x="476" y="373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6436675" y="3968700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6436675" y="3968700"/>
              <a:ext cx="52025" cy="94650"/>
            </a:xfrm>
            <a:custGeom>
              <a:avLst/>
              <a:gdLst/>
              <a:ahLst/>
              <a:cxnLst/>
              <a:rect l="l" t="t" r="r" b="b"/>
              <a:pathLst>
                <a:path w="2081" h="3786" fill="none" extrusionOk="0">
                  <a:moveTo>
                    <a:pt x="1805" y="3785"/>
                  </a:moveTo>
                  <a:lnTo>
                    <a:pt x="2056" y="3585"/>
                  </a:lnTo>
                  <a:cubicBezTo>
                    <a:pt x="2081" y="2808"/>
                    <a:pt x="2081" y="2006"/>
                    <a:pt x="1755" y="1304"/>
                  </a:cubicBezTo>
                  <a:cubicBezTo>
                    <a:pt x="1454" y="602"/>
                    <a:pt x="778" y="1"/>
                    <a:pt x="1" y="1"/>
                  </a:cubicBezTo>
                  <a:cubicBezTo>
                    <a:pt x="226" y="277"/>
                    <a:pt x="276" y="653"/>
                    <a:pt x="251" y="1003"/>
                  </a:cubicBezTo>
                  <a:cubicBezTo>
                    <a:pt x="251" y="1329"/>
                    <a:pt x="176" y="1680"/>
                    <a:pt x="201" y="2031"/>
                  </a:cubicBezTo>
                  <a:cubicBezTo>
                    <a:pt x="276" y="2883"/>
                    <a:pt x="978" y="3635"/>
                    <a:pt x="1805" y="378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6484925" y="416545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6484925" y="416545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203" y="176"/>
                  </a:moveTo>
                  <a:lnTo>
                    <a:pt x="577" y="1"/>
                  </a:lnTo>
                  <a:cubicBezTo>
                    <a:pt x="226" y="276"/>
                    <a:pt x="0" y="727"/>
                    <a:pt x="0" y="1179"/>
                  </a:cubicBezTo>
                  <a:cubicBezTo>
                    <a:pt x="0" y="1630"/>
                    <a:pt x="251" y="2081"/>
                    <a:pt x="627" y="2331"/>
                  </a:cubicBezTo>
                  <a:cubicBezTo>
                    <a:pt x="777" y="2457"/>
                    <a:pt x="953" y="2532"/>
                    <a:pt x="1103" y="2657"/>
                  </a:cubicBezTo>
                  <a:cubicBezTo>
                    <a:pt x="1254" y="2808"/>
                    <a:pt x="1329" y="3008"/>
                    <a:pt x="1254" y="3184"/>
                  </a:cubicBezTo>
                  <a:cubicBezTo>
                    <a:pt x="1579" y="2933"/>
                    <a:pt x="1880" y="2607"/>
                    <a:pt x="2031" y="2206"/>
                  </a:cubicBezTo>
                  <a:cubicBezTo>
                    <a:pt x="2206" y="1830"/>
                    <a:pt x="2256" y="1379"/>
                    <a:pt x="2106" y="978"/>
                  </a:cubicBezTo>
                  <a:cubicBezTo>
                    <a:pt x="1955" y="577"/>
                    <a:pt x="1630" y="251"/>
                    <a:pt x="1203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6431050" y="4155425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6431050" y="4155425"/>
              <a:ext cx="58900" cy="82725"/>
            </a:xfrm>
            <a:custGeom>
              <a:avLst/>
              <a:gdLst/>
              <a:ahLst/>
              <a:cxnLst/>
              <a:rect l="l" t="t" r="r" b="b"/>
              <a:pathLst>
                <a:path w="2356" h="3309" fill="none" extrusionOk="0">
                  <a:moveTo>
                    <a:pt x="2155" y="1"/>
                  </a:moveTo>
                  <a:lnTo>
                    <a:pt x="1078" y="126"/>
                  </a:lnTo>
                  <a:cubicBezTo>
                    <a:pt x="652" y="126"/>
                    <a:pt x="326" y="502"/>
                    <a:pt x="201" y="878"/>
                  </a:cubicBezTo>
                  <a:cubicBezTo>
                    <a:pt x="100" y="1279"/>
                    <a:pt x="150" y="1705"/>
                    <a:pt x="176" y="2106"/>
                  </a:cubicBezTo>
                  <a:cubicBezTo>
                    <a:pt x="201" y="2507"/>
                    <a:pt x="201" y="2958"/>
                    <a:pt x="0" y="3309"/>
                  </a:cubicBezTo>
                  <a:cubicBezTo>
                    <a:pt x="827" y="2958"/>
                    <a:pt x="1529" y="2306"/>
                    <a:pt x="1955" y="1529"/>
                  </a:cubicBezTo>
                  <a:cubicBezTo>
                    <a:pt x="2206" y="1053"/>
                    <a:pt x="2356" y="477"/>
                    <a:pt x="2155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6367125" y="4125975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6367125" y="4125975"/>
              <a:ext cx="90875" cy="52650"/>
            </a:xfrm>
            <a:custGeom>
              <a:avLst/>
              <a:gdLst/>
              <a:ahLst/>
              <a:cxnLst/>
              <a:rect l="l" t="t" r="r" b="b"/>
              <a:pathLst>
                <a:path w="3635" h="2106" fill="none" extrusionOk="0">
                  <a:moveTo>
                    <a:pt x="3635" y="326"/>
                  </a:moveTo>
                  <a:lnTo>
                    <a:pt x="3134" y="226"/>
                  </a:lnTo>
                  <a:cubicBezTo>
                    <a:pt x="2758" y="1"/>
                    <a:pt x="2256" y="76"/>
                    <a:pt x="1880" y="276"/>
                  </a:cubicBezTo>
                  <a:cubicBezTo>
                    <a:pt x="1504" y="477"/>
                    <a:pt x="1204" y="828"/>
                    <a:pt x="928" y="1154"/>
                  </a:cubicBezTo>
                  <a:cubicBezTo>
                    <a:pt x="652" y="1479"/>
                    <a:pt x="352" y="1830"/>
                    <a:pt x="1" y="2056"/>
                  </a:cubicBezTo>
                  <a:cubicBezTo>
                    <a:pt x="728" y="2106"/>
                    <a:pt x="1479" y="2106"/>
                    <a:pt x="2156" y="1855"/>
                  </a:cubicBezTo>
                  <a:cubicBezTo>
                    <a:pt x="2858" y="1580"/>
                    <a:pt x="3459" y="1028"/>
                    <a:pt x="3635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6352725" y="408525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6352725" y="408525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1679" y="1655"/>
                  </a:moveTo>
                  <a:cubicBezTo>
                    <a:pt x="2356" y="1780"/>
                    <a:pt x="3058" y="1504"/>
                    <a:pt x="3634" y="1128"/>
                  </a:cubicBezTo>
                  <a:lnTo>
                    <a:pt x="3735" y="602"/>
                  </a:lnTo>
                  <a:cubicBezTo>
                    <a:pt x="3634" y="301"/>
                    <a:pt x="3334" y="126"/>
                    <a:pt x="3058" y="76"/>
                  </a:cubicBezTo>
                  <a:cubicBezTo>
                    <a:pt x="2757" y="1"/>
                    <a:pt x="2456" y="51"/>
                    <a:pt x="2156" y="101"/>
                  </a:cubicBezTo>
                  <a:cubicBezTo>
                    <a:pt x="1429" y="251"/>
                    <a:pt x="702" y="452"/>
                    <a:pt x="0" y="702"/>
                  </a:cubicBezTo>
                  <a:cubicBezTo>
                    <a:pt x="501" y="1128"/>
                    <a:pt x="1028" y="1554"/>
                    <a:pt x="1679" y="165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6364625" y="4017575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6364625" y="4017575"/>
              <a:ext cx="96525" cy="71450"/>
            </a:xfrm>
            <a:custGeom>
              <a:avLst/>
              <a:gdLst/>
              <a:ahLst/>
              <a:cxnLst/>
              <a:rect l="l" t="t" r="r" b="b"/>
              <a:pathLst>
                <a:path w="3861" h="2858" fill="none" extrusionOk="0">
                  <a:moveTo>
                    <a:pt x="3359" y="2783"/>
                  </a:moveTo>
                  <a:lnTo>
                    <a:pt x="3785" y="2357"/>
                  </a:lnTo>
                  <a:cubicBezTo>
                    <a:pt x="3860" y="2106"/>
                    <a:pt x="3810" y="1855"/>
                    <a:pt x="3710" y="1655"/>
                  </a:cubicBezTo>
                  <a:cubicBezTo>
                    <a:pt x="3584" y="1429"/>
                    <a:pt x="3409" y="1254"/>
                    <a:pt x="3234" y="1104"/>
                  </a:cubicBezTo>
                  <a:cubicBezTo>
                    <a:pt x="2356" y="352"/>
                    <a:pt x="1153" y="176"/>
                    <a:pt x="0" y="1"/>
                  </a:cubicBezTo>
                  <a:cubicBezTo>
                    <a:pt x="376" y="677"/>
                    <a:pt x="727" y="1379"/>
                    <a:pt x="1279" y="1931"/>
                  </a:cubicBezTo>
                  <a:cubicBezTo>
                    <a:pt x="1830" y="2482"/>
                    <a:pt x="2582" y="2858"/>
                    <a:pt x="3359" y="278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6331425" y="4224350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6331425" y="4224350"/>
              <a:ext cx="186725" cy="83975"/>
            </a:xfrm>
            <a:custGeom>
              <a:avLst/>
              <a:gdLst/>
              <a:ahLst/>
              <a:cxnLst/>
              <a:rect l="l" t="t" r="r" b="b"/>
              <a:pathLst>
                <a:path w="7469" h="3359" fill="none" extrusionOk="0">
                  <a:moveTo>
                    <a:pt x="2331" y="176"/>
                  </a:moveTo>
                  <a:cubicBezTo>
                    <a:pt x="3333" y="0"/>
                    <a:pt x="4386" y="251"/>
                    <a:pt x="5263" y="777"/>
                  </a:cubicBezTo>
                  <a:cubicBezTo>
                    <a:pt x="6140" y="1279"/>
                    <a:pt x="6867" y="2031"/>
                    <a:pt x="7469" y="2858"/>
                  </a:cubicBezTo>
                  <a:lnTo>
                    <a:pt x="7444" y="3359"/>
                  </a:lnTo>
                  <a:cubicBezTo>
                    <a:pt x="7043" y="2958"/>
                    <a:pt x="6592" y="2557"/>
                    <a:pt x="6065" y="2306"/>
                  </a:cubicBezTo>
                  <a:cubicBezTo>
                    <a:pt x="5539" y="2056"/>
                    <a:pt x="4887" y="1955"/>
                    <a:pt x="4336" y="2156"/>
                  </a:cubicBezTo>
                  <a:cubicBezTo>
                    <a:pt x="3985" y="2281"/>
                    <a:pt x="3684" y="2532"/>
                    <a:pt x="3333" y="2682"/>
                  </a:cubicBezTo>
                  <a:cubicBezTo>
                    <a:pt x="2907" y="2833"/>
                    <a:pt x="2431" y="2833"/>
                    <a:pt x="1980" y="2732"/>
                  </a:cubicBezTo>
                  <a:cubicBezTo>
                    <a:pt x="1529" y="2632"/>
                    <a:pt x="1103" y="2432"/>
                    <a:pt x="677" y="2256"/>
                  </a:cubicBezTo>
                  <a:lnTo>
                    <a:pt x="0" y="1955"/>
                  </a:lnTo>
                  <a:cubicBezTo>
                    <a:pt x="401" y="1028"/>
                    <a:pt x="1328" y="351"/>
                    <a:pt x="2331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6363375" y="4236250"/>
              <a:ext cx="149775" cy="54550"/>
            </a:xfrm>
            <a:custGeom>
              <a:avLst/>
              <a:gdLst/>
              <a:ahLst/>
              <a:cxnLst/>
              <a:rect l="l" t="t" r="r" b="b"/>
              <a:pathLst>
                <a:path w="5991" h="2182" extrusionOk="0">
                  <a:moveTo>
                    <a:pt x="5965" y="2006"/>
                  </a:moveTo>
                  <a:cubicBezTo>
                    <a:pt x="5289" y="1329"/>
                    <a:pt x="4411" y="853"/>
                    <a:pt x="3484" y="627"/>
                  </a:cubicBezTo>
                  <a:cubicBezTo>
                    <a:pt x="3484" y="627"/>
                    <a:pt x="3484" y="627"/>
                    <a:pt x="3484" y="627"/>
                  </a:cubicBezTo>
                  <a:cubicBezTo>
                    <a:pt x="3459" y="627"/>
                    <a:pt x="3434" y="627"/>
                    <a:pt x="3409" y="627"/>
                  </a:cubicBezTo>
                  <a:cubicBezTo>
                    <a:pt x="3334" y="602"/>
                    <a:pt x="3258" y="577"/>
                    <a:pt x="3158" y="577"/>
                  </a:cubicBezTo>
                  <a:cubicBezTo>
                    <a:pt x="3158" y="577"/>
                    <a:pt x="3133" y="577"/>
                    <a:pt x="3108" y="552"/>
                  </a:cubicBezTo>
                  <a:cubicBezTo>
                    <a:pt x="3008" y="301"/>
                    <a:pt x="2782" y="101"/>
                    <a:pt x="2507" y="26"/>
                  </a:cubicBezTo>
                  <a:cubicBezTo>
                    <a:pt x="2456" y="1"/>
                    <a:pt x="2406" y="51"/>
                    <a:pt x="2381" y="101"/>
                  </a:cubicBezTo>
                  <a:cubicBezTo>
                    <a:pt x="2381" y="151"/>
                    <a:pt x="2406" y="226"/>
                    <a:pt x="2456" y="226"/>
                  </a:cubicBezTo>
                  <a:cubicBezTo>
                    <a:pt x="2632" y="276"/>
                    <a:pt x="2782" y="377"/>
                    <a:pt x="2857" y="527"/>
                  </a:cubicBezTo>
                  <a:cubicBezTo>
                    <a:pt x="2557" y="502"/>
                    <a:pt x="2256" y="502"/>
                    <a:pt x="1955" y="527"/>
                  </a:cubicBezTo>
                  <a:cubicBezTo>
                    <a:pt x="1955" y="527"/>
                    <a:pt x="1955" y="502"/>
                    <a:pt x="1930" y="502"/>
                  </a:cubicBezTo>
                  <a:cubicBezTo>
                    <a:pt x="1579" y="201"/>
                    <a:pt x="1103" y="51"/>
                    <a:pt x="627" y="126"/>
                  </a:cubicBezTo>
                  <a:cubicBezTo>
                    <a:pt x="577" y="126"/>
                    <a:pt x="552" y="176"/>
                    <a:pt x="552" y="226"/>
                  </a:cubicBezTo>
                  <a:cubicBezTo>
                    <a:pt x="552" y="276"/>
                    <a:pt x="602" y="326"/>
                    <a:pt x="652" y="326"/>
                  </a:cubicBezTo>
                  <a:cubicBezTo>
                    <a:pt x="1003" y="276"/>
                    <a:pt x="1379" y="377"/>
                    <a:pt x="1680" y="552"/>
                  </a:cubicBezTo>
                  <a:cubicBezTo>
                    <a:pt x="1103" y="627"/>
                    <a:pt x="577" y="803"/>
                    <a:pt x="75" y="1053"/>
                  </a:cubicBezTo>
                  <a:cubicBezTo>
                    <a:pt x="25" y="1078"/>
                    <a:pt x="0" y="1154"/>
                    <a:pt x="25" y="1204"/>
                  </a:cubicBezTo>
                  <a:cubicBezTo>
                    <a:pt x="25" y="1229"/>
                    <a:pt x="75" y="1254"/>
                    <a:pt x="101" y="1254"/>
                  </a:cubicBezTo>
                  <a:cubicBezTo>
                    <a:pt x="126" y="1254"/>
                    <a:pt x="151" y="1254"/>
                    <a:pt x="151" y="1254"/>
                  </a:cubicBezTo>
                  <a:cubicBezTo>
                    <a:pt x="652" y="1003"/>
                    <a:pt x="1178" y="828"/>
                    <a:pt x="1705" y="778"/>
                  </a:cubicBezTo>
                  <a:cubicBezTo>
                    <a:pt x="1604" y="1129"/>
                    <a:pt x="1329" y="1454"/>
                    <a:pt x="978" y="1580"/>
                  </a:cubicBezTo>
                  <a:cubicBezTo>
                    <a:pt x="928" y="1580"/>
                    <a:pt x="878" y="1655"/>
                    <a:pt x="903" y="1705"/>
                  </a:cubicBezTo>
                  <a:cubicBezTo>
                    <a:pt x="928" y="1730"/>
                    <a:pt x="953" y="1755"/>
                    <a:pt x="978" y="1780"/>
                  </a:cubicBezTo>
                  <a:cubicBezTo>
                    <a:pt x="1003" y="1780"/>
                    <a:pt x="1028" y="1780"/>
                    <a:pt x="1028" y="1780"/>
                  </a:cubicBezTo>
                  <a:cubicBezTo>
                    <a:pt x="1479" y="1630"/>
                    <a:pt x="1830" y="1204"/>
                    <a:pt x="1930" y="753"/>
                  </a:cubicBezTo>
                  <a:cubicBezTo>
                    <a:pt x="2281" y="702"/>
                    <a:pt x="2632" y="702"/>
                    <a:pt x="3008" y="753"/>
                  </a:cubicBezTo>
                  <a:cubicBezTo>
                    <a:pt x="3008" y="753"/>
                    <a:pt x="3008" y="778"/>
                    <a:pt x="3008" y="778"/>
                  </a:cubicBezTo>
                  <a:cubicBezTo>
                    <a:pt x="3033" y="778"/>
                    <a:pt x="3033" y="778"/>
                    <a:pt x="3058" y="778"/>
                  </a:cubicBezTo>
                  <a:lnTo>
                    <a:pt x="3058" y="778"/>
                  </a:lnTo>
                  <a:cubicBezTo>
                    <a:pt x="3083" y="778"/>
                    <a:pt x="3108" y="778"/>
                    <a:pt x="3133" y="778"/>
                  </a:cubicBezTo>
                  <a:cubicBezTo>
                    <a:pt x="3183" y="778"/>
                    <a:pt x="3208" y="803"/>
                    <a:pt x="3258" y="803"/>
                  </a:cubicBezTo>
                  <a:cubicBezTo>
                    <a:pt x="2908" y="1329"/>
                    <a:pt x="2331" y="1705"/>
                    <a:pt x="1730" y="1830"/>
                  </a:cubicBezTo>
                  <a:cubicBezTo>
                    <a:pt x="1680" y="1830"/>
                    <a:pt x="1629" y="1905"/>
                    <a:pt x="1654" y="1956"/>
                  </a:cubicBezTo>
                  <a:cubicBezTo>
                    <a:pt x="1654" y="2006"/>
                    <a:pt x="1705" y="2031"/>
                    <a:pt x="1730" y="2031"/>
                  </a:cubicBezTo>
                  <a:cubicBezTo>
                    <a:pt x="1755" y="2031"/>
                    <a:pt x="1755" y="2031"/>
                    <a:pt x="1780" y="2031"/>
                  </a:cubicBezTo>
                  <a:cubicBezTo>
                    <a:pt x="2456" y="1880"/>
                    <a:pt x="3083" y="1454"/>
                    <a:pt x="3459" y="853"/>
                  </a:cubicBezTo>
                  <a:cubicBezTo>
                    <a:pt x="4361" y="1053"/>
                    <a:pt x="5163" y="1504"/>
                    <a:pt x="5815" y="2156"/>
                  </a:cubicBezTo>
                  <a:cubicBezTo>
                    <a:pt x="5840" y="2181"/>
                    <a:pt x="5915" y="2181"/>
                    <a:pt x="5965" y="2156"/>
                  </a:cubicBezTo>
                  <a:cubicBezTo>
                    <a:pt x="5990" y="2106"/>
                    <a:pt x="5990" y="2031"/>
                    <a:pt x="5965" y="200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6486175" y="4146650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6486175" y="4146650"/>
              <a:ext cx="55175" cy="404175"/>
            </a:xfrm>
            <a:custGeom>
              <a:avLst/>
              <a:gdLst/>
              <a:ahLst/>
              <a:cxnLst/>
              <a:rect l="l" t="t" r="r" b="b"/>
              <a:pathLst>
                <a:path w="2207" h="16167" fill="none" extrusionOk="0">
                  <a:moveTo>
                    <a:pt x="928" y="1"/>
                  </a:moveTo>
                  <a:lnTo>
                    <a:pt x="1" y="728"/>
                  </a:lnTo>
                  <a:cubicBezTo>
                    <a:pt x="853" y="5264"/>
                    <a:pt x="1028" y="9901"/>
                    <a:pt x="477" y="14487"/>
                  </a:cubicBezTo>
                  <a:cubicBezTo>
                    <a:pt x="452" y="14838"/>
                    <a:pt x="402" y="15189"/>
                    <a:pt x="502" y="15540"/>
                  </a:cubicBezTo>
                  <a:cubicBezTo>
                    <a:pt x="627" y="15865"/>
                    <a:pt x="953" y="16166"/>
                    <a:pt x="1304" y="16116"/>
                  </a:cubicBezTo>
                  <a:cubicBezTo>
                    <a:pt x="2206" y="10803"/>
                    <a:pt x="2081" y="5289"/>
                    <a:pt x="928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6498700" y="4147275"/>
              <a:ext cx="43275" cy="402925"/>
            </a:xfrm>
            <a:custGeom>
              <a:avLst/>
              <a:gdLst/>
              <a:ahLst/>
              <a:cxnLst/>
              <a:rect l="l" t="t" r="r" b="b"/>
              <a:pathLst>
                <a:path w="1731" h="16117" extrusionOk="0">
                  <a:moveTo>
                    <a:pt x="803" y="16091"/>
                  </a:moveTo>
                  <a:cubicBezTo>
                    <a:pt x="627" y="16116"/>
                    <a:pt x="477" y="16066"/>
                    <a:pt x="327" y="15941"/>
                  </a:cubicBezTo>
                  <a:cubicBezTo>
                    <a:pt x="1204" y="10778"/>
                    <a:pt x="1079" y="5464"/>
                    <a:pt x="1" y="327"/>
                  </a:cubicBezTo>
                  <a:lnTo>
                    <a:pt x="427" y="1"/>
                  </a:lnTo>
                  <a:cubicBezTo>
                    <a:pt x="1605" y="5264"/>
                    <a:pt x="1730" y="10778"/>
                    <a:pt x="803" y="1609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6506225" y="4166075"/>
              <a:ext cx="73325" cy="84000"/>
            </a:xfrm>
            <a:custGeom>
              <a:avLst/>
              <a:gdLst/>
              <a:ahLst/>
              <a:cxnLst/>
              <a:rect l="l" t="t" r="r" b="b"/>
              <a:pathLst>
                <a:path w="2933" h="3360" extrusionOk="0">
                  <a:moveTo>
                    <a:pt x="402" y="26"/>
                  </a:moveTo>
                  <a:lnTo>
                    <a:pt x="251" y="301"/>
                  </a:lnTo>
                  <a:cubicBezTo>
                    <a:pt x="1" y="677"/>
                    <a:pt x="126" y="1229"/>
                    <a:pt x="402" y="1580"/>
                  </a:cubicBezTo>
                  <a:lnTo>
                    <a:pt x="402" y="1580"/>
                  </a:lnTo>
                  <a:cubicBezTo>
                    <a:pt x="677" y="1956"/>
                    <a:pt x="1078" y="2181"/>
                    <a:pt x="1479" y="2432"/>
                  </a:cubicBezTo>
                  <a:lnTo>
                    <a:pt x="1479" y="2432"/>
                  </a:lnTo>
                  <a:cubicBezTo>
                    <a:pt x="1855" y="2682"/>
                    <a:pt x="2256" y="2958"/>
                    <a:pt x="2482" y="3359"/>
                  </a:cubicBezTo>
                  <a:lnTo>
                    <a:pt x="2482" y="3359"/>
                  </a:lnTo>
                  <a:cubicBezTo>
                    <a:pt x="2933" y="2682"/>
                    <a:pt x="2933" y="1730"/>
                    <a:pt x="2507" y="1028"/>
                  </a:cubicBezTo>
                  <a:lnTo>
                    <a:pt x="2507" y="1028"/>
                  </a:lnTo>
                  <a:cubicBezTo>
                    <a:pt x="2131" y="402"/>
                    <a:pt x="1404" y="1"/>
                    <a:pt x="652" y="1"/>
                  </a:cubicBezTo>
                  <a:lnTo>
                    <a:pt x="652" y="1"/>
                  </a:lnTo>
                  <a:cubicBezTo>
                    <a:pt x="577" y="1"/>
                    <a:pt x="477" y="1"/>
                    <a:pt x="402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6506225" y="4164200"/>
              <a:ext cx="73975" cy="85875"/>
            </a:xfrm>
            <a:custGeom>
              <a:avLst/>
              <a:gdLst/>
              <a:ahLst/>
              <a:cxnLst/>
              <a:rect l="l" t="t" r="r" b="b"/>
              <a:pathLst>
                <a:path w="2959" h="3435" fill="none" extrusionOk="0">
                  <a:moveTo>
                    <a:pt x="402" y="101"/>
                  </a:moveTo>
                  <a:lnTo>
                    <a:pt x="251" y="376"/>
                  </a:lnTo>
                  <a:cubicBezTo>
                    <a:pt x="1" y="752"/>
                    <a:pt x="126" y="1304"/>
                    <a:pt x="402" y="1655"/>
                  </a:cubicBezTo>
                  <a:cubicBezTo>
                    <a:pt x="677" y="2031"/>
                    <a:pt x="1078" y="2256"/>
                    <a:pt x="1479" y="2507"/>
                  </a:cubicBezTo>
                  <a:cubicBezTo>
                    <a:pt x="1855" y="2757"/>
                    <a:pt x="2256" y="3033"/>
                    <a:pt x="2482" y="3434"/>
                  </a:cubicBezTo>
                  <a:cubicBezTo>
                    <a:pt x="2933" y="2757"/>
                    <a:pt x="2958" y="1805"/>
                    <a:pt x="2507" y="1103"/>
                  </a:cubicBezTo>
                  <a:cubicBezTo>
                    <a:pt x="2081" y="401"/>
                    <a:pt x="1229" y="0"/>
                    <a:pt x="402" y="1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6540075" y="4131000"/>
              <a:ext cx="106525" cy="51400"/>
            </a:xfrm>
            <a:custGeom>
              <a:avLst/>
              <a:gdLst/>
              <a:ahLst/>
              <a:cxnLst/>
              <a:rect l="l" t="t" r="r" b="b"/>
              <a:pathLst>
                <a:path w="4261" h="2056" extrusionOk="0">
                  <a:moveTo>
                    <a:pt x="0" y="552"/>
                  </a:moveTo>
                  <a:lnTo>
                    <a:pt x="75" y="1053"/>
                  </a:lnTo>
                  <a:cubicBezTo>
                    <a:pt x="576" y="1679"/>
                    <a:pt x="1378" y="2030"/>
                    <a:pt x="2155" y="2055"/>
                  </a:cubicBezTo>
                  <a:lnTo>
                    <a:pt x="2155" y="2055"/>
                  </a:lnTo>
                  <a:cubicBezTo>
                    <a:pt x="2957" y="2055"/>
                    <a:pt x="3734" y="1704"/>
                    <a:pt x="4261" y="1103"/>
                  </a:cubicBezTo>
                  <a:lnTo>
                    <a:pt x="4261" y="1103"/>
                  </a:lnTo>
                  <a:cubicBezTo>
                    <a:pt x="3759" y="953"/>
                    <a:pt x="3308" y="702"/>
                    <a:pt x="2857" y="476"/>
                  </a:cubicBezTo>
                  <a:lnTo>
                    <a:pt x="2857" y="476"/>
                  </a:lnTo>
                  <a:cubicBezTo>
                    <a:pt x="2381" y="226"/>
                    <a:pt x="1905" y="25"/>
                    <a:pt x="1378" y="0"/>
                  </a:cubicBezTo>
                  <a:lnTo>
                    <a:pt x="1378" y="0"/>
                  </a:lnTo>
                  <a:cubicBezTo>
                    <a:pt x="1353" y="0"/>
                    <a:pt x="1303" y="0"/>
                    <a:pt x="1253" y="0"/>
                  </a:cubicBezTo>
                  <a:lnTo>
                    <a:pt x="1253" y="0"/>
                  </a:lnTo>
                  <a:cubicBezTo>
                    <a:pt x="777" y="0"/>
                    <a:pt x="301" y="176"/>
                    <a:pt x="0" y="5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6540075" y="4130375"/>
              <a:ext cx="106525" cy="52025"/>
            </a:xfrm>
            <a:custGeom>
              <a:avLst/>
              <a:gdLst/>
              <a:ahLst/>
              <a:cxnLst/>
              <a:rect l="l" t="t" r="r" b="b"/>
              <a:pathLst>
                <a:path w="4261" h="2081" fill="none" extrusionOk="0">
                  <a:moveTo>
                    <a:pt x="2857" y="501"/>
                  </a:moveTo>
                  <a:cubicBezTo>
                    <a:pt x="2381" y="251"/>
                    <a:pt x="1905" y="50"/>
                    <a:pt x="1378" y="25"/>
                  </a:cubicBezTo>
                  <a:cubicBezTo>
                    <a:pt x="877" y="0"/>
                    <a:pt x="326" y="176"/>
                    <a:pt x="0" y="577"/>
                  </a:cubicBezTo>
                  <a:lnTo>
                    <a:pt x="75" y="1078"/>
                  </a:lnTo>
                  <a:cubicBezTo>
                    <a:pt x="576" y="1704"/>
                    <a:pt x="1378" y="2055"/>
                    <a:pt x="2155" y="2080"/>
                  </a:cubicBezTo>
                  <a:cubicBezTo>
                    <a:pt x="2957" y="2080"/>
                    <a:pt x="3734" y="1729"/>
                    <a:pt x="4261" y="1128"/>
                  </a:cubicBezTo>
                  <a:cubicBezTo>
                    <a:pt x="3759" y="978"/>
                    <a:pt x="3308" y="727"/>
                    <a:pt x="2857" y="5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6548825" y="4084000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extrusionOk="0">
                  <a:moveTo>
                    <a:pt x="2031" y="176"/>
                  </a:moveTo>
                  <a:cubicBezTo>
                    <a:pt x="1354" y="226"/>
                    <a:pt x="653" y="401"/>
                    <a:pt x="277" y="953"/>
                  </a:cubicBezTo>
                  <a:lnTo>
                    <a:pt x="277" y="953"/>
                  </a:ln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lnTo>
                    <a:pt x="602" y="1680"/>
                  </a:lnTo>
                  <a:cubicBezTo>
                    <a:pt x="878" y="1780"/>
                    <a:pt x="1179" y="1755"/>
                    <a:pt x="1480" y="1730"/>
                  </a:cubicBezTo>
                  <a:lnTo>
                    <a:pt x="1480" y="1730"/>
                  </a:lnTo>
                  <a:cubicBezTo>
                    <a:pt x="2507" y="1554"/>
                    <a:pt x="3434" y="903"/>
                    <a:pt x="3961" y="0"/>
                  </a:cubicBezTo>
                  <a:lnTo>
                    <a:pt x="3961" y="0"/>
                  </a:lnTo>
                  <a:cubicBezTo>
                    <a:pt x="3334" y="201"/>
                    <a:pt x="2683" y="126"/>
                    <a:pt x="2031" y="17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6548825" y="4084000"/>
              <a:ext cx="99025" cy="44500"/>
            </a:xfrm>
            <a:custGeom>
              <a:avLst/>
              <a:gdLst/>
              <a:ahLst/>
              <a:cxnLst/>
              <a:rect l="l" t="t" r="r" b="b"/>
              <a:pathLst>
                <a:path w="3961" h="1780" fill="none" extrusionOk="0">
                  <a:moveTo>
                    <a:pt x="277" y="953"/>
                  </a:moveTo>
                  <a:lnTo>
                    <a:pt x="1" y="1078"/>
                  </a:lnTo>
                  <a:cubicBezTo>
                    <a:pt x="76" y="1354"/>
                    <a:pt x="327" y="1579"/>
                    <a:pt x="602" y="1680"/>
                  </a:cubicBezTo>
                  <a:cubicBezTo>
                    <a:pt x="878" y="1780"/>
                    <a:pt x="1179" y="1755"/>
                    <a:pt x="1480" y="1730"/>
                  </a:cubicBezTo>
                  <a:cubicBezTo>
                    <a:pt x="2507" y="1554"/>
                    <a:pt x="3434" y="903"/>
                    <a:pt x="3961" y="0"/>
                  </a:cubicBezTo>
                  <a:cubicBezTo>
                    <a:pt x="3334" y="201"/>
                    <a:pt x="2683" y="126"/>
                    <a:pt x="2031" y="176"/>
                  </a:cubicBezTo>
                  <a:cubicBezTo>
                    <a:pt x="1354" y="226"/>
                    <a:pt x="653" y="401"/>
                    <a:pt x="277" y="95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6542575" y="4037625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extrusionOk="0">
                  <a:moveTo>
                    <a:pt x="1980" y="352"/>
                  </a:moveTo>
                  <a:cubicBezTo>
                    <a:pt x="1529" y="427"/>
                    <a:pt x="1078" y="502"/>
                    <a:pt x="702" y="728"/>
                  </a:cubicBezTo>
                  <a:lnTo>
                    <a:pt x="702" y="728"/>
                  </a:lnTo>
                  <a:cubicBezTo>
                    <a:pt x="301" y="928"/>
                    <a:pt x="0" y="1354"/>
                    <a:pt x="0" y="1805"/>
                  </a:cubicBezTo>
                  <a:lnTo>
                    <a:pt x="0" y="1805"/>
                  </a:ln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lnTo>
                    <a:pt x="1955" y="1605"/>
                  </a:lnTo>
                  <a:cubicBezTo>
                    <a:pt x="2507" y="1179"/>
                    <a:pt x="2933" y="602"/>
                    <a:pt x="3283" y="1"/>
                  </a:cubicBezTo>
                  <a:lnTo>
                    <a:pt x="3283" y="1"/>
                  </a:lnTo>
                  <a:cubicBezTo>
                    <a:pt x="2882" y="226"/>
                    <a:pt x="2431" y="276"/>
                    <a:pt x="1980" y="3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6542575" y="4037625"/>
              <a:ext cx="82100" cy="55800"/>
            </a:xfrm>
            <a:custGeom>
              <a:avLst/>
              <a:gdLst/>
              <a:ahLst/>
              <a:cxnLst/>
              <a:rect l="l" t="t" r="r" b="b"/>
              <a:pathLst>
                <a:path w="3284" h="2232" fill="none" extrusionOk="0">
                  <a:moveTo>
                    <a:pt x="0" y="1805"/>
                  </a:moveTo>
                  <a:lnTo>
                    <a:pt x="0" y="2081"/>
                  </a:lnTo>
                  <a:cubicBezTo>
                    <a:pt x="677" y="2231"/>
                    <a:pt x="1404" y="2006"/>
                    <a:pt x="1955" y="1605"/>
                  </a:cubicBezTo>
                  <a:cubicBezTo>
                    <a:pt x="2507" y="1179"/>
                    <a:pt x="2933" y="602"/>
                    <a:pt x="3283" y="1"/>
                  </a:cubicBezTo>
                  <a:cubicBezTo>
                    <a:pt x="2882" y="226"/>
                    <a:pt x="2431" y="276"/>
                    <a:pt x="1980" y="352"/>
                  </a:cubicBezTo>
                  <a:cubicBezTo>
                    <a:pt x="1529" y="427"/>
                    <a:pt x="1078" y="502"/>
                    <a:pt x="702" y="728"/>
                  </a:cubicBezTo>
                  <a:cubicBezTo>
                    <a:pt x="301" y="928"/>
                    <a:pt x="0" y="1354"/>
                    <a:pt x="0" y="18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6515000" y="3988125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extrusionOk="0">
                  <a:moveTo>
                    <a:pt x="1504" y="477"/>
                  </a:moveTo>
                  <a:cubicBezTo>
                    <a:pt x="1053" y="703"/>
                    <a:pt x="627" y="1028"/>
                    <a:pt x="351" y="1454"/>
                  </a:cubicBezTo>
                  <a:lnTo>
                    <a:pt x="351" y="1454"/>
                  </a:lnTo>
                  <a:cubicBezTo>
                    <a:pt x="101" y="1906"/>
                    <a:pt x="0" y="2457"/>
                    <a:pt x="201" y="2933"/>
                  </a:cubicBezTo>
                  <a:lnTo>
                    <a:pt x="201" y="2933"/>
                  </a:lnTo>
                  <a:lnTo>
                    <a:pt x="552" y="3058"/>
                  </a:lnTo>
                  <a:cubicBezTo>
                    <a:pt x="1279" y="3159"/>
                    <a:pt x="1980" y="2683"/>
                    <a:pt x="2356" y="2056"/>
                  </a:cubicBezTo>
                  <a:lnTo>
                    <a:pt x="2356" y="2056"/>
                  </a:lnTo>
                  <a:cubicBezTo>
                    <a:pt x="2732" y="1454"/>
                    <a:pt x="2858" y="703"/>
                    <a:pt x="2958" y="1"/>
                  </a:cubicBezTo>
                  <a:lnTo>
                    <a:pt x="2958" y="1"/>
                  </a:lnTo>
                  <a:cubicBezTo>
                    <a:pt x="2457" y="126"/>
                    <a:pt x="1980" y="251"/>
                    <a:pt x="1504" y="4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6515000" y="3988125"/>
              <a:ext cx="73950" cy="78975"/>
            </a:xfrm>
            <a:custGeom>
              <a:avLst/>
              <a:gdLst/>
              <a:ahLst/>
              <a:cxnLst/>
              <a:rect l="l" t="t" r="r" b="b"/>
              <a:pathLst>
                <a:path w="2958" h="3159" fill="none" extrusionOk="0">
                  <a:moveTo>
                    <a:pt x="552" y="3033"/>
                  </a:moveTo>
                  <a:cubicBezTo>
                    <a:pt x="1279" y="3159"/>
                    <a:pt x="1980" y="2683"/>
                    <a:pt x="2356" y="2056"/>
                  </a:cubicBezTo>
                  <a:cubicBezTo>
                    <a:pt x="2732" y="1454"/>
                    <a:pt x="2858" y="703"/>
                    <a:pt x="2958" y="1"/>
                  </a:cubicBezTo>
                  <a:cubicBezTo>
                    <a:pt x="2457" y="126"/>
                    <a:pt x="1980" y="251"/>
                    <a:pt x="1504" y="477"/>
                  </a:cubicBezTo>
                  <a:cubicBezTo>
                    <a:pt x="1053" y="703"/>
                    <a:pt x="627" y="1028"/>
                    <a:pt x="351" y="1454"/>
                  </a:cubicBezTo>
                  <a:cubicBezTo>
                    <a:pt x="101" y="1906"/>
                    <a:pt x="0" y="2457"/>
                    <a:pt x="201" y="29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6469875" y="3953675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extrusionOk="0">
                  <a:moveTo>
                    <a:pt x="653" y="1003"/>
                  </a:moveTo>
                  <a:cubicBezTo>
                    <a:pt x="502" y="1329"/>
                    <a:pt x="327" y="1629"/>
                    <a:pt x="227" y="1955"/>
                  </a:cubicBezTo>
                  <a:lnTo>
                    <a:pt x="227" y="1955"/>
                  </a:lnTo>
                  <a:cubicBezTo>
                    <a:pt x="1" y="2782"/>
                    <a:pt x="377" y="3735"/>
                    <a:pt x="1104" y="4161"/>
                  </a:cubicBezTo>
                  <a:lnTo>
                    <a:pt x="1104" y="4161"/>
                  </a:ln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lnTo>
                    <a:pt x="1956" y="1830"/>
                  </a:lnTo>
                  <a:cubicBezTo>
                    <a:pt x="1906" y="1053"/>
                    <a:pt x="1480" y="251"/>
                    <a:pt x="753" y="0"/>
                  </a:cubicBezTo>
                  <a:lnTo>
                    <a:pt x="753" y="0"/>
                  </a:lnTo>
                  <a:cubicBezTo>
                    <a:pt x="878" y="326"/>
                    <a:pt x="778" y="677"/>
                    <a:pt x="653" y="10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6469875" y="3953675"/>
              <a:ext cx="49525" cy="104025"/>
            </a:xfrm>
            <a:custGeom>
              <a:avLst/>
              <a:gdLst/>
              <a:ahLst/>
              <a:cxnLst/>
              <a:rect l="l" t="t" r="r" b="b"/>
              <a:pathLst>
                <a:path w="1981" h="4161" fill="none" extrusionOk="0">
                  <a:moveTo>
                    <a:pt x="1104" y="4161"/>
                  </a:moveTo>
                  <a:lnTo>
                    <a:pt x="1404" y="4061"/>
                  </a:lnTo>
                  <a:cubicBezTo>
                    <a:pt x="1705" y="3359"/>
                    <a:pt x="1981" y="2607"/>
                    <a:pt x="1956" y="1830"/>
                  </a:cubicBezTo>
                  <a:cubicBezTo>
                    <a:pt x="1906" y="1053"/>
                    <a:pt x="1480" y="251"/>
                    <a:pt x="753" y="0"/>
                  </a:cubicBezTo>
                  <a:cubicBezTo>
                    <a:pt x="878" y="326"/>
                    <a:pt x="778" y="677"/>
                    <a:pt x="653" y="1003"/>
                  </a:cubicBezTo>
                  <a:cubicBezTo>
                    <a:pt x="502" y="1329"/>
                    <a:pt x="327" y="1629"/>
                    <a:pt x="227" y="1955"/>
                  </a:cubicBezTo>
                  <a:cubicBezTo>
                    <a:pt x="1" y="2782"/>
                    <a:pt x="377" y="3735"/>
                    <a:pt x="1104" y="416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6449825" y="4159175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extrusionOk="0">
                  <a:moveTo>
                    <a:pt x="151" y="903"/>
                  </a:moveTo>
                  <a:cubicBezTo>
                    <a:pt x="1" y="1329"/>
                    <a:pt x="51" y="1831"/>
                    <a:pt x="327" y="2206"/>
                  </a:cubicBezTo>
                  <a:lnTo>
                    <a:pt x="327" y="2206"/>
                  </a:lnTo>
                  <a:cubicBezTo>
                    <a:pt x="427" y="2382"/>
                    <a:pt x="577" y="2507"/>
                    <a:pt x="653" y="2683"/>
                  </a:cubicBezTo>
                  <a:lnTo>
                    <a:pt x="653" y="2683"/>
                  </a:lnTo>
                  <a:cubicBezTo>
                    <a:pt x="728" y="2858"/>
                    <a:pt x="753" y="3109"/>
                    <a:pt x="628" y="3234"/>
                  </a:cubicBezTo>
                  <a:lnTo>
                    <a:pt x="628" y="3234"/>
                  </a:lnTo>
                  <a:cubicBezTo>
                    <a:pt x="1003" y="3109"/>
                    <a:pt x="1404" y="2908"/>
                    <a:pt x="1705" y="2607"/>
                  </a:cubicBezTo>
                  <a:lnTo>
                    <a:pt x="1705" y="2607"/>
                  </a:lnTo>
                  <a:cubicBezTo>
                    <a:pt x="1981" y="2307"/>
                    <a:pt x="2181" y="1906"/>
                    <a:pt x="2206" y="1480"/>
                  </a:cubicBezTo>
                  <a:lnTo>
                    <a:pt x="2206" y="1480"/>
                  </a:lnTo>
                  <a:cubicBezTo>
                    <a:pt x="2206" y="1054"/>
                    <a:pt x="2006" y="628"/>
                    <a:pt x="1630" y="402"/>
                  </a:cubicBezTo>
                  <a:lnTo>
                    <a:pt x="1630" y="402"/>
                  </a:ln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6449825" y="4159175"/>
              <a:ext cx="55175" cy="80875"/>
            </a:xfrm>
            <a:custGeom>
              <a:avLst/>
              <a:gdLst/>
              <a:ahLst/>
              <a:cxnLst/>
              <a:rect l="l" t="t" r="r" b="b"/>
              <a:pathLst>
                <a:path w="2207" h="3235" fill="none" extrusionOk="0">
                  <a:moveTo>
                    <a:pt x="1630" y="402"/>
                  </a:moveTo>
                  <a:lnTo>
                    <a:pt x="1129" y="1"/>
                  </a:lnTo>
                  <a:cubicBezTo>
                    <a:pt x="678" y="126"/>
                    <a:pt x="302" y="477"/>
                    <a:pt x="151" y="903"/>
                  </a:cubicBezTo>
                  <a:cubicBezTo>
                    <a:pt x="1" y="1329"/>
                    <a:pt x="51" y="1831"/>
                    <a:pt x="327" y="2206"/>
                  </a:cubicBezTo>
                  <a:cubicBezTo>
                    <a:pt x="427" y="2382"/>
                    <a:pt x="577" y="2507"/>
                    <a:pt x="653" y="2683"/>
                  </a:cubicBezTo>
                  <a:cubicBezTo>
                    <a:pt x="728" y="2858"/>
                    <a:pt x="753" y="3109"/>
                    <a:pt x="628" y="3234"/>
                  </a:cubicBezTo>
                  <a:cubicBezTo>
                    <a:pt x="1003" y="3109"/>
                    <a:pt x="1404" y="2908"/>
                    <a:pt x="1705" y="2607"/>
                  </a:cubicBezTo>
                  <a:cubicBezTo>
                    <a:pt x="1981" y="2307"/>
                    <a:pt x="2181" y="1906"/>
                    <a:pt x="2206" y="1480"/>
                  </a:cubicBezTo>
                  <a:cubicBezTo>
                    <a:pt x="2206" y="1054"/>
                    <a:pt x="2006" y="628"/>
                    <a:pt x="1630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6388425" y="4137250"/>
              <a:ext cx="79600" cy="66450"/>
            </a:xfrm>
            <a:custGeom>
              <a:avLst/>
              <a:gdLst/>
              <a:ahLst/>
              <a:cxnLst/>
              <a:rect l="l" t="t" r="r" b="b"/>
              <a:pathLst>
                <a:path w="3184" h="2658" extrusionOk="0">
                  <a:moveTo>
                    <a:pt x="1028" y="452"/>
                  </a:moveTo>
                  <a:cubicBezTo>
                    <a:pt x="778" y="778"/>
                    <a:pt x="678" y="1179"/>
                    <a:pt x="577" y="1580"/>
                  </a:cubicBezTo>
                  <a:lnTo>
                    <a:pt x="577" y="1580"/>
                  </a:lnTo>
                  <a:cubicBezTo>
                    <a:pt x="452" y="1981"/>
                    <a:pt x="302" y="2382"/>
                    <a:pt x="1" y="2657"/>
                  </a:cubicBezTo>
                  <a:lnTo>
                    <a:pt x="1" y="2657"/>
                  </a:lnTo>
                  <a:cubicBezTo>
                    <a:pt x="878" y="2607"/>
                    <a:pt x="1755" y="2231"/>
                    <a:pt x="2432" y="1655"/>
                  </a:cubicBezTo>
                  <a:lnTo>
                    <a:pt x="2432" y="1655"/>
                  </a:lnTo>
                  <a:cubicBezTo>
                    <a:pt x="2833" y="1304"/>
                    <a:pt x="3184" y="828"/>
                    <a:pt x="3184" y="302"/>
                  </a:cubicBezTo>
                  <a:lnTo>
                    <a:pt x="3184" y="302"/>
                  </a:lnTo>
                  <a:lnTo>
                    <a:pt x="2106" y="26"/>
                  </a:lnTo>
                  <a:cubicBezTo>
                    <a:pt x="2031" y="1"/>
                    <a:pt x="1956" y="1"/>
                    <a:pt x="1855" y="1"/>
                  </a:cubicBezTo>
                  <a:lnTo>
                    <a:pt x="1855" y="1"/>
                  </a:lnTo>
                  <a:cubicBezTo>
                    <a:pt x="1555" y="1"/>
                    <a:pt x="1229" y="201"/>
                    <a:pt x="1028" y="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6388425" y="4134750"/>
              <a:ext cx="79600" cy="68950"/>
            </a:xfrm>
            <a:custGeom>
              <a:avLst/>
              <a:gdLst/>
              <a:ahLst/>
              <a:cxnLst/>
              <a:rect l="l" t="t" r="r" b="b"/>
              <a:pathLst>
                <a:path w="3184" h="2758" fill="none" extrusionOk="0">
                  <a:moveTo>
                    <a:pt x="3184" y="402"/>
                  </a:moveTo>
                  <a:lnTo>
                    <a:pt x="2106" y="126"/>
                  </a:lnTo>
                  <a:cubicBezTo>
                    <a:pt x="1730" y="1"/>
                    <a:pt x="1279" y="226"/>
                    <a:pt x="1028" y="552"/>
                  </a:cubicBezTo>
                  <a:cubicBezTo>
                    <a:pt x="778" y="878"/>
                    <a:pt x="678" y="1279"/>
                    <a:pt x="577" y="1680"/>
                  </a:cubicBezTo>
                  <a:cubicBezTo>
                    <a:pt x="452" y="2081"/>
                    <a:pt x="302" y="2482"/>
                    <a:pt x="1" y="2757"/>
                  </a:cubicBezTo>
                  <a:cubicBezTo>
                    <a:pt x="878" y="2707"/>
                    <a:pt x="1755" y="2331"/>
                    <a:pt x="2432" y="1755"/>
                  </a:cubicBezTo>
                  <a:cubicBezTo>
                    <a:pt x="2833" y="1404"/>
                    <a:pt x="3184" y="928"/>
                    <a:pt x="3184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6349575" y="4098400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2407" y="26"/>
                  </a:moveTo>
                  <a:cubicBezTo>
                    <a:pt x="1981" y="76"/>
                    <a:pt x="1580" y="277"/>
                    <a:pt x="1204" y="502"/>
                  </a:cubicBezTo>
                  <a:lnTo>
                    <a:pt x="1204" y="502"/>
                  </a:lnTo>
                  <a:cubicBezTo>
                    <a:pt x="828" y="703"/>
                    <a:pt x="427" y="928"/>
                    <a:pt x="1" y="1003"/>
                  </a:cubicBezTo>
                  <a:lnTo>
                    <a:pt x="1" y="1003"/>
                  </a:lnTo>
                  <a:cubicBezTo>
                    <a:pt x="678" y="1304"/>
                    <a:pt x="1379" y="1580"/>
                    <a:pt x="2106" y="1580"/>
                  </a:cubicBezTo>
                  <a:lnTo>
                    <a:pt x="2106" y="1580"/>
                  </a:lnTo>
                  <a:cubicBezTo>
                    <a:pt x="2833" y="1580"/>
                    <a:pt x="3610" y="1304"/>
                    <a:pt x="4011" y="678"/>
                  </a:cubicBezTo>
                  <a:lnTo>
                    <a:pt x="4011" y="678"/>
                  </a:lnTo>
                  <a:lnTo>
                    <a:pt x="3585" y="402"/>
                  </a:lnTo>
                  <a:cubicBezTo>
                    <a:pt x="3359" y="126"/>
                    <a:pt x="2983" y="1"/>
                    <a:pt x="2633" y="1"/>
                  </a:cubicBezTo>
                  <a:lnTo>
                    <a:pt x="2633" y="1"/>
                  </a:lnTo>
                  <a:cubicBezTo>
                    <a:pt x="2557" y="1"/>
                    <a:pt x="2482" y="1"/>
                    <a:pt x="24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6349575" y="4097150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4011" y="728"/>
                  </a:moveTo>
                  <a:lnTo>
                    <a:pt x="3585" y="452"/>
                  </a:lnTo>
                  <a:cubicBezTo>
                    <a:pt x="3309" y="126"/>
                    <a:pt x="2833" y="1"/>
                    <a:pt x="2407" y="76"/>
                  </a:cubicBezTo>
                  <a:cubicBezTo>
                    <a:pt x="1981" y="126"/>
                    <a:pt x="1580" y="327"/>
                    <a:pt x="1204" y="552"/>
                  </a:cubicBezTo>
                  <a:cubicBezTo>
                    <a:pt x="828" y="753"/>
                    <a:pt x="427" y="978"/>
                    <a:pt x="1" y="1053"/>
                  </a:cubicBezTo>
                  <a:cubicBezTo>
                    <a:pt x="678" y="1354"/>
                    <a:pt x="1379" y="1630"/>
                    <a:pt x="2106" y="1630"/>
                  </a:cubicBezTo>
                  <a:cubicBezTo>
                    <a:pt x="2833" y="1630"/>
                    <a:pt x="3610" y="1354"/>
                    <a:pt x="4011" y="7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6362750" y="404890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0" y="1"/>
                  </a:moveTo>
                  <a:cubicBezTo>
                    <a:pt x="326" y="577"/>
                    <a:pt x="652" y="1179"/>
                    <a:pt x="1228" y="1505"/>
                  </a:cubicBezTo>
                  <a:lnTo>
                    <a:pt x="1228" y="1505"/>
                  </a:lnTo>
                  <a:cubicBezTo>
                    <a:pt x="1830" y="1830"/>
                    <a:pt x="2582" y="1830"/>
                    <a:pt x="3258" y="1705"/>
                  </a:cubicBezTo>
                  <a:lnTo>
                    <a:pt x="3258" y="1705"/>
                  </a:ln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lnTo>
                    <a:pt x="3083" y="477"/>
                  </a:lnTo>
                  <a:cubicBezTo>
                    <a:pt x="2832" y="327"/>
                    <a:pt x="2532" y="252"/>
                    <a:pt x="2231" y="201"/>
                  </a:cubicBezTo>
                  <a:lnTo>
                    <a:pt x="2231" y="201"/>
                  </a:lnTo>
                  <a:cubicBezTo>
                    <a:pt x="1504" y="76"/>
                    <a:pt x="752" y="1"/>
                    <a:pt x="25" y="1"/>
                  </a:cubicBezTo>
                  <a:lnTo>
                    <a:pt x="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6362750" y="404890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1228" y="1505"/>
                  </a:moveTo>
                  <a:cubicBezTo>
                    <a:pt x="1830" y="1830"/>
                    <a:pt x="2582" y="1830"/>
                    <a:pt x="3258" y="1705"/>
                  </a:cubicBezTo>
                  <a:lnTo>
                    <a:pt x="3534" y="1229"/>
                  </a:lnTo>
                  <a:cubicBezTo>
                    <a:pt x="3534" y="928"/>
                    <a:pt x="3334" y="653"/>
                    <a:pt x="3083" y="477"/>
                  </a:cubicBezTo>
                  <a:cubicBezTo>
                    <a:pt x="2832" y="327"/>
                    <a:pt x="2532" y="252"/>
                    <a:pt x="2231" y="201"/>
                  </a:cubicBezTo>
                  <a:cubicBezTo>
                    <a:pt x="1504" y="76"/>
                    <a:pt x="752" y="1"/>
                    <a:pt x="0" y="1"/>
                  </a:cubicBezTo>
                  <a:cubicBezTo>
                    <a:pt x="326" y="577"/>
                    <a:pt x="652" y="1179"/>
                    <a:pt x="1228" y="150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6404100" y="3973725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extrusionOk="0">
                  <a:moveTo>
                    <a:pt x="527" y="2256"/>
                  </a:moveTo>
                  <a:cubicBezTo>
                    <a:pt x="827" y="2958"/>
                    <a:pt x="1404" y="3584"/>
                    <a:pt x="2156" y="3760"/>
                  </a:cubicBezTo>
                  <a:lnTo>
                    <a:pt x="2156" y="3760"/>
                  </a:ln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lnTo>
                    <a:pt x="2883" y="2832"/>
                  </a:lnTo>
                  <a:cubicBezTo>
                    <a:pt x="2858" y="2607"/>
                    <a:pt x="2757" y="2381"/>
                    <a:pt x="2632" y="2156"/>
                  </a:cubicBezTo>
                  <a:lnTo>
                    <a:pt x="2632" y="2156"/>
                  </a:lnTo>
                  <a:cubicBezTo>
                    <a:pt x="2081" y="1153"/>
                    <a:pt x="1028" y="552"/>
                    <a:pt x="0" y="0"/>
                  </a:cubicBezTo>
                  <a:lnTo>
                    <a:pt x="0" y="0"/>
                  </a:lnTo>
                  <a:cubicBezTo>
                    <a:pt x="101" y="752"/>
                    <a:pt x="201" y="1554"/>
                    <a:pt x="527" y="2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6404100" y="3973725"/>
              <a:ext cx="72700" cy="94000"/>
            </a:xfrm>
            <a:custGeom>
              <a:avLst/>
              <a:gdLst/>
              <a:ahLst/>
              <a:cxnLst/>
              <a:rect l="l" t="t" r="r" b="b"/>
              <a:pathLst>
                <a:path w="2908" h="3760" fill="none" extrusionOk="0">
                  <a:moveTo>
                    <a:pt x="2156" y="3760"/>
                  </a:moveTo>
                  <a:lnTo>
                    <a:pt x="2707" y="3534"/>
                  </a:lnTo>
                  <a:cubicBezTo>
                    <a:pt x="2858" y="3334"/>
                    <a:pt x="2908" y="3083"/>
                    <a:pt x="2883" y="2832"/>
                  </a:cubicBezTo>
                  <a:cubicBezTo>
                    <a:pt x="2858" y="2607"/>
                    <a:pt x="2757" y="2381"/>
                    <a:pt x="2632" y="2156"/>
                  </a:cubicBezTo>
                  <a:cubicBezTo>
                    <a:pt x="2081" y="1153"/>
                    <a:pt x="1028" y="552"/>
                    <a:pt x="0" y="0"/>
                  </a:cubicBezTo>
                  <a:cubicBezTo>
                    <a:pt x="101" y="752"/>
                    <a:pt x="201" y="1554"/>
                    <a:pt x="527" y="2256"/>
                  </a:cubicBezTo>
                  <a:cubicBezTo>
                    <a:pt x="827" y="2958"/>
                    <a:pt x="1404" y="3584"/>
                    <a:pt x="215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6428525" y="4039550"/>
              <a:ext cx="148525" cy="139675"/>
            </a:xfrm>
            <a:custGeom>
              <a:avLst/>
              <a:gdLst/>
              <a:ahLst/>
              <a:cxnLst/>
              <a:rect l="l" t="t" r="r" b="b"/>
              <a:pathLst>
                <a:path w="5941" h="5587" extrusionOk="0">
                  <a:moveTo>
                    <a:pt x="2974" y="0"/>
                  </a:moveTo>
                  <a:cubicBezTo>
                    <a:pt x="2853" y="0"/>
                    <a:pt x="2730" y="8"/>
                    <a:pt x="2607" y="24"/>
                  </a:cubicBezTo>
                  <a:cubicBezTo>
                    <a:pt x="1079" y="250"/>
                    <a:pt x="1" y="1628"/>
                    <a:pt x="201" y="3157"/>
                  </a:cubicBezTo>
                  <a:cubicBezTo>
                    <a:pt x="409" y="4563"/>
                    <a:pt x="1591" y="5587"/>
                    <a:pt x="2968" y="5587"/>
                  </a:cubicBezTo>
                  <a:cubicBezTo>
                    <a:pt x="3089" y="5587"/>
                    <a:pt x="3211" y="5579"/>
                    <a:pt x="3334" y="5563"/>
                  </a:cubicBezTo>
                  <a:cubicBezTo>
                    <a:pt x="4863" y="5362"/>
                    <a:pt x="5941" y="3959"/>
                    <a:pt x="5740" y="2430"/>
                  </a:cubicBezTo>
                  <a:cubicBezTo>
                    <a:pt x="5556" y="1024"/>
                    <a:pt x="4354" y="0"/>
                    <a:pt x="2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6428525" y="40351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fill="none" extrusionOk="0">
                  <a:moveTo>
                    <a:pt x="5740" y="2607"/>
                  </a:moveTo>
                  <a:cubicBezTo>
                    <a:pt x="5941" y="4136"/>
                    <a:pt x="4863" y="5539"/>
                    <a:pt x="3334" y="5740"/>
                  </a:cubicBezTo>
                  <a:cubicBezTo>
                    <a:pt x="1805" y="5940"/>
                    <a:pt x="427" y="4863"/>
                    <a:pt x="201" y="3334"/>
                  </a:cubicBezTo>
                  <a:cubicBezTo>
                    <a:pt x="1" y="1805"/>
                    <a:pt x="1079" y="427"/>
                    <a:pt x="2607" y="201"/>
                  </a:cubicBezTo>
                  <a:cubicBezTo>
                    <a:pt x="4136" y="1"/>
                    <a:pt x="5540" y="1078"/>
                    <a:pt x="5740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6457350" y="404265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6457350" y="404265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206" y="5439"/>
                  </a:moveTo>
                  <a:cubicBezTo>
                    <a:pt x="1379" y="5539"/>
                    <a:pt x="577" y="5263"/>
                    <a:pt x="1" y="4762"/>
                  </a:cubicBezTo>
                  <a:cubicBezTo>
                    <a:pt x="352" y="4862"/>
                    <a:pt x="753" y="4913"/>
                    <a:pt x="1154" y="4862"/>
                  </a:cubicBezTo>
                  <a:cubicBezTo>
                    <a:pt x="2682" y="4662"/>
                    <a:pt x="3735" y="3258"/>
                    <a:pt x="3535" y="1730"/>
                  </a:cubicBezTo>
                  <a:cubicBezTo>
                    <a:pt x="3459" y="1028"/>
                    <a:pt x="3109" y="426"/>
                    <a:pt x="2632" y="0"/>
                  </a:cubicBezTo>
                  <a:cubicBezTo>
                    <a:pt x="3635" y="301"/>
                    <a:pt x="4437" y="1178"/>
                    <a:pt x="4587" y="2306"/>
                  </a:cubicBezTo>
                  <a:cubicBezTo>
                    <a:pt x="4788" y="3835"/>
                    <a:pt x="3710" y="5238"/>
                    <a:pt x="2206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7337675" y="41548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7337675" y="4154800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7301350" y="410655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7301350" y="4106550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7326400" y="4040775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7326400" y="4040775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fill="none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7365250" y="4005675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7365250" y="4005675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fill="none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7408500" y="3971850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7408500" y="3971850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fill="none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7469900" y="3974975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7469900" y="3974975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fill="none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7417250" y="41717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7417250" y="4171725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7468650" y="4161075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7468650" y="4161075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fill="none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7500600" y="4132250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7500600" y="4132250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fill="none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7512500" y="40915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7512500" y="4091525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7497450" y="4023850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7497450" y="4023850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fill="none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440450" y="4230625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7440450" y="4230625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fill="none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7444825" y="4242525"/>
              <a:ext cx="150400" cy="54525"/>
            </a:xfrm>
            <a:custGeom>
              <a:avLst/>
              <a:gdLst/>
              <a:ahLst/>
              <a:cxnLst/>
              <a:rect l="l" t="t" r="r" b="b"/>
              <a:pathLst>
                <a:path w="6016" h="2181" extrusionOk="0">
                  <a:moveTo>
                    <a:pt x="51" y="1980"/>
                  </a:moveTo>
                  <a:cubicBezTo>
                    <a:pt x="728" y="1304"/>
                    <a:pt x="1605" y="827"/>
                    <a:pt x="2532" y="627"/>
                  </a:cubicBezTo>
                  <a:cubicBezTo>
                    <a:pt x="2532" y="627"/>
                    <a:pt x="2532" y="627"/>
                    <a:pt x="2532" y="627"/>
                  </a:cubicBezTo>
                  <a:cubicBezTo>
                    <a:pt x="2557" y="602"/>
                    <a:pt x="2582" y="602"/>
                    <a:pt x="2607" y="602"/>
                  </a:cubicBezTo>
                  <a:cubicBezTo>
                    <a:pt x="2682" y="602"/>
                    <a:pt x="2758" y="577"/>
                    <a:pt x="2833" y="552"/>
                  </a:cubicBezTo>
                  <a:cubicBezTo>
                    <a:pt x="2858" y="552"/>
                    <a:pt x="2883" y="552"/>
                    <a:pt x="2908" y="552"/>
                  </a:cubicBezTo>
                  <a:cubicBezTo>
                    <a:pt x="2983" y="301"/>
                    <a:pt x="3234" y="75"/>
                    <a:pt x="3484" y="25"/>
                  </a:cubicBezTo>
                  <a:cubicBezTo>
                    <a:pt x="3560" y="0"/>
                    <a:pt x="3610" y="50"/>
                    <a:pt x="3610" y="101"/>
                  </a:cubicBezTo>
                  <a:cubicBezTo>
                    <a:pt x="3635" y="151"/>
                    <a:pt x="3610" y="201"/>
                    <a:pt x="3535" y="226"/>
                  </a:cubicBezTo>
                  <a:cubicBezTo>
                    <a:pt x="3384" y="251"/>
                    <a:pt x="3234" y="376"/>
                    <a:pt x="3134" y="527"/>
                  </a:cubicBezTo>
                  <a:cubicBezTo>
                    <a:pt x="3434" y="502"/>
                    <a:pt x="3735" y="502"/>
                    <a:pt x="4036" y="527"/>
                  </a:cubicBezTo>
                  <a:cubicBezTo>
                    <a:pt x="4061" y="502"/>
                    <a:pt x="4061" y="502"/>
                    <a:pt x="4061" y="502"/>
                  </a:cubicBezTo>
                  <a:cubicBezTo>
                    <a:pt x="4412" y="201"/>
                    <a:pt x="4913" y="50"/>
                    <a:pt x="5364" y="101"/>
                  </a:cubicBezTo>
                  <a:cubicBezTo>
                    <a:pt x="5439" y="126"/>
                    <a:pt x="5464" y="176"/>
                    <a:pt x="5464" y="226"/>
                  </a:cubicBezTo>
                  <a:cubicBezTo>
                    <a:pt x="5464" y="276"/>
                    <a:pt x="5414" y="326"/>
                    <a:pt x="5339" y="326"/>
                  </a:cubicBezTo>
                  <a:cubicBezTo>
                    <a:pt x="4988" y="276"/>
                    <a:pt x="4637" y="376"/>
                    <a:pt x="4337" y="552"/>
                  </a:cubicBezTo>
                  <a:cubicBezTo>
                    <a:pt x="4888" y="627"/>
                    <a:pt x="5439" y="802"/>
                    <a:pt x="5941" y="1053"/>
                  </a:cubicBezTo>
                  <a:cubicBezTo>
                    <a:pt x="5991" y="1078"/>
                    <a:pt x="6016" y="1153"/>
                    <a:pt x="5991" y="1203"/>
                  </a:cubicBezTo>
                  <a:cubicBezTo>
                    <a:pt x="5966" y="1228"/>
                    <a:pt x="5941" y="1253"/>
                    <a:pt x="5916" y="1253"/>
                  </a:cubicBezTo>
                  <a:cubicBezTo>
                    <a:pt x="5890" y="1253"/>
                    <a:pt x="5865" y="1253"/>
                    <a:pt x="5840" y="1228"/>
                  </a:cubicBezTo>
                  <a:cubicBezTo>
                    <a:pt x="5364" y="1003"/>
                    <a:pt x="4838" y="827"/>
                    <a:pt x="4311" y="752"/>
                  </a:cubicBezTo>
                  <a:cubicBezTo>
                    <a:pt x="4387" y="1128"/>
                    <a:pt x="4687" y="1454"/>
                    <a:pt x="5038" y="1554"/>
                  </a:cubicBezTo>
                  <a:cubicBezTo>
                    <a:pt x="5088" y="1579"/>
                    <a:pt x="5113" y="1629"/>
                    <a:pt x="5113" y="1705"/>
                  </a:cubicBezTo>
                  <a:cubicBezTo>
                    <a:pt x="5088" y="1730"/>
                    <a:pt x="5063" y="1755"/>
                    <a:pt x="5013" y="1755"/>
                  </a:cubicBezTo>
                  <a:cubicBezTo>
                    <a:pt x="5013" y="1780"/>
                    <a:pt x="4988" y="1755"/>
                    <a:pt x="4963" y="1755"/>
                  </a:cubicBezTo>
                  <a:cubicBezTo>
                    <a:pt x="4512" y="1604"/>
                    <a:pt x="4161" y="1203"/>
                    <a:pt x="4086" y="727"/>
                  </a:cubicBezTo>
                  <a:cubicBezTo>
                    <a:pt x="3735" y="702"/>
                    <a:pt x="3359" y="702"/>
                    <a:pt x="3008" y="752"/>
                  </a:cubicBezTo>
                  <a:cubicBezTo>
                    <a:pt x="3008" y="752"/>
                    <a:pt x="3008" y="752"/>
                    <a:pt x="2983" y="752"/>
                  </a:cubicBezTo>
                  <a:cubicBezTo>
                    <a:pt x="2983" y="752"/>
                    <a:pt x="2958" y="752"/>
                    <a:pt x="2958" y="752"/>
                  </a:cubicBezTo>
                  <a:lnTo>
                    <a:pt x="2958" y="752"/>
                  </a:lnTo>
                  <a:cubicBezTo>
                    <a:pt x="2933" y="752"/>
                    <a:pt x="2908" y="777"/>
                    <a:pt x="2883" y="777"/>
                  </a:cubicBezTo>
                  <a:cubicBezTo>
                    <a:pt x="2833" y="777"/>
                    <a:pt x="2808" y="777"/>
                    <a:pt x="2758" y="802"/>
                  </a:cubicBezTo>
                  <a:cubicBezTo>
                    <a:pt x="3108" y="1304"/>
                    <a:pt x="3660" y="1680"/>
                    <a:pt x="4286" y="1830"/>
                  </a:cubicBezTo>
                  <a:cubicBezTo>
                    <a:pt x="4337" y="1830"/>
                    <a:pt x="4362" y="1880"/>
                    <a:pt x="4362" y="1955"/>
                  </a:cubicBezTo>
                  <a:cubicBezTo>
                    <a:pt x="4362" y="1980"/>
                    <a:pt x="4311" y="2030"/>
                    <a:pt x="4261" y="2030"/>
                  </a:cubicBezTo>
                  <a:cubicBezTo>
                    <a:pt x="4261" y="2030"/>
                    <a:pt x="4236" y="2030"/>
                    <a:pt x="4236" y="2030"/>
                  </a:cubicBezTo>
                  <a:cubicBezTo>
                    <a:pt x="3535" y="1880"/>
                    <a:pt x="2908" y="1429"/>
                    <a:pt x="2532" y="827"/>
                  </a:cubicBezTo>
                  <a:cubicBezTo>
                    <a:pt x="1655" y="1053"/>
                    <a:pt x="828" y="1504"/>
                    <a:pt x="201" y="2131"/>
                  </a:cubicBezTo>
                  <a:cubicBezTo>
                    <a:pt x="151" y="2181"/>
                    <a:pt x="101" y="2181"/>
                    <a:pt x="51" y="2131"/>
                  </a:cubicBezTo>
                  <a:cubicBezTo>
                    <a:pt x="1" y="2106"/>
                    <a:pt x="1" y="2030"/>
                    <a:pt x="51" y="198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7416625" y="4152925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7416625" y="4152925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fill="none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7416625" y="4152925"/>
              <a:ext cx="43275" cy="403525"/>
            </a:xfrm>
            <a:custGeom>
              <a:avLst/>
              <a:gdLst/>
              <a:ahLst/>
              <a:cxnLst/>
              <a:rect l="l" t="t" r="r" b="b"/>
              <a:pathLst>
                <a:path w="1731" h="16141" extrusionOk="0">
                  <a:moveTo>
                    <a:pt x="903" y="16116"/>
                  </a:moveTo>
                  <a:cubicBezTo>
                    <a:pt x="1079" y="16141"/>
                    <a:pt x="1254" y="16091"/>
                    <a:pt x="1404" y="15965"/>
                  </a:cubicBezTo>
                  <a:cubicBezTo>
                    <a:pt x="527" y="10802"/>
                    <a:pt x="627" y="5464"/>
                    <a:pt x="1730" y="351"/>
                  </a:cubicBezTo>
                  <a:lnTo>
                    <a:pt x="1304" y="0"/>
                  </a:lnTo>
                  <a:cubicBezTo>
                    <a:pt x="126" y="5289"/>
                    <a:pt x="1" y="10802"/>
                    <a:pt x="903" y="1611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7378425" y="4172350"/>
              <a:ext cx="73950" cy="83975"/>
            </a:xfrm>
            <a:custGeom>
              <a:avLst/>
              <a:gdLst/>
              <a:ahLst/>
              <a:cxnLst/>
              <a:rect l="l" t="t" r="r" b="b"/>
              <a:pathLst>
                <a:path w="2958" h="3359" extrusionOk="0">
                  <a:moveTo>
                    <a:pt x="451" y="1028"/>
                  </a:moveTo>
                  <a:cubicBezTo>
                    <a:pt x="0" y="1730"/>
                    <a:pt x="25" y="2682"/>
                    <a:pt x="476" y="3359"/>
                  </a:cubicBezTo>
                  <a:lnTo>
                    <a:pt x="476" y="3359"/>
                  </a:lnTo>
                  <a:cubicBezTo>
                    <a:pt x="702" y="2958"/>
                    <a:pt x="1078" y="2682"/>
                    <a:pt x="1479" y="2431"/>
                  </a:cubicBezTo>
                  <a:lnTo>
                    <a:pt x="1479" y="2431"/>
                  </a:lnTo>
                  <a:cubicBezTo>
                    <a:pt x="1855" y="2181"/>
                    <a:pt x="2281" y="1930"/>
                    <a:pt x="2556" y="1579"/>
                  </a:cubicBezTo>
                  <a:lnTo>
                    <a:pt x="2556" y="1579"/>
                  </a:lnTo>
                  <a:cubicBezTo>
                    <a:pt x="2832" y="1203"/>
                    <a:pt x="2957" y="677"/>
                    <a:pt x="2707" y="301"/>
                  </a:cubicBezTo>
                  <a:lnTo>
                    <a:pt x="2707" y="301"/>
                  </a:lnTo>
                  <a:lnTo>
                    <a:pt x="2556" y="25"/>
                  </a:lnTo>
                  <a:cubicBezTo>
                    <a:pt x="2456" y="0"/>
                    <a:pt x="2381" y="0"/>
                    <a:pt x="2306" y="0"/>
                  </a:cubicBezTo>
                  <a:lnTo>
                    <a:pt x="2306" y="0"/>
                  </a:lnTo>
                  <a:cubicBezTo>
                    <a:pt x="1554" y="0"/>
                    <a:pt x="827" y="401"/>
                    <a:pt x="451" y="10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7378425" y="4169850"/>
              <a:ext cx="73950" cy="86475"/>
            </a:xfrm>
            <a:custGeom>
              <a:avLst/>
              <a:gdLst/>
              <a:ahLst/>
              <a:cxnLst/>
              <a:rect l="l" t="t" r="r" b="b"/>
              <a:pathLst>
                <a:path w="2958" h="3459" fill="none" extrusionOk="0">
                  <a:moveTo>
                    <a:pt x="2556" y="125"/>
                  </a:moveTo>
                  <a:lnTo>
                    <a:pt x="2707" y="376"/>
                  </a:lnTo>
                  <a:cubicBezTo>
                    <a:pt x="2957" y="777"/>
                    <a:pt x="2832" y="1303"/>
                    <a:pt x="2556" y="1679"/>
                  </a:cubicBezTo>
                  <a:cubicBezTo>
                    <a:pt x="2281" y="2030"/>
                    <a:pt x="1855" y="2281"/>
                    <a:pt x="1479" y="2531"/>
                  </a:cubicBezTo>
                  <a:cubicBezTo>
                    <a:pt x="1078" y="2782"/>
                    <a:pt x="702" y="3058"/>
                    <a:pt x="476" y="3459"/>
                  </a:cubicBezTo>
                  <a:cubicBezTo>
                    <a:pt x="25" y="2782"/>
                    <a:pt x="0" y="1830"/>
                    <a:pt x="451" y="1128"/>
                  </a:cubicBezTo>
                  <a:cubicBezTo>
                    <a:pt x="877" y="426"/>
                    <a:pt x="1729" y="0"/>
                    <a:pt x="2556" y="1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7312000" y="4137250"/>
              <a:ext cx="106550" cy="51400"/>
            </a:xfrm>
            <a:custGeom>
              <a:avLst/>
              <a:gdLst/>
              <a:ahLst/>
              <a:cxnLst/>
              <a:rect l="l" t="t" r="r" b="b"/>
              <a:pathLst>
                <a:path w="4262" h="2056" extrusionOk="0">
                  <a:moveTo>
                    <a:pt x="2883" y="1"/>
                  </a:moveTo>
                  <a:cubicBezTo>
                    <a:pt x="2356" y="26"/>
                    <a:pt x="1880" y="226"/>
                    <a:pt x="1404" y="452"/>
                  </a:cubicBezTo>
                  <a:lnTo>
                    <a:pt x="1404" y="452"/>
                  </a:lnTo>
                  <a:cubicBezTo>
                    <a:pt x="953" y="677"/>
                    <a:pt x="502" y="953"/>
                    <a:pt x="0" y="1104"/>
                  </a:cubicBezTo>
                  <a:lnTo>
                    <a:pt x="0" y="1104"/>
                  </a:lnTo>
                  <a:cubicBezTo>
                    <a:pt x="527" y="1705"/>
                    <a:pt x="1304" y="2056"/>
                    <a:pt x="2106" y="2031"/>
                  </a:cubicBezTo>
                  <a:lnTo>
                    <a:pt x="2106" y="2031"/>
                  </a:lnTo>
                  <a:cubicBezTo>
                    <a:pt x="2883" y="2031"/>
                    <a:pt x="3660" y="1655"/>
                    <a:pt x="4186" y="1053"/>
                  </a:cubicBezTo>
                  <a:lnTo>
                    <a:pt x="4186" y="1053"/>
                  </a:lnTo>
                  <a:lnTo>
                    <a:pt x="4261" y="527"/>
                  </a:lnTo>
                  <a:cubicBezTo>
                    <a:pt x="3960" y="176"/>
                    <a:pt x="3459" y="1"/>
                    <a:pt x="2983" y="1"/>
                  </a:cubicBezTo>
                  <a:lnTo>
                    <a:pt x="2983" y="1"/>
                  </a:lnTo>
                  <a:cubicBezTo>
                    <a:pt x="2958" y="1"/>
                    <a:pt x="2908" y="1"/>
                    <a:pt x="2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7312000" y="4136625"/>
              <a:ext cx="106550" cy="52025"/>
            </a:xfrm>
            <a:custGeom>
              <a:avLst/>
              <a:gdLst/>
              <a:ahLst/>
              <a:cxnLst/>
              <a:rect l="l" t="t" r="r" b="b"/>
              <a:pathLst>
                <a:path w="4262" h="2081" fill="none" extrusionOk="0">
                  <a:moveTo>
                    <a:pt x="1404" y="477"/>
                  </a:moveTo>
                  <a:cubicBezTo>
                    <a:pt x="1880" y="251"/>
                    <a:pt x="2356" y="51"/>
                    <a:pt x="2883" y="26"/>
                  </a:cubicBezTo>
                  <a:cubicBezTo>
                    <a:pt x="3384" y="1"/>
                    <a:pt x="3935" y="151"/>
                    <a:pt x="4261" y="552"/>
                  </a:cubicBezTo>
                  <a:lnTo>
                    <a:pt x="4186" y="1078"/>
                  </a:lnTo>
                  <a:cubicBezTo>
                    <a:pt x="3660" y="1680"/>
                    <a:pt x="2883" y="2056"/>
                    <a:pt x="2106" y="2056"/>
                  </a:cubicBezTo>
                  <a:cubicBezTo>
                    <a:pt x="1304" y="2081"/>
                    <a:pt x="527" y="1730"/>
                    <a:pt x="0" y="1129"/>
                  </a:cubicBezTo>
                  <a:cubicBezTo>
                    <a:pt x="502" y="978"/>
                    <a:pt x="953" y="702"/>
                    <a:pt x="1404" y="4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7310125" y="4090275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extrusionOk="0">
                  <a:moveTo>
                    <a:pt x="2506" y="1704"/>
                  </a:moveTo>
                  <a:cubicBezTo>
                    <a:pt x="2807" y="1754"/>
                    <a:pt x="3108" y="1780"/>
                    <a:pt x="3384" y="1679"/>
                  </a:cubicBezTo>
                  <a:lnTo>
                    <a:pt x="3384" y="1679"/>
                  </a:lnTo>
                  <a:cubicBezTo>
                    <a:pt x="3659" y="1579"/>
                    <a:pt x="3910" y="1353"/>
                    <a:pt x="3985" y="1078"/>
                  </a:cubicBezTo>
                  <a:lnTo>
                    <a:pt x="3985" y="1078"/>
                  </a:lnTo>
                  <a:lnTo>
                    <a:pt x="3684" y="952"/>
                  </a:lnTo>
                  <a:cubicBezTo>
                    <a:pt x="3334" y="401"/>
                    <a:pt x="2607" y="201"/>
                    <a:pt x="1955" y="175"/>
                  </a:cubicBezTo>
                  <a:lnTo>
                    <a:pt x="1955" y="175"/>
                  </a:lnTo>
                  <a:cubicBezTo>
                    <a:pt x="1303" y="125"/>
                    <a:pt x="627" y="201"/>
                    <a:pt x="0" y="0"/>
                  </a:cubicBezTo>
                  <a:lnTo>
                    <a:pt x="0" y="0"/>
                  </a:lnTo>
                  <a:cubicBezTo>
                    <a:pt x="527" y="902"/>
                    <a:pt x="1479" y="1554"/>
                    <a:pt x="2506" y="17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7310125" y="4090275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fill="none" extrusionOk="0">
                  <a:moveTo>
                    <a:pt x="3684" y="952"/>
                  </a:moveTo>
                  <a:lnTo>
                    <a:pt x="3985" y="1078"/>
                  </a:lnTo>
                  <a:cubicBezTo>
                    <a:pt x="3910" y="1353"/>
                    <a:pt x="3659" y="1579"/>
                    <a:pt x="3384" y="1679"/>
                  </a:cubicBezTo>
                  <a:cubicBezTo>
                    <a:pt x="3108" y="1780"/>
                    <a:pt x="2807" y="1754"/>
                    <a:pt x="2506" y="1704"/>
                  </a:cubicBezTo>
                  <a:cubicBezTo>
                    <a:pt x="1479" y="1554"/>
                    <a:pt x="527" y="902"/>
                    <a:pt x="0" y="0"/>
                  </a:cubicBezTo>
                  <a:cubicBezTo>
                    <a:pt x="627" y="201"/>
                    <a:pt x="1303" y="125"/>
                    <a:pt x="1955" y="175"/>
                  </a:cubicBezTo>
                  <a:cubicBezTo>
                    <a:pt x="2607" y="201"/>
                    <a:pt x="3334" y="401"/>
                    <a:pt x="3684" y="9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7333925" y="4043900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extrusionOk="0">
                  <a:moveTo>
                    <a:pt x="1329" y="1579"/>
                  </a:moveTo>
                  <a:cubicBezTo>
                    <a:pt x="1880" y="2005"/>
                    <a:pt x="2582" y="2231"/>
                    <a:pt x="3259" y="2081"/>
                  </a:cubicBezTo>
                  <a:lnTo>
                    <a:pt x="3259" y="2081"/>
                  </a:lnTo>
                  <a:lnTo>
                    <a:pt x="3259" y="1780"/>
                  </a:lnTo>
                  <a:cubicBezTo>
                    <a:pt x="3284" y="1354"/>
                    <a:pt x="2983" y="928"/>
                    <a:pt x="2582" y="702"/>
                  </a:cubicBezTo>
                  <a:lnTo>
                    <a:pt x="2582" y="702"/>
                  </a:lnTo>
                  <a:cubicBezTo>
                    <a:pt x="2206" y="477"/>
                    <a:pt x="1730" y="401"/>
                    <a:pt x="1304" y="351"/>
                  </a:cubicBezTo>
                  <a:lnTo>
                    <a:pt x="1304" y="351"/>
                  </a:lnTo>
                  <a:cubicBezTo>
                    <a:pt x="853" y="276"/>
                    <a:pt x="402" y="226"/>
                    <a:pt x="1" y="0"/>
                  </a:cubicBezTo>
                  <a:lnTo>
                    <a:pt x="1" y="0"/>
                  </a:lnTo>
                  <a:cubicBezTo>
                    <a:pt x="351" y="602"/>
                    <a:pt x="752" y="1178"/>
                    <a:pt x="1329" y="15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7333925" y="4043900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fill="none" extrusionOk="0">
                  <a:moveTo>
                    <a:pt x="3259" y="1780"/>
                  </a:moveTo>
                  <a:lnTo>
                    <a:pt x="3259" y="2081"/>
                  </a:lnTo>
                  <a:cubicBezTo>
                    <a:pt x="2582" y="2231"/>
                    <a:pt x="1880" y="2005"/>
                    <a:pt x="1329" y="1579"/>
                  </a:cubicBezTo>
                  <a:cubicBezTo>
                    <a:pt x="752" y="1178"/>
                    <a:pt x="351" y="602"/>
                    <a:pt x="1" y="0"/>
                  </a:cubicBezTo>
                  <a:cubicBezTo>
                    <a:pt x="402" y="226"/>
                    <a:pt x="853" y="276"/>
                    <a:pt x="1304" y="351"/>
                  </a:cubicBezTo>
                  <a:cubicBezTo>
                    <a:pt x="1730" y="401"/>
                    <a:pt x="2206" y="477"/>
                    <a:pt x="2582" y="702"/>
                  </a:cubicBezTo>
                  <a:cubicBezTo>
                    <a:pt x="2983" y="928"/>
                    <a:pt x="3284" y="1354"/>
                    <a:pt x="3259" y="178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7369650" y="3993775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extrusionOk="0">
                  <a:moveTo>
                    <a:pt x="602" y="2081"/>
                  </a:moveTo>
                  <a:cubicBezTo>
                    <a:pt x="978" y="2707"/>
                    <a:pt x="1679" y="3183"/>
                    <a:pt x="2406" y="3058"/>
                  </a:cubicBezTo>
                  <a:lnTo>
                    <a:pt x="2406" y="3058"/>
                  </a:lnTo>
                  <a:lnTo>
                    <a:pt x="2732" y="2958"/>
                  </a:lnTo>
                  <a:cubicBezTo>
                    <a:pt x="2932" y="2482"/>
                    <a:pt x="2857" y="1930"/>
                    <a:pt x="2582" y="1479"/>
                  </a:cubicBezTo>
                  <a:lnTo>
                    <a:pt x="2582" y="1479"/>
                  </a:lnTo>
                  <a:cubicBezTo>
                    <a:pt x="2331" y="1053"/>
                    <a:pt x="1905" y="727"/>
                    <a:pt x="1429" y="502"/>
                  </a:cubicBezTo>
                  <a:lnTo>
                    <a:pt x="1429" y="502"/>
                  </a:lnTo>
                  <a:cubicBezTo>
                    <a:pt x="978" y="276"/>
                    <a:pt x="476" y="151"/>
                    <a:pt x="0" y="0"/>
                  </a:cubicBezTo>
                  <a:lnTo>
                    <a:pt x="0" y="0"/>
                  </a:lnTo>
                  <a:cubicBezTo>
                    <a:pt x="100" y="727"/>
                    <a:pt x="226" y="1454"/>
                    <a:pt x="602" y="20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7369650" y="3993775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fill="none" extrusionOk="0">
                  <a:moveTo>
                    <a:pt x="2406" y="3058"/>
                  </a:moveTo>
                  <a:cubicBezTo>
                    <a:pt x="1679" y="3183"/>
                    <a:pt x="978" y="2707"/>
                    <a:pt x="602" y="2081"/>
                  </a:cubicBezTo>
                  <a:cubicBezTo>
                    <a:pt x="226" y="1454"/>
                    <a:pt x="100" y="727"/>
                    <a:pt x="0" y="0"/>
                  </a:cubicBezTo>
                  <a:cubicBezTo>
                    <a:pt x="476" y="151"/>
                    <a:pt x="978" y="276"/>
                    <a:pt x="1429" y="502"/>
                  </a:cubicBezTo>
                  <a:cubicBezTo>
                    <a:pt x="1905" y="727"/>
                    <a:pt x="2331" y="1053"/>
                    <a:pt x="2582" y="1479"/>
                  </a:cubicBezTo>
                  <a:cubicBezTo>
                    <a:pt x="2857" y="1930"/>
                    <a:pt x="2932" y="2482"/>
                    <a:pt x="2732" y="295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7439200" y="3959925"/>
              <a:ext cx="49525" cy="104050"/>
            </a:xfrm>
            <a:custGeom>
              <a:avLst/>
              <a:gdLst/>
              <a:ahLst/>
              <a:cxnLst/>
              <a:rect l="l" t="t" r="r" b="b"/>
              <a:pathLst>
                <a:path w="1981" h="4162" extrusionOk="0">
                  <a:moveTo>
                    <a:pt x="25" y="1831"/>
                  </a:moveTo>
                  <a:cubicBezTo>
                    <a:pt x="0" y="2608"/>
                    <a:pt x="276" y="3359"/>
                    <a:pt x="551" y="4061"/>
                  </a:cubicBezTo>
                  <a:lnTo>
                    <a:pt x="551" y="4061"/>
                  </a:lnTo>
                  <a:lnTo>
                    <a:pt x="877" y="4161"/>
                  </a:lnTo>
                  <a:cubicBezTo>
                    <a:pt x="1604" y="3710"/>
                    <a:pt x="1980" y="2758"/>
                    <a:pt x="1729" y="1956"/>
                  </a:cubicBezTo>
                  <a:lnTo>
                    <a:pt x="1729" y="1956"/>
                  </a:lnTo>
                  <a:cubicBezTo>
                    <a:pt x="1654" y="1630"/>
                    <a:pt x="1454" y="1329"/>
                    <a:pt x="1328" y="1004"/>
                  </a:cubicBezTo>
                  <a:lnTo>
                    <a:pt x="1328" y="1004"/>
                  </a:lnTo>
                  <a:cubicBezTo>
                    <a:pt x="1203" y="678"/>
                    <a:pt x="1103" y="327"/>
                    <a:pt x="1228" y="1"/>
                  </a:cubicBezTo>
                  <a:lnTo>
                    <a:pt x="1228" y="1"/>
                  </a:lnTo>
                  <a:cubicBezTo>
                    <a:pt x="501" y="252"/>
                    <a:pt x="75" y="1054"/>
                    <a:pt x="25" y="18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7439200" y="3959300"/>
              <a:ext cx="49525" cy="104675"/>
            </a:xfrm>
            <a:custGeom>
              <a:avLst/>
              <a:gdLst/>
              <a:ahLst/>
              <a:cxnLst/>
              <a:rect l="l" t="t" r="r" b="b"/>
              <a:pathLst>
                <a:path w="1981" h="4187" fill="none" extrusionOk="0">
                  <a:moveTo>
                    <a:pt x="877" y="4186"/>
                  </a:moveTo>
                  <a:lnTo>
                    <a:pt x="551" y="4086"/>
                  </a:lnTo>
                  <a:cubicBezTo>
                    <a:pt x="276" y="3384"/>
                    <a:pt x="0" y="2633"/>
                    <a:pt x="25" y="1856"/>
                  </a:cubicBezTo>
                  <a:cubicBezTo>
                    <a:pt x="75" y="1079"/>
                    <a:pt x="501" y="277"/>
                    <a:pt x="1228" y="1"/>
                  </a:cubicBezTo>
                  <a:cubicBezTo>
                    <a:pt x="1103" y="352"/>
                    <a:pt x="1203" y="703"/>
                    <a:pt x="1328" y="1029"/>
                  </a:cubicBezTo>
                  <a:cubicBezTo>
                    <a:pt x="1454" y="1354"/>
                    <a:pt x="1654" y="1655"/>
                    <a:pt x="1729" y="1981"/>
                  </a:cubicBezTo>
                  <a:cubicBezTo>
                    <a:pt x="1980" y="2783"/>
                    <a:pt x="1604" y="3735"/>
                    <a:pt x="877" y="418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7453600" y="4165450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extrusionOk="0">
                  <a:moveTo>
                    <a:pt x="552" y="402"/>
                  </a:moveTo>
                  <a:cubicBezTo>
                    <a:pt x="201" y="602"/>
                    <a:pt x="1" y="1053"/>
                    <a:pt x="1" y="1454"/>
                  </a:cubicBezTo>
                  <a:lnTo>
                    <a:pt x="1" y="1454"/>
                  </a:lnTo>
                  <a:cubicBezTo>
                    <a:pt x="1" y="1880"/>
                    <a:pt x="201" y="2281"/>
                    <a:pt x="502" y="2582"/>
                  </a:cubicBezTo>
                  <a:lnTo>
                    <a:pt x="502" y="2582"/>
                  </a:lnTo>
                  <a:cubicBezTo>
                    <a:pt x="803" y="2908"/>
                    <a:pt x="1179" y="3108"/>
                    <a:pt x="1580" y="3234"/>
                  </a:cubicBezTo>
                  <a:lnTo>
                    <a:pt x="1580" y="3234"/>
                  </a:lnTo>
                  <a:cubicBezTo>
                    <a:pt x="1454" y="3108"/>
                    <a:pt x="1454" y="2858"/>
                    <a:pt x="1554" y="2682"/>
                  </a:cubicBezTo>
                  <a:lnTo>
                    <a:pt x="1554" y="2682"/>
                  </a:lnTo>
                  <a:cubicBezTo>
                    <a:pt x="1630" y="2507"/>
                    <a:pt x="1780" y="2382"/>
                    <a:pt x="1880" y="2206"/>
                  </a:cubicBezTo>
                  <a:lnTo>
                    <a:pt x="1880" y="2206"/>
                  </a:lnTo>
                  <a:cubicBezTo>
                    <a:pt x="2131" y="1830"/>
                    <a:pt x="2206" y="1329"/>
                    <a:pt x="2056" y="903"/>
                  </a:cubicBezTo>
                  <a:lnTo>
                    <a:pt x="2056" y="903"/>
                  </a:lnTo>
                  <a:cubicBezTo>
                    <a:pt x="1880" y="477"/>
                    <a:pt x="1529" y="126"/>
                    <a:pt x="1078" y="1"/>
                  </a:cubicBezTo>
                  <a:lnTo>
                    <a:pt x="10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7453600" y="4165450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fill="none" extrusionOk="0">
                  <a:moveTo>
                    <a:pt x="552" y="402"/>
                  </a:moveTo>
                  <a:lnTo>
                    <a:pt x="1078" y="1"/>
                  </a:lnTo>
                  <a:cubicBezTo>
                    <a:pt x="1529" y="126"/>
                    <a:pt x="1880" y="477"/>
                    <a:pt x="2056" y="903"/>
                  </a:cubicBezTo>
                  <a:cubicBezTo>
                    <a:pt x="2206" y="1329"/>
                    <a:pt x="2131" y="1830"/>
                    <a:pt x="1880" y="2206"/>
                  </a:cubicBezTo>
                  <a:cubicBezTo>
                    <a:pt x="1780" y="2382"/>
                    <a:pt x="1630" y="2507"/>
                    <a:pt x="1554" y="2682"/>
                  </a:cubicBezTo>
                  <a:cubicBezTo>
                    <a:pt x="1454" y="2858"/>
                    <a:pt x="1454" y="3108"/>
                    <a:pt x="1580" y="3234"/>
                  </a:cubicBezTo>
                  <a:cubicBezTo>
                    <a:pt x="1179" y="3108"/>
                    <a:pt x="803" y="2883"/>
                    <a:pt x="502" y="2582"/>
                  </a:cubicBezTo>
                  <a:cubicBezTo>
                    <a:pt x="201" y="2281"/>
                    <a:pt x="1" y="1880"/>
                    <a:pt x="1" y="1454"/>
                  </a:cubicBezTo>
                  <a:cubicBezTo>
                    <a:pt x="1" y="1053"/>
                    <a:pt x="201" y="602"/>
                    <a:pt x="552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7489950" y="4143525"/>
              <a:ext cx="80225" cy="65800"/>
            </a:xfrm>
            <a:custGeom>
              <a:avLst/>
              <a:gdLst/>
              <a:ahLst/>
              <a:cxnLst/>
              <a:rect l="l" t="t" r="r" b="b"/>
              <a:pathLst>
                <a:path w="3209" h="2632" extrusionOk="0">
                  <a:moveTo>
                    <a:pt x="1078" y="25"/>
                  </a:moveTo>
                  <a:lnTo>
                    <a:pt x="25" y="301"/>
                  </a:lnTo>
                  <a:cubicBezTo>
                    <a:pt x="0" y="827"/>
                    <a:pt x="351" y="1304"/>
                    <a:pt x="752" y="1655"/>
                  </a:cubicBezTo>
                  <a:lnTo>
                    <a:pt x="752" y="1655"/>
                  </a:lnTo>
                  <a:cubicBezTo>
                    <a:pt x="1429" y="2231"/>
                    <a:pt x="2306" y="2582"/>
                    <a:pt x="3208" y="2632"/>
                  </a:cubicBezTo>
                  <a:lnTo>
                    <a:pt x="3208" y="2632"/>
                  </a:lnTo>
                  <a:cubicBezTo>
                    <a:pt x="2907" y="2356"/>
                    <a:pt x="2757" y="1955"/>
                    <a:pt x="2632" y="1579"/>
                  </a:cubicBezTo>
                  <a:lnTo>
                    <a:pt x="2632" y="1579"/>
                  </a:lnTo>
                  <a:cubicBezTo>
                    <a:pt x="2506" y="1178"/>
                    <a:pt x="2406" y="777"/>
                    <a:pt x="2156" y="452"/>
                  </a:cubicBezTo>
                  <a:lnTo>
                    <a:pt x="2156" y="452"/>
                  </a:lnTo>
                  <a:cubicBezTo>
                    <a:pt x="1955" y="176"/>
                    <a:pt x="1654" y="0"/>
                    <a:pt x="1329" y="0"/>
                  </a:cubicBezTo>
                  <a:lnTo>
                    <a:pt x="1329" y="0"/>
                  </a:lnTo>
                  <a:cubicBezTo>
                    <a:pt x="1253" y="0"/>
                    <a:pt x="1178" y="0"/>
                    <a:pt x="1078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7489950" y="4141025"/>
              <a:ext cx="80225" cy="68300"/>
            </a:xfrm>
            <a:custGeom>
              <a:avLst/>
              <a:gdLst/>
              <a:ahLst/>
              <a:cxnLst/>
              <a:rect l="l" t="t" r="r" b="b"/>
              <a:pathLst>
                <a:path w="3209" h="2732" fill="none" extrusionOk="0">
                  <a:moveTo>
                    <a:pt x="25" y="401"/>
                  </a:moveTo>
                  <a:lnTo>
                    <a:pt x="1078" y="125"/>
                  </a:lnTo>
                  <a:cubicBezTo>
                    <a:pt x="1479" y="0"/>
                    <a:pt x="1905" y="226"/>
                    <a:pt x="2156" y="552"/>
                  </a:cubicBezTo>
                  <a:cubicBezTo>
                    <a:pt x="2406" y="877"/>
                    <a:pt x="2506" y="1278"/>
                    <a:pt x="2632" y="1679"/>
                  </a:cubicBezTo>
                  <a:cubicBezTo>
                    <a:pt x="2757" y="2055"/>
                    <a:pt x="2907" y="2456"/>
                    <a:pt x="3208" y="2732"/>
                  </a:cubicBezTo>
                  <a:cubicBezTo>
                    <a:pt x="2306" y="2682"/>
                    <a:pt x="1429" y="2331"/>
                    <a:pt x="752" y="1755"/>
                  </a:cubicBezTo>
                  <a:cubicBezTo>
                    <a:pt x="351" y="1404"/>
                    <a:pt x="0" y="927"/>
                    <a:pt x="25" y="4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7508750" y="4104675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426" y="401"/>
                  </a:moveTo>
                  <a:lnTo>
                    <a:pt x="0" y="677"/>
                  </a:lnTo>
                  <a:cubicBezTo>
                    <a:pt x="401" y="1279"/>
                    <a:pt x="1153" y="1579"/>
                    <a:pt x="1905" y="1579"/>
                  </a:cubicBezTo>
                  <a:lnTo>
                    <a:pt x="1905" y="1579"/>
                  </a:lnTo>
                  <a:cubicBezTo>
                    <a:pt x="2632" y="1579"/>
                    <a:pt x="3333" y="1304"/>
                    <a:pt x="4010" y="1003"/>
                  </a:cubicBezTo>
                  <a:lnTo>
                    <a:pt x="4010" y="1003"/>
                  </a:lnTo>
                  <a:cubicBezTo>
                    <a:pt x="3584" y="928"/>
                    <a:pt x="3183" y="702"/>
                    <a:pt x="2807" y="502"/>
                  </a:cubicBezTo>
                  <a:lnTo>
                    <a:pt x="2807" y="502"/>
                  </a:lnTo>
                  <a:cubicBezTo>
                    <a:pt x="2431" y="276"/>
                    <a:pt x="2030" y="76"/>
                    <a:pt x="1604" y="0"/>
                  </a:cubicBezTo>
                  <a:lnTo>
                    <a:pt x="1604" y="0"/>
                  </a:lnTo>
                  <a:cubicBezTo>
                    <a:pt x="1529" y="0"/>
                    <a:pt x="1454" y="0"/>
                    <a:pt x="1379" y="0"/>
                  </a:cubicBezTo>
                  <a:lnTo>
                    <a:pt x="1379" y="0"/>
                  </a:lnTo>
                  <a:cubicBezTo>
                    <a:pt x="1003" y="0"/>
                    <a:pt x="652" y="126"/>
                    <a:pt x="426" y="4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7508750" y="4103425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0" y="727"/>
                  </a:moveTo>
                  <a:lnTo>
                    <a:pt x="426" y="451"/>
                  </a:lnTo>
                  <a:cubicBezTo>
                    <a:pt x="702" y="126"/>
                    <a:pt x="1178" y="0"/>
                    <a:pt x="1604" y="50"/>
                  </a:cubicBezTo>
                  <a:cubicBezTo>
                    <a:pt x="2030" y="126"/>
                    <a:pt x="2431" y="326"/>
                    <a:pt x="2807" y="552"/>
                  </a:cubicBezTo>
                  <a:cubicBezTo>
                    <a:pt x="3183" y="752"/>
                    <a:pt x="3584" y="978"/>
                    <a:pt x="4010" y="1053"/>
                  </a:cubicBezTo>
                  <a:cubicBezTo>
                    <a:pt x="3333" y="1354"/>
                    <a:pt x="2632" y="1629"/>
                    <a:pt x="1905" y="1629"/>
                  </a:cubicBezTo>
                  <a:cubicBezTo>
                    <a:pt x="1153" y="1629"/>
                    <a:pt x="401" y="1329"/>
                    <a:pt x="0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7507475" y="40551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1304" y="201"/>
                  </a:moveTo>
                  <a:cubicBezTo>
                    <a:pt x="1003" y="251"/>
                    <a:pt x="703" y="326"/>
                    <a:pt x="452" y="477"/>
                  </a:cubicBezTo>
                  <a:lnTo>
                    <a:pt x="452" y="477"/>
                  </a:lnTo>
                  <a:cubicBezTo>
                    <a:pt x="201" y="652"/>
                    <a:pt x="1" y="903"/>
                    <a:pt x="1" y="1204"/>
                  </a:cubicBezTo>
                  <a:lnTo>
                    <a:pt x="1" y="1204"/>
                  </a:lnTo>
                  <a:lnTo>
                    <a:pt x="277" y="1680"/>
                  </a:lnTo>
                  <a:cubicBezTo>
                    <a:pt x="953" y="1805"/>
                    <a:pt x="1705" y="1830"/>
                    <a:pt x="2307" y="1479"/>
                  </a:cubicBezTo>
                  <a:lnTo>
                    <a:pt x="2307" y="1479"/>
                  </a:lnTo>
                  <a:cubicBezTo>
                    <a:pt x="2858" y="1153"/>
                    <a:pt x="3209" y="577"/>
                    <a:pt x="3535" y="1"/>
                  </a:cubicBezTo>
                  <a:lnTo>
                    <a:pt x="3535" y="1"/>
                  </a:lnTo>
                  <a:lnTo>
                    <a:pt x="3510" y="1"/>
                  </a:lnTo>
                  <a:lnTo>
                    <a:pt x="3510" y="1"/>
                  </a:lnTo>
                  <a:cubicBezTo>
                    <a:pt x="2783" y="1"/>
                    <a:pt x="2031" y="76"/>
                    <a:pt x="1304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7507475" y="4055175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2307" y="1479"/>
                  </a:moveTo>
                  <a:cubicBezTo>
                    <a:pt x="1705" y="1830"/>
                    <a:pt x="953" y="1805"/>
                    <a:pt x="277" y="1680"/>
                  </a:cubicBezTo>
                  <a:lnTo>
                    <a:pt x="1" y="1204"/>
                  </a:lnTo>
                  <a:cubicBezTo>
                    <a:pt x="1" y="903"/>
                    <a:pt x="201" y="652"/>
                    <a:pt x="452" y="477"/>
                  </a:cubicBezTo>
                  <a:cubicBezTo>
                    <a:pt x="703" y="326"/>
                    <a:pt x="1003" y="251"/>
                    <a:pt x="1304" y="201"/>
                  </a:cubicBezTo>
                  <a:cubicBezTo>
                    <a:pt x="2031" y="76"/>
                    <a:pt x="2783" y="1"/>
                    <a:pt x="3535" y="1"/>
                  </a:cubicBezTo>
                  <a:cubicBezTo>
                    <a:pt x="3209" y="577"/>
                    <a:pt x="2858" y="1153"/>
                    <a:pt x="2307" y="147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7481800" y="3979975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extrusionOk="0">
                  <a:moveTo>
                    <a:pt x="276" y="2156"/>
                  </a:moveTo>
                  <a:cubicBezTo>
                    <a:pt x="151" y="2357"/>
                    <a:pt x="51" y="2608"/>
                    <a:pt x="25" y="2833"/>
                  </a:cubicBezTo>
                  <a:lnTo>
                    <a:pt x="25" y="2833"/>
                  </a:lnTo>
                  <a:cubicBezTo>
                    <a:pt x="0" y="3084"/>
                    <a:pt x="51" y="3334"/>
                    <a:pt x="176" y="3535"/>
                  </a:cubicBezTo>
                  <a:lnTo>
                    <a:pt x="176" y="3535"/>
                  </a:lnTo>
                  <a:lnTo>
                    <a:pt x="752" y="3760"/>
                  </a:lnTo>
                  <a:cubicBezTo>
                    <a:pt x="1504" y="3585"/>
                    <a:pt x="2081" y="2933"/>
                    <a:pt x="2381" y="2232"/>
                  </a:cubicBezTo>
                  <a:lnTo>
                    <a:pt x="2381" y="2232"/>
                  </a:lnTo>
                  <a:cubicBezTo>
                    <a:pt x="2707" y="1530"/>
                    <a:pt x="2807" y="753"/>
                    <a:pt x="2883" y="1"/>
                  </a:cubicBezTo>
                  <a:lnTo>
                    <a:pt x="2883" y="1"/>
                  </a:lnTo>
                  <a:cubicBezTo>
                    <a:pt x="1880" y="552"/>
                    <a:pt x="827" y="1154"/>
                    <a:pt x="276" y="2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7481800" y="3979975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fill="none" extrusionOk="0">
                  <a:moveTo>
                    <a:pt x="752" y="3760"/>
                  </a:moveTo>
                  <a:lnTo>
                    <a:pt x="176" y="3535"/>
                  </a:lnTo>
                  <a:cubicBezTo>
                    <a:pt x="51" y="3334"/>
                    <a:pt x="0" y="3084"/>
                    <a:pt x="25" y="2833"/>
                  </a:cubicBezTo>
                  <a:cubicBezTo>
                    <a:pt x="51" y="2608"/>
                    <a:pt x="151" y="2357"/>
                    <a:pt x="276" y="2156"/>
                  </a:cubicBezTo>
                  <a:cubicBezTo>
                    <a:pt x="827" y="1154"/>
                    <a:pt x="1880" y="552"/>
                    <a:pt x="2883" y="1"/>
                  </a:cubicBezTo>
                  <a:cubicBezTo>
                    <a:pt x="2807" y="753"/>
                    <a:pt x="2707" y="1530"/>
                    <a:pt x="2381" y="2232"/>
                  </a:cubicBezTo>
                  <a:cubicBezTo>
                    <a:pt x="2081" y="2933"/>
                    <a:pt x="1504" y="3585"/>
                    <a:pt x="752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7381550" y="4045800"/>
              <a:ext cx="147900" cy="139075"/>
            </a:xfrm>
            <a:custGeom>
              <a:avLst/>
              <a:gdLst/>
              <a:ahLst/>
              <a:cxnLst/>
              <a:rect l="l" t="t" r="r" b="b"/>
              <a:pathLst>
                <a:path w="5916" h="5563" extrusionOk="0">
                  <a:moveTo>
                    <a:pt x="2967" y="1"/>
                  </a:moveTo>
                  <a:cubicBezTo>
                    <a:pt x="1587" y="1"/>
                    <a:pt x="385" y="1025"/>
                    <a:pt x="201" y="2431"/>
                  </a:cubicBezTo>
                  <a:cubicBezTo>
                    <a:pt x="0" y="3960"/>
                    <a:pt x="1078" y="5338"/>
                    <a:pt x="2607" y="5538"/>
                  </a:cubicBezTo>
                  <a:cubicBezTo>
                    <a:pt x="2730" y="5555"/>
                    <a:pt x="2853" y="5563"/>
                    <a:pt x="2975" y="5563"/>
                  </a:cubicBezTo>
                  <a:cubicBezTo>
                    <a:pt x="4333" y="5563"/>
                    <a:pt x="5531" y="4561"/>
                    <a:pt x="5715" y="3158"/>
                  </a:cubicBezTo>
                  <a:cubicBezTo>
                    <a:pt x="5915" y="1629"/>
                    <a:pt x="4837" y="225"/>
                    <a:pt x="3334" y="25"/>
                  </a:cubicBezTo>
                  <a:cubicBezTo>
                    <a:pt x="3211" y="9"/>
                    <a:pt x="3088" y="1"/>
                    <a:pt x="2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7381550" y="4041400"/>
              <a:ext cx="147900" cy="147875"/>
            </a:xfrm>
            <a:custGeom>
              <a:avLst/>
              <a:gdLst/>
              <a:ahLst/>
              <a:cxnLst/>
              <a:rect l="l" t="t" r="r" b="b"/>
              <a:pathLst>
                <a:path w="5916" h="5915" fill="none" extrusionOk="0">
                  <a:moveTo>
                    <a:pt x="201" y="2607"/>
                  </a:moveTo>
                  <a:cubicBezTo>
                    <a:pt x="0" y="4136"/>
                    <a:pt x="1078" y="5514"/>
                    <a:pt x="2607" y="5714"/>
                  </a:cubicBezTo>
                  <a:cubicBezTo>
                    <a:pt x="4111" y="5915"/>
                    <a:pt x="5514" y="4862"/>
                    <a:pt x="5715" y="3334"/>
                  </a:cubicBezTo>
                  <a:cubicBezTo>
                    <a:pt x="5915" y="1805"/>
                    <a:pt x="4837" y="401"/>
                    <a:pt x="3334" y="201"/>
                  </a:cubicBezTo>
                  <a:cubicBezTo>
                    <a:pt x="1805" y="0"/>
                    <a:pt x="401" y="1078"/>
                    <a:pt x="201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7381550" y="404890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7060750" y="3806425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7060750" y="3806425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fill="none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7093325" y="3717450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7093325" y="3717450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fill="none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7086425" y="3595900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7086425" y="3595900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fill="none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7049475" y="3531375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7049475" y="3531375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fill="none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6983050" y="3468075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6983050" y="3468075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fill="none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6880300" y="3474350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6880300" y="3474350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fill="none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6969275" y="3837125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6969275" y="3837125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fill="none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3"/>
            <p:cNvSpPr/>
            <p:nvPr/>
          </p:nvSpPr>
          <p:spPr>
            <a:xfrm>
              <a:off x="6870275" y="3818325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3"/>
            <p:cNvSpPr/>
            <p:nvPr/>
          </p:nvSpPr>
          <p:spPr>
            <a:xfrm>
              <a:off x="6870275" y="3818325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fill="none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6751225" y="3764450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6751225" y="3764450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fill="none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6724900" y="3689875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6724900" y="3689875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fill="none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6747450" y="3564575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6747450" y="3564575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fill="none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6717375" y="3990650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6717375" y="3990650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fill="none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6778150" y="4008175"/>
              <a:ext cx="249400" cy="169200"/>
            </a:xfrm>
            <a:custGeom>
              <a:avLst/>
              <a:gdLst/>
              <a:ahLst/>
              <a:cxnLst/>
              <a:rect l="l" t="t" r="r" b="b"/>
              <a:pathLst>
                <a:path w="9976" h="6768" extrusionOk="0">
                  <a:moveTo>
                    <a:pt x="9926" y="6442"/>
                  </a:moveTo>
                  <a:cubicBezTo>
                    <a:pt x="9149" y="4863"/>
                    <a:pt x="7896" y="3535"/>
                    <a:pt x="6392" y="2607"/>
                  </a:cubicBezTo>
                  <a:cubicBezTo>
                    <a:pt x="6392" y="2607"/>
                    <a:pt x="6392" y="2607"/>
                    <a:pt x="6392" y="2607"/>
                  </a:cubicBezTo>
                  <a:cubicBezTo>
                    <a:pt x="6367" y="2582"/>
                    <a:pt x="6317" y="2557"/>
                    <a:pt x="6267" y="2532"/>
                  </a:cubicBezTo>
                  <a:cubicBezTo>
                    <a:pt x="6141" y="2457"/>
                    <a:pt x="6016" y="2382"/>
                    <a:pt x="5866" y="2307"/>
                  </a:cubicBezTo>
                  <a:cubicBezTo>
                    <a:pt x="5841" y="2307"/>
                    <a:pt x="5815" y="2282"/>
                    <a:pt x="5790" y="2256"/>
                  </a:cubicBezTo>
                  <a:cubicBezTo>
                    <a:pt x="5765" y="1755"/>
                    <a:pt x="5490" y="1254"/>
                    <a:pt x="5064" y="978"/>
                  </a:cubicBezTo>
                  <a:cubicBezTo>
                    <a:pt x="4963" y="903"/>
                    <a:pt x="4838" y="953"/>
                    <a:pt x="4788" y="1053"/>
                  </a:cubicBezTo>
                  <a:cubicBezTo>
                    <a:pt x="4738" y="1129"/>
                    <a:pt x="4763" y="1254"/>
                    <a:pt x="4863" y="1304"/>
                  </a:cubicBezTo>
                  <a:cubicBezTo>
                    <a:pt x="5139" y="1480"/>
                    <a:pt x="5314" y="1755"/>
                    <a:pt x="5389" y="2081"/>
                  </a:cubicBezTo>
                  <a:cubicBezTo>
                    <a:pt x="4863" y="1855"/>
                    <a:pt x="4337" y="1655"/>
                    <a:pt x="3785" y="1530"/>
                  </a:cubicBezTo>
                  <a:cubicBezTo>
                    <a:pt x="3785" y="1505"/>
                    <a:pt x="3785" y="1480"/>
                    <a:pt x="3785" y="1480"/>
                  </a:cubicBezTo>
                  <a:cubicBezTo>
                    <a:pt x="3334" y="753"/>
                    <a:pt x="2557" y="201"/>
                    <a:pt x="1730" y="26"/>
                  </a:cubicBezTo>
                  <a:cubicBezTo>
                    <a:pt x="1630" y="1"/>
                    <a:pt x="1505" y="76"/>
                    <a:pt x="1505" y="176"/>
                  </a:cubicBezTo>
                  <a:cubicBezTo>
                    <a:pt x="1480" y="277"/>
                    <a:pt x="1530" y="377"/>
                    <a:pt x="1630" y="402"/>
                  </a:cubicBezTo>
                  <a:cubicBezTo>
                    <a:pt x="2282" y="552"/>
                    <a:pt x="2858" y="903"/>
                    <a:pt x="3259" y="1404"/>
                  </a:cubicBezTo>
                  <a:cubicBezTo>
                    <a:pt x="2231" y="1229"/>
                    <a:pt x="1204" y="1204"/>
                    <a:pt x="176" y="1354"/>
                  </a:cubicBezTo>
                  <a:cubicBezTo>
                    <a:pt x="51" y="1354"/>
                    <a:pt x="1" y="1454"/>
                    <a:pt x="1" y="1555"/>
                  </a:cubicBezTo>
                  <a:cubicBezTo>
                    <a:pt x="26" y="1630"/>
                    <a:pt x="51" y="1680"/>
                    <a:pt x="101" y="1705"/>
                  </a:cubicBezTo>
                  <a:cubicBezTo>
                    <a:pt x="151" y="1730"/>
                    <a:pt x="176" y="1730"/>
                    <a:pt x="226" y="1730"/>
                  </a:cubicBezTo>
                  <a:cubicBezTo>
                    <a:pt x="1204" y="1580"/>
                    <a:pt x="2231" y="1605"/>
                    <a:pt x="3209" y="1805"/>
                  </a:cubicBezTo>
                  <a:cubicBezTo>
                    <a:pt x="2833" y="2382"/>
                    <a:pt x="2156" y="2783"/>
                    <a:pt x="1455" y="2758"/>
                  </a:cubicBezTo>
                  <a:cubicBezTo>
                    <a:pt x="1329" y="2758"/>
                    <a:pt x="1254" y="2858"/>
                    <a:pt x="1254" y="2958"/>
                  </a:cubicBezTo>
                  <a:cubicBezTo>
                    <a:pt x="1254" y="3033"/>
                    <a:pt x="1304" y="3109"/>
                    <a:pt x="1354" y="3134"/>
                  </a:cubicBezTo>
                  <a:cubicBezTo>
                    <a:pt x="1379" y="3159"/>
                    <a:pt x="1404" y="3159"/>
                    <a:pt x="1455" y="3159"/>
                  </a:cubicBezTo>
                  <a:cubicBezTo>
                    <a:pt x="2332" y="3159"/>
                    <a:pt x="3184" y="2657"/>
                    <a:pt x="3610" y="1881"/>
                  </a:cubicBezTo>
                  <a:cubicBezTo>
                    <a:pt x="4236" y="2031"/>
                    <a:pt x="4863" y="2256"/>
                    <a:pt x="5465" y="2557"/>
                  </a:cubicBezTo>
                  <a:cubicBezTo>
                    <a:pt x="5490" y="2557"/>
                    <a:pt x="5490" y="2557"/>
                    <a:pt x="5490" y="2582"/>
                  </a:cubicBezTo>
                  <a:cubicBezTo>
                    <a:pt x="5515" y="2582"/>
                    <a:pt x="5540" y="2582"/>
                    <a:pt x="5565" y="2582"/>
                  </a:cubicBezTo>
                  <a:lnTo>
                    <a:pt x="5565" y="2582"/>
                  </a:lnTo>
                  <a:cubicBezTo>
                    <a:pt x="5615" y="2607"/>
                    <a:pt x="5665" y="2632"/>
                    <a:pt x="5690" y="2657"/>
                  </a:cubicBezTo>
                  <a:cubicBezTo>
                    <a:pt x="5765" y="2683"/>
                    <a:pt x="5815" y="2733"/>
                    <a:pt x="5891" y="2758"/>
                  </a:cubicBezTo>
                  <a:cubicBezTo>
                    <a:pt x="4963" y="3459"/>
                    <a:pt x="3760" y="3810"/>
                    <a:pt x="2632" y="3685"/>
                  </a:cubicBezTo>
                  <a:cubicBezTo>
                    <a:pt x="2507" y="3660"/>
                    <a:pt x="2432" y="3735"/>
                    <a:pt x="2407" y="3835"/>
                  </a:cubicBezTo>
                  <a:cubicBezTo>
                    <a:pt x="2407" y="3936"/>
                    <a:pt x="2432" y="3986"/>
                    <a:pt x="2507" y="4036"/>
                  </a:cubicBezTo>
                  <a:cubicBezTo>
                    <a:pt x="2532" y="4036"/>
                    <a:pt x="2557" y="4061"/>
                    <a:pt x="2582" y="4061"/>
                  </a:cubicBezTo>
                  <a:cubicBezTo>
                    <a:pt x="3886" y="4211"/>
                    <a:pt x="5239" y="3785"/>
                    <a:pt x="6242" y="2958"/>
                  </a:cubicBezTo>
                  <a:cubicBezTo>
                    <a:pt x="7670" y="3835"/>
                    <a:pt x="8848" y="5139"/>
                    <a:pt x="9575" y="6617"/>
                  </a:cubicBezTo>
                  <a:cubicBezTo>
                    <a:pt x="9625" y="6718"/>
                    <a:pt x="9750" y="6768"/>
                    <a:pt x="9825" y="6718"/>
                  </a:cubicBezTo>
                  <a:cubicBezTo>
                    <a:pt x="9926" y="6668"/>
                    <a:pt x="9976" y="6542"/>
                    <a:pt x="9926" y="6442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7035675" y="4021975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7035675" y="4021975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fill="none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7034425" y="4043900"/>
              <a:ext cx="214950" cy="209925"/>
            </a:xfrm>
            <a:custGeom>
              <a:avLst/>
              <a:gdLst/>
              <a:ahLst/>
              <a:cxnLst/>
              <a:rect l="l" t="t" r="r" b="b"/>
              <a:pathLst>
                <a:path w="8598" h="8397" extrusionOk="0">
                  <a:moveTo>
                    <a:pt x="26" y="8146"/>
                  </a:moveTo>
                  <a:cubicBezTo>
                    <a:pt x="427" y="6442"/>
                    <a:pt x="1329" y="4838"/>
                    <a:pt x="2607" y="3609"/>
                  </a:cubicBezTo>
                  <a:cubicBezTo>
                    <a:pt x="2607" y="3609"/>
                    <a:pt x="2607" y="3609"/>
                    <a:pt x="2607" y="3609"/>
                  </a:cubicBezTo>
                  <a:cubicBezTo>
                    <a:pt x="2632" y="3559"/>
                    <a:pt x="2657" y="3534"/>
                    <a:pt x="2707" y="3509"/>
                  </a:cubicBezTo>
                  <a:cubicBezTo>
                    <a:pt x="2808" y="3409"/>
                    <a:pt x="2933" y="3309"/>
                    <a:pt x="3033" y="3208"/>
                  </a:cubicBezTo>
                  <a:cubicBezTo>
                    <a:pt x="3058" y="3183"/>
                    <a:pt x="3083" y="3158"/>
                    <a:pt x="3108" y="3133"/>
                  </a:cubicBezTo>
                  <a:cubicBezTo>
                    <a:pt x="3008" y="2632"/>
                    <a:pt x="3158" y="2081"/>
                    <a:pt x="3534" y="1730"/>
                  </a:cubicBezTo>
                  <a:cubicBezTo>
                    <a:pt x="3610" y="1629"/>
                    <a:pt x="3735" y="1655"/>
                    <a:pt x="3810" y="1730"/>
                  </a:cubicBezTo>
                  <a:cubicBezTo>
                    <a:pt x="3885" y="1805"/>
                    <a:pt x="3885" y="1930"/>
                    <a:pt x="3810" y="2005"/>
                  </a:cubicBezTo>
                  <a:cubicBezTo>
                    <a:pt x="3585" y="2231"/>
                    <a:pt x="3459" y="2557"/>
                    <a:pt x="3459" y="2858"/>
                  </a:cubicBezTo>
                  <a:cubicBezTo>
                    <a:pt x="3910" y="2532"/>
                    <a:pt x="4387" y="2231"/>
                    <a:pt x="4888" y="1980"/>
                  </a:cubicBezTo>
                  <a:cubicBezTo>
                    <a:pt x="4888" y="1955"/>
                    <a:pt x="4888" y="1930"/>
                    <a:pt x="4888" y="1905"/>
                  </a:cubicBezTo>
                  <a:cubicBezTo>
                    <a:pt x="5163" y="1103"/>
                    <a:pt x="5790" y="401"/>
                    <a:pt x="6567" y="51"/>
                  </a:cubicBezTo>
                  <a:cubicBezTo>
                    <a:pt x="6667" y="0"/>
                    <a:pt x="6793" y="51"/>
                    <a:pt x="6818" y="151"/>
                  </a:cubicBezTo>
                  <a:cubicBezTo>
                    <a:pt x="6868" y="226"/>
                    <a:pt x="6818" y="351"/>
                    <a:pt x="6742" y="401"/>
                  </a:cubicBezTo>
                  <a:cubicBezTo>
                    <a:pt x="6141" y="677"/>
                    <a:pt x="5665" y="1153"/>
                    <a:pt x="5389" y="1730"/>
                  </a:cubicBezTo>
                  <a:cubicBezTo>
                    <a:pt x="6341" y="1329"/>
                    <a:pt x="7344" y="1053"/>
                    <a:pt x="8372" y="978"/>
                  </a:cubicBezTo>
                  <a:cubicBezTo>
                    <a:pt x="8497" y="978"/>
                    <a:pt x="8572" y="1053"/>
                    <a:pt x="8597" y="1153"/>
                  </a:cubicBezTo>
                  <a:cubicBezTo>
                    <a:pt x="8597" y="1203"/>
                    <a:pt x="8572" y="1279"/>
                    <a:pt x="8522" y="1304"/>
                  </a:cubicBezTo>
                  <a:cubicBezTo>
                    <a:pt x="8497" y="1329"/>
                    <a:pt x="8447" y="1354"/>
                    <a:pt x="8422" y="1354"/>
                  </a:cubicBezTo>
                  <a:cubicBezTo>
                    <a:pt x="7419" y="1429"/>
                    <a:pt x="6442" y="1705"/>
                    <a:pt x="5539" y="2106"/>
                  </a:cubicBezTo>
                  <a:cubicBezTo>
                    <a:pt x="6016" y="2582"/>
                    <a:pt x="6768" y="2807"/>
                    <a:pt x="7444" y="2657"/>
                  </a:cubicBezTo>
                  <a:cubicBezTo>
                    <a:pt x="7570" y="2632"/>
                    <a:pt x="7670" y="2682"/>
                    <a:pt x="7695" y="2782"/>
                  </a:cubicBezTo>
                  <a:cubicBezTo>
                    <a:pt x="7695" y="2858"/>
                    <a:pt x="7670" y="2933"/>
                    <a:pt x="7620" y="2983"/>
                  </a:cubicBezTo>
                  <a:cubicBezTo>
                    <a:pt x="7595" y="3008"/>
                    <a:pt x="7570" y="3008"/>
                    <a:pt x="7544" y="3033"/>
                  </a:cubicBezTo>
                  <a:cubicBezTo>
                    <a:pt x="6692" y="3234"/>
                    <a:pt x="5740" y="2933"/>
                    <a:pt x="5163" y="2281"/>
                  </a:cubicBezTo>
                  <a:cubicBezTo>
                    <a:pt x="4562" y="2557"/>
                    <a:pt x="4011" y="2933"/>
                    <a:pt x="3484" y="3334"/>
                  </a:cubicBezTo>
                  <a:cubicBezTo>
                    <a:pt x="3484" y="3359"/>
                    <a:pt x="3484" y="3359"/>
                    <a:pt x="3459" y="3384"/>
                  </a:cubicBezTo>
                  <a:cubicBezTo>
                    <a:pt x="3459" y="3384"/>
                    <a:pt x="3434" y="3409"/>
                    <a:pt x="3409" y="3409"/>
                  </a:cubicBezTo>
                  <a:lnTo>
                    <a:pt x="3409" y="3409"/>
                  </a:lnTo>
                  <a:cubicBezTo>
                    <a:pt x="3359" y="3434"/>
                    <a:pt x="3334" y="3459"/>
                    <a:pt x="3284" y="3509"/>
                  </a:cubicBezTo>
                  <a:cubicBezTo>
                    <a:pt x="3234" y="3534"/>
                    <a:pt x="3184" y="3609"/>
                    <a:pt x="3133" y="3660"/>
                  </a:cubicBezTo>
                  <a:cubicBezTo>
                    <a:pt x="4186" y="4111"/>
                    <a:pt x="5414" y="4186"/>
                    <a:pt x="6517" y="3785"/>
                  </a:cubicBezTo>
                  <a:cubicBezTo>
                    <a:pt x="6617" y="3760"/>
                    <a:pt x="6717" y="3810"/>
                    <a:pt x="6768" y="3910"/>
                  </a:cubicBezTo>
                  <a:cubicBezTo>
                    <a:pt x="6793" y="3985"/>
                    <a:pt x="6768" y="4061"/>
                    <a:pt x="6692" y="4136"/>
                  </a:cubicBezTo>
                  <a:cubicBezTo>
                    <a:pt x="6692" y="4136"/>
                    <a:pt x="6667" y="4161"/>
                    <a:pt x="6642" y="4161"/>
                  </a:cubicBezTo>
                  <a:cubicBezTo>
                    <a:pt x="5414" y="4587"/>
                    <a:pt x="3986" y="4512"/>
                    <a:pt x="2833" y="3935"/>
                  </a:cubicBezTo>
                  <a:cubicBezTo>
                    <a:pt x="1630" y="5113"/>
                    <a:pt x="777" y="6617"/>
                    <a:pt x="402" y="8246"/>
                  </a:cubicBezTo>
                  <a:cubicBezTo>
                    <a:pt x="376" y="8346"/>
                    <a:pt x="276" y="8396"/>
                    <a:pt x="176" y="8371"/>
                  </a:cubicBezTo>
                  <a:cubicBezTo>
                    <a:pt x="76" y="8371"/>
                    <a:pt x="1" y="8246"/>
                    <a:pt x="26" y="814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7026275" y="4235625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7026275" y="4235625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fill="none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3"/>
            <p:cNvSpPr/>
            <p:nvPr/>
          </p:nvSpPr>
          <p:spPr>
            <a:xfrm>
              <a:off x="7027525" y="4251300"/>
              <a:ext cx="199900" cy="141625"/>
            </a:xfrm>
            <a:custGeom>
              <a:avLst/>
              <a:gdLst/>
              <a:ahLst/>
              <a:cxnLst/>
              <a:rect l="l" t="t" r="r" b="b"/>
              <a:pathLst>
                <a:path w="7996" h="5665" extrusionOk="0">
                  <a:moveTo>
                    <a:pt x="51" y="5414"/>
                  </a:moveTo>
                  <a:cubicBezTo>
                    <a:pt x="652" y="4110"/>
                    <a:pt x="1630" y="3008"/>
                    <a:pt x="2833" y="2206"/>
                  </a:cubicBezTo>
                  <a:cubicBezTo>
                    <a:pt x="2833" y="2206"/>
                    <a:pt x="2833" y="2206"/>
                    <a:pt x="2833" y="2206"/>
                  </a:cubicBezTo>
                  <a:cubicBezTo>
                    <a:pt x="2858" y="2181"/>
                    <a:pt x="2883" y="2181"/>
                    <a:pt x="2908" y="2156"/>
                  </a:cubicBezTo>
                  <a:cubicBezTo>
                    <a:pt x="3008" y="2105"/>
                    <a:pt x="3134" y="2030"/>
                    <a:pt x="3234" y="1955"/>
                  </a:cubicBezTo>
                  <a:cubicBezTo>
                    <a:pt x="3259" y="1955"/>
                    <a:pt x="3284" y="1930"/>
                    <a:pt x="3309" y="1930"/>
                  </a:cubicBezTo>
                  <a:cubicBezTo>
                    <a:pt x="3309" y="1504"/>
                    <a:pt x="3510" y="1103"/>
                    <a:pt x="3861" y="852"/>
                  </a:cubicBezTo>
                  <a:cubicBezTo>
                    <a:pt x="3936" y="802"/>
                    <a:pt x="4036" y="827"/>
                    <a:pt x="4086" y="902"/>
                  </a:cubicBezTo>
                  <a:cubicBezTo>
                    <a:pt x="4136" y="978"/>
                    <a:pt x="4111" y="1078"/>
                    <a:pt x="4036" y="1128"/>
                  </a:cubicBezTo>
                  <a:cubicBezTo>
                    <a:pt x="3810" y="1253"/>
                    <a:pt x="3685" y="1504"/>
                    <a:pt x="3635" y="1755"/>
                  </a:cubicBezTo>
                  <a:cubicBezTo>
                    <a:pt x="4036" y="1554"/>
                    <a:pt x="4462" y="1404"/>
                    <a:pt x="4913" y="1278"/>
                  </a:cubicBezTo>
                  <a:cubicBezTo>
                    <a:pt x="4913" y="1253"/>
                    <a:pt x="4913" y="1253"/>
                    <a:pt x="4913" y="1228"/>
                  </a:cubicBezTo>
                  <a:cubicBezTo>
                    <a:pt x="5264" y="627"/>
                    <a:pt x="5866" y="176"/>
                    <a:pt x="6542" y="0"/>
                  </a:cubicBezTo>
                  <a:cubicBezTo>
                    <a:pt x="6643" y="0"/>
                    <a:pt x="6718" y="50"/>
                    <a:pt x="6743" y="126"/>
                  </a:cubicBezTo>
                  <a:cubicBezTo>
                    <a:pt x="6768" y="201"/>
                    <a:pt x="6718" y="301"/>
                    <a:pt x="6617" y="301"/>
                  </a:cubicBezTo>
                  <a:cubicBezTo>
                    <a:pt x="6116" y="426"/>
                    <a:pt x="5640" y="752"/>
                    <a:pt x="5339" y="1178"/>
                  </a:cubicBezTo>
                  <a:cubicBezTo>
                    <a:pt x="6166" y="1003"/>
                    <a:pt x="7018" y="953"/>
                    <a:pt x="7846" y="1028"/>
                  </a:cubicBezTo>
                  <a:cubicBezTo>
                    <a:pt x="7946" y="1053"/>
                    <a:pt x="7996" y="1128"/>
                    <a:pt x="7996" y="1203"/>
                  </a:cubicBezTo>
                  <a:cubicBezTo>
                    <a:pt x="7971" y="1253"/>
                    <a:pt x="7946" y="1303"/>
                    <a:pt x="7896" y="1329"/>
                  </a:cubicBezTo>
                  <a:cubicBezTo>
                    <a:pt x="7871" y="1354"/>
                    <a:pt x="7846" y="1354"/>
                    <a:pt x="7820" y="1354"/>
                  </a:cubicBezTo>
                  <a:cubicBezTo>
                    <a:pt x="6993" y="1253"/>
                    <a:pt x="6191" y="1303"/>
                    <a:pt x="5389" y="1479"/>
                  </a:cubicBezTo>
                  <a:cubicBezTo>
                    <a:pt x="5715" y="1955"/>
                    <a:pt x="6267" y="2256"/>
                    <a:pt x="6843" y="2231"/>
                  </a:cubicBezTo>
                  <a:cubicBezTo>
                    <a:pt x="6918" y="2231"/>
                    <a:pt x="6993" y="2281"/>
                    <a:pt x="6993" y="2381"/>
                  </a:cubicBezTo>
                  <a:cubicBezTo>
                    <a:pt x="7018" y="2431"/>
                    <a:pt x="6968" y="2481"/>
                    <a:pt x="6918" y="2532"/>
                  </a:cubicBezTo>
                  <a:cubicBezTo>
                    <a:pt x="6918" y="2532"/>
                    <a:pt x="6893" y="2532"/>
                    <a:pt x="6843" y="2532"/>
                  </a:cubicBezTo>
                  <a:cubicBezTo>
                    <a:pt x="6141" y="2557"/>
                    <a:pt x="5439" y="2181"/>
                    <a:pt x="5064" y="1554"/>
                  </a:cubicBezTo>
                  <a:cubicBezTo>
                    <a:pt x="4562" y="1704"/>
                    <a:pt x="4036" y="1905"/>
                    <a:pt x="3560" y="2156"/>
                  </a:cubicBezTo>
                  <a:cubicBezTo>
                    <a:pt x="3560" y="2156"/>
                    <a:pt x="3560" y="2156"/>
                    <a:pt x="3560" y="2156"/>
                  </a:cubicBezTo>
                  <a:cubicBezTo>
                    <a:pt x="3535" y="2181"/>
                    <a:pt x="3510" y="2181"/>
                    <a:pt x="3485" y="2181"/>
                  </a:cubicBezTo>
                  <a:lnTo>
                    <a:pt x="3485" y="2181"/>
                  </a:lnTo>
                  <a:cubicBezTo>
                    <a:pt x="3460" y="2206"/>
                    <a:pt x="3409" y="2231"/>
                    <a:pt x="3384" y="2231"/>
                  </a:cubicBezTo>
                  <a:cubicBezTo>
                    <a:pt x="3334" y="2256"/>
                    <a:pt x="3284" y="2306"/>
                    <a:pt x="3234" y="2331"/>
                  </a:cubicBezTo>
                  <a:cubicBezTo>
                    <a:pt x="4011" y="2882"/>
                    <a:pt x="4988" y="3133"/>
                    <a:pt x="5916" y="2983"/>
                  </a:cubicBezTo>
                  <a:cubicBezTo>
                    <a:pt x="5991" y="2983"/>
                    <a:pt x="6066" y="3033"/>
                    <a:pt x="6091" y="3133"/>
                  </a:cubicBezTo>
                  <a:cubicBezTo>
                    <a:pt x="6091" y="3183"/>
                    <a:pt x="6066" y="3258"/>
                    <a:pt x="6016" y="3283"/>
                  </a:cubicBezTo>
                  <a:cubicBezTo>
                    <a:pt x="5991" y="3283"/>
                    <a:pt x="5966" y="3308"/>
                    <a:pt x="5966" y="3308"/>
                  </a:cubicBezTo>
                  <a:cubicBezTo>
                    <a:pt x="4913" y="3459"/>
                    <a:pt x="3785" y="3158"/>
                    <a:pt x="2958" y="2506"/>
                  </a:cubicBezTo>
                  <a:cubicBezTo>
                    <a:pt x="1805" y="3258"/>
                    <a:pt x="903" y="4311"/>
                    <a:pt x="327" y="5564"/>
                  </a:cubicBezTo>
                  <a:cubicBezTo>
                    <a:pt x="302" y="5639"/>
                    <a:pt x="201" y="5664"/>
                    <a:pt x="126" y="5639"/>
                  </a:cubicBezTo>
                  <a:cubicBezTo>
                    <a:pt x="51" y="5589"/>
                    <a:pt x="1" y="5514"/>
                    <a:pt x="51" y="5414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3"/>
            <p:cNvSpPr/>
            <p:nvPr/>
          </p:nvSpPr>
          <p:spPr>
            <a:xfrm>
              <a:off x="6971775" y="3803300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6971775" y="3803300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fill="none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3"/>
            <p:cNvSpPr/>
            <p:nvPr/>
          </p:nvSpPr>
          <p:spPr>
            <a:xfrm>
              <a:off x="6994325" y="3803300"/>
              <a:ext cx="80225" cy="744375"/>
            </a:xfrm>
            <a:custGeom>
              <a:avLst/>
              <a:gdLst/>
              <a:ahLst/>
              <a:cxnLst/>
              <a:rect l="l" t="t" r="r" b="b"/>
              <a:pathLst>
                <a:path w="3209" h="29775" extrusionOk="0">
                  <a:moveTo>
                    <a:pt x="1504" y="29750"/>
                  </a:moveTo>
                  <a:cubicBezTo>
                    <a:pt x="1204" y="29775"/>
                    <a:pt x="878" y="29675"/>
                    <a:pt x="627" y="29474"/>
                  </a:cubicBezTo>
                  <a:cubicBezTo>
                    <a:pt x="2231" y="19925"/>
                    <a:pt x="2031" y="10101"/>
                    <a:pt x="1" y="627"/>
                  </a:cubicBezTo>
                  <a:lnTo>
                    <a:pt x="803" y="0"/>
                  </a:lnTo>
                  <a:cubicBezTo>
                    <a:pt x="2958" y="9750"/>
                    <a:pt x="3209" y="19900"/>
                    <a:pt x="1504" y="2975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7008100" y="3839000"/>
              <a:ext cx="136625" cy="154800"/>
            </a:xfrm>
            <a:custGeom>
              <a:avLst/>
              <a:gdLst/>
              <a:ahLst/>
              <a:cxnLst/>
              <a:rect l="l" t="t" r="r" b="b"/>
              <a:pathLst>
                <a:path w="5465" h="6192" extrusionOk="0">
                  <a:moveTo>
                    <a:pt x="753" y="26"/>
                  </a:moveTo>
                  <a:lnTo>
                    <a:pt x="477" y="527"/>
                  </a:lnTo>
                  <a:cubicBezTo>
                    <a:pt x="1" y="1254"/>
                    <a:pt x="226" y="2231"/>
                    <a:pt x="753" y="2908"/>
                  </a:cubicBezTo>
                  <a:lnTo>
                    <a:pt x="753" y="2908"/>
                  </a:lnTo>
                  <a:cubicBezTo>
                    <a:pt x="1279" y="3585"/>
                    <a:pt x="2031" y="4011"/>
                    <a:pt x="2758" y="4462"/>
                  </a:cubicBezTo>
                  <a:lnTo>
                    <a:pt x="2758" y="4462"/>
                  </a:lnTo>
                  <a:cubicBezTo>
                    <a:pt x="3460" y="4913"/>
                    <a:pt x="4186" y="5439"/>
                    <a:pt x="4587" y="6191"/>
                  </a:cubicBezTo>
                  <a:lnTo>
                    <a:pt x="4587" y="6191"/>
                  </a:lnTo>
                  <a:cubicBezTo>
                    <a:pt x="5440" y="4913"/>
                    <a:pt x="5465" y="3159"/>
                    <a:pt x="4663" y="1881"/>
                  </a:cubicBezTo>
                  <a:lnTo>
                    <a:pt x="4663" y="1881"/>
                  </a:lnTo>
                  <a:cubicBezTo>
                    <a:pt x="3936" y="728"/>
                    <a:pt x="2582" y="1"/>
                    <a:pt x="1229" y="1"/>
                  </a:cubicBezTo>
                  <a:lnTo>
                    <a:pt x="1229" y="1"/>
                  </a:lnTo>
                  <a:cubicBezTo>
                    <a:pt x="1079" y="1"/>
                    <a:pt x="928" y="1"/>
                    <a:pt x="753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7008100" y="3834625"/>
              <a:ext cx="136625" cy="159175"/>
            </a:xfrm>
            <a:custGeom>
              <a:avLst/>
              <a:gdLst/>
              <a:ahLst/>
              <a:cxnLst/>
              <a:rect l="l" t="t" r="r" b="b"/>
              <a:pathLst>
                <a:path w="5465" h="6367" fill="none" extrusionOk="0">
                  <a:moveTo>
                    <a:pt x="753" y="201"/>
                  </a:moveTo>
                  <a:lnTo>
                    <a:pt x="477" y="702"/>
                  </a:lnTo>
                  <a:cubicBezTo>
                    <a:pt x="1" y="1429"/>
                    <a:pt x="226" y="2406"/>
                    <a:pt x="753" y="3083"/>
                  </a:cubicBezTo>
                  <a:cubicBezTo>
                    <a:pt x="1279" y="3760"/>
                    <a:pt x="2031" y="4186"/>
                    <a:pt x="2758" y="4637"/>
                  </a:cubicBezTo>
                  <a:cubicBezTo>
                    <a:pt x="3460" y="5088"/>
                    <a:pt x="4186" y="5614"/>
                    <a:pt x="4587" y="6366"/>
                  </a:cubicBezTo>
                  <a:cubicBezTo>
                    <a:pt x="5440" y="5088"/>
                    <a:pt x="5465" y="3334"/>
                    <a:pt x="4663" y="2056"/>
                  </a:cubicBezTo>
                  <a:cubicBezTo>
                    <a:pt x="3861" y="752"/>
                    <a:pt x="2282" y="0"/>
                    <a:pt x="753" y="2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7070775" y="3773850"/>
              <a:ext cx="196750" cy="94625"/>
            </a:xfrm>
            <a:custGeom>
              <a:avLst/>
              <a:gdLst/>
              <a:ahLst/>
              <a:cxnLst/>
              <a:rect l="l" t="t" r="r" b="b"/>
              <a:pathLst>
                <a:path w="7870" h="3785" extrusionOk="0">
                  <a:moveTo>
                    <a:pt x="0" y="1003"/>
                  </a:moveTo>
                  <a:lnTo>
                    <a:pt x="151" y="1955"/>
                  </a:lnTo>
                  <a:cubicBezTo>
                    <a:pt x="1103" y="3083"/>
                    <a:pt x="2532" y="3760"/>
                    <a:pt x="3985" y="3785"/>
                  </a:cubicBezTo>
                  <a:lnTo>
                    <a:pt x="3985" y="3785"/>
                  </a:lnTo>
                  <a:cubicBezTo>
                    <a:pt x="5464" y="3785"/>
                    <a:pt x="6918" y="3133"/>
                    <a:pt x="7870" y="2030"/>
                  </a:cubicBezTo>
                  <a:lnTo>
                    <a:pt x="7870" y="2030"/>
                  </a:lnTo>
                  <a:cubicBezTo>
                    <a:pt x="6968" y="1755"/>
                    <a:pt x="6116" y="1279"/>
                    <a:pt x="5263" y="852"/>
                  </a:cubicBezTo>
                  <a:lnTo>
                    <a:pt x="5263" y="852"/>
                  </a:lnTo>
                  <a:cubicBezTo>
                    <a:pt x="4411" y="426"/>
                    <a:pt x="3509" y="50"/>
                    <a:pt x="2557" y="0"/>
                  </a:cubicBezTo>
                  <a:lnTo>
                    <a:pt x="2557" y="0"/>
                  </a:lnTo>
                  <a:cubicBezTo>
                    <a:pt x="2481" y="0"/>
                    <a:pt x="2406" y="0"/>
                    <a:pt x="2356" y="0"/>
                  </a:cubicBezTo>
                  <a:lnTo>
                    <a:pt x="2356" y="0"/>
                  </a:lnTo>
                  <a:cubicBezTo>
                    <a:pt x="1454" y="0"/>
                    <a:pt x="552" y="301"/>
                    <a:pt x="0" y="1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7070775" y="3772600"/>
              <a:ext cx="196750" cy="95875"/>
            </a:xfrm>
            <a:custGeom>
              <a:avLst/>
              <a:gdLst/>
              <a:ahLst/>
              <a:cxnLst/>
              <a:rect l="l" t="t" r="r" b="b"/>
              <a:pathLst>
                <a:path w="7870" h="3835" fill="none" extrusionOk="0">
                  <a:moveTo>
                    <a:pt x="5263" y="902"/>
                  </a:moveTo>
                  <a:cubicBezTo>
                    <a:pt x="4411" y="476"/>
                    <a:pt x="3509" y="100"/>
                    <a:pt x="2557" y="50"/>
                  </a:cubicBezTo>
                  <a:cubicBezTo>
                    <a:pt x="1629" y="0"/>
                    <a:pt x="602" y="301"/>
                    <a:pt x="0" y="1053"/>
                  </a:cubicBezTo>
                  <a:lnTo>
                    <a:pt x="151" y="2005"/>
                  </a:lnTo>
                  <a:cubicBezTo>
                    <a:pt x="1103" y="3133"/>
                    <a:pt x="2532" y="3810"/>
                    <a:pt x="3985" y="3835"/>
                  </a:cubicBezTo>
                  <a:cubicBezTo>
                    <a:pt x="5464" y="3835"/>
                    <a:pt x="6918" y="3183"/>
                    <a:pt x="7870" y="2080"/>
                  </a:cubicBezTo>
                  <a:cubicBezTo>
                    <a:pt x="6968" y="1805"/>
                    <a:pt x="6116" y="1329"/>
                    <a:pt x="5263" y="9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7087050" y="3687375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extrusionOk="0">
                  <a:moveTo>
                    <a:pt x="3735" y="301"/>
                  </a:moveTo>
                  <a:cubicBezTo>
                    <a:pt x="2532" y="377"/>
                    <a:pt x="1204" y="727"/>
                    <a:pt x="527" y="1730"/>
                  </a:cubicBezTo>
                  <a:lnTo>
                    <a:pt x="527" y="1730"/>
                  </a:ln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lnTo>
                    <a:pt x="1104" y="3083"/>
                  </a:lnTo>
                  <a:cubicBezTo>
                    <a:pt x="1630" y="3259"/>
                    <a:pt x="2181" y="3234"/>
                    <a:pt x="2733" y="3159"/>
                  </a:cubicBezTo>
                  <a:lnTo>
                    <a:pt x="2733" y="3159"/>
                  </a:lnTo>
                  <a:cubicBezTo>
                    <a:pt x="4637" y="2858"/>
                    <a:pt x="6367" y="1655"/>
                    <a:pt x="7344" y="1"/>
                  </a:cubicBezTo>
                  <a:lnTo>
                    <a:pt x="7344" y="1"/>
                  </a:lnTo>
                  <a:cubicBezTo>
                    <a:pt x="6191" y="352"/>
                    <a:pt x="4938" y="226"/>
                    <a:pt x="3735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7087050" y="3687375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fill="none" extrusionOk="0">
                  <a:moveTo>
                    <a:pt x="527" y="1730"/>
                  </a:move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cubicBezTo>
                    <a:pt x="1630" y="3259"/>
                    <a:pt x="2181" y="3234"/>
                    <a:pt x="2733" y="3159"/>
                  </a:cubicBezTo>
                  <a:cubicBezTo>
                    <a:pt x="4637" y="2858"/>
                    <a:pt x="6367" y="1655"/>
                    <a:pt x="7344" y="1"/>
                  </a:cubicBezTo>
                  <a:cubicBezTo>
                    <a:pt x="6191" y="352"/>
                    <a:pt x="4938" y="226"/>
                    <a:pt x="3735" y="301"/>
                  </a:cubicBezTo>
                  <a:cubicBezTo>
                    <a:pt x="2532" y="377"/>
                    <a:pt x="1229" y="727"/>
                    <a:pt x="527" y="173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7075150" y="3601550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extrusionOk="0">
                  <a:moveTo>
                    <a:pt x="3685" y="652"/>
                  </a:moveTo>
                  <a:cubicBezTo>
                    <a:pt x="2858" y="777"/>
                    <a:pt x="2006" y="902"/>
                    <a:pt x="1304" y="1303"/>
                  </a:cubicBezTo>
                  <a:lnTo>
                    <a:pt x="1304" y="1303"/>
                  </a:lnTo>
                  <a:cubicBezTo>
                    <a:pt x="577" y="1729"/>
                    <a:pt x="1" y="2481"/>
                    <a:pt x="51" y="3308"/>
                  </a:cubicBezTo>
                  <a:lnTo>
                    <a:pt x="51" y="3308"/>
                  </a:ln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lnTo>
                    <a:pt x="3635" y="2932"/>
                  </a:lnTo>
                  <a:cubicBezTo>
                    <a:pt x="4662" y="2181"/>
                    <a:pt x="5439" y="1103"/>
                    <a:pt x="6066" y="0"/>
                  </a:cubicBezTo>
                  <a:lnTo>
                    <a:pt x="6066" y="0"/>
                  </a:lnTo>
                  <a:cubicBezTo>
                    <a:pt x="5339" y="401"/>
                    <a:pt x="4487" y="526"/>
                    <a:pt x="3685" y="6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7075150" y="3601550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fill="none" extrusionOk="0">
                  <a:moveTo>
                    <a:pt x="51" y="3308"/>
                  </a:move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cubicBezTo>
                    <a:pt x="4662" y="2181"/>
                    <a:pt x="5439" y="1103"/>
                    <a:pt x="6066" y="0"/>
                  </a:cubicBezTo>
                  <a:cubicBezTo>
                    <a:pt x="5339" y="401"/>
                    <a:pt x="4487" y="526"/>
                    <a:pt x="3685" y="652"/>
                  </a:cubicBezTo>
                  <a:cubicBezTo>
                    <a:pt x="2858" y="777"/>
                    <a:pt x="2006" y="902"/>
                    <a:pt x="1304" y="1303"/>
                  </a:cubicBezTo>
                  <a:cubicBezTo>
                    <a:pt x="577" y="1729"/>
                    <a:pt x="1" y="2481"/>
                    <a:pt x="51" y="330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7025025" y="3509425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extrusionOk="0">
                  <a:moveTo>
                    <a:pt x="2783" y="903"/>
                  </a:moveTo>
                  <a:cubicBezTo>
                    <a:pt x="1930" y="1329"/>
                    <a:pt x="1153" y="1931"/>
                    <a:pt x="652" y="2733"/>
                  </a:cubicBezTo>
                  <a:lnTo>
                    <a:pt x="652" y="2733"/>
                  </a:lnTo>
                  <a:cubicBezTo>
                    <a:pt x="176" y="3535"/>
                    <a:pt x="1" y="4562"/>
                    <a:pt x="377" y="5439"/>
                  </a:cubicBezTo>
                  <a:lnTo>
                    <a:pt x="377" y="5439"/>
                  </a:lnTo>
                  <a:lnTo>
                    <a:pt x="1028" y="5640"/>
                  </a:lnTo>
                  <a:cubicBezTo>
                    <a:pt x="2331" y="5840"/>
                    <a:pt x="3635" y="4963"/>
                    <a:pt x="4336" y="3835"/>
                  </a:cubicBezTo>
                  <a:lnTo>
                    <a:pt x="4336" y="3835"/>
                  </a:lnTo>
                  <a:cubicBezTo>
                    <a:pt x="5038" y="2683"/>
                    <a:pt x="5239" y="1329"/>
                    <a:pt x="5464" y="1"/>
                  </a:cubicBezTo>
                  <a:lnTo>
                    <a:pt x="5464" y="1"/>
                  </a:lnTo>
                  <a:cubicBezTo>
                    <a:pt x="4537" y="251"/>
                    <a:pt x="3635" y="502"/>
                    <a:pt x="2783" y="90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7025025" y="3509425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fill="none" extrusionOk="0">
                  <a:moveTo>
                    <a:pt x="1028" y="5640"/>
                  </a:moveTo>
                  <a:cubicBezTo>
                    <a:pt x="2331" y="5840"/>
                    <a:pt x="3635" y="4963"/>
                    <a:pt x="4336" y="3835"/>
                  </a:cubicBezTo>
                  <a:cubicBezTo>
                    <a:pt x="5038" y="2683"/>
                    <a:pt x="5239" y="1329"/>
                    <a:pt x="5464" y="1"/>
                  </a:cubicBezTo>
                  <a:cubicBezTo>
                    <a:pt x="4537" y="251"/>
                    <a:pt x="3635" y="502"/>
                    <a:pt x="2783" y="903"/>
                  </a:cubicBezTo>
                  <a:cubicBezTo>
                    <a:pt x="1930" y="1329"/>
                    <a:pt x="1153" y="1931"/>
                    <a:pt x="652" y="2733"/>
                  </a:cubicBezTo>
                  <a:cubicBezTo>
                    <a:pt x="176" y="3535"/>
                    <a:pt x="1" y="4562"/>
                    <a:pt x="377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6941700" y="3446150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extrusionOk="0">
                  <a:moveTo>
                    <a:pt x="1178" y="1855"/>
                  </a:moveTo>
                  <a:cubicBezTo>
                    <a:pt x="953" y="2457"/>
                    <a:pt x="602" y="3008"/>
                    <a:pt x="426" y="3635"/>
                  </a:cubicBezTo>
                  <a:lnTo>
                    <a:pt x="426" y="3635"/>
                  </a:lnTo>
                  <a:cubicBezTo>
                    <a:pt x="0" y="5138"/>
                    <a:pt x="702" y="6893"/>
                    <a:pt x="2030" y="7695"/>
                  </a:cubicBezTo>
                  <a:lnTo>
                    <a:pt x="2030" y="7695"/>
                  </a:ln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lnTo>
                    <a:pt x="3584" y="3384"/>
                  </a:lnTo>
                  <a:cubicBezTo>
                    <a:pt x="3509" y="1980"/>
                    <a:pt x="2732" y="477"/>
                    <a:pt x="1404" y="1"/>
                  </a:cubicBezTo>
                  <a:lnTo>
                    <a:pt x="1404" y="1"/>
                  </a:lnTo>
                  <a:cubicBezTo>
                    <a:pt x="1604" y="602"/>
                    <a:pt x="1429" y="1279"/>
                    <a:pt x="1178" y="18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6941700" y="3446150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fill="none" extrusionOk="0">
                  <a:moveTo>
                    <a:pt x="2030" y="7695"/>
                  </a:move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cubicBezTo>
                    <a:pt x="3509" y="1955"/>
                    <a:pt x="2732" y="477"/>
                    <a:pt x="1404" y="1"/>
                  </a:cubicBezTo>
                  <a:cubicBezTo>
                    <a:pt x="1604" y="602"/>
                    <a:pt x="1429" y="1279"/>
                    <a:pt x="1178" y="1855"/>
                  </a:cubicBezTo>
                  <a:cubicBezTo>
                    <a:pt x="953" y="2457"/>
                    <a:pt x="602" y="3008"/>
                    <a:pt x="426" y="3635"/>
                  </a:cubicBezTo>
                  <a:cubicBezTo>
                    <a:pt x="0" y="5138"/>
                    <a:pt x="702" y="6893"/>
                    <a:pt x="2030" y="769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6904725" y="3826475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extrusionOk="0">
                  <a:moveTo>
                    <a:pt x="276" y="1655"/>
                  </a:moveTo>
                  <a:cubicBezTo>
                    <a:pt x="1" y="2432"/>
                    <a:pt x="101" y="3359"/>
                    <a:pt x="577" y="4061"/>
                  </a:cubicBezTo>
                  <a:lnTo>
                    <a:pt x="577" y="4061"/>
                  </a:lnTo>
                  <a:cubicBezTo>
                    <a:pt x="778" y="4362"/>
                    <a:pt x="1028" y="4612"/>
                    <a:pt x="1204" y="4938"/>
                  </a:cubicBezTo>
                  <a:lnTo>
                    <a:pt x="1204" y="4938"/>
                  </a:lnTo>
                  <a:cubicBezTo>
                    <a:pt x="1354" y="5264"/>
                    <a:pt x="1379" y="5690"/>
                    <a:pt x="1128" y="5966"/>
                  </a:cubicBezTo>
                  <a:lnTo>
                    <a:pt x="1128" y="5966"/>
                  </a:lnTo>
                  <a:cubicBezTo>
                    <a:pt x="1855" y="5715"/>
                    <a:pt x="2582" y="5339"/>
                    <a:pt x="3108" y="4763"/>
                  </a:cubicBezTo>
                  <a:lnTo>
                    <a:pt x="3108" y="4763"/>
                  </a:lnTo>
                  <a:cubicBezTo>
                    <a:pt x="3660" y="4211"/>
                    <a:pt x="4036" y="3459"/>
                    <a:pt x="4036" y="2682"/>
                  </a:cubicBezTo>
                  <a:lnTo>
                    <a:pt x="4036" y="2682"/>
                  </a:lnTo>
                  <a:cubicBezTo>
                    <a:pt x="4061" y="1905"/>
                    <a:pt x="3685" y="1103"/>
                    <a:pt x="3008" y="702"/>
                  </a:cubicBezTo>
                  <a:lnTo>
                    <a:pt x="3008" y="702"/>
                  </a:ln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6904725" y="3826475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fill="none" extrusionOk="0">
                  <a:moveTo>
                    <a:pt x="3008" y="702"/>
                  </a:move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  <a:cubicBezTo>
                    <a:pt x="1" y="2432"/>
                    <a:pt x="101" y="3359"/>
                    <a:pt x="577" y="4061"/>
                  </a:cubicBezTo>
                  <a:cubicBezTo>
                    <a:pt x="778" y="4362"/>
                    <a:pt x="1053" y="4612"/>
                    <a:pt x="1204" y="4938"/>
                  </a:cubicBezTo>
                  <a:cubicBezTo>
                    <a:pt x="1354" y="5264"/>
                    <a:pt x="1379" y="5690"/>
                    <a:pt x="1128" y="5966"/>
                  </a:cubicBezTo>
                  <a:cubicBezTo>
                    <a:pt x="1855" y="5715"/>
                    <a:pt x="2582" y="5339"/>
                    <a:pt x="3108" y="4763"/>
                  </a:cubicBezTo>
                  <a:cubicBezTo>
                    <a:pt x="3660" y="4211"/>
                    <a:pt x="4036" y="3459"/>
                    <a:pt x="4036" y="2682"/>
                  </a:cubicBezTo>
                  <a:cubicBezTo>
                    <a:pt x="4061" y="1905"/>
                    <a:pt x="3685" y="1103"/>
                    <a:pt x="3008" y="7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6790700" y="3785125"/>
              <a:ext cx="147875" cy="122200"/>
            </a:xfrm>
            <a:custGeom>
              <a:avLst/>
              <a:gdLst/>
              <a:ahLst/>
              <a:cxnLst/>
              <a:rect l="l" t="t" r="r" b="b"/>
              <a:pathLst>
                <a:path w="5915" h="4888" extrusionOk="0">
                  <a:moveTo>
                    <a:pt x="1930" y="828"/>
                  </a:moveTo>
                  <a:cubicBezTo>
                    <a:pt x="1479" y="1429"/>
                    <a:pt x="1278" y="2181"/>
                    <a:pt x="1053" y="2908"/>
                  </a:cubicBezTo>
                  <a:lnTo>
                    <a:pt x="1053" y="2908"/>
                  </a:lnTo>
                  <a:cubicBezTo>
                    <a:pt x="852" y="3635"/>
                    <a:pt x="577" y="4386"/>
                    <a:pt x="0" y="4888"/>
                  </a:cubicBezTo>
                  <a:lnTo>
                    <a:pt x="0" y="4888"/>
                  </a:lnTo>
                  <a:cubicBezTo>
                    <a:pt x="1654" y="4787"/>
                    <a:pt x="3258" y="4136"/>
                    <a:pt x="4511" y="3058"/>
                  </a:cubicBezTo>
                  <a:lnTo>
                    <a:pt x="4511" y="3058"/>
                  </a:lnTo>
                  <a:cubicBezTo>
                    <a:pt x="5263" y="2432"/>
                    <a:pt x="5915" y="1554"/>
                    <a:pt x="5890" y="577"/>
                  </a:cubicBezTo>
                  <a:lnTo>
                    <a:pt x="5890" y="577"/>
                  </a:lnTo>
                  <a:lnTo>
                    <a:pt x="3910" y="76"/>
                  </a:lnTo>
                  <a:cubicBezTo>
                    <a:pt x="3760" y="26"/>
                    <a:pt x="3609" y="0"/>
                    <a:pt x="3459" y="0"/>
                  </a:cubicBezTo>
                  <a:lnTo>
                    <a:pt x="3459" y="0"/>
                  </a:lnTo>
                  <a:cubicBezTo>
                    <a:pt x="2882" y="0"/>
                    <a:pt x="2306" y="351"/>
                    <a:pt x="1930" y="8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6790700" y="3780750"/>
              <a:ext cx="147875" cy="126575"/>
            </a:xfrm>
            <a:custGeom>
              <a:avLst/>
              <a:gdLst/>
              <a:ahLst/>
              <a:cxnLst/>
              <a:rect l="l" t="t" r="r" b="b"/>
              <a:pathLst>
                <a:path w="5915" h="5063" fill="none" extrusionOk="0">
                  <a:moveTo>
                    <a:pt x="5890" y="752"/>
                  </a:moveTo>
                  <a:lnTo>
                    <a:pt x="3910" y="251"/>
                  </a:lnTo>
                  <a:cubicBezTo>
                    <a:pt x="3208" y="0"/>
                    <a:pt x="2406" y="401"/>
                    <a:pt x="1930" y="1003"/>
                  </a:cubicBezTo>
                  <a:cubicBezTo>
                    <a:pt x="1479" y="1604"/>
                    <a:pt x="1278" y="2356"/>
                    <a:pt x="1053" y="3083"/>
                  </a:cubicBezTo>
                  <a:cubicBezTo>
                    <a:pt x="852" y="3810"/>
                    <a:pt x="577" y="4561"/>
                    <a:pt x="0" y="5063"/>
                  </a:cubicBezTo>
                  <a:cubicBezTo>
                    <a:pt x="1654" y="4962"/>
                    <a:pt x="3258" y="4311"/>
                    <a:pt x="4511" y="3233"/>
                  </a:cubicBezTo>
                  <a:cubicBezTo>
                    <a:pt x="5263" y="2607"/>
                    <a:pt x="5915" y="1729"/>
                    <a:pt x="5890" y="7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6719900" y="3713700"/>
              <a:ext cx="184850" cy="73325"/>
            </a:xfrm>
            <a:custGeom>
              <a:avLst/>
              <a:gdLst/>
              <a:ahLst/>
              <a:cxnLst/>
              <a:rect l="l" t="t" r="r" b="b"/>
              <a:pathLst>
                <a:path w="7394" h="2933" extrusionOk="0">
                  <a:moveTo>
                    <a:pt x="4411" y="25"/>
                  </a:moveTo>
                  <a:cubicBezTo>
                    <a:pt x="3634" y="151"/>
                    <a:pt x="2907" y="527"/>
                    <a:pt x="2206" y="903"/>
                  </a:cubicBezTo>
                  <a:lnTo>
                    <a:pt x="2206" y="903"/>
                  </a:lnTo>
                  <a:cubicBezTo>
                    <a:pt x="1504" y="1304"/>
                    <a:pt x="777" y="1705"/>
                    <a:pt x="0" y="1855"/>
                  </a:cubicBezTo>
                  <a:lnTo>
                    <a:pt x="0" y="1855"/>
                  </a:lnTo>
                  <a:cubicBezTo>
                    <a:pt x="1228" y="2406"/>
                    <a:pt x="2531" y="2908"/>
                    <a:pt x="3885" y="2908"/>
                  </a:cubicBezTo>
                  <a:lnTo>
                    <a:pt x="3885" y="2908"/>
                  </a:lnTo>
                  <a:cubicBezTo>
                    <a:pt x="5238" y="2933"/>
                    <a:pt x="6667" y="2381"/>
                    <a:pt x="7394" y="1253"/>
                  </a:cubicBezTo>
                  <a:lnTo>
                    <a:pt x="7394" y="1253"/>
                  </a:lnTo>
                  <a:lnTo>
                    <a:pt x="6592" y="752"/>
                  </a:lnTo>
                  <a:cubicBezTo>
                    <a:pt x="6191" y="226"/>
                    <a:pt x="5489" y="0"/>
                    <a:pt x="4837" y="0"/>
                  </a:cubicBezTo>
                  <a:lnTo>
                    <a:pt x="4837" y="0"/>
                  </a:lnTo>
                  <a:cubicBezTo>
                    <a:pt x="4687" y="0"/>
                    <a:pt x="4561" y="0"/>
                    <a:pt x="4411" y="2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6719900" y="3711825"/>
              <a:ext cx="184850" cy="75200"/>
            </a:xfrm>
            <a:custGeom>
              <a:avLst/>
              <a:gdLst/>
              <a:ahLst/>
              <a:cxnLst/>
              <a:rect l="l" t="t" r="r" b="b"/>
              <a:pathLst>
                <a:path w="7394" h="3008" fill="none" extrusionOk="0">
                  <a:moveTo>
                    <a:pt x="7394" y="1328"/>
                  </a:moveTo>
                  <a:lnTo>
                    <a:pt x="6592" y="827"/>
                  </a:lnTo>
                  <a:cubicBezTo>
                    <a:pt x="6090" y="201"/>
                    <a:pt x="5213" y="0"/>
                    <a:pt x="4411" y="100"/>
                  </a:cubicBezTo>
                  <a:cubicBezTo>
                    <a:pt x="3634" y="226"/>
                    <a:pt x="2907" y="602"/>
                    <a:pt x="2206" y="978"/>
                  </a:cubicBezTo>
                  <a:cubicBezTo>
                    <a:pt x="1504" y="1379"/>
                    <a:pt x="777" y="1780"/>
                    <a:pt x="0" y="1905"/>
                  </a:cubicBezTo>
                  <a:cubicBezTo>
                    <a:pt x="1228" y="2481"/>
                    <a:pt x="2531" y="2983"/>
                    <a:pt x="3885" y="2983"/>
                  </a:cubicBezTo>
                  <a:cubicBezTo>
                    <a:pt x="5238" y="3008"/>
                    <a:pt x="6667" y="2456"/>
                    <a:pt x="7394" y="13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6743700" y="3622225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extrusionOk="0">
                  <a:moveTo>
                    <a:pt x="0" y="0"/>
                  </a:moveTo>
                  <a:cubicBezTo>
                    <a:pt x="602" y="1053"/>
                    <a:pt x="1228" y="2156"/>
                    <a:pt x="2256" y="2757"/>
                  </a:cubicBezTo>
                  <a:lnTo>
                    <a:pt x="2256" y="2757"/>
                  </a:lnTo>
                  <a:cubicBezTo>
                    <a:pt x="3384" y="3409"/>
                    <a:pt x="4762" y="3359"/>
                    <a:pt x="6015" y="3133"/>
                  </a:cubicBezTo>
                  <a:lnTo>
                    <a:pt x="6015" y="3133"/>
                  </a:ln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lnTo>
                    <a:pt x="5690" y="902"/>
                  </a:lnTo>
                  <a:cubicBezTo>
                    <a:pt x="5213" y="602"/>
                    <a:pt x="4662" y="476"/>
                    <a:pt x="4136" y="376"/>
                  </a:cubicBezTo>
                  <a:lnTo>
                    <a:pt x="4136" y="376"/>
                  </a:lnTo>
                  <a:cubicBezTo>
                    <a:pt x="2782" y="125"/>
                    <a:pt x="1404" y="0"/>
                    <a:pt x="25" y="0"/>
                  </a:cubicBez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6743700" y="3622225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fill="none" extrusionOk="0">
                  <a:moveTo>
                    <a:pt x="2256" y="2757"/>
                  </a:moveTo>
                  <a:cubicBezTo>
                    <a:pt x="3384" y="3409"/>
                    <a:pt x="4762" y="3359"/>
                    <a:pt x="6015" y="3133"/>
                  </a:cubicBez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cubicBezTo>
                    <a:pt x="5213" y="602"/>
                    <a:pt x="4662" y="476"/>
                    <a:pt x="4136" y="376"/>
                  </a:cubicBezTo>
                  <a:cubicBezTo>
                    <a:pt x="2757" y="125"/>
                    <a:pt x="1379" y="0"/>
                    <a:pt x="0" y="0"/>
                  </a:cubicBezTo>
                  <a:cubicBezTo>
                    <a:pt x="602" y="1053"/>
                    <a:pt x="1228" y="2156"/>
                    <a:pt x="2256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6820775" y="3483125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extrusionOk="0">
                  <a:moveTo>
                    <a:pt x="927" y="4161"/>
                  </a:moveTo>
                  <a:cubicBezTo>
                    <a:pt x="1504" y="5464"/>
                    <a:pt x="2557" y="6617"/>
                    <a:pt x="3960" y="6968"/>
                  </a:cubicBezTo>
                  <a:lnTo>
                    <a:pt x="3960" y="6968"/>
                  </a:ln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lnTo>
                    <a:pt x="5288" y="5263"/>
                  </a:lnTo>
                  <a:cubicBezTo>
                    <a:pt x="5238" y="4812"/>
                    <a:pt x="5063" y="4386"/>
                    <a:pt x="4837" y="4010"/>
                  </a:cubicBezTo>
                  <a:lnTo>
                    <a:pt x="4837" y="4010"/>
                  </a:lnTo>
                  <a:cubicBezTo>
                    <a:pt x="3785" y="2156"/>
                    <a:pt x="1855" y="1028"/>
                    <a:pt x="0" y="0"/>
                  </a:cubicBezTo>
                  <a:lnTo>
                    <a:pt x="0" y="0"/>
                  </a:lnTo>
                  <a:cubicBezTo>
                    <a:pt x="151" y="1429"/>
                    <a:pt x="351" y="2857"/>
                    <a:pt x="927" y="4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6820775" y="3483125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fill="none" extrusionOk="0">
                  <a:moveTo>
                    <a:pt x="3960" y="6968"/>
                  </a:move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cubicBezTo>
                    <a:pt x="5238" y="4812"/>
                    <a:pt x="5063" y="4386"/>
                    <a:pt x="4837" y="4010"/>
                  </a:cubicBezTo>
                  <a:cubicBezTo>
                    <a:pt x="3785" y="2156"/>
                    <a:pt x="1855" y="1028"/>
                    <a:pt x="0" y="0"/>
                  </a:cubicBezTo>
                  <a:cubicBezTo>
                    <a:pt x="151" y="1429"/>
                    <a:pt x="351" y="2857"/>
                    <a:pt x="927" y="4161"/>
                  </a:cubicBezTo>
                  <a:cubicBezTo>
                    <a:pt x="1504" y="5464"/>
                    <a:pt x="2557" y="6617"/>
                    <a:pt x="3960" y="696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6865875" y="3605400"/>
              <a:ext cx="273225" cy="257200"/>
            </a:xfrm>
            <a:custGeom>
              <a:avLst/>
              <a:gdLst/>
              <a:ahLst/>
              <a:cxnLst/>
              <a:rect l="l" t="t" r="r" b="b"/>
              <a:pathLst>
                <a:path w="10929" h="10288" extrusionOk="0">
                  <a:moveTo>
                    <a:pt x="5472" y="1"/>
                  </a:moveTo>
                  <a:cubicBezTo>
                    <a:pt x="5246" y="1"/>
                    <a:pt x="5018" y="16"/>
                    <a:pt x="4788" y="47"/>
                  </a:cubicBezTo>
                  <a:cubicBezTo>
                    <a:pt x="1981" y="423"/>
                    <a:pt x="1" y="3004"/>
                    <a:pt x="377" y="5811"/>
                  </a:cubicBezTo>
                  <a:cubicBezTo>
                    <a:pt x="700" y="8401"/>
                    <a:pt x="2924" y="10287"/>
                    <a:pt x="5491" y="10287"/>
                  </a:cubicBezTo>
                  <a:cubicBezTo>
                    <a:pt x="5705" y="10287"/>
                    <a:pt x="5922" y="10274"/>
                    <a:pt x="6141" y="10247"/>
                  </a:cubicBezTo>
                  <a:cubicBezTo>
                    <a:pt x="8948" y="9871"/>
                    <a:pt x="10928" y="7290"/>
                    <a:pt x="10552" y="4458"/>
                  </a:cubicBezTo>
                  <a:cubicBezTo>
                    <a:pt x="10207" y="1881"/>
                    <a:pt x="8003" y="1"/>
                    <a:pt x="5472" y="1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6865875" y="3597150"/>
              <a:ext cx="273225" cy="273200"/>
            </a:xfrm>
            <a:custGeom>
              <a:avLst/>
              <a:gdLst/>
              <a:ahLst/>
              <a:cxnLst/>
              <a:rect l="l" t="t" r="r" b="b"/>
              <a:pathLst>
                <a:path w="10929" h="10928" fill="none" extrusionOk="0">
                  <a:moveTo>
                    <a:pt x="10552" y="4788"/>
                  </a:moveTo>
                  <a:cubicBezTo>
                    <a:pt x="10928" y="7620"/>
                    <a:pt x="8948" y="10201"/>
                    <a:pt x="6141" y="10577"/>
                  </a:cubicBezTo>
                  <a:cubicBezTo>
                    <a:pt x="3309" y="10928"/>
                    <a:pt x="727" y="8948"/>
                    <a:pt x="377" y="6141"/>
                  </a:cubicBezTo>
                  <a:cubicBezTo>
                    <a:pt x="1" y="3334"/>
                    <a:pt x="1981" y="753"/>
                    <a:pt x="4788" y="377"/>
                  </a:cubicBezTo>
                  <a:cubicBezTo>
                    <a:pt x="7595" y="1"/>
                    <a:pt x="10176" y="1981"/>
                    <a:pt x="10552" y="478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6917875" y="3610950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6917875" y="3610950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fill="none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6334550" y="4418575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extrusionOk="0">
                  <a:moveTo>
                    <a:pt x="2031" y="6392"/>
                  </a:moveTo>
                  <a:lnTo>
                    <a:pt x="11379" y="6442"/>
                  </a:lnTo>
                  <a:cubicBezTo>
                    <a:pt x="10502" y="4663"/>
                    <a:pt x="10427" y="2507"/>
                    <a:pt x="11178" y="678"/>
                  </a:cubicBezTo>
                  <a:lnTo>
                    <a:pt x="11178" y="678"/>
                  </a:lnTo>
                  <a:cubicBezTo>
                    <a:pt x="9198" y="1580"/>
                    <a:pt x="7720" y="3510"/>
                    <a:pt x="7369" y="5665"/>
                  </a:cubicBezTo>
                  <a:lnTo>
                    <a:pt x="7369" y="5665"/>
                  </a:lnTo>
                  <a:cubicBezTo>
                    <a:pt x="6667" y="3836"/>
                    <a:pt x="5715" y="2081"/>
                    <a:pt x="4587" y="452"/>
                  </a:cubicBezTo>
                  <a:lnTo>
                    <a:pt x="4587" y="452"/>
                  </a:lnTo>
                  <a:cubicBezTo>
                    <a:pt x="4587" y="2357"/>
                    <a:pt x="4612" y="4262"/>
                    <a:pt x="4612" y="6166"/>
                  </a:cubicBezTo>
                  <a:lnTo>
                    <a:pt x="4612" y="6166"/>
                  </a:lnTo>
                  <a:cubicBezTo>
                    <a:pt x="3960" y="3635"/>
                    <a:pt x="2256" y="1354"/>
                    <a:pt x="0" y="1"/>
                  </a:cubicBezTo>
                  <a:lnTo>
                    <a:pt x="0" y="1"/>
                  </a:lnTo>
                  <a:cubicBezTo>
                    <a:pt x="1078" y="1956"/>
                    <a:pt x="1780" y="4136"/>
                    <a:pt x="2031" y="6392"/>
                  </a:cubicBezTo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6334550" y="4418575"/>
              <a:ext cx="284475" cy="161075"/>
            </a:xfrm>
            <a:custGeom>
              <a:avLst/>
              <a:gdLst/>
              <a:ahLst/>
              <a:cxnLst/>
              <a:rect l="l" t="t" r="r" b="b"/>
              <a:pathLst>
                <a:path w="11379" h="6443" fill="none" extrusionOk="0">
                  <a:moveTo>
                    <a:pt x="2031" y="6392"/>
                  </a:moveTo>
                  <a:cubicBezTo>
                    <a:pt x="1780" y="4136"/>
                    <a:pt x="1078" y="1956"/>
                    <a:pt x="0" y="1"/>
                  </a:cubicBezTo>
                  <a:cubicBezTo>
                    <a:pt x="2256" y="1354"/>
                    <a:pt x="3960" y="3635"/>
                    <a:pt x="4612" y="6166"/>
                  </a:cubicBezTo>
                  <a:cubicBezTo>
                    <a:pt x="4612" y="4262"/>
                    <a:pt x="4587" y="2357"/>
                    <a:pt x="4587" y="452"/>
                  </a:cubicBezTo>
                  <a:cubicBezTo>
                    <a:pt x="5715" y="2081"/>
                    <a:pt x="6667" y="3836"/>
                    <a:pt x="7369" y="5665"/>
                  </a:cubicBezTo>
                  <a:cubicBezTo>
                    <a:pt x="7720" y="3510"/>
                    <a:pt x="9198" y="1580"/>
                    <a:pt x="11178" y="678"/>
                  </a:cubicBezTo>
                  <a:cubicBezTo>
                    <a:pt x="10427" y="2507"/>
                    <a:pt x="10502" y="4663"/>
                    <a:pt x="11379" y="6442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6846450" y="4404175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extrusionOk="0">
                  <a:moveTo>
                    <a:pt x="5214" y="4888"/>
                  </a:moveTo>
                  <a:cubicBezTo>
                    <a:pt x="5114" y="3234"/>
                    <a:pt x="4562" y="1605"/>
                    <a:pt x="3635" y="251"/>
                  </a:cubicBezTo>
                  <a:lnTo>
                    <a:pt x="3635" y="251"/>
                  </a:lnTo>
                  <a:cubicBezTo>
                    <a:pt x="3860" y="2031"/>
                    <a:pt x="3284" y="3910"/>
                    <a:pt x="2131" y="5289"/>
                  </a:cubicBezTo>
                  <a:lnTo>
                    <a:pt x="2131" y="5289"/>
                  </a:lnTo>
                  <a:cubicBezTo>
                    <a:pt x="1454" y="4111"/>
                    <a:pt x="803" y="2933"/>
                    <a:pt x="126" y="1755"/>
                  </a:cubicBezTo>
                  <a:lnTo>
                    <a:pt x="126" y="1755"/>
                  </a:lnTo>
                  <a:cubicBezTo>
                    <a:pt x="778" y="2983"/>
                    <a:pt x="728" y="4537"/>
                    <a:pt x="1" y="5715"/>
                  </a:cubicBezTo>
                  <a:lnTo>
                    <a:pt x="1" y="5715"/>
                  </a:lnTo>
                  <a:lnTo>
                    <a:pt x="16116" y="5991"/>
                  </a:lnTo>
                  <a:cubicBezTo>
                    <a:pt x="15364" y="5013"/>
                    <a:pt x="15013" y="3760"/>
                    <a:pt x="15089" y="2532"/>
                  </a:cubicBezTo>
                  <a:lnTo>
                    <a:pt x="15089" y="2532"/>
                  </a:lnTo>
                  <a:cubicBezTo>
                    <a:pt x="14312" y="3334"/>
                    <a:pt x="13685" y="4261"/>
                    <a:pt x="13234" y="5264"/>
                  </a:cubicBezTo>
                  <a:lnTo>
                    <a:pt x="13234" y="5264"/>
                  </a:lnTo>
                  <a:cubicBezTo>
                    <a:pt x="12858" y="3810"/>
                    <a:pt x="12808" y="2256"/>
                    <a:pt x="13109" y="803"/>
                  </a:cubicBezTo>
                  <a:lnTo>
                    <a:pt x="13109" y="803"/>
                  </a:lnTo>
                  <a:cubicBezTo>
                    <a:pt x="11680" y="1780"/>
                    <a:pt x="10602" y="3309"/>
                    <a:pt x="10126" y="4988"/>
                  </a:cubicBezTo>
                  <a:lnTo>
                    <a:pt x="10126" y="4988"/>
                  </a:lnTo>
                  <a:cubicBezTo>
                    <a:pt x="9349" y="3484"/>
                    <a:pt x="9099" y="1680"/>
                    <a:pt x="9474" y="1"/>
                  </a:cubicBezTo>
                  <a:lnTo>
                    <a:pt x="9474" y="1"/>
                  </a:lnTo>
                  <a:cubicBezTo>
                    <a:pt x="7720" y="1304"/>
                    <a:pt x="6266" y="2983"/>
                    <a:pt x="5214" y="4888"/>
                  </a:cubicBezTo>
                  <a:close/>
                  <a:moveTo>
                    <a:pt x="126" y="1755"/>
                  </a:moveTo>
                  <a:cubicBezTo>
                    <a:pt x="101" y="1730"/>
                    <a:pt x="76" y="1680"/>
                    <a:pt x="51" y="1630"/>
                  </a:cubicBezTo>
                  <a:lnTo>
                    <a:pt x="51" y="1630"/>
                  </a:lnTo>
                  <a:cubicBezTo>
                    <a:pt x="76" y="1680"/>
                    <a:pt x="101" y="1730"/>
                    <a:pt x="126" y="1755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6846450" y="4404175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fill="none" extrusionOk="0">
                  <a:moveTo>
                    <a:pt x="1" y="5715"/>
                  </a:moveTo>
                  <a:cubicBezTo>
                    <a:pt x="778" y="4487"/>
                    <a:pt x="778" y="2858"/>
                    <a:pt x="51" y="1630"/>
                  </a:cubicBezTo>
                  <a:cubicBezTo>
                    <a:pt x="753" y="2858"/>
                    <a:pt x="1429" y="4061"/>
                    <a:pt x="2131" y="5289"/>
                  </a:cubicBezTo>
                  <a:cubicBezTo>
                    <a:pt x="3284" y="3910"/>
                    <a:pt x="3860" y="2031"/>
                    <a:pt x="3635" y="251"/>
                  </a:cubicBezTo>
                  <a:cubicBezTo>
                    <a:pt x="4562" y="1605"/>
                    <a:pt x="5114" y="3234"/>
                    <a:pt x="5214" y="4888"/>
                  </a:cubicBezTo>
                  <a:cubicBezTo>
                    <a:pt x="6266" y="2983"/>
                    <a:pt x="7720" y="1304"/>
                    <a:pt x="9474" y="1"/>
                  </a:cubicBezTo>
                  <a:cubicBezTo>
                    <a:pt x="9099" y="1680"/>
                    <a:pt x="9349" y="3484"/>
                    <a:pt x="10126" y="4988"/>
                  </a:cubicBezTo>
                  <a:cubicBezTo>
                    <a:pt x="10602" y="3309"/>
                    <a:pt x="11680" y="1780"/>
                    <a:pt x="13109" y="803"/>
                  </a:cubicBezTo>
                  <a:cubicBezTo>
                    <a:pt x="12808" y="2256"/>
                    <a:pt x="12858" y="3810"/>
                    <a:pt x="13234" y="5264"/>
                  </a:cubicBezTo>
                  <a:cubicBezTo>
                    <a:pt x="13685" y="4261"/>
                    <a:pt x="14312" y="3309"/>
                    <a:pt x="15089" y="2532"/>
                  </a:cubicBezTo>
                  <a:cubicBezTo>
                    <a:pt x="15013" y="3760"/>
                    <a:pt x="15364" y="5013"/>
                    <a:pt x="16116" y="5991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7326400" y="4427350"/>
              <a:ext cx="339000" cy="142872"/>
            </a:xfrm>
            <a:custGeom>
              <a:avLst/>
              <a:gdLst/>
              <a:ahLst/>
              <a:cxnLst/>
              <a:rect l="l" t="t" r="r" b="b"/>
              <a:pathLst>
                <a:path w="13560" h="5340" extrusionOk="0">
                  <a:moveTo>
                    <a:pt x="4587" y="4663"/>
                  </a:moveTo>
                  <a:cubicBezTo>
                    <a:pt x="3911" y="3434"/>
                    <a:pt x="3434" y="2081"/>
                    <a:pt x="3234" y="678"/>
                  </a:cubicBezTo>
                  <a:lnTo>
                    <a:pt x="3234" y="678"/>
                  </a:lnTo>
                  <a:cubicBezTo>
                    <a:pt x="3109" y="2006"/>
                    <a:pt x="2708" y="3309"/>
                    <a:pt x="2056" y="4487"/>
                  </a:cubicBezTo>
                  <a:lnTo>
                    <a:pt x="2056" y="4487"/>
                  </a:lnTo>
                  <a:cubicBezTo>
                    <a:pt x="1379" y="3459"/>
                    <a:pt x="703" y="2407"/>
                    <a:pt x="1" y="1379"/>
                  </a:cubicBezTo>
                  <a:lnTo>
                    <a:pt x="1" y="1379"/>
                  </a:lnTo>
                  <a:cubicBezTo>
                    <a:pt x="452" y="2657"/>
                    <a:pt x="652" y="4011"/>
                    <a:pt x="652" y="5339"/>
                  </a:cubicBezTo>
                  <a:lnTo>
                    <a:pt x="652" y="5339"/>
                  </a:lnTo>
                  <a:lnTo>
                    <a:pt x="13560" y="4763"/>
                  </a:lnTo>
                  <a:cubicBezTo>
                    <a:pt x="13059" y="3610"/>
                    <a:pt x="12958" y="2282"/>
                    <a:pt x="13234" y="1053"/>
                  </a:cubicBezTo>
                  <a:lnTo>
                    <a:pt x="13234" y="1053"/>
                  </a:lnTo>
                  <a:cubicBezTo>
                    <a:pt x="11956" y="1881"/>
                    <a:pt x="11054" y="3209"/>
                    <a:pt x="10226" y="4462"/>
                  </a:cubicBezTo>
                  <a:lnTo>
                    <a:pt x="10226" y="4462"/>
                  </a:lnTo>
                  <a:cubicBezTo>
                    <a:pt x="9850" y="3284"/>
                    <a:pt x="9976" y="1956"/>
                    <a:pt x="10527" y="828"/>
                  </a:cubicBezTo>
                  <a:lnTo>
                    <a:pt x="10527" y="828"/>
                  </a:lnTo>
                  <a:cubicBezTo>
                    <a:pt x="9274" y="1580"/>
                    <a:pt x="8246" y="2683"/>
                    <a:pt x="7570" y="3961"/>
                  </a:cubicBezTo>
                  <a:lnTo>
                    <a:pt x="7570" y="3961"/>
                  </a:lnTo>
                  <a:cubicBezTo>
                    <a:pt x="7018" y="2708"/>
                    <a:pt x="6968" y="1254"/>
                    <a:pt x="7444" y="1"/>
                  </a:cubicBezTo>
                  <a:lnTo>
                    <a:pt x="7444" y="1"/>
                  </a:lnTo>
                  <a:cubicBezTo>
                    <a:pt x="6317" y="1429"/>
                    <a:pt x="5364" y="3008"/>
                    <a:pt x="4587" y="4663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7326400" y="4427350"/>
              <a:ext cx="339000" cy="133500"/>
            </a:xfrm>
            <a:custGeom>
              <a:avLst/>
              <a:gdLst/>
              <a:ahLst/>
              <a:cxnLst/>
              <a:rect l="l" t="t" r="r" b="b"/>
              <a:pathLst>
                <a:path w="13560" h="5340" fill="none" extrusionOk="0">
                  <a:moveTo>
                    <a:pt x="652" y="5339"/>
                  </a:moveTo>
                  <a:cubicBezTo>
                    <a:pt x="652" y="4011"/>
                    <a:pt x="452" y="2657"/>
                    <a:pt x="1" y="1379"/>
                  </a:cubicBezTo>
                  <a:cubicBezTo>
                    <a:pt x="703" y="2407"/>
                    <a:pt x="1379" y="3459"/>
                    <a:pt x="2056" y="4487"/>
                  </a:cubicBezTo>
                  <a:cubicBezTo>
                    <a:pt x="2708" y="3309"/>
                    <a:pt x="3109" y="2006"/>
                    <a:pt x="3234" y="678"/>
                  </a:cubicBezTo>
                  <a:cubicBezTo>
                    <a:pt x="3434" y="2081"/>
                    <a:pt x="3911" y="3434"/>
                    <a:pt x="4587" y="4663"/>
                  </a:cubicBezTo>
                  <a:cubicBezTo>
                    <a:pt x="5364" y="3008"/>
                    <a:pt x="6317" y="1429"/>
                    <a:pt x="7444" y="1"/>
                  </a:cubicBezTo>
                  <a:cubicBezTo>
                    <a:pt x="6968" y="1254"/>
                    <a:pt x="7018" y="2708"/>
                    <a:pt x="7570" y="3961"/>
                  </a:cubicBezTo>
                  <a:cubicBezTo>
                    <a:pt x="8246" y="2683"/>
                    <a:pt x="9274" y="1580"/>
                    <a:pt x="10527" y="828"/>
                  </a:cubicBezTo>
                  <a:cubicBezTo>
                    <a:pt x="9976" y="1956"/>
                    <a:pt x="9850" y="3284"/>
                    <a:pt x="10226" y="4462"/>
                  </a:cubicBezTo>
                  <a:cubicBezTo>
                    <a:pt x="11054" y="3209"/>
                    <a:pt x="11956" y="1881"/>
                    <a:pt x="13234" y="1053"/>
                  </a:cubicBezTo>
                  <a:cubicBezTo>
                    <a:pt x="12958" y="2282"/>
                    <a:pt x="13059" y="3610"/>
                    <a:pt x="13560" y="4763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7381550" y="4048900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13"/>
          <p:cNvGrpSpPr/>
          <p:nvPr/>
        </p:nvGrpSpPr>
        <p:grpSpPr>
          <a:xfrm>
            <a:off x="7425600" y="3846200"/>
            <a:ext cx="948025" cy="1124072"/>
            <a:chOff x="9135725" y="2463025"/>
            <a:chExt cx="948025" cy="1124072"/>
          </a:xfrm>
        </p:grpSpPr>
        <p:sp>
          <p:nvSpPr>
            <p:cNvPr id="858" name="Google Shape;858;p13"/>
            <p:cNvSpPr/>
            <p:nvPr/>
          </p:nvSpPr>
          <p:spPr>
            <a:xfrm>
              <a:off x="9756025" y="317167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9756025" y="3171675"/>
              <a:ext cx="86500" cy="69575"/>
            </a:xfrm>
            <a:custGeom>
              <a:avLst/>
              <a:gdLst/>
              <a:ahLst/>
              <a:cxnLst/>
              <a:rect l="l" t="t" r="r" b="b"/>
              <a:pathLst>
                <a:path w="3460" h="2783" fill="none" extrusionOk="0">
                  <a:moveTo>
                    <a:pt x="3309" y="376"/>
                  </a:moveTo>
                  <a:lnTo>
                    <a:pt x="3359" y="702"/>
                  </a:lnTo>
                  <a:cubicBezTo>
                    <a:pt x="3460" y="1153"/>
                    <a:pt x="3159" y="1605"/>
                    <a:pt x="2758" y="1855"/>
                  </a:cubicBezTo>
                  <a:cubicBezTo>
                    <a:pt x="2357" y="2081"/>
                    <a:pt x="1906" y="2156"/>
                    <a:pt x="1455" y="2256"/>
                  </a:cubicBezTo>
                  <a:cubicBezTo>
                    <a:pt x="1003" y="2356"/>
                    <a:pt x="527" y="2482"/>
                    <a:pt x="176" y="2782"/>
                  </a:cubicBezTo>
                  <a:cubicBezTo>
                    <a:pt x="1" y="1980"/>
                    <a:pt x="327" y="1078"/>
                    <a:pt x="978" y="577"/>
                  </a:cubicBezTo>
                  <a:cubicBezTo>
                    <a:pt x="1630" y="76"/>
                    <a:pt x="2582" y="1"/>
                    <a:pt x="3309" y="3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9719700" y="3123425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9719700" y="3123425"/>
              <a:ext cx="104650" cy="52025"/>
            </a:xfrm>
            <a:custGeom>
              <a:avLst/>
              <a:gdLst/>
              <a:ahLst/>
              <a:cxnLst/>
              <a:rect l="l" t="t" r="r" b="b"/>
              <a:pathLst>
                <a:path w="4186" h="2081" fill="none" extrusionOk="0">
                  <a:moveTo>
                    <a:pt x="1554" y="76"/>
                  </a:moveTo>
                  <a:cubicBezTo>
                    <a:pt x="2055" y="26"/>
                    <a:pt x="2582" y="1"/>
                    <a:pt x="3083" y="151"/>
                  </a:cubicBezTo>
                  <a:cubicBezTo>
                    <a:pt x="3584" y="301"/>
                    <a:pt x="4035" y="652"/>
                    <a:pt x="4186" y="1154"/>
                  </a:cubicBezTo>
                  <a:lnTo>
                    <a:pt x="3935" y="1605"/>
                  </a:lnTo>
                  <a:cubicBezTo>
                    <a:pt x="3233" y="2006"/>
                    <a:pt x="2381" y="2081"/>
                    <a:pt x="1629" y="1805"/>
                  </a:cubicBezTo>
                  <a:cubicBezTo>
                    <a:pt x="903" y="1530"/>
                    <a:pt x="276" y="903"/>
                    <a:pt x="0" y="176"/>
                  </a:cubicBezTo>
                  <a:cubicBezTo>
                    <a:pt x="527" y="201"/>
                    <a:pt x="1028" y="126"/>
                    <a:pt x="1554" y="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9744750" y="3057650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9744750" y="3057650"/>
              <a:ext cx="83375" cy="68925"/>
            </a:xfrm>
            <a:custGeom>
              <a:avLst/>
              <a:gdLst/>
              <a:ahLst/>
              <a:cxnLst/>
              <a:rect l="l" t="t" r="r" b="b"/>
              <a:pathLst>
                <a:path w="3335" h="2757" fill="none" extrusionOk="0">
                  <a:moveTo>
                    <a:pt x="3109" y="2181"/>
                  </a:moveTo>
                  <a:lnTo>
                    <a:pt x="3334" y="2406"/>
                  </a:lnTo>
                  <a:cubicBezTo>
                    <a:pt x="3184" y="2657"/>
                    <a:pt x="2858" y="2757"/>
                    <a:pt x="2557" y="2757"/>
                  </a:cubicBezTo>
                  <a:cubicBezTo>
                    <a:pt x="2282" y="2757"/>
                    <a:pt x="1981" y="2632"/>
                    <a:pt x="1730" y="2481"/>
                  </a:cubicBezTo>
                  <a:cubicBezTo>
                    <a:pt x="828" y="1955"/>
                    <a:pt x="176" y="1028"/>
                    <a:pt x="1" y="0"/>
                  </a:cubicBezTo>
                  <a:cubicBezTo>
                    <a:pt x="527" y="401"/>
                    <a:pt x="1179" y="577"/>
                    <a:pt x="1780" y="852"/>
                  </a:cubicBezTo>
                  <a:cubicBezTo>
                    <a:pt x="2357" y="1103"/>
                    <a:pt x="2958" y="1554"/>
                    <a:pt x="3109" y="21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9783600" y="3022550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9783600" y="3022550"/>
              <a:ext cx="64575" cy="77725"/>
            </a:xfrm>
            <a:custGeom>
              <a:avLst/>
              <a:gdLst/>
              <a:ahLst/>
              <a:cxnLst/>
              <a:rect l="l" t="t" r="r" b="b"/>
              <a:pathLst>
                <a:path w="2583" h="3109" fill="none" extrusionOk="0">
                  <a:moveTo>
                    <a:pt x="2407" y="2833"/>
                  </a:moveTo>
                  <a:lnTo>
                    <a:pt x="2306" y="3108"/>
                  </a:lnTo>
                  <a:cubicBezTo>
                    <a:pt x="1630" y="3008"/>
                    <a:pt x="1028" y="2532"/>
                    <a:pt x="652" y="1955"/>
                  </a:cubicBezTo>
                  <a:cubicBezTo>
                    <a:pt x="276" y="1379"/>
                    <a:pt x="101" y="677"/>
                    <a:pt x="1" y="1"/>
                  </a:cubicBezTo>
                  <a:cubicBezTo>
                    <a:pt x="276" y="351"/>
                    <a:pt x="677" y="577"/>
                    <a:pt x="1078" y="778"/>
                  </a:cubicBezTo>
                  <a:cubicBezTo>
                    <a:pt x="1479" y="1003"/>
                    <a:pt x="1880" y="1229"/>
                    <a:pt x="2156" y="1580"/>
                  </a:cubicBezTo>
                  <a:cubicBezTo>
                    <a:pt x="2432" y="1930"/>
                    <a:pt x="2582" y="2432"/>
                    <a:pt x="2407" y="283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9826850" y="2988725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9826850" y="2988725"/>
              <a:ext cx="57650" cy="92750"/>
            </a:xfrm>
            <a:custGeom>
              <a:avLst/>
              <a:gdLst/>
              <a:ahLst/>
              <a:cxnLst/>
              <a:rect l="l" t="t" r="r" b="b"/>
              <a:pathLst>
                <a:path w="2306" h="3710" fill="none" extrusionOk="0">
                  <a:moveTo>
                    <a:pt x="1454" y="3709"/>
                  </a:moveTo>
                  <a:cubicBezTo>
                    <a:pt x="752" y="3559"/>
                    <a:pt x="276" y="2857"/>
                    <a:pt x="125" y="2131"/>
                  </a:cubicBezTo>
                  <a:cubicBezTo>
                    <a:pt x="0" y="1429"/>
                    <a:pt x="150" y="702"/>
                    <a:pt x="301" y="0"/>
                  </a:cubicBezTo>
                  <a:cubicBezTo>
                    <a:pt x="702" y="301"/>
                    <a:pt x="1128" y="602"/>
                    <a:pt x="1479" y="953"/>
                  </a:cubicBezTo>
                  <a:cubicBezTo>
                    <a:pt x="1830" y="1329"/>
                    <a:pt x="2105" y="1780"/>
                    <a:pt x="2206" y="2281"/>
                  </a:cubicBezTo>
                  <a:cubicBezTo>
                    <a:pt x="2306" y="2782"/>
                    <a:pt x="2181" y="3359"/>
                    <a:pt x="1830" y="370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9888250" y="2991850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9888250" y="2991850"/>
              <a:ext cx="52025" cy="94000"/>
            </a:xfrm>
            <a:custGeom>
              <a:avLst/>
              <a:gdLst/>
              <a:ahLst/>
              <a:cxnLst/>
              <a:rect l="l" t="t" r="r" b="b"/>
              <a:pathLst>
                <a:path w="2081" h="3760" fill="none" extrusionOk="0">
                  <a:moveTo>
                    <a:pt x="276" y="3760"/>
                  </a:moveTo>
                  <a:lnTo>
                    <a:pt x="25" y="3584"/>
                  </a:lnTo>
                  <a:cubicBezTo>
                    <a:pt x="0" y="2808"/>
                    <a:pt x="0" y="2006"/>
                    <a:pt x="301" y="1304"/>
                  </a:cubicBezTo>
                  <a:cubicBezTo>
                    <a:pt x="627" y="602"/>
                    <a:pt x="1303" y="0"/>
                    <a:pt x="2080" y="0"/>
                  </a:cubicBezTo>
                  <a:cubicBezTo>
                    <a:pt x="1855" y="276"/>
                    <a:pt x="1805" y="652"/>
                    <a:pt x="1830" y="978"/>
                  </a:cubicBezTo>
                  <a:cubicBezTo>
                    <a:pt x="1830" y="1329"/>
                    <a:pt x="1905" y="1680"/>
                    <a:pt x="1855" y="2031"/>
                  </a:cubicBezTo>
                  <a:cubicBezTo>
                    <a:pt x="1805" y="2883"/>
                    <a:pt x="1103" y="3635"/>
                    <a:pt x="276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9835600" y="318860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9835600" y="3188600"/>
              <a:ext cx="56425" cy="79600"/>
            </a:xfrm>
            <a:custGeom>
              <a:avLst/>
              <a:gdLst/>
              <a:ahLst/>
              <a:cxnLst/>
              <a:rect l="l" t="t" r="r" b="b"/>
              <a:pathLst>
                <a:path w="2257" h="3184" fill="none" extrusionOk="0">
                  <a:moveTo>
                    <a:pt x="1054" y="176"/>
                  </a:moveTo>
                  <a:lnTo>
                    <a:pt x="1680" y="0"/>
                  </a:lnTo>
                  <a:cubicBezTo>
                    <a:pt x="2031" y="251"/>
                    <a:pt x="2257" y="727"/>
                    <a:pt x="2257" y="1178"/>
                  </a:cubicBezTo>
                  <a:cubicBezTo>
                    <a:pt x="2232" y="1629"/>
                    <a:pt x="2006" y="2080"/>
                    <a:pt x="1630" y="2331"/>
                  </a:cubicBezTo>
                  <a:cubicBezTo>
                    <a:pt x="1480" y="2456"/>
                    <a:pt x="1304" y="2532"/>
                    <a:pt x="1154" y="2657"/>
                  </a:cubicBezTo>
                  <a:cubicBezTo>
                    <a:pt x="1003" y="2807"/>
                    <a:pt x="903" y="3008"/>
                    <a:pt x="1003" y="3183"/>
                  </a:cubicBezTo>
                  <a:cubicBezTo>
                    <a:pt x="678" y="2933"/>
                    <a:pt x="377" y="2582"/>
                    <a:pt x="201" y="2206"/>
                  </a:cubicBezTo>
                  <a:cubicBezTo>
                    <a:pt x="51" y="1830"/>
                    <a:pt x="1" y="1379"/>
                    <a:pt x="151" y="978"/>
                  </a:cubicBezTo>
                  <a:cubicBezTo>
                    <a:pt x="277" y="577"/>
                    <a:pt x="627" y="251"/>
                    <a:pt x="1054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9887000" y="3177950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9887000" y="3177950"/>
              <a:ext cx="58275" cy="83350"/>
            </a:xfrm>
            <a:custGeom>
              <a:avLst/>
              <a:gdLst/>
              <a:ahLst/>
              <a:cxnLst/>
              <a:rect l="l" t="t" r="r" b="b"/>
              <a:pathLst>
                <a:path w="2331" h="3334" fill="none" extrusionOk="0">
                  <a:moveTo>
                    <a:pt x="201" y="0"/>
                  </a:moveTo>
                  <a:lnTo>
                    <a:pt x="1278" y="151"/>
                  </a:lnTo>
                  <a:cubicBezTo>
                    <a:pt x="1704" y="151"/>
                    <a:pt x="2030" y="501"/>
                    <a:pt x="2130" y="902"/>
                  </a:cubicBezTo>
                  <a:cubicBezTo>
                    <a:pt x="2256" y="1303"/>
                    <a:pt x="2206" y="1729"/>
                    <a:pt x="2181" y="2130"/>
                  </a:cubicBezTo>
                  <a:cubicBezTo>
                    <a:pt x="2155" y="2531"/>
                    <a:pt x="2155" y="2958"/>
                    <a:pt x="2331" y="3333"/>
                  </a:cubicBezTo>
                  <a:cubicBezTo>
                    <a:pt x="1529" y="2958"/>
                    <a:pt x="827" y="2331"/>
                    <a:pt x="401" y="1529"/>
                  </a:cubicBezTo>
                  <a:cubicBezTo>
                    <a:pt x="150" y="1078"/>
                    <a:pt x="0" y="501"/>
                    <a:pt x="201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9918950" y="3149125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9918950" y="3149125"/>
              <a:ext cx="90875" cy="52025"/>
            </a:xfrm>
            <a:custGeom>
              <a:avLst/>
              <a:gdLst/>
              <a:ahLst/>
              <a:cxnLst/>
              <a:rect l="l" t="t" r="r" b="b"/>
              <a:pathLst>
                <a:path w="3635" h="2081" fill="none" extrusionOk="0">
                  <a:moveTo>
                    <a:pt x="0" y="326"/>
                  </a:moveTo>
                  <a:lnTo>
                    <a:pt x="502" y="226"/>
                  </a:lnTo>
                  <a:cubicBezTo>
                    <a:pt x="877" y="0"/>
                    <a:pt x="1354" y="50"/>
                    <a:pt x="1755" y="276"/>
                  </a:cubicBezTo>
                  <a:cubicBezTo>
                    <a:pt x="2131" y="476"/>
                    <a:pt x="2406" y="827"/>
                    <a:pt x="2707" y="1153"/>
                  </a:cubicBezTo>
                  <a:cubicBezTo>
                    <a:pt x="2983" y="1479"/>
                    <a:pt x="3258" y="1805"/>
                    <a:pt x="3634" y="2030"/>
                  </a:cubicBezTo>
                  <a:cubicBezTo>
                    <a:pt x="2908" y="2080"/>
                    <a:pt x="2156" y="2080"/>
                    <a:pt x="1454" y="1830"/>
                  </a:cubicBezTo>
                  <a:cubicBezTo>
                    <a:pt x="777" y="1579"/>
                    <a:pt x="151" y="1028"/>
                    <a:pt x="0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9930850" y="310840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9930850" y="3108400"/>
              <a:ext cx="93375" cy="44500"/>
            </a:xfrm>
            <a:custGeom>
              <a:avLst/>
              <a:gdLst/>
              <a:ahLst/>
              <a:cxnLst/>
              <a:rect l="l" t="t" r="r" b="b"/>
              <a:pathLst>
                <a:path w="3735" h="1780" fill="none" extrusionOk="0">
                  <a:moveTo>
                    <a:pt x="2056" y="1654"/>
                  </a:moveTo>
                  <a:cubicBezTo>
                    <a:pt x="1379" y="1780"/>
                    <a:pt x="677" y="1479"/>
                    <a:pt x="76" y="1128"/>
                  </a:cubicBezTo>
                  <a:lnTo>
                    <a:pt x="0" y="577"/>
                  </a:lnTo>
                  <a:cubicBezTo>
                    <a:pt x="101" y="301"/>
                    <a:pt x="401" y="125"/>
                    <a:pt x="677" y="50"/>
                  </a:cubicBezTo>
                  <a:cubicBezTo>
                    <a:pt x="978" y="0"/>
                    <a:pt x="1279" y="50"/>
                    <a:pt x="1579" y="100"/>
                  </a:cubicBezTo>
                  <a:cubicBezTo>
                    <a:pt x="2306" y="226"/>
                    <a:pt x="3033" y="426"/>
                    <a:pt x="3735" y="702"/>
                  </a:cubicBezTo>
                  <a:cubicBezTo>
                    <a:pt x="3234" y="1128"/>
                    <a:pt x="2707" y="1554"/>
                    <a:pt x="2056" y="165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9915800" y="3040725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9915800" y="3040725"/>
              <a:ext cx="95900" cy="71450"/>
            </a:xfrm>
            <a:custGeom>
              <a:avLst/>
              <a:gdLst/>
              <a:ahLst/>
              <a:cxnLst/>
              <a:rect l="l" t="t" r="r" b="b"/>
              <a:pathLst>
                <a:path w="3836" h="2858" fill="none" extrusionOk="0">
                  <a:moveTo>
                    <a:pt x="502" y="2757"/>
                  </a:moveTo>
                  <a:lnTo>
                    <a:pt x="76" y="2356"/>
                  </a:lnTo>
                  <a:cubicBezTo>
                    <a:pt x="1" y="2106"/>
                    <a:pt x="51" y="1855"/>
                    <a:pt x="151" y="1629"/>
                  </a:cubicBezTo>
                  <a:cubicBezTo>
                    <a:pt x="277" y="1429"/>
                    <a:pt x="427" y="1254"/>
                    <a:pt x="628" y="1103"/>
                  </a:cubicBezTo>
                  <a:cubicBezTo>
                    <a:pt x="1505" y="351"/>
                    <a:pt x="2708" y="176"/>
                    <a:pt x="3836" y="0"/>
                  </a:cubicBezTo>
                  <a:cubicBezTo>
                    <a:pt x="3485" y="677"/>
                    <a:pt x="3109" y="1379"/>
                    <a:pt x="2582" y="1930"/>
                  </a:cubicBezTo>
                  <a:cubicBezTo>
                    <a:pt x="2031" y="2482"/>
                    <a:pt x="1279" y="2858"/>
                    <a:pt x="502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9858800" y="3247500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9858800" y="3247500"/>
              <a:ext cx="186100" cy="83975"/>
            </a:xfrm>
            <a:custGeom>
              <a:avLst/>
              <a:gdLst/>
              <a:ahLst/>
              <a:cxnLst/>
              <a:rect l="l" t="t" r="r" b="b"/>
              <a:pathLst>
                <a:path w="7444" h="3359" fill="none" extrusionOk="0">
                  <a:moveTo>
                    <a:pt x="5138" y="176"/>
                  </a:moveTo>
                  <a:cubicBezTo>
                    <a:pt x="4136" y="0"/>
                    <a:pt x="3083" y="251"/>
                    <a:pt x="2181" y="752"/>
                  </a:cubicBezTo>
                  <a:cubicBezTo>
                    <a:pt x="1304" y="1278"/>
                    <a:pt x="602" y="2030"/>
                    <a:pt x="0" y="2857"/>
                  </a:cubicBezTo>
                  <a:lnTo>
                    <a:pt x="0" y="3359"/>
                  </a:lnTo>
                  <a:cubicBezTo>
                    <a:pt x="426" y="2932"/>
                    <a:pt x="877" y="2557"/>
                    <a:pt x="1404" y="2306"/>
                  </a:cubicBezTo>
                  <a:cubicBezTo>
                    <a:pt x="1930" y="2030"/>
                    <a:pt x="2557" y="1955"/>
                    <a:pt x="3108" y="2156"/>
                  </a:cubicBezTo>
                  <a:cubicBezTo>
                    <a:pt x="3459" y="2281"/>
                    <a:pt x="3760" y="2531"/>
                    <a:pt x="4111" y="2657"/>
                  </a:cubicBezTo>
                  <a:cubicBezTo>
                    <a:pt x="4562" y="2832"/>
                    <a:pt x="5038" y="2832"/>
                    <a:pt x="5489" y="2732"/>
                  </a:cubicBezTo>
                  <a:cubicBezTo>
                    <a:pt x="5940" y="2632"/>
                    <a:pt x="6366" y="2431"/>
                    <a:pt x="6792" y="2256"/>
                  </a:cubicBezTo>
                  <a:lnTo>
                    <a:pt x="7444" y="1955"/>
                  </a:lnTo>
                  <a:cubicBezTo>
                    <a:pt x="7068" y="1028"/>
                    <a:pt x="6116" y="351"/>
                    <a:pt x="5138" y="1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9863175" y="3259400"/>
              <a:ext cx="150400" cy="54525"/>
            </a:xfrm>
            <a:custGeom>
              <a:avLst/>
              <a:gdLst/>
              <a:ahLst/>
              <a:cxnLst/>
              <a:rect l="l" t="t" r="r" b="b"/>
              <a:pathLst>
                <a:path w="6016" h="2181" extrusionOk="0">
                  <a:moveTo>
                    <a:pt x="51" y="1980"/>
                  </a:moveTo>
                  <a:cubicBezTo>
                    <a:pt x="728" y="1304"/>
                    <a:pt x="1605" y="827"/>
                    <a:pt x="2532" y="627"/>
                  </a:cubicBezTo>
                  <a:cubicBezTo>
                    <a:pt x="2532" y="627"/>
                    <a:pt x="2532" y="627"/>
                    <a:pt x="2532" y="627"/>
                  </a:cubicBezTo>
                  <a:cubicBezTo>
                    <a:pt x="2557" y="602"/>
                    <a:pt x="2582" y="602"/>
                    <a:pt x="2607" y="602"/>
                  </a:cubicBezTo>
                  <a:cubicBezTo>
                    <a:pt x="2682" y="602"/>
                    <a:pt x="2758" y="577"/>
                    <a:pt x="2833" y="552"/>
                  </a:cubicBezTo>
                  <a:cubicBezTo>
                    <a:pt x="2858" y="552"/>
                    <a:pt x="2883" y="552"/>
                    <a:pt x="2908" y="552"/>
                  </a:cubicBezTo>
                  <a:cubicBezTo>
                    <a:pt x="2983" y="301"/>
                    <a:pt x="3234" y="75"/>
                    <a:pt x="3484" y="25"/>
                  </a:cubicBezTo>
                  <a:cubicBezTo>
                    <a:pt x="3560" y="0"/>
                    <a:pt x="3610" y="50"/>
                    <a:pt x="3610" y="101"/>
                  </a:cubicBezTo>
                  <a:cubicBezTo>
                    <a:pt x="3635" y="151"/>
                    <a:pt x="3610" y="201"/>
                    <a:pt x="3535" y="226"/>
                  </a:cubicBezTo>
                  <a:cubicBezTo>
                    <a:pt x="3384" y="251"/>
                    <a:pt x="3234" y="376"/>
                    <a:pt x="3134" y="527"/>
                  </a:cubicBezTo>
                  <a:cubicBezTo>
                    <a:pt x="3434" y="502"/>
                    <a:pt x="3735" y="502"/>
                    <a:pt x="4036" y="527"/>
                  </a:cubicBezTo>
                  <a:cubicBezTo>
                    <a:pt x="4061" y="502"/>
                    <a:pt x="4061" y="502"/>
                    <a:pt x="4061" y="502"/>
                  </a:cubicBezTo>
                  <a:cubicBezTo>
                    <a:pt x="4412" y="201"/>
                    <a:pt x="4913" y="50"/>
                    <a:pt x="5364" y="101"/>
                  </a:cubicBezTo>
                  <a:cubicBezTo>
                    <a:pt x="5439" y="126"/>
                    <a:pt x="5464" y="176"/>
                    <a:pt x="5464" y="226"/>
                  </a:cubicBezTo>
                  <a:cubicBezTo>
                    <a:pt x="5464" y="276"/>
                    <a:pt x="5414" y="326"/>
                    <a:pt x="5339" y="326"/>
                  </a:cubicBezTo>
                  <a:cubicBezTo>
                    <a:pt x="4988" y="276"/>
                    <a:pt x="4637" y="376"/>
                    <a:pt x="4337" y="552"/>
                  </a:cubicBezTo>
                  <a:cubicBezTo>
                    <a:pt x="4888" y="627"/>
                    <a:pt x="5439" y="802"/>
                    <a:pt x="5941" y="1053"/>
                  </a:cubicBezTo>
                  <a:cubicBezTo>
                    <a:pt x="5991" y="1078"/>
                    <a:pt x="6016" y="1153"/>
                    <a:pt x="5991" y="1203"/>
                  </a:cubicBezTo>
                  <a:cubicBezTo>
                    <a:pt x="5966" y="1228"/>
                    <a:pt x="5941" y="1253"/>
                    <a:pt x="5916" y="1253"/>
                  </a:cubicBezTo>
                  <a:cubicBezTo>
                    <a:pt x="5890" y="1253"/>
                    <a:pt x="5865" y="1253"/>
                    <a:pt x="5840" y="1228"/>
                  </a:cubicBezTo>
                  <a:cubicBezTo>
                    <a:pt x="5364" y="1003"/>
                    <a:pt x="4838" y="827"/>
                    <a:pt x="4311" y="752"/>
                  </a:cubicBezTo>
                  <a:cubicBezTo>
                    <a:pt x="4387" y="1128"/>
                    <a:pt x="4687" y="1454"/>
                    <a:pt x="5038" y="1554"/>
                  </a:cubicBezTo>
                  <a:cubicBezTo>
                    <a:pt x="5088" y="1579"/>
                    <a:pt x="5113" y="1629"/>
                    <a:pt x="5113" y="1705"/>
                  </a:cubicBezTo>
                  <a:cubicBezTo>
                    <a:pt x="5088" y="1730"/>
                    <a:pt x="5063" y="1755"/>
                    <a:pt x="5013" y="1755"/>
                  </a:cubicBezTo>
                  <a:cubicBezTo>
                    <a:pt x="5013" y="1780"/>
                    <a:pt x="4988" y="1755"/>
                    <a:pt x="4963" y="1755"/>
                  </a:cubicBezTo>
                  <a:cubicBezTo>
                    <a:pt x="4512" y="1604"/>
                    <a:pt x="4161" y="1203"/>
                    <a:pt x="4086" y="727"/>
                  </a:cubicBezTo>
                  <a:cubicBezTo>
                    <a:pt x="3735" y="702"/>
                    <a:pt x="3359" y="702"/>
                    <a:pt x="3008" y="752"/>
                  </a:cubicBezTo>
                  <a:cubicBezTo>
                    <a:pt x="3008" y="752"/>
                    <a:pt x="3008" y="752"/>
                    <a:pt x="2983" y="752"/>
                  </a:cubicBezTo>
                  <a:cubicBezTo>
                    <a:pt x="2983" y="752"/>
                    <a:pt x="2958" y="752"/>
                    <a:pt x="2958" y="752"/>
                  </a:cubicBezTo>
                  <a:lnTo>
                    <a:pt x="2958" y="752"/>
                  </a:lnTo>
                  <a:cubicBezTo>
                    <a:pt x="2933" y="752"/>
                    <a:pt x="2908" y="777"/>
                    <a:pt x="2883" y="777"/>
                  </a:cubicBezTo>
                  <a:cubicBezTo>
                    <a:pt x="2833" y="777"/>
                    <a:pt x="2808" y="777"/>
                    <a:pt x="2758" y="802"/>
                  </a:cubicBezTo>
                  <a:cubicBezTo>
                    <a:pt x="3108" y="1304"/>
                    <a:pt x="3660" y="1680"/>
                    <a:pt x="4286" y="1830"/>
                  </a:cubicBezTo>
                  <a:cubicBezTo>
                    <a:pt x="4337" y="1830"/>
                    <a:pt x="4362" y="1880"/>
                    <a:pt x="4362" y="1955"/>
                  </a:cubicBezTo>
                  <a:cubicBezTo>
                    <a:pt x="4362" y="1980"/>
                    <a:pt x="4311" y="2030"/>
                    <a:pt x="4261" y="2030"/>
                  </a:cubicBezTo>
                  <a:cubicBezTo>
                    <a:pt x="4261" y="2030"/>
                    <a:pt x="4236" y="2030"/>
                    <a:pt x="4236" y="2030"/>
                  </a:cubicBezTo>
                  <a:cubicBezTo>
                    <a:pt x="3535" y="1880"/>
                    <a:pt x="2908" y="1429"/>
                    <a:pt x="2532" y="827"/>
                  </a:cubicBezTo>
                  <a:cubicBezTo>
                    <a:pt x="1655" y="1053"/>
                    <a:pt x="828" y="1504"/>
                    <a:pt x="201" y="2131"/>
                  </a:cubicBezTo>
                  <a:cubicBezTo>
                    <a:pt x="151" y="2181"/>
                    <a:pt x="101" y="2181"/>
                    <a:pt x="51" y="2131"/>
                  </a:cubicBezTo>
                  <a:cubicBezTo>
                    <a:pt x="1" y="2106"/>
                    <a:pt x="1" y="2030"/>
                    <a:pt x="51" y="198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9834975" y="3169800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9834975" y="3169800"/>
              <a:ext cx="55800" cy="404150"/>
            </a:xfrm>
            <a:custGeom>
              <a:avLst/>
              <a:gdLst/>
              <a:ahLst/>
              <a:cxnLst/>
              <a:rect l="l" t="t" r="r" b="b"/>
              <a:pathLst>
                <a:path w="2232" h="16166" fill="none" extrusionOk="0">
                  <a:moveTo>
                    <a:pt x="1304" y="0"/>
                  </a:moveTo>
                  <a:lnTo>
                    <a:pt x="2231" y="727"/>
                  </a:lnTo>
                  <a:cubicBezTo>
                    <a:pt x="1354" y="5264"/>
                    <a:pt x="1204" y="9900"/>
                    <a:pt x="1730" y="14462"/>
                  </a:cubicBezTo>
                  <a:cubicBezTo>
                    <a:pt x="1780" y="14812"/>
                    <a:pt x="1830" y="15188"/>
                    <a:pt x="1705" y="15539"/>
                  </a:cubicBezTo>
                  <a:cubicBezTo>
                    <a:pt x="1605" y="15865"/>
                    <a:pt x="1279" y="16166"/>
                    <a:pt x="928" y="16116"/>
                  </a:cubicBezTo>
                  <a:cubicBezTo>
                    <a:pt x="1" y="10802"/>
                    <a:pt x="126" y="5289"/>
                    <a:pt x="1304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9834975" y="3169800"/>
              <a:ext cx="43275" cy="403525"/>
            </a:xfrm>
            <a:custGeom>
              <a:avLst/>
              <a:gdLst/>
              <a:ahLst/>
              <a:cxnLst/>
              <a:rect l="l" t="t" r="r" b="b"/>
              <a:pathLst>
                <a:path w="1731" h="16141" extrusionOk="0">
                  <a:moveTo>
                    <a:pt x="903" y="16116"/>
                  </a:moveTo>
                  <a:cubicBezTo>
                    <a:pt x="1079" y="16141"/>
                    <a:pt x="1254" y="16091"/>
                    <a:pt x="1404" y="15965"/>
                  </a:cubicBezTo>
                  <a:cubicBezTo>
                    <a:pt x="527" y="10802"/>
                    <a:pt x="627" y="5464"/>
                    <a:pt x="1730" y="351"/>
                  </a:cubicBezTo>
                  <a:lnTo>
                    <a:pt x="1304" y="0"/>
                  </a:lnTo>
                  <a:cubicBezTo>
                    <a:pt x="126" y="5289"/>
                    <a:pt x="1" y="10802"/>
                    <a:pt x="903" y="1611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9796775" y="3189225"/>
              <a:ext cx="73950" cy="83975"/>
            </a:xfrm>
            <a:custGeom>
              <a:avLst/>
              <a:gdLst/>
              <a:ahLst/>
              <a:cxnLst/>
              <a:rect l="l" t="t" r="r" b="b"/>
              <a:pathLst>
                <a:path w="2958" h="3359" extrusionOk="0">
                  <a:moveTo>
                    <a:pt x="451" y="1028"/>
                  </a:moveTo>
                  <a:cubicBezTo>
                    <a:pt x="0" y="1730"/>
                    <a:pt x="25" y="2682"/>
                    <a:pt x="476" y="3359"/>
                  </a:cubicBezTo>
                  <a:lnTo>
                    <a:pt x="476" y="3359"/>
                  </a:lnTo>
                  <a:cubicBezTo>
                    <a:pt x="702" y="2958"/>
                    <a:pt x="1078" y="2682"/>
                    <a:pt x="1479" y="2431"/>
                  </a:cubicBezTo>
                  <a:lnTo>
                    <a:pt x="1479" y="2431"/>
                  </a:lnTo>
                  <a:cubicBezTo>
                    <a:pt x="1855" y="2181"/>
                    <a:pt x="2281" y="1930"/>
                    <a:pt x="2556" y="1579"/>
                  </a:cubicBezTo>
                  <a:lnTo>
                    <a:pt x="2556" y="1579"/>
                  </a:lnTo>
                  <a:cubicBezTo>
                    <a:pt x="2832" y="1203"/>
                    <a:pt x="2957" y="677"/>
                    <a:pt x="2707" y="301"/>
                  </a:cubicBezTo>
                  <a:lnTo>
                    <a:pt x="2707" y="301"/>
                  </a:lnTo>
                  <a:lnTo>
                    <a:pt x="2556" y="25"/>
                  </a:lnTo>
                  <a:cubicBezTo>
                    <a:pt x="2456" y="0"/>
                    <a:pt x="2381" y="0"/>
                    <a:pt x="2306" y="0"/>
                  </a:cubicBezTo>
                  <a:lnTo>
                    <a:pt x="2306" y="0"/>
                  </a:lnTo>
                  <a:cubicBezTo>
                    <a:pt x="1554" y="0"/>
                    <a:pt x="827" y="401"/>
                    <a:pt x="451" y="10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9796775" y="3186725"/>
              <a:ext cx="73950" cy="86475"/>
            </a:xfrm>
            <a:custGeom>
              <a:avLst/>
              <a:gdLst/>
              <a:ahLst/>
              <a:cxnLst/>
              <a:rect l="l" t="t" r="r" b="b"/>
              <a:pathLst>
                <a:path w="2958" h="3459" fill="none" extrusionOk="0">
                  <a:moveTo>
                    <a:pt x="2556" y="125"/>
                  </a:moveTo>
                  <a:lnTo>
                    <a:pt x="2707" y="376"/>
                  </a:lnTo>
                  <a:cubicBezTo>
                    <a:pt x="2957" y="777"/>
                    <a:pt x="2832" y="1303"/>
                    <a:pt x="2556" y="1679"/>
                  </a:cubicBezTo>
                  <a:cubicBezTo>
                    <a:pt x="2281" y="2030"/>
                    <a:pt x="1855" y="2281"/>
                    <a:pt x="1479" y="2531"/>
                  </a:cubicBezTo>
                  <a:cubicBezTo>
                    <a:pt x="1078" y="2782"/>
                    <a:pt x="702" y="3058"/>
                    <a:pt x="476" y="3459"/>
                  </a:cubicBezTo>
                  <a:cubicBezTo>
                    <a:pt x="25" y="2782"/>
                    <a:pt x="0" y="1830"/>
                    <a:pt x="451" y="1128"/>
                  </a:cubicBezTo>
                  <a:cubicBezTo>
                    <a:pt x="877" y="426"/>
                    <a:pt x="1729" y="0"/>
                    <a:pt x="2556" y="1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9730350" y="3154125"/>
              <a:ext cx="106550" cy="51400"/>
            </a:xfrm>
            <a:custGeom>
              <a:avLst/>
              <a:gdLst/>
              <a:ahLst/>
              <a:cxnLst/>
              <a:rect l="l" t="t" r="r" b="b"/>
              <a:pathLst>
                <a:path w="4262" h="2056" extrusionOk="0">
                  <a:moveTo>
                    <a:pt x="2883" y="1"/>
                  </a:moveTo>
                  <a:cubicBezTo>
                    <a:pt x="2356" y="26"/>
                    <a:pt x="1880" y="226"/>
                    <a:pt x="1404" y="452"/>
                  </a:cubicBezTo>
                  <a:lnTo>
                    <a:pt x="1404" y="452"/>
                  </a:lnTo>
                  <a:cubicBezTo>
                    <a:pt x="953" y="677"/>
                    <a:pt x="502" y="953"/>
                    <a:pt x="0" y="1104"/>
                  </a:cubicBezTo>
                  <a:lnTo>
                    <a:pt x="0" y="1104"/>
                  </a:lnTo>
                  <a:cubicBezTo>
                    <a:pt x="527" y="1705"/>
                    <a:pt x="1304" y="2056"/>
                    <a:pt x="2106" y="2031"/>
                  </a:cubicBezTo>
                  <a:lnTo>
                    <a:pt x="2106" y="2031"/>
                  </a:lnTo>
                  <a:cubicBezTo>
                    <a:pt x="2883" y="2031"/>
                    <a:pt x="3660" y="1655"/>
                    <a:pt x="4186" y="1053"/>
                  </a:cubicBezTo>
                  <a:lnTo>
                    <a:pt x="4186" y="1053"/>
                  </a:lnTo>
                  <a:lnTo>
                    <a:pt x="4261" y="527"/>
                  </a:lnTo>
                  <a:cubicBezTo>
                    <a:pt x="3960" y="176"/>
                    <a:pt x="3459" y="1"/>
                    <a:pt x="2983" y="1"/>
                  </a:cubicBezTo>
                  <a:lnTo>
                    <a:pt x="2983" y="1"/>
                  </a:lnTo>
                  <a:cubicBezTo>
                    <a:pt x="2958" y="1"/>
                    <a:pt x="2908" y="1"/>
                    <a:pt x="2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9730350" y="3153500"/>
              <a:ext cx="106550" cy="52025"/>
            </a:xfrm>
            <a:custGeom>
              <a:avLst/>
              <a:gdLst/>
              <a:ahLst/>
              <a:cxnLst/>
              <a:rect l="l" t="t" r="r" b="b"/>
              <a:pathLst>
                <a:path w="4262" h="2081" fill="none" extrusionOk="0">
                  <a:moveTo>
                    <a:pt x="1404" y="477"/>
                  </a:moveTo>
                  <a:cubicBezTo>
                    <a:pt x="1880" y="251"/>
                    <a:pt x="2356" y="51"/>
                    <a:pt x="2883" y="26"/>
                  </a:cubicBezTo>
                  <a:cubicBezTo>
                    <a:pt x="3384" y="1"/>
                    <a:pt x="3935" y="151"/>
                    <a:pt x="4261" y="552"/>
                  </a:cubicBezTo>
                  <a:lnTo>
                    <a:pt x="4186" y="1078"/>
                  </a:lnTo>
                  <a:cubicBezTo>
                    <a:pt x="3660" y="1680"/>
                    <a:pt x="2883" y="2056"/>
                    <a:pt x="2106" y="2056"/>
                  </a:cubicBezTo>
                  <a:cubicBezTo>
                    <a:pt x="1304" y="2081"/>
                    <a:pt x="527" y="1730"/>
                    <a:pt x="0" y="1129"/>
                  </a:cubicBezTo>
                  <a:cubicBezTo>
                    <a:pt x="502" y="978"/>
                    <a:pt x="953" y="702"/>
                    <a:pt x="1404" y="4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9728475" y="3107150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extrusionOk="0">
                  <a:moveTo>
                    <a:pt x="2506" y="1704"/>
                  </a:moveTo>
                  <a:cubicBezTo>
                    <a:pt x="2807" y="1754"/>
                    <a:pt x="3108" y="1780"/>
                    <a:pt x="3384" y="1679"/>
                  </a:cubicBezTo>
                  <a:lnTo>
                    <a:pt x="3384" y="1679"/>
                  </a:lnTo>
                  <a:cubicBezTo>
                    <a:pt x="3659" y="1579"/>
                    <a:pt x="3910" y="1353"/>
                    <a:pt x="3985" y="1078"/>
                  </a:cubicBezTo>
                  <a:lnTo>
                    <a:pt x="3985" y="1078"/>
                  </a:lnTo>
                  <a:lnTo>
                    <a:pt x="3684" y="952"/>
                  </a:lnTo>
                  <a:cubicBezTo>
                    <a:pt x="3334" y="401"/>
                    <a:pt x="2607" y="201"/>
                    <a:pt x="1955" y="175"/>
                  </a:cubicBezTo>
                  <a:lnTo>
                    <a:pt x="1955" y="175"/>
                  </a:lnTo>
                  <a:cubicBezTo>
                    <a:pt x="1303" y="125"/>
                    <a:pt x="627" y="201"/>
                    <a:pt x="0" y="0"/>
                  </a:cubicBezTo>
                  <a:lnTo>
                    <a:pt x="0" y="0"/>
                  </a:lnTo>
                  <a:cubicBezTo>
                    <a:pt x="527" y="902"/>
                    <a:pt x="1479" y="1554"/>
                    <a:pt x="2506" y="17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9728475" y="3107150"/>
              <a:ext cx="99650" cy="44500"/>
            </a:xfrm>
            <a:custGeom>
              <a:avLst/>
              <a:gdLst/>
              <a:ahLst/>
              <a:cxnLst/>
              <a:rect l="l" t="t" r="r" b="b"/>
              <a:pathLst>
                <a:path w="3986" h="1780" fill="none" extrusionOk="0">
                  <a:moveTo>
                    <a:pt x="3684" y="952"/>
                  </a:moveTo>
                  <a:lnTo>
                    <a:pt x="3985" y="1078"/>
                  </a:lnTo>
                  <a:cubicBezTo>
                    <a:pt x="3910" y="1353"/>
                    <a:pt x="3659" y="1579"/>
                    <a:pt x="3384" y="1679"/>
                  </a:cubicBezTo>
                  <a:cubicBezTo>
                    <a:pt x="3108" y="1780"/>
                    <a:pt x="2807" y="1754"/>
                    <a:pt x="2506" y="1704"/>
                  </a:cubicBezTo>
                  <a:cubicBezTo>
                    <a:pt x="1479" y="1554"/>
                    <a:pt x="527" y="902"/>
                    <a:pt x="0" y="0"/>
                  </a:cubicBezTo>
                  <a:cubicBezTo>
                    <a:pt x="627" y="201"/>
                    <a:pt x="1303" y="125"/>
                    <a:pt x="1955" y="175"/>
                  </a:cubicBezTo>
                  <a:cubicBezTo>
                    <a:pt x="2607" y="201"/>
                    <a:pt x="3334" y="401"/>
                    <a:pt x="3684" y="9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9752275" y="3060775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extrusionOk="0">
                  <a:moveTo>
                    <a:pt x="1329" y="1579"/>
                  </a:moveTo>
                  <a:cubicBezTo>
                    <a:pt x="1880" y="2005"/>
                    <a:pt x="2582" y="2231"/>
                    <a:pt x="3259" y="2081"/>
                  </a:cubicBezTo>
                  <a:lnTo>
                    <a:pt x="3259" y="2081"/>
                  </a:lnTo>
                  <a:lnTo>
                    <a:pt x="3259" y="1780"/>
                  </a:lnTo>
                  <a:cubicBezTo>
                    <a:pt x="3284" y="1354"/>
                    <a:pt x="2983" y="928"/>
                    <a:pt x="2582" y="702"/>
                  </a:cubicBezTo>
                  <a:lnTo>
                    <a:pt x="2582" y="702"/>
                  </a:lnTo>
                  <a:cubicBezTo>
                    <a:pt x="2206" y="477"/>
                    <a:pt x="1730" y="401"/>
                    <a:pt x="1304" y="351"/>
                  </a:cubicBezTo>
                  <a:lnTo>
                    <a:pt x="1304" y="351"/>
                  </a:lnTo>
                  <a:cubicBezTo>
                    <a:pt x="853" y="276"/>
                    <a:pt x="402" y="226"/>
                    <a:pt x="1" y="0"/>
                  </a:cubicBezTo>
                  <a:lnTo>
                    <a:pt x="1" y="0"/>
                  </a:lnTo>
                  <a:cubicBezTo>
                    <a:pt x="351" y="602"/>
                    <a:pt x="752" y="1178"/>
                    <a:pt x="1329" y="15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9752275" y="3060775"/>
              <a:ext cx="82100" cy="55775"/>
            </a:xfrm>
            <a:custGeom>
              <a:avLst/>
              <a:gdLst/>
              <a:ahLst/>
              <a:cxnLst/>
              <a:rect l="l" t="t" r="r" b="b"/>
              <a:pathLst>
                <a:path w="3284" h="2231" fill="none" extrusionOk="0">
                  <a:moveTo>
                    <a:pt x="3259" y="1780"/>
                  </a:moveTo>
                  <a:lnTo>
                    <a:pt x="3259" y="2081"/>
                  </a:lnTo>
                  <a:cubicBezTo>
                    <a:pt x="2582" y="2231"/>
                    <a:pt x="1880" y="2005"/>
                    <a:pt x="1329" y="1579"/>
                  </a:cubicBezTo>
                  <a:cubicBezTo>
                    <a:pt x="752" y="1178"/>
                    <a:pt x="351" y="602"/>
                    <a:pt x="1" y="0"/>
                  </a:cubicBezTo>
                  <a:cubicBezTo>
                    <a:pt x="402" y="226"/>
                    <a:pt x="853" y="276"/>
                    <a:pt x="1304" y="351"/>
                  </a:cubicBezTo>
                  <a:cubicBezTo>
                    <a:pt x="1730" y="401"/>
                    <a:pt x="2206" y="477"/>
                    <a:pt x="2582" y="702"/>
                  </a:cubicBezTo>
                  <a:cubicBezTo>
                    <a:pt x="2983" y="928"/>
                    <a:pt x="3284" y="1354"/>
                    <a:pt x="3259" y="178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9788000" y="3010650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extrusionOk="0">
                  <a:moveTo>
                    <a:pt x="602" y="2081"/>
                  </a:moveTo>
                  <a:cubicBezTo>
                    <a:pt x="978" y="2707"/>
                    <a:pt x="1679" y="3183"/>
                    <a:pt x="2406" y="3058"/>
                  </a:cubicBezTo>
                  <a:lnTo>
                    <a:pt x="2406" y="3058"/>
                  </a:lnTo>
                  <a:lnTo>
                    <a:pt x="2732" y="2958"/>
                  </a:lnTo>
                  <a:cubicBezTo>
                    <a:pt x="2932" y="2482"/>
                    <a:pt x="2857" y="1930"/>
                    <a:pt x="2582" y="1479"/>
                  </a:cubicBezTo>
                  <a:lnTo>
                    <a:pt x="2582" y="1479"/>
                  </a:lnTo>
                  <a:cubicBezTo>
                    <a:pt x="2331" y="1053"/>
                    <a:pt x="1905" y="727"/>
                    <a:pt x="1429" y="502"/>
                  </a:cubicBezTo>
                  <a:lnTo>
                    <a:pt x="1429" y="502"/>
                  </a:lnTo>
                  <a:cubicBezTo>
                    <a:pt x="978" y="276"/>
                    <a:pt x="476" y="151"/>
                    <a:pt x="0" y="0"/>
                  </a:cubicBezTo>
                  <a:lnTo>
                    <a:pt x="0" y="0"/>
                  </a:lnTo>
                  <a:cubicBezTo>
                    <a:pt x="100" y="727"/>
                    <a:pt x="226" y="1454"/>
                    <a:pt x="602" y="20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9788000" y="3010650"/>
              <a:ext cx="73325" cy="79600"/>
            </a:xfrm>
            <a:custGeom>
              <a:avLst/>
              <a:gdLst/>
              <a:ahLst/>
              <a:cxnLst/>
              <a:rect l="l" t="t" r="r" b="b"/>
              <a:pathLst>
                <a:path w="2933" h="3184" fill="none" extrusionOk="0">
                  <a:moveTo>
                    <a:pt x="2406" y="3058"/>
                  </a:moveTo>
                  <a:cubicBezTo>
                    <a:pt x="1679" y="3183"/>
                    <a:pt x="978" y="2707"/>
                    <a:pt x="602" y="2081"/>
                  </a:cubicBezTo>
                  <a:cubicBezTo>
                    <a:pt x="226" y="1454"/>
                    <a:pt x="100" y="727"/>
                    <a:pt x="0" y="0"/>
                  </a:cubicBezTo>
                  <a:cubicBezTo>
                    <a:pt x="476" y="151"/>
                    <a:pt x="978" y="276"/>
                    <a:pt x="1429" y="502"/>
                  </a:cubicBezTo>
                  <a:cubicBezTo>
                    <a:pt x="1905" y="727"/>
                    <a:pt x="2331" y="1053"/>
                    <a:pt x="2582" y="1479"/>
                  </a:cubicBezTo>
                  <a:cubicBezTo>
                    <a:pt x="2857" y="1930"/>
                    <a:pt x="2932" y="2482"/>
                    <a:pt x="2732" y="295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9857550" y="2976800"/>
              <a:ext cx="49525" cy="104050"/>
            </a:xfrm>
            <a:custGeom>
              <a:avLst/>
              <a:gdLst/>
              <a:ahLst/>
              <a:cxnLst/>
              <a:rect l="l" t="t" r="r" b="b"/>
              <a:pathLst>
                <a:path w="1981" h="4162" extrusionOk="0">
                  <a:moveTo>
                    <a:pt x="25" y="1831"/>
                  </a:moveTo>
                  <a:cubicBezTo>
                    <a:pt x="0" y="2608"/>
                    <a:pt x="276" y="3359"/>
                    <a:pt x="551" y="4061"/>
                  </a:cubicBezTo>
                  <a:lnTo>
                    <a:pt x="551" y="4061"/>
                  </a:lnTo>
                  <a:lnTo>
                    <a:pt x="877" y="4161"/>
                  </a:lnTo>
                  <a:cubicBezTo>
                    <a:pt x="1604" y="3710"/>
                    <a:pt x="1980" y="2758"/>
                    <a:pt x="1729" y="1956"/>
                  </a:cubicBezTo>
                  <a:lnTo>
                    <a:pt x="1729" y="1956"/>
                  </a:lnTo>
                  <a:cubicBezTo>
                    <a:pt x="1654" y="1630"/>
                    <a:pt x="1454" y="1329"/>
                    <a:pt x="1328" y="1004"/>
                  </a:cubicBezTo>
                  <a:lnTo>
                    <a:pt x="1328" y="1004"/>
                  </a:lnTo>
                  <a:cubicBezTo>
                    <a:pt x="1203" y="678"/>
                    <a:pt x="1103" y="327"/>
                    <a:pt x="1228" y="1"/>
                  </a:cubicBezTo>
                  <a:lnTo>
                    <a:pt x="1228" y="1"/>
                  </a:lnTo>
                  <a:cubicBezTo>
                    <a:pt x="501" y="252"/>
                    <a:pt x="75" y="1054"/>
                    <a:pt x="25" y="18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9857550" y="2976175"/>
              <a:ext cx="49525" cy="104675"/>
            </a:xfrm>
            <a:custGeom>
              <a:avLst/>
              <a:gdLst/>
              <a:ahLst/>
              <a:cxnLst/>
              <a:rect l="l" t="t" r="r" b="b"/>
              <a:pathLst>
                <a:path w="1981" h="4187" fill="none" extrusionOk="0">
                  <a:moveTo>
                    <a:pt x="877" y="4186"/>
                  </a:moveTo>
                  <a:lnTo>
                    <a:pt x="551" y="4086"/>
                  </a:lnTo>
                  <a:cubicBezTo>
                    <a:pt x="276" y="3384"/>
                    <a:pt x="0" y="2633"/>
                    <a:pt x="25" y="1856"/>
                  </a:cubicBezTo>
                  <a:cubicBezTo>
                    <a:pt x="75" y="1079"/>
                    <a:pt x="501" y="277"/>
                    <a:pt x="1228" y="1"/>
                  </a:cubicBezTo>
                  <a:cubicBezTo>
                    <a:pt x="1103" y="352"/>
                    <a:pt x="1203" y="703"/>
                    <a:pt x="1328" y="1029"/>
                  </a:cubicBezTo>
                  <a:cubicBezTo>
                    <a:pt x="1454" y="1354"/>
                    <a:pt x="1654" y="1655"/>
                    <a:pt x="1729" y="1981"/>
                  </a:cubicBezTo>
                  <a:cubicBezTo>
                    <a:pt x="1980" y="2783"/>
                    <a:pt x="1604" y="3735"/>
                    <a:pt x="877" y="418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9871950" y="3182325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extrusionOk="0">
                  <a:moveTo>
                    <a:pt x="552" y="402"/>
                  </a:moveTo>
                  <a:cubicBezTo>
                    <a:pt x="201" y="602"/>
                    <a:pt x="1" y="1053"/>
                    <a:pt x="1" y="1454"/>
                  </a:cubicBezTo>
                  <a:lnTo>
                    <a:pt x="1" y="1454"/>
                  </a:lnTo>
                  <a:cubicBezTo>
                    <a:pt x="1" y="1880"/>
                    <a:pt x="201" y="2281"/>
                    <a:pt x="502" y="2582"/>
                  </a:cubicBezTo>
                  <a:lnTo>
                    <a:pt x="502" y="2582"/>
                  </a:lnTo>
                  <a:cubicBezTo>
                    <a:pt x="803" y="2908"/>
                    <a:pt x="1179" y="3108"/>
                    <a:pt x="1580" y="3234"/>
                  </a:cubicBezTo>
                  <a:lnTo>
                    <a:pt x="1580" y="3234"/>
                  </a:lnTo>
                  <a:cubicBezTo>
                    <a:pt x="1454" y="3108"/>
                    <a:pt x="1454" y="2858"/>
                    <a:pt x="1554" y="2682"/>
                  </a:cubicBezTo>
                  <a:lnTo>
                    <a:pt x="1554" y="2682"/>
                  </a:lnTo>
                  <a:cubicBezTo>
                    <a:pt x="1630" y="2507"/>
                    <a:pt x="1780" y="2382"/>
                    <a:pt x="1880" y="2206"/>
                  </a:cubicBezTo>
                  <a:lnTo>
                    <a:pt x="1880" y="2206"/>
                  </a:lnTo>
                  <a:cubicBezTo>
                    <a:pt x="2131" y="1830"/>
                    <a:pt x="2206" y="1329"/>
                    <a:pt x="2056" y="903"/>
                  </a:cubicBezTo>
                  <a:lnTo>
                    <a:pt x="2056" y="903"/>
                  </a:lnTo>
                  <a:cubicBezTo>
                    <a:pt x="1880" y="477"/>
                    <a:pt x="1529" y="126"/>
                    <a:pt x="1078" y="1"/>
                  </a:cubicBezTo>
                  <a:lnTo>
                    <a:pt x="10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9871950" y="3182325"/>
              <a:ext cx="55175" cy="80850"/>
            </a:xfrm>
            <a:custGeom>
              <a:avLst/>
              <a:gdLst/>
              <a:ahLst/>
              <a:cxnLst/>
              <a:rect l="l" t="t" r="r" b="b"/>
              <a:pathLst>
                <a:path w="2207" h="3234" fill="none" extrusionOk="0">
                  <a:moveTo>
                    <a:pt x="552" y="402"/>
                  </a:moveTo>
                  <a:lnTo>
                    <a:pt x="1078" y="1"/>
                  </a:lnTo>
                  <a:cubicBezTo>
                    <a:pt x="1529" y="126"/>
                    <a:pt x="1880" y="477"/>
                    <a:pt x="2056" y="903"/>
                  </a:cubicBezTo>
                  <a:cubicBezTo>
                    <a:pt x="2206" y="1329"/>
                    <a:pt x="2131" y="1830"/>
                    <a:pt x="1880" y="2206"/>
                  </a:cubicBezTo>
                  <a:cubicBezTo>
                    <a:pt x="1780" y="2382"/>
                    <a:pt x="1630" y="2507"/>
                    <a:pt x="1554" y="2682"/>
                  </a:cubicBezTo>
                  <a:cubicBezTo>
                    <a:pt x="1454" y="2858"/>
                    <a:pt x="1454" y="3108"/>
                    <a:pt x="1580" y="3234"/>
                  </a:cubicBezTo>
                  <a:cubicBezTo>
                    <a:pt x="1179" y="3108"/>
                    <a:pt x="803" y="2883"/>
                    <a:pt x="502" y="2582"/>
                  </a:cubicBezTo>
                  <a:cubicBezTo>
                    <a:pt x="201" y="2281"/>
                    <a:pt x="1" y="1880"/>
                    <a:pt x="1" y="1454"/>
                  </a:cubicBezTo>
                  <a:cubicBezTo>
                    <a:pt x="1" y="1053"/>
                    <a:pt x="201" y="602"/>
                    <a:pt x="552" y="4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9908300" y="3160400"/>
              <a:ext cx="80225" cy="65800"/>
            </a:xfrm>
            <a:custGeom>
              <a:avLst/>
              <a:gdLst/>
              <a:ahLst/>
              <a:cxnLst/>
              <a:rect l="l" t="t" r="r" b="b"/>
              <a:pathLst>
                <a:path w="3209" h="2632" extrusionOk="0">
                  <a:moveTo>
                    <a:pt x="1078" y="25"/>
                  </a:moveTo>
                  <a:lnTo>
                    <a:pt x="25" y="301"/>
                  </a:lnTo>
                  <a:cubicBezTo>
                    <a:pt x="0" y="827"/>
                    <a:pt x="351" y="1304"/>
                    <a:pt x="752" y="1655"/>
                  </a:cubicBezTo>
                  <a:lnTo>
                    <a:pt x="752" y="1655"/>
                  </a:lnTo>
                  <a:cubicBezTo>
                    <a:pt x="1429" y="2231"/>
                    <a:pt x="2306" y="2582"/>
                    <a:pt x="3208" y="2632"/>
                  </a:cubicBezTo>
                  <a:lnTo>
                    <a:pt x="3208" y="2632"/>
                  </a:lnTo>
                  <a:cubicBezTo>
                    <a:pt x="2907" y="2356"/>
                    <a:pt x="2757" y="1955"/>
                    <a:pt x="2632" y="1579"/>
                  </a:cubicBezTo>
                  <a:lnTo>
                    <a:pt x="2632" y="1579"/>
                  </a:lnTo>
                  <a:cubicBezTo>
                    <a:pt x="2506" y="1178"/>
                    <a:pt x="2406" y="777"/>
                    <a:pt x="2156" y="452"/>
                  </a:cubicBezTo>
                  <a:lnTo>
                    <a:pt x="2156" y="452"/>
                  </a:lnTo>
                  <a:cubicBezTo>
                    <a:pt x="1955" y="176"/>
                    <a:pt x="1654" y="0"/>
                    <a:pt x="1329" y="0"/>
                  </a:cubicBezTo>
                  <a:lnTo>
                    <a:pt x="1329" y="0"/>
                  </a:lnTo>
                  <a:cubicBezTo>
                    <a:pt x="1253" y="0"/>
                    <a:pt x="1178" y="0"/>
                    <a:pt x="1078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9908300" y="3157900"/>
              <a:ext cx="80225" cy="68300"/>
            </a:xfrm>
            <a:custGeom>
              <a:avLst/>
              <a:gdLst/>
              <a:ahLst/>
              <a:cxnLst/>
              <a:rect l="l" t="t" r="r" b="b"/>
              <a:pathLst>
                <a:path w="3209" h="2732" fill="none" extrusionOk="0">
                  <a:moveTo>
                    <a:pt x="25" y="401"/>
                  </a:moveTo>
                  <a:lnTo>
                    <a:pt x="1078" y="125"/>
                  </a:lnTo>
                  <a:cubicBezTo>
                    <a:pt x="1479" y="0"/>
                    <a:pt x="1905" y="226"/>
                    <a:pt x="2156" y="552"/>
                  </a:cubicBezTo>
                  <a:cubicBezTo>
                    <a:pt x="2406" y="877"/>
                    <a:pt x="2506" y="1278"/>
                    <a:pt x="2632" y="1679"/>
                  </a:cubicBezTo>
                  <a:cubicBezTo>
                    <a:pt x="2757" y="2055"/>
                    <a:pt x="2907" y="2456"/>
                    <a:pt x="3208" y="2732"/>
                  </a:cubicBezTo>
                  <a:cubicBezTo>
                    <a:pt x="2306" y="2682"/>
                    <a:pt x="1429" y="2331"/>
                    <a:pt x="752" y="1755"/>
                  </a:cubicBezTo>
                  <a:cubicBezTo>
                    <a:pt x="351" y="1404"/>
                    <a:pt x="0" y="927"/>
                    <a:pt x="25" y="4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9927100" y="3121550"/>
              <a:ext cx="100275" cy="39500"/>
            </a:xfrm>
            <a:custGeom>
              <a:avLst/>
              <a:gdLst/>
              <a:ahLst/>
              <a:cxnLst/>
              <a:rect l="l" t="t" r="r" b="b"/>
              <a:pathLst>
                <a:path w="4011" h="1580" extrusionOk="0">
                  <a:moveTo>
                    <a:pt x="426" y="401"/>
                  </a:moveTo>
                  <a:lnTo>
                    <a:pt x="0" y="677"/>
                  </a:lnTo>
                  <a:cubicBezTo>
                    <a:pt x="401" y="1279"/>
                    <a:pt x="1153" y="1579"/>
                    <a:pt x="1905" y="1579"/>
                  </a:cubicBezTo>
                  <a:lnTo>
                    <a:pt x="1905" y="1579"/>
                  </a:lnTo>
                  <a:cubicBezTo>
                    <a:pt x="2632" y="1579"/>
                    <a:pt x="3333" y="1304"/>
                    <a:pt x="4010" y="1003"/>
                  </a:cubicBezTo>
                  <a:lnTo>
                    <a:pt x="4010" y="1003"/>
                  </a:lnTo>
                  <a:cubicBezTo>
                    <a:pt x="3584" y="928"/>
                    <a:pt x="3183" y="702"/>
                    <a:pt x="2807" y="502"/>
                  </a:cubicBezTo>
                  <a:lnTo>
                    <a:pt x="2807" y="502"/>
                  </a:lnTo>
                  <a:cubicBezTo>
                    <a:pt x="2431" y="276"/>
                    <a:pt x="2030" y="76"/>
                    <a:pt x="1604" y="0"/>
                  </a:cubicBezTo>
                  <a:lnTo>
                    <a:pt x="1604" y="0"/>
                  </a:lnTo>
                  <a:cubicBezTo>
                    <a:pt x="1529" y="0"/>
                    <a:pt x="1454" y="0"/>
                    <a:pt x="1379" y="0"/>
                  </a:cubicBezTo>
                  <a:lnTo>
                    <a:pt x="1379" y="0"/>
                  </a:lnTo>
                  <a:cubicBezTo>
                    <a:pt x="1003" y="0"/>
                    <a:pt x="652" y="126"/>
                    <a:pt x="426" y="4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9927100" y="3120300"/>
              <a:ext cx="100275" cy="40750"/>
            </a:xfrm>
            <a:custGeom>
              <a:avLst/>
              <a:gdLst/>
              <a:ahLst/>
              <a:cxnLst/>
              <a:rect l="l" t="t" r="r" b="b"/>
              <a:pathLst>
                <a:path w="4011" h="1630" fill="none" extrusionOk="0">
                  <a:moveTo>
                    <a:pt x="0" y="727"/>
                  </a:moveTo>
                  <a:lnTo>
                    <a:pt x="426" y="451"/>
                  </a:lnTo>
                  <a:cubicBezTo>
                    <a:pt x="702" y="126"/>
                    <a:pt x="1178" y="0"/>
                    <a:pt x="1604" y="50"/>
                  </a:cubicBezTo>
                  <a:cubicBezTo>
                    <a:pt x="2030" y="126"/>
                    <a:pt x="2431" y="326"/>
                    <a:pt x="2807" y="552"/>
                  </a:cubicBezTo>
                  <a:cubicBezTo>
                    <a:pt x="3183" y="752"/>
                    <a:pt x="3584" y="978"/>
                    <a:pt x="4010" y="1053"/>
                  </a:cubicBezTo>
                  <a:cubicBezTo>
                    <a:pt x="3333" y="1354"/>
                    <a:pt x="2632" y="1629"/>
                    <a:pt x="1905" y="1629"/>
                  </a:cubicBezTo>
                  <a:cubicBezTo>
                    <a:pt x="1153" y="1629"/>
                    <a:pt x="401" y="1329"/>
                    <a:pt x="0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9925825" y="307205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extrusionOk="0">
                  <a:moveTo>
                    <a:pt x="1304" y="201"/>
                  </a:moveTo>
                  <a:cubicBezTo>
                    <a:pt x="1003" y="251"/>
                    <a:pt x="703" y="326"/>
                    <a:pt x="452" y="477"/>
                  </a:cubicBezTo>
                  <a:lnTo>
                    <a:pt x="452" y="477"/>
                  </a:lnTo>
                  <a:cubicBezTo>
                    <a:pt x="201" y="652"/>
                    <a:pt x="1" y="903"/>
                    <a:pt x="1" y="1204"/>
                  </a:cubicBezTo>
                  <a:lnTo>
                    <a:pt x="1" y="1204"/>
                  </a:lnTo>
                  <a:lnTo>
                    <a:pt x="277" y="1680"/>
                  </a:lnTo>
                  <a:cubicBezTo>
                    <a:pt x="953" y="1805"/>
                    <a:pt x="1705" y="1830"/>
                    <a:pt x="2307" y="1479"/>
                  </a:cubicBezTo>
                  <a:lnTo>
                    <a:pt x="2307" y="1479"/>
                  </a:lnTo>
                  <a:cubicBezTo>
                    <a:pt x="2858" y="1153"/>
                    <a:pt x="3209" y="577"/>
                    <a:pt x="3535" y="1"/>
                  </a:cubicBezTo>
                  <a:lnTo>
                    <a:pt x="3535" y="1"/>
                  </a:lnTo>
                  <a:lnTo>
                    <a:pt x="3510" y="1"/>
                  </a:lnTo>
                  <a:lnTo>
                    <a:pt x="3510" y="1"/>
                  </a:lnTo>
                  <a:cubicBezTo>
                    <a:pt x="2783" y="1"/>
                    <a:pt x="2031" y="76"/>
                    <a:pt x="1304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9925825" y="3072050"/>
              <a:ext cx="88375" cy="45775"/>
            </a:xfrm>
            <a:custGeom>
              <a:avLst/>
              <a:gdLst/>
              <a:ahLst/>
              <a:cxnLst/>
              <a:rect l="l" t="t" r="r" b="b"/>
              <a:pathLst>
                <a:path w="3535" h="1831" fill="none" extrusionOk="0">
                  <a:moveTo>
                    <a:pt x="2307" y="1479"/>
                  </a:moveTo>
                  <a:cubicBezTo>
                    <a:pt x="1705" y="1830"/>
                    <a:pt x="953" y="1805"/>
                    <a:pt x="277" y="1680"/>
                  </a:cubicBezTo>
                  <a:lnTo>
                    <a:pt x="1" y="1204"/>
                  </a:lnTo>
                  <a:cubicBezTo>
                    <a:pt x="1" y="903"/>
                    <a:pt x="201" y="652"/>
                    <a:pt x="452" y="477"/>
                  </a:cubicBezTo>
                  <a:cubicBezTo>
                    <a:pt x="703" y="326"/>
                    <a:pt x="1003" y="251"/>
                    <a:pt x="1304" y="201"/>
                  </a:cubicBezTo>
                  <a:cubicBezTo>
                    <a:pt x="2031" y="76"/>
                    <a:pt x="2783" y="1"/>
                    <a:pt x="3535" y="1"/>
                  </a:cubicBezTo>
                  <a:cubicBezTo>
                    <a:pt x="3209" y="577"/>
                    <a:pt x="2858" y="1153"/>
                    <a:pt x="2307" y="147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9900150" y="2996850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extrusionOk="0">
                  <a:moveTo>
                    <a:pt x="276" y="2156"/>
                  </a:moveTo>
                  <a:cubicBezTo>
                    <a:pt x="151" y="2357"/>
                    <a:pt x="51" y="2608"/>
                    <a:pt x="25" y="2833"/>
                  </a:cubicBezTo>
                  <a:lnTo>
                    <a:pt x="25" y="2833"/>
                  </a:lnTo>
                  <a:cubicBezTo>
                    <a:pt x="0" y="3084"/>
                    <a:pt x="51" y="3334"/>
                    <a:pt x="176" y="3535"/>
                  </a:cubicBezTo>
                  <a:lnTo>
                    <a:pt x="176" y="3535"/>
                  </a:lnTo>
                  <a:lnTo>
                    <a:pt x="752" y="3760"/>
                  </a:lnTo>
                  <a:cubicBezTo>
                    <a:pt x="1504" y="3585"/>
                    <a:pt x="2081" y="2933"/>
                    <a:pt x="2381" y="2232"/>
                  </a:cubicBezTo>
                  <a:lnTo>
                    <a:pt x="2381" y="2232"/>
                  </a:lnTo>
                  <a:cubicBezTo>
                    <a:pt x="2707" y="1530"/>
                    <a:pt x="2807" y="753"/>
                    <a:pt x="2883" y="1"/>
                  </a:cubicBezTo>
                  <a:lnTo>
                    <a:pt x="2883" y="1"/>
                  </a:lnTo>
                  <a:cubicBezTo>
                    <a:pt x="1880" y="552"/>
                    <a:pt x="827" y="1154"/>
                    <a:pt x="276" y="2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9900150" y="2996850"/>
              <a:ext cx="72075" cy="94025"/>
            </a:xfrm>
            <a:custGeom>
              <a:avLst/>
              <a:gdLst/>
              <a:ahLst/>
              <a:cxnLst/>
              <a:rect l="l" t="t" r="r" b="b"/>
              <a:pathLst>
                <a:path w="2883" h="3761" fill="none" extrusionOk="0">
                  <a:moveTo>
                    <a:pt x="752" y="3760"/>
                  </a:moveTo>
                  <a:lnTo>
                    <a:pt x="176" y="3535"/>
                  </a:lnTo>
                  <a:cubicBezTo>
                    <a:pt x="51" y="3334"/>
                    <a:pt x="0" y="3084"/>
                    <a:pt x="25" y="2833"/>
                  </a:cubicBezTo>
                  <a:cubicBezTo>
                    <a:pt x="51" y="2608"/>
                    <a:pt x="151" y="2357"/>
                    <a:pt x="276" y="2156"/>
                  </a:cubicBezTo>
                  <a:cubicBezTo>
                    <a:pt x="827" y="1154"/>
                    <a:pt x="1880" y="552"/>
                    <a:pt x="2883" y="1"/>
                  </a:cubicBezTo>
                  <a:cubicBezTo>
                    <a:pt x="2807" y="753"/>
                    <a:pt x="2707" y="1530"/>
                    <a:pt x="2381" y="2232"/>
                  </a:cubicBezTo>
                  <a:cubicBezTo>
                    <a:pt x="2081" y="2933"/>
                    <a:pt x="1504" y="3585"/>
                    <a:pt x="752" y="376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9799900" y="3062675"/>
              <a:ext cx="147900" cy="139075"/>
            </a:xfrm>
            <a:custGeom>
              <a:avLst/>
              <a:gdLst/>
              <a:ahLst/>
              <a:cxnLst/>
              <a:rect l="l" t="t" r="r" b="b"/>
              <a:pathLst>
                <a:path w="5916" h="5563" extrusionOk="0">
                  <a:moveTo>
                    <a:pt x="2967" y="1"/>
                  </a:moveTo>
                  <a:cubicBezTo>
                    <a:pt x="1587" y="1"/>
                    <a:pt x="385" y="1025"/>
                    <a:pt x="201" y="2431"/>
                  </a:cubicBezTo>
                  <a:cubicBezTo>
                    <a:pt x="0" y="3960"/>
                    <a:pt x="1078" y="5338"/>
                    <a:pt x="2607" y="5538"/>
                  </a:cubicBezTo>
                  <a:cubicBezTo>
                    <a:pt x="2730" y="5555"/>
                    <a:pt x="2853" y="5563"/>
                    <a:pt x="2975" y="5563"/>
                  </a:cubicBezTo>
                  <a:cubicBezTo>
                    <a:pt x="4333" y="5563"/>
                    <a:pt x="5531" y="4561"/>
                    <a:pt x="5715" y="3158"/>
                  </a:cubicBezTo>
                  <a:cubicBezTo>
                    <a:pt x="5915" y="1629"/>
                    <a:pt x="4837" y="225"/>
                    <a:pt x="3334" y="25"/>
                  </a:cubicBezTo>
                  <a:cubicBezTo>
                    <a:pt x="3211" y="9"/>
                    <a:pt x="3088" y="1"/>
                    <a:pt x="2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9799900" y="3058275"/>
              <a:ext cx="147900" cy="147875"/>
            </a:xfrm>
            <a:custGeom>
              <a:avLst/>
              <a:gdLst/>
              <a:ahLst/>
              <a:cxnLst/>
              <a:rect l="l" t="t" r="r" b="b"/>
              <a:pathLst>
                <a:path w="5916" h="5915" fill="none" extrusionOk="0">
                  <a:moveTo>
                    <a:pt x="201" y="2607"/>
                  </a:moveTo>
                  <a:cubicBezTo>
                    <a:pt x="0" y="4136"/>
                    <a:pt x="1078" y="5514"/>
                    <a:pt x="2607" y="5714"/>
                  </a:cubicBezTo>
                  <a:cubicBezTo>
                    <a:pt x="4111" y="5915"/>
                    <a:pt x="5514" y="4862"/>
                    <a:pt x="5715" y="3334"/>
                  </a:cubicBezTo>
                  <a:cubicBezTo>
                    <a:pt x="5915" y="1805"/>
                    <a:pt x="4837" y="401"/>
                    <a:pt x="3334" y="201"/>
                  </a:cubicBezTo>
                  <a:cubicBezTo>
                    <a:pt x="1805" y="0"/>
                    <a:pt x="401" y="1078"/>
                    <a:pt x="201" y="260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9799900" y="3065775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9479100" y="2823300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9479100" y="2823300"/>
              <a:ext cx="159175" cy="127850"/>
            </a:xfrm>
            <a:custGeom>
              <a:avLst/>
              <a:gdLst/>
              <a:ahLst/>
              <a:cxnLst/>
              <a:rect l="l" t="t" r="r" b="b"/>
              <a:pathLst>
                <a:path w="6367" h="5114" fill="none" extrusionOk="0">
                  <a:moveTo>
                    <a:pt x="251" y="727"/>
                  </a:moveTo>
                  <a:lnTo>
                    <a:pt x="151" y="1304"/>
                  </a:lnTo>
                  <a:cubicBezTo>
                    <a:pt x="0" y="2131"/>
                    <a:pt x="552" y="2958"/>
                    <a:pt x="1278" y="3409"/>
                  </a:cubicBezTo>
                  <a:cubicBezTo>
                    <a:pt x="2005" y="3860"/>
                    <a:pt x="2857" y="4011"/>
                    <a:pt x="3684" y="4161"/>
                  </a:cubicBezTo>
                  <a:cubicBezTo>
                    <a:pt x="4537" y="4336"/>
                    <a:pt x="5389" y="4562"/>
                    <a:pt x="6015" y="5113"/>
                  </a:cubicBezTo>
                  <a:cubicBezTo>
                    <a:pt x="6366" y="3635"/>
                    <a:pt x="5765" y="1981"/>
                    <a:pt x="4562" y="1078"/>
                  </a:cubicBezTo>
                  <a:cubicBezTo>
                    <a:pt x="3359" y="151"/>
                    <a:pt x="1604" y="1"/>
                    <a:pt x="251" y="7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9511675" y="2734325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9511675" y="2734325"/>
              <a:ext cx="193000" cy="95275"/>
            </a:xfrm>
            <a:custGeom>
              <a:avLst/>
              <a:gdLst/>
              <a:ahLst/>
              <a:cxnLst/>
              <a:rect l="l" t="t" r="r" b="b"/>
              <a:pathLst>
                <a:path w="7720" h="3811" fill="none" extrusionOk="0">
                  <a:moveTo>
                    <a:pt x="4888" y="126"/>
                  </a:moveTo>
                  <a:cubicBezTo>
                    <a:pt x="3935" y="26"/>
                    <a:pt x="2958" y="1"/>
                    <a:pt x="2056" y="301"/>
                  </a:cubicBezTo>
                  <a:cubicBezTo>
                    <a:pt x="1153" y="577"/>
                    <a:pt x="301" y="1229"/>
                    <a:pt x="0" y="2131"/>
                  </a:cubicBezTo>
                  <a:lnTo>
                    <a:pt x="502" y="2983"/>
                  </a:lnTo>
                  <a:cubicBezTo>
                    <a:pt x="1780" y="3685"/>
                    <a:pt x="3359" y="3810"/>
                    <a:pt x="4737" y="3309"/>
                  </a:cubicBezTo>
                  <a:cubicBezTo>
                    <a:pt x="6091" y="2808"/>
                    <a:pt x="7219" y="1680"/>
                    <a:pt x="7720" y="301"/>
                  </a:cubicBezTo>
                  <a:cubicBezTo>
                    <a:pt x="6792" y="377"/>
                    <a:pt x="5840" y="226"/>
                    <a:pt x="4888" y="1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9504775" y="2612775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9504775" y="2612775"/>
              <a:ext cx="154175" cy="127225"/>
            </a:xfrm>
            <a:custGeom>
              <a:avLst/>
              <a:gdLst/>
              <a:ahLst/>
              <a:cxnLst/>
              <a:rect l="l" t="t" r="r" b="b"/>
              <a:pathLst>
                <a:path w="6167" h="5089" fill="none" extrusionOk="0">
                  <a:moveTo>
                    <a:pt x="427" y="4036"/>
                  </a:moveTo>
                  <a:lnTo>
                    <a:pt x="1" y="4437"/>
                  </a:lnTo>
                  <a:cubicBezTo>
                    <a:pt x="327" y="4888"/>
                    <a:pt x="903" y="5088"/>
                    <a:pt x="1429" y="5088"/>
                  </a:cubicBezTo>
                  <a:cubicBezTo>
                    <a:pt x="1981" y="5063"/>
                    <a:pt x="2507" y="4863"/>
                    <a:pt x="2983" y="4587"/>
                  </a:cubicBezTo>
                  <a:cubicBezTo>
                    <a:pt x="4637" y="3635"/>
                    <a:pt x="5865" y="1905"/>
                    <a:pt x="6166" y="1"/>
                  </a:cubicBezTo>
                  <a:cubicBezTo>
                    <a:pt x="5214" y="752"/>
                    <a:pt x="4011" y="1053"/>
                    <a:pt x="2908" y="1554"/>
                  </a:cubicBezTo>
                  <a:cubicBezTo>
                    <a:pt x="1805" y="2056"/>
                    <a:pt x="703" y="2858"/>
                    <a:pt x="427" y="403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9467825" y="2548250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9467825" y="2548250"/>
              <a:ext cx="119700" cy="142875"/>
            </a:xfrm>
            <a:custGeom>
              <a:avLst/>
              <a:gdLst/>
              <a:ahLst/>
              <a:cxnLst/>
              <a:rect l="l" t="t" r="r" b="b"/>
              <a:pathLst>
                <a:path w="4788" h="5715" fill="none" extrusionOk="0">
                  <a:moveTo>
                    <a:pt x="326" y="5213"/>
                  </a:moveTo>
                  <a:lnTo>
                    <a:pt x="526" y="5714"/>
                  </a:lnTo>
                  <a:cubicBezTo>
                    <a:pt x="1780" y="5514"/>
                    <a:pt x="2882" y="4662"/>
                    <a:pt x="3559" y="3584"/>
                  </a:cubicBezTo>
                  <a:cubicBezTo>
                    <a:pt x="4261" y="2506"/>
                    <a:pt x="4587" y="1253"/>
                    <a:pt x="4787" y="0"/>
                  </a:cubicBezTo>
                  <a:cubicBezTo>
                    <a:pt x="4261" y="627"/>
                    <a:pt x="3509" y="1028"/>
                    <a:pt x="2782" y="1429"/>
                  </a:cubicBezTo>
                  <a:cubicBezTo>
                    <a:pt x="2080" y="1830"/>
                    <a:pt x="1328" y="2256"/>
                    <a:pt x="802" y="2907"/>
                  </a:cubicBezTo>
                  <a:cubicBezTo>
                    <a:pt x="276" y="3534"/>
                    <a:pt x="0" y="4461"/>
                    <a:pt x="326" y="521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9401400" y="2484950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9401400" y="2484950"/>
              <a:ext cx="106550" cy="172325"/>
            </a:xfrm>
            <a:custGeom>
              <a:avLst/>
              <a:gdLst/>
              <a:ahLst/>
              <a:cxnLst/>
              <a:rect l="l" t="t" r="r" b="b"/>
              <a:pathLst>
                <a:path w="4262" h="6893" fill="none" extrusionOk="0">
                  <a:moveTo>
                    <a:pt x="1554" y="6843"/>
                  </a:moveTo>
                  <a:cubicBezTo>
                    <a:pt x="2858" y="6567"/>
                    <a:pt x="3760" y="5289"/>
                    <a:pt x="4010" y="3986"/>
                  </a:cubicBezTo>
                  <a:cubicBezTo>
                    <a:pt x="4261" y="2657"/>
                    <a:pt x="3985" y="1304"/>
                    <a:pt x="3710" y="1"/>
                  </a:cubicBezTo>
                  <a:cubicBezTo>
                    <a:pt x="2933" y="552"/>
                    <a:pt x="2156" y="1129"/>
                    <a:pt x="1529" y="1805"/>
                  </a:cubicBezTo>
                  <a:cubicBezTo>
                    <a:pt x="878" y="2482"/>
                    <a:pt x="351" y="3334"/>
                    <a:pt x="176" y="4261"/>
                  </a:cubicBezTo>
                  <a:cubicBezTo>
                    <a:pt x="0" y="5189"/>
                    <a:pt x="226" y="6216"/>
                    <a:pt x="878" y="689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9298650" y="2491225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9298650" y="2491225"/>
              <a:ext cx="95875" cy="174200"/>
            </a:xfrm>
            <a:custGeom>
              <a:avLst/>
              <a:gdLst/>
              <a:ahLst/>
              <a:cxnLst/>
              <a:rect l="l" t="t" r="r" b="b"/>
              <a:pathLst>
                <a:path w="3835" h="6968" fill="none" extrusionOk="0">
                  <a:moveTo>
                    <a:pt x="3333" y="6968"/>
                  </a:moveTo>
                  <a:lnTo>
                    <a:pt x="3785" y="6617"/>
                  </a:lnTo>
                  <a:cubicBezTo>
                    <a:pt x="3835" y="5188"/>
                    <a:pt x="3810" y="3710"/>
                    <a:pt x="3258" y="2406"/>
                  </a:cubicBezTo>
                  <a:cubicBezTo>
                    <a:pt x="2682" y="1103"/>
                    <a:pt x="1429" y="0"/>
                    <a:pt x="0" y="0"/>
                  </a:cubicBezTo>
                  <a:cubicBezTo>
                    <a:pt x="401" y="502"/>
                    <a:pt x="501" y="1178"/>
                    <a:pt x="476" y="1830"/>
                  </a:cubicBezTo>
                  <a:cubicBezTo>
                    <a:pt x="451" y="2456"/>
                    <a:pt x="326" y="3108"/>
                    <a:pt x="376" y="3735"/>
                  </a:cubicBezTo>
                  <a:cubicBezTo>
                    <a:pt x="501" y="5314"/>
                    <a:pt x="1780" y="6692"/>
                    <a:pt x="3333" y="6968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9387625" y="2854000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9387625" y="2854000"/>
              <a:ext cx="104025" cy="147900"/>
            </a:xfrm>
            <a:custGeom>
              <a:avLst/>
              <a:gdLst/>
              <a:ahLst/>
              <a:cxnLst/>
              <a:rect l="l" t="t" r="r" b="b"/>
              <a:pathLst>
                <a:path w="4161" h="5916" fill="none" extrusionOk="0">
                  <a:moveTo>
                    <a:pt x="2231" y="326"/>
                  </a:moveTo>
                  <a:lnTo>
                    <a:pt x="1078" y="1"/>
                  </a:lnTo>
                  <a:cubicBezTo>
                    <a:pt x="401" y="502"/>
                    <a:pt x="0" y="1354"/>
                    <a:pt x="0" y="2181"/>
                  </a:cubicBezTo>
                  <a:cubicBezTo>
                    <a:pt x="25" y="3033"/>
                    <a:pt x="451" y="3860"/>
                    <a:pt x="1128" y="4337"/>
                  </a:cubicBezTo>
                  <a:cubicBezTo>
                    <a:pt x="1429" y="4537"/>
                    <a:pt x="1779" y="4687"/>
                    <a:pt x="2030" y="4938"/>
                  </a:cubicBezTo>
                  <a:cubicBezTo>
                    <a:pt x="2281" y="5189"/>
                    <a:pt x="2456" y="5565"/>
                    <a:pt x="2331" y="5916"/>
                  </a:cubicBezTo>
                  <a:cubicBezTo>
                    <a:pt x="2932" y="5414"/>
                    <a:pt x="3459" y="4813"/>
                    <a:pt x="3759" y="4086"/>
                  </a:cubicBezTo>
                  <a:cubicBezTo>
                    <a:pt x="4085" y="3384"/>
                    <a:pt x="4160" y="2557"/>
                    <a:pt x="3885" y="1805"/>
                  </a:cubicBezTo>
                  <a:cubicBezTo>
                    <a:pt x="3634" y="1078"/>
                    <a:pt x="2982" y="477"/>
                    <a:pt x="2231" y="3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9288625" y="2835200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9288625" y="2835200"/>
              <a:ext cx="108400" cy="153550"/>
            </a:xfrm>
            <a:custGeom>
              <a:avLst/>
              <a:gdLst/>
              <a:ahLst/>
              <a:cxnLst/>
              <a:rect l="l" t="t" r="r" b="b"/>
              <a:pathLst>
                <a:path w="4336" h="6142" fill="none" extrusionOk="0">
                  <a:moveTo>
                    <a:pt x="3960" y="1"/>
                  </a:moveTo>
                  <a:lnTo>
                    <a:pt x="1955" y="251"/>
                  </a:lnTo>
                  <a:cubicBezTo>
                    <a:pt x="1203" y="251"/>
                    <a:pt x="577" y="928"/>
                    <a:pt x="376" y="1655"/>
                  </a:cubicBezTo>
                  <a:cubicBezTo>
                    <a:pt x="150" y="2382"/>
                    <a:pt x="251" y="3159"/>
                    <a:pt x="301" y="3911"/>
                  </a:cubicBezTo>
                  <a:cubicBezTo>
                    <a:pt x="351" y="4662"/>
                    <a:pt x="351" y="5464"/>
                    <a:pt x="0" y="6141"/>
                  </a:cubicBezTo>
                  <a:cubicBezTo>
                    <a:pt x="1504" y="5464"/>
                    <a:pt x="2782" y="4287"/>
                    <a:pt x="3584" y="2833"/>
                  </a:cubicBezTo>
                  <a:cubicBezTo>
                    <a:pt x="4035" y="1956"/>
                    <a:pt x="4336" y="903"/>
                    <a:pt x="3960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9169575" y="2781325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9169575" y="2781325"/>
              <a:ext cx="167925" cy="97150"/>
            </a:xfrm>
            <a:custGeom>
              <a:avLst/>
              <a:gdLst/>
              <a:ahLst/>
              <a:cxnLst/>
              <a:rect l="l" t="t" r="r" b="b"/>
              <a:pathLst>
                <a:path w="6717" h="3886" fill="none" extrusionOk="0">
                  <a:moveTo>
                    <a:pt x="6717" y="602"/>
                  </a:moveTo>
                  <a:lnTo>
                    <a:pt x="5790" y="426"/>
                  </a:lnTo>
                  <a:cubicBezTo>
                    <a:pt x="5113" y="0"/>
                    <a:pt x="4211" y="126"/>
                    <a:pt x="3509" y="502"/>
                  </a:cubicBezTo>
                  <a:cubicBezTo>
                    <a:pt x="2807" y="903"/>
                    <a:pt x="2256" y="1529"/>
                    <a:pt x="1730" y="2131"/>
                  </a:cubicBezTo>
                  <a:cubicBezTo>
                    <a:pt x="1228" y="2732"/>
                    <a:pt x="702" y="3359"/>
                    <a:pt x="0" y="3785"/>
                  </a:cubicBezTo>
                  <a:cubicBezTo>
                    <a:pt x="1354" y="3885"/>
                    <a:pt x="2757" y="3860"/>
                    <a:pt x="4010" y="3409"/>
                  </a:cubicBezTo>
                  <a:cubicBezTo>
                    <a:pt x="5288" y="2933"/>
                    <a:pt x="6441" y="1905"/>
                    <a:pt x="6717" y="6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9143250" y="2706750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9143250" y="2706750"/>
              <a:ext cx="172325" cy="81500"/>
            </a:xfrm>
            <a:custGeom>
              <a:avLst/>
              <a:gdLst/>
              <a:ahLst/>
              <a:cxnLst/>
              <a:rect l="l" t="t" r="r" b="b"/>
              <a:pathLst>
                <a:path w="6893" h="3260" fill="none" extrusionOk="0">
                  <a:moveTo>
                    <a:pt x="3108" y="3059"/>
                  </a:moveTo>
                  <a:cubicBezTo>
                    <a:pt x="4361" y="3259"/>
                    <a:pt x="5640" y="2733"/>
                    <a:pt x="6742" y="2056"/>
                  </a:cubicBezTo>
                  <a:lnTo>
                    <a:pt x="6893" y="1079"/>
                  </a:lnTo>
                  <a:cubicBezTo>
                    <a:pt x="6692" y="552"/>
                    <a:pt x="6166" y="226"/>
                    <a:pt x="5640" y="101"/>
                  </a:cubicBezTo>
                  <a:cubicBezTo>
                    <a:pt x="5088" y="1"/>
                    <a:pt x="4537" y="76"/>
                    <a:pt x="3986" y="176"/>
                  </a:cubicBezTo>
                  <a:cubicBezTo>
                    <a:pt x="2632" y="427"/>
                    <a:pt x="1304" y="803"/>
                    <a:pt x="1" y="1279"/>
                  </a:cubicBezTo>
                  <a:cubicBezTo>
                    <a:pt x="928" y="2056"/>
                    <a:pt x="1930" y="2858"/>
                    <a:pt x="3108" y="3059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9165800" y="2581450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9165800" y="2581450"/>
              <a:ext cx="177975" cy="131600"/>
            </a:xfrm>
            <a:custGeom>
              <a:avLst/>
              <a:gdLst/>
              <a:ahLst/>
              <a:cxnLst/>
              <a:rect l="l" t="t" r="r" b="b"/>
              <a:pathLst>
                <a:path w="7119" h="5264" fill="none" extrusionOk="0">
                  <a:moveTo>
                    <a:pt x="6191" y="5113"/>
                  </a:moveTo>
                  <a:lnTo>
                    <a:pt x="6993" y="4336"/>
                  </a:lnTo>
                  <a:cubicBezTo>
                    <a:pt x="7119" y="3910"/>
                    <a:pt x="7018" y="3434"/>
                    <a:pt x="6818" y="3033"/>
                  </a:cubicBezTo>
                  <a:cubicBezTo>
                    <a:pt x="6617" y="2632"/>
                    <a:pt x="6292" y="2306"/>
                    <a:pt x="5966" y="2030"/>
                  </a:cubicBezTo>
                  <a:cubicBezTo>
                    <a:pt x="4337" y="652"/>
                    <a:pt x="2106" y="301"/>
                    <a:pt x="1" y="0"/>
                  </a:cubicBezTo>
                  <a:cubicBezTo>
                    <a:pt x="677" y="1254"/>
                    <a:pt x="1354" y="2557"/>
                    <a:pt x="2357" y="3559"/>
                  </a:cubicBezTo>
                  <a:cubicBezTo>
                    <a:pt x="3359" y="4562"/>
                    <a:pt x="4763" y="5264"/>
                    <a:pt x="6191" y="5113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9135725" y="3007525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9135725" y="3007525"/>
              <a:ext cx="312700" cy="221200"/>
            </a:xfrm>
            <a:custGeom>
              <a:avLst/>
              <a:gdLst/>
              <a:ahLst/>
              <a:cxnLst/>
              <a:rect l="l" t="t" r="r" b="b"/>
              <a:pathLst>
                <a:path w="12508" h="8848" fill="none" extrusionOk="0">
                  <a:moveTo>
                    <a:pt x="5139" y="251"/>
                  </a:moveTo>
                  <a:cubicBezTo>
                    <a:pt x="6993" y="526"/>
                    <a:pt x="8673" y="1604"/>
                    <a:pt x="9926" y="3008"/>
                  </a:cubicBezTo>
                  <a:cubicBezTo>
                    <a:pt x="11154" y="4436"/>
                    <a:pt x="11956" y="6166"/>
                    <a:pt x="12507" y="7970"/>
                  </a:cubicBezTo>
                  <a:lnTo>
                    <a:pt x="12206" y="8847"/>
                  </a:lnTo>
                  <a:cubicBezTo>
                    <a:pt x="11730" y="7870"/>
                    <a:pt x="11179" y="6917"/>
                    <a:pt x="10402" y="6166"/>
                  </a:cubicBezTo>
                  <a:cubicBezTo>
                    <a:pt x="9600" y="5414"/>
                    <a:pt x="8572" y="4862"/>
                    <a:pt x="7469" y="4912"/>
                  </a:cubicBezTo>
                  <a:cubicBezTo>
                    <a:pt x="6793" y="4937"/>
                    <a:pt x="6116" y="5188"/>
                    <a:pt x="5414" y="5213"/>
                  </a:cubicBezTo>
                  <a:cubicBezTo>
                    <a:pt x="4562" y="5263"/>
                    <a:pt x="3735" y="4962"/>
                    <a:pt x="2983" y="4511"/>
                  </a:cubicBezTo>
                  <a:cubicBezTo>
                    <a:pt x="2256" y="4060"/>
                    <a:pt x="1630" y="3484"/>
                    <a:pt x="1003" y="2907"/>
                  </a:cubicBezTo>
                  <a:cubicBezTo>
                    <a:pt x="677" y="2607"/>
                    <a:pt x="327" y="2306"/>
                    <a:pt x="1" y="2005"/>
                  </a:cubicBezTo>
                  <a:cubicBezTo>
                    <a:pt x="1254" y="602"/>
                    <a:pt x="3259" y="0"/>
                    <a:pt x="5139" y="25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9196500" y="3025050"/>
              <a:ext cx="249400" cy="169200"/>
            </a:xfrm>
            <a:custGeom>
              <a:avLst/>
              <a:gdLst/>
              <a:ahLst/>
              <a:cxnLst/>
              <a:rect l="l" t="t" r="r" b="b"/>
              <a:pathLst>
                <a:path w="9976" h="6768" extrusionOk="0">
                  <a:moveTo>
                    <a:pt x="9926" y="6442"/>
                  </a:moveTo>
                  <a:cubicBezTo>
                    <a:pt x="9149" y="4863"/>
                    <a:pt x="7896" y="3535"/>
                    <a:pt x="6392" y="2607"/>
                  </a:cubicBezTo>
                  <a:cubicBezTo>
                    <a:pt x="6392" y="2607"/>
                    <a:pt x="6392" y="2607"/>
                    <a:pt x="6392" y="2607"/>
                  </a:cubicBezTo>
                  <a:cubicBezTo>
                    <a:pt x="6367" y="2582"/>
                    <a:pt x="6317" y="2557"/>
                    <a:pt x="6267" y="2532"/>
                  </a:cubicBezTo>
                  <a:cubicBezTo>
                    <a:pt x="6141" y="2457"/>
                    <a:pt x="6016" y="2382"/>
                    <a:pt x="5866" y="2307"/>
                  </a:cubicBezTo>
                  <a:cubicBezTo>
                    <a:pt x="5841" y="2307"/>
                    <a:pt x="5815" y="2282"/>
                    <a:pt x="5790" y="2256"/>
                  </a:cubicBezTo>
                  <a:cubicBezTo>
                    <a:pt x="5765" y="1755"/>
                    <a:pt x="5490" y="1254"/>
                    <a:pt x="5064" y="978"/>
                  </a:cubicBezTo>
                  <a:cubicBezTo>
                    <a:pt x="4963" y="903"/>
                    <a:pt x="4838" y="953"/>
                    <a:pt x="4788" y="1053"/>
                  </a:cubicBezTo>
                  <a:cubicBezTo>
                    <a:pt x="4738" y="1129"/>
                    <a:pt x="4763" y="1254"/>
                    <a:pt x="4863" y="1304"/>
                  </a:cubicBezTo>
                  <a:cubicBezTo>
                    <a:pt x="5139" y="1480"/>
                    <a:pt x="5314" y="1755"/>
                    <a:pt x="5389" y="2081"/>
                  </a:cubicBezTo>
                  <a:cubicBezTo>
                    <a:pt x="4863" y="1855"/>
                    <a:pt x="4337" y="1655"/>
                    <a:pt x="3785" y="1530"/>
                  </a:cubicBezTo>
                  <a:cubicBezTo>
                    <a:pt x="3785" y="1505"/>
                    <a:pt x="3785" y="1480"/>
                    <a:pt x="3785" y="1480"/>
                  </a:cubicBezTo>
                  <a:cubicBezTo>
                    <a:pt x="3334" y="753"/>
                    <a:pt x="2557" y="201"/>
                    <a:pt x="1730" y="26"/>
                  </a:cubicBezTo>
                  <a:cubicBezTo>
                    <a:pt x="1630" y="1"/>
                    <a:pt x="1505" y="76"/>
                    <a:pt x="1505" y="176"/>
                  </a:cubicBezTo>
                  <a:cubicBezTo>
                    <a:pt x="1480" y="277"/>
                    <a:pt x="1530" y="377"/>
                    <a:pt x="1630" y="402"/>
                  </a:cubicBezTo>
                  <a:cubicBezTo>
                    <a:pt x="2282" y="552"/>
                    <a:pt x="2858" y="903"/>
                    <a:pt x="3259" y="1404"/>
                  </a:cubicBezTo>
                  <a:cubicBezTo>
                    <a:pt x="2231" y="1229"/>
                    <a:pt x="1204" y="1204"/>
                    <a:pt x="176" y="1354"/>
                  </a:cubicBezTo>
                  <a:cubicBezTo>
                    <a:pt x="51" y="1354"/>
                    <a:pt x="1" y="1454"/>
                    <a:pt x="1" y="1555"/>
                  </a:cubicBezTo>
                  <a:cubicBezTo>
                    <a:pt x="26" y="1630"/>
                    <a:pt x="51" y="1680"/>
                    <a:pt x="101" y="1705"/>
                  </a:cubicBezTo>
                  <a:cubicBezTo>
                    <a:pt x="151" y="1730"/>
                    <a:pt x="176" y="1730"/>
                    <a:pt x="226" y="1730"/>
                  </a:cubicBezTo>
                  <a:cubicBezTo>
                    <a:pt x="1204" y="1580"/>
                    <a:pt x="2231" y="1605"/>
                    <a:pt x="3209" y="1805"/>
                  </a:cubicBezTo>
                  <a:cubicBezTo>
                    <a:pt x="2833" y="2382"/>
                    <a:pt x="2156" y="2783"/>
                    <a:pt x="1455" y="2758"/>
                  </a:cubicBezTo>
                  <a:cubicBezTo>
                    <a:pt x="1329" y="2758"/>
                    <a:pt x="1254" y="2858"/>
                    <a:pt x="1254" y="2958"/>
                  </a:cubicBezTo>
                  <a:cubicBezTo>
                    <a:pt x="1254" y="3033"/>
                    <a:pt x="1304" y="3109"/>
                    <a:pt x="1354" y="3134"/>
                  </a:cubicBezTo>
                  <a:cubicBezTo>
                    <a:pt x="1379" y="3159"/>
                    <a:pt x="1404" y="3159"/>
                    <a:pt x="1455" y="3159"/>
                  </a:cubicBezTo>
                  <a:cubicBezTo>
                    <a:pt x="2332" y="3159"/>
                    <a:pt x="3184" y="2657"/>
                    <a:pt x="3610" y="1881"/>
                  </a:cubicBezTo>
                  <a:cubicBezTo>
                    <a:pt x="4236" y="2031"/>
                    <a:pt x="4863" y="2256"/>
                    <a:pt x="5465" y="2557"/>
                  </a:cubicBezTo>
                  <a:cubicBezTo>
                    <a:pt x="5490" y="2557"/>
                    <a:pt x="5490" y="2557"/>
                    <a:pt x="5490" y="2582"/>
                  </a:cubicBezTo>
                  <a:cubicBezTo>
                    <a:pt x="5515" y="2582"/>
                    <a:pt x="5540" y="2582"/>
                    <a:pt x="5565" y="2582"/>
                  </a:cubicBezTo>
                  <a:lnTo>
                    <a:pt x="5565" y="2582"/>
                  </a:lnTo>
                  <a:cubicBezTo>
                    <a:pt x="5615" y="2607"/>
                    <a:pt x="5665" y="2632"/>
                    <a:pt x="5690" y="2657"/>
                  </a:cubicBezTo>
                  <a:cubicBezTo>
                    <a:pt x="5765" y="2683"/>
                    <a:pt x="5815" y="2733"/>
                    <a:pt x="5891" y="2758"/>
                  </a:cubicBezTo>
                  <a:cubicBezTo>
                    <a:pt x="4963" y="3459"/>
                    <a:pt x="3760" y="3810"/>
                    <a:pt x="2632" y="3685"/>
                  </a:cubicBezTo>
                  <a:cubicBezTo>
                    <a:pt x="2507" y="3660"/>
                    <a:pt x="2432" y="3735"/>
                    <a:pt x="2407" y="3835"/>
                  </a:cubicBezTo>
                  <a:cubicBezTo>
                    <a:pt x="2407" y="3936"/>
                    <a:pt x="2432" y="3986"/>
                    <a:pt x="2507" y="4036"/>
                  </a:cubicBezTo>
                  <a:cubicBezTo>
                    <a:pt x="2532" y="4036"/>
                    <a:pt x="2557" y="4061"/>
                    <a:pt x="2582" y="4061"/>
                  </a:cubicBezTo>
                  <a:cubicBezTo>
                    <a:pt x="3886" y="4211"/>
                    <a:pt x="5239" y="3785"/>
                    <a:pt x="6242" y="2958"/>
                  </a:cubicBezTo>
                  <a:cubicBezTo>
                    <a:pt x="7670" y="3835"/>
                    <a:pt x="8848" y="5139"/>
                    <a:pt x="9575" y="6617"/>
                  </a:cubicBezTo>
                  <a:cubicBezTo>
                    <a:pt x="9625" y="6718"/>
                    <a:pt x="9750" y="6768"/>
                    <a:pt x="9825" y="6718"/>
                  </a:cubicBezTo>
                  <a:cubicBezTo>
                    <a:pt x="9926" y="6668"/>
                    <a:pt x="9976" y="6542"/>
                    <a:pt x="9926" y="6442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9454025" y="3038850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9454025" y="3038850"/>
              <a:ext cx="271325" cy="266300"/>
            </a:xfrm>
            <a:custGeom>
              <a:avLst/>
              <a:gdLst/>
              <a:ahLst/>
              <a:cxnLst/>
              <a:rect l="l" t="t" r="r" b="b"/>
              <a:pathLst>
                <a:path w="10853" h="10652" fill="none" extrusionOk="0">
                  <a:moveTo>
                    <a:pt x="5464" y="677"/>
                  </a:moveTo>
                  <a:cubicBezTo>
                    <a:pt x="3710" y="1354"/>
                    <a:pt x="2306" y="2782"/>
                    <a:pt x="1404" y="4436"/>
                  </a:cubicBezTo>
                  <a:cubicBezTo>
                    <a:pt x="527" y="6090"/>
                    <a:pt x="126" y="7995"/>
                    <a:pt x="1" y="9850"/>
                  </a:cubicBezTo>
                  <a:lnTo>
                    <a:pt x="502" y="10652"/>
                  </a:lnTo>
                  <a:cubicBezTo>
                    <a:pt x="753" y="9574"/>
                    <a:pt x="1078" y="8522"/>
                    <a:pt x="1655" y="7619"/>
                  </a:cubicBezTo>
                  <a:cubicBezTo>
                    <a:pt x="2256" y="6717"/>
                    <a:pt x="3159" y="5940"/>
                    <a:pt x="4211" y="5740"/>
                  </a:cubicBezTo>
                  <a:cubicBezTo>
                    <a:pt x="4913" y="5614"/>
                    <a:pt x="5615" y="5689"/>
                    <a:pt x="6291" y="5564"/>
                  </a:cubicBezTo>
                  <a:cubicBezTo>
                    <a:pt x="7144" y="5414"/>
                    <a:pt x="7895" y="4938"/>
                    <a:pt x="8497" y="4336"/>
                  </a:cubicBezTo>
                  <a:cubicBezTo>
                    <a:pt x="9124" y="3735"/>
                    <a:pt x="9600" y="3033"/>
                    <a:pt x="10101" y="2331"/>
                  </a:cubicBezTo>
                  <a:cubicBezTo>
                    <a:pt x="10352" y="1955"/>
                    <a:pt x="10602" y="1604"/>
                    <a:pt x="10853" y="1228"/>
                  </a:cubicBezTo>
                  <a:cubicBezTo>
                    <a:pt x="9324" y="126"/>
                    <a:pt x="7219" y="0"/>
                    <a:pt x="5464" y="6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9452775" y="3060775"/>
              <a:ext cx="214950" cy="209925"/>
            </a:xfrm>
            <a:custGeom>
              <a:avLst/>
              <a:gdLst/>
              <a:ahLst/>
              <a:cxnLst/>
              <a:rect l="l" t="t" r="r" b="b"/>
              <a:pathLst>
                <a:path w="8598" h="8397" extrusionOk="0">
                  <a:moveTo>
                    <a:pt x="26" y="8146"/>
                  </a:moveTo>
                  <a:cubicBezTo>
                    <a:pt x="427" y="6442"/>
                    <a:pt x="1329" y="4838"/>
                    <a:pt x="2607" y="3609"/>
                  </a:cubicBezTo>
                  <a:cubicBezTo>
                    <a:pt x="2607" y="3609"/>
                    <a:pt x="2607" y="3609"/>
                    <a:pt x="2607" y="3609"/>
                  </a:cubicBezTo>
                  <a:cubicBezTo>
                    <a:pt x="2632" y="3559"/>
                    <a:pt x="2657" y="3534"/>
                    <a:pt x="2707" y="3509"/>
                  </a:cubicBezTo>
                  <a:cubicBezTo>
                    <a:pt x="2808" y="3409"/>
                    <a:pt x="2933" y="3309"/>
                    <a:pt x="3033" y="3208"/>
                  </a:cubicBezTo>
                  <a:cubicBezTo>
                    <a:pt x="3058" y="3183"/>
                    <a:pt x="3083" y="3158"/>
                    <a:pt x="3108" y="3133"/>
                  </a:cubicBezTo>
                  <a:cubicBezTo>
                    <a:pt x="3008" y="2632"/>
                    <a:pt x="3158" y="2081"/>
                    <a:pt x="3534" y="1730"/>
                  </a:cubicBezTo>
                  <a:cubicBezTo>
                    <a:pt x="3610" y="1629"/>
                    <a:pt x="3735" y="1655"/>
                    <a:pt x="3810" y="1730"/>
                  </a:cubicBezTo>
                  <a:cubicBezTo>
                    <a:pt x="3885" y="1805"/>
                    <a:pt x="3885" y="1930"/>
                    <a:pt x="3810" y="2005"/>
                  </a:cubicBezTo>
                  <a:cubicBezTo>
                    <a:pt x="3585" y="2231"/>
                    <a:pt x="3459" y="2557"/>
                    <a:pt x="3459" y="2858"/>
                  </a:cubicBezTo>
                  <a:cubicBezTo>
                    <a:pt x="3910" y="2532"/>
                    <a:pt x="4387" y="2231"/>
                    <a:pt x="4888" y="1980"/>
                  </a:cubicBezTo>
                  <a:cubicBezTo>
                    <a:pt x="4888" y="1955"/>
                    <a:pt x="4888" y="1930"/>
                    <a:pt x="4888" y="1905"/>
                  </a:cubicBezTo>
                  <a:cubicBezTo>
                    <a:pt x="5163" y="1103"/>
                    <a:pt x="5790" y="401"/>
                    <a:pt x="6567" y="51"/>
                  </a:cubicBezTo>
                  <a:cubicBezTo>
                    <a:pt x="6667" y="0"/>
                    <a:pt x="6793" y="51"/>
                    <a:pt x="6818" y="151"/>
                  </a:cubicBezTo>
                  <a:cubicBezTo>
                    <a:pt x="6868" y="226"/>
                    <a:pt x="6818" y="351"/>
                    <a:pt x="6742" y="401"/>
                  </a:cubicBezTo>
                  <a:cubicBezTo>
                    <a:pt x="6141" y="677"/>
                    <a:pt x="5665" y="1153"/>
                    <a:pt x="5389" y="1730"/>
                  </a:cubicBezTo>
                  <a:cubicBezTo>
                    <a:pt x="6341" y="1329"/>
                    <a:pt x="7344" y="1053"/>
                    <a:pt x="8372" y="978"/>
                  </a:cubicBezTo>
                  <a:cubicBezTo>
                    <a:pt x="8497" y="978"/>
                    <a:pt x="8572" y="1053"/>
                    <a:pt x="8597" y="1153"/>
                  </a:cubicBezTo>
                  <a:cubicBezTo>
                    <a:pt x="8597" y="1203"/>
                    <a:pt x="8572" y="1279"/>
                    <a:pt x="8522" y="1304"/>
                  </a:cubicBezTo>
                  <a:cubicBezTo>
                    <a:pt x="8497" y="1329"/>
                    <a:pt x="8447" y="1354"/>
                    <a:pt x="8422" y="1354"/>
                  </a:cubicBezTo>
                  <a:cubicBezTo>
                    <a:pt x="7419" y="1429"/>
                    <a:pt x="6442" y="1705"/>
                    <a:pt x="5539" y="2106"/>
                  </a:cubicBezTo>
                  <a:cubicBezTo>
                    <a:pt x="6016" y="2582"/>
                    <a:pt x="6768" y="2807"/>
                    <a:pt x="7444" y="2657"/>
                  </a:cubicBezTo>
                  <a:cubicBezTo>
                    <a:pt x="7570" y="2632"/>
                    <a:pt x="7670" y="2682"/>
                    <a:pt x="7695" y="2782"/>
                  </a:cubicBezTo>
                  <a:cubicBezTo>
                    <a:pt x="7695" y="2858"/>
                    <a:pt x="7670" y="2933"/>
                    <a:pt x="7620" y="2983"/>
                  </a:cubicBezTo>
                  <a:cubicBezTo>
                    <a:pt x="7595" y="3008"/>
                    <a:pt x="7570" y="3008"/>
                    <a:pt x="7544" y="3033"/>
                  </a:cubicBezTo>
                  <a:cubicBezTo>
                    <a:pt x="6692" y="3234"/>
                    <a:pt x="5740" y="2933"/>
                    <a:pt x="5163" y="2281"/>
                  </a:cubicBezTo>
                  <a:cubicBezTo>
                    <a:pt x="4562" y="2557"/>
                    <a:pt x="4011" y="2933"/>
                    <a:pt x="3484" y="3334"/>
                  </a:cubicBezTo>
                  <a:cubicBezTo>
                    <a:pt x="3484" y="3359"/>
                    <a:pt x="3484" y="3359"/>
                    <a:pt x="3459" y="3384"/>
                  </a:cubicBezTo>
                  <a:cubicBezTo>
                    <a:pt x="3459" y="3384"/>
                    <a:pt x="3434" y="3409"/>
                    <a:pt x="3409" y="3409"/>
                  </a:cubicBezTo>
                  <a:lnTo>
                    <a:pt x="3409" y="3409"/>
                  </a:lnTo>
                  <a:cubicBezTo>
                    <a:pt x="3359" y="3434"/>
                    <a:pt x="3334" y="3459"/>
                    <a:pt x="3284" y="3509"/>
                  </a:cubicBezTo>
                  <a:cubicBezTo>
                    <a:pt x="3234" y="3534"/>
                    <a:pt x="3184" y="3609"/>
                    <a:pt x="3133" y="3660"/>
                  </a:cubicBezTo>
                  <a:cubicBezTo>
                    <a:pt x="4186" y="4111"/>
                    <a:pt x="5414" y="4186"/>
                    <a:pt x="6517" y="3785"/>
                  </a:cubicBezTo>
                  <a:cubicBezTo>
                    <a:pt x="6617" y="3760"/>
                    <a:pt x="6717" y="3810"/>
                    <a:pt x="6768" y="3910"/>
                  </a:cubicBezTo>
                  <a:cubicBezTo>
                    <a:pt x="6793" y="3985"/>
                    <a:pt x="6768" y="4061"/>
                    <a:pt x="6692" y="4136"/>
                  </a:cubicBezTo>
                  <a:cubicBezTo>
                    <a:pt x="6692" y="4136"/>
                    <a:pt x="6667" y="4161"/>
                    <a:pt x="6642" y="4161"/>
                  </a:cubicBezTo>
                  <a:cubicBezTo>
                    <a:pt x="5414" y="4587"/>
                    <a:pt x="3986" y="4512"/>
                    <a:pt x="2833" y="3935"/>
                  </a:cubicBezTo>
                  <a:cubicBezTo>
                    <a:pt x="1630" y="5113"/>
                    <a:pt x="777" y="6617"/>
                    <a:pt x="402" y="8246"/>
                  </a:cubicBezTo>
                  <a:cubicBezTo>
                    <a:pt x="376" y="8346"/>
                    <a:pt x="276" y="8396"/>
                    <a:pt x="176" y="8371"/>
                  </a:cubicBezTo>
                  <a:cubicBezTo>
                    <a:pt x="76" y="8371"/>
                    <a:pt x="1" y="8246"/>
                    <a:pt x="26" y="814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9444625" y="3252500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9444625" y="3252500"/>
              <a:ext cx="250025" cy="185500"/>
            </a:xfrm>
            <a:custGeom>
              <a:avLst/>
              <a:gdLst/>
              <a:ahLst/>
              <a:cxnLst/>
              <a:rect l="l" t="t" r="r" b="b"/>
              <a:pathLst>
                <a:path w="10001" h="7420" fill="none" extrusionOk="0">
                  <a:moveTo>
                    <a:pt x="5790" y="276"/>
                  </a:moveTo>
                  <a:cubicBezTo>
                    <a:pt x="4286" y="527"/>
                    <a:pt x="2933" y="1454"/>
                    <a:pt x="1981" y="2632"/>
                  </a:cubicBezTo>
                  <a:cubicBezTo>
                    <a:pt x="1003" y="3810"/>
                    <a:pt x="377" y="5239"/>
                    <a:pt x="1" y="6717"/>
                  </a:cubicBezTo>
                  <a:lnTo>
                    <a:pt x="251" y="7419"/>
                  </a:lnTo>
                  <a:cubicBezTo>
                    <a:pt x="627" y="6617"/>
                    <a:pt x="1053" y="5840"/>
                    <a:pt x="1655" y="5189"/>
                  </a:cubicBezTo>
                  <a:cubicBezTo>
                    <a:pt x="2281" y="4562"/>
                    <a:pt x="3109" y="4111"/>
                    <a:pt x="4011" y="4111"/>
                  </a:cubicBezTo>
                  <a:cubicBezTo>
                    <a:pt x="4562" y="4111"/>
                    <a:pt x="5114" y="4311"/>
                    <a:pt x="5690" y="4311"/>
                  </a:cubicBezTo>
                  <a:cubicBezTo>
                    <a:pt x="6367" y="4311"/>
                    <a:pt x="7043" y="4061"/>
                    <a:pt x="7645" y="3685"/>
                  </a:cubicBezTo>
                  <a:cubicBezTo>
                    <a:pt x="8221" y="3309"/>
                    <a:pt x="8723" y="2808"/>
                    <a:pt x="9224" y="2331"/>
                  </a:cubicBezTo>
                  <a:cubicBezTo>
                    <a:pt x="9474" y="2081"/>
                    <a:pt x="9750" y="1830"/>
                    <a:pt x="10001" y="1580"/>
                  </a:cubicBezTo>
                  <a:cubicBezTo>
                    <a:pt x="8948" y="452"/>
                    <a:pt x="7294" y="1"/>
                    <a:pt x="5790" y="27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9445875" y="3268175"/>
              <a:ext cx="199900" cy="141625"/>
            </a:xfrm>
            <a:custGeom>
              <a:avLst/>
              <a:gdLst/>
              <a:ahLst/>
              <a:cxnLst/>
              <a:rect l="l" t="t" r="r" b="b"/>
              <a:pathLst>
                <a:path w="7996" h="5665" extrusionOk="0">
                  <a:moveTo>
                    <a:pt x="51" y="5414"/>
                  </a:moveTo>
                  <a:cubicBezTo>
                    <a:pt x="652" y="4110"/>
                    <a:pt x="1630" y="3008"/>
                    <a:pt x="2833" y="2206"/>
                  </a:cubicBezTo>
                  <a:cubicBezTo>
                    <a:pt x="2833" y="2206"/>
                    <a:pt x="2833" y="2206"/>
                    <a:pt x="2833" y="2206"/>
                  </a:cubicBezTo>
                  <a:cubicBezTo>
                    <a:pt x="2858" y="2181"/>
                    <a:pt x="2883" y="2181"/>
                    <a:pt x="2908" y="2156"/>
                  </a:cubicBezTo>
                  <a:cubicBezTo>
                    <a:pt x="3008" y="2105"/>
                    <a:pt x="3134" y="2030"/>
                    <a:pt x="3234" y="1955"/>
                  </a:cubicBezTo>
                  <a:cubicBezTo>
                    <a:pt x="3259" y="1955"/>
                    <a:pt x="3284" y="1930"/>
                    <a:pt x="3309" y="1930"/>
                  </a:cubicBezTo>
                  <a:cubicBezTo>
                    <a:pt x="3309" y="1504"/>
                    <a:pt x="3510" y="1103"/>
                    <a:pt x="3861" y="852"/>
                  </a:cubicBezTo>
                  <a:cubicBezTo>
                    <a:pt x="3936" y="802"/>
                    <a:pt x="4036" y="827"/>
                    <a:pt x="4086" y="902"/>
                  </a:cubicBezTo>
                  <a:cubicBezTo>
                    <a:pt x="4136" y="978"/>
                    <a:pt x="4111" y="1078"/>
                    <a:pt x="4036" y="1128"/>
                  </a:cubicBezTo>
                  <a:cubicBezTo>
                    <a:pt x="3810" y="1253"/>
                    <a:pt x="3685" y="1504"/>
                    <a:pt x="3635" y="1755"/>
                  </a:cubicBezTo>
                  <a:cubicBezTo>
                    <a:pt x="4036" y="1554"/>
                    <a:pt x="4462" y="1404"/>
                    <a:pt x="4913" y="1278"/>
                  </a:cubicBezTo>
                  <a:cubicBezTo>
                    <a:pt x="4913" y="1253"/>
                    <a:pt x="4913" y="1253"/>
                    <a:pt x="4913" y="1228"/>
                  </a:cubicBezTo>
                  <a:cubicBezTo>
                    <a:pt x="5264" y="627"/>
                    <a:pt x="5866" y="176"/>
                    <a:pt x="6542" y="0"/>
                  </a:cubicBezTo>
                  <a:cubicBezTo>
                    <a:pt x="6643" y="0"/>
                    <a:pt x="6718" y="50"/>
                    <a:pt x="6743" y="126"/>
                  </a:cubicBezTo>
                  <a:cubicBezTo>
                    <a:pt x="6768" y="201"/>
                    <a:pt x="6718" y="301"/>
                    <a:pt x="6617" y="301"/>
                  </a:cubicBezTo>
                  <a:cubicBezTo>
                    <a:pt x="6116" y="426"/>
                    <a:pt x="5640" y="752"/>
                    <a:pt x="5339" y="1178"/>
                  </a:cubicBezTo>
                  <a:cubicBezTo>
                    <a:pt x="6166" y="1003"/>
                    <a:pt x="7018" y="953"/>
                    <a:pt x="7846" y="1028"/>
                  </a:cubicBezTo>
                  <a:cubicBezTo>
                    <a:pt x="7946" y="1053"/>
                    <a:pt x="7996" y="1128"/>
                    <a:pt x="7996" y="1203"/>
                  </a:cubicBezTo>
                  <a:cubicBezTo>
                    <a:pt x="7971" y="1253"/>
                    <a:pt x="7946" y="1303"/>
                    <a:pt x="7896" y="1329"/>
                  </a:cubicBezTo>
                  <a:cubicBezTo>
                    <a:pt x="7871" y="1354"/>
                    <a:pt x="7846" y="1354"/>
                    <a:pt x="7820" y="1354"/>
                  </a:cubicBezTo>
                  <a:cubicBezTo>
                    <a:pt x="6993" y="1253"/>
                    <a:pt x="6191" y="1303"/>
                    <a:pt x="5389" y="1479"/>
                  </a:cubicBezTo>
                  <a:cubicBezTo>
                    <a:pt x="5715" y="1955"/>
                    <a:pt x="6267" y="2256"/>
                    <a:pt x="6843" y="2231"/>
                  </a:cubicBezTo>
                  <a:cubicBezTo>
                    <a:pt x="6918" y="2231"/>
                    <a:pt x="6993" y="2281"/>
                    <a:pt x="6993" y="2381"/>
                  </a:cubicBezTo>
                  <a:cubicBezTo>
                    <a:pt x="7018" y="2431"/>
                    <a:pt x="6968" y="2481"/>
                    <a:pt x="6918" y="2532"/>
                  </a:cubicBezTo>
                  <a:cubicBezTo>
                    <a:pt x="6918" y="2532"/>
                    <a:pt x="6893" y="2532"/>
                    <a:pt x="6843" y="2532"/>
                  </a:cubicBezTo>
                  <a:cubicBezTo>
                    <a:pt x="6141" y="2557"/>
                    <a:pt x="5439" y="2181"/>
                    <a:pt x="5064" y="1554"/>
                  </a:cubicBezTo>
                  <a:cubicBezTo>
                    <a:pt x="4562" y="1704"/>
                    <a:pt x="4036" y="1905"/>
                    <a:pt x="3560" y="2156"/>
                  </a:cubicBezTo>
                  <a:cubicBezTo>
                    <a:pt x="3560" y="2156"/>
                    <a:pt x="3560" y="2156"/>
                    <a:pt x="3560" y="2156"/>
                  </a:cubicBezTo>
                  <a:cubicBezTo>
                    <a:pt x="3535" y="2181"/>
                    <a:pt x="3510" y="2181"/>
                    <a:pt x="3485" y="2181"/>
                  </a:cubicBezTo>
                  <a:lnTo>
                    <a:pt x="3485" y="2181"/>
                  </a:lnTo>
                  <a:cubicBezTo>
                    <a:pt x="3460" y="2206"/>
                    <a:pt x="3409" y="2231"/>
                    <a:pt x="3384" y="2231"/>
                  </a:cubicBezTo>
                  <a:cubicBezTo>
                    <a:pt x="3334" y="2256"/>
                    <a:pt x="3284" y="2306"/>
                    <a:pt x="3234" y="2331"/>
                  </a:cubicBezTo>
                  <a:cubicBezTo>
                    <a:pt x="4011" y="2882"/>
                    <a:pt x="4988" y="3133"/>
                    <a:pt x="5916" y="2983"/>
                  </a:cubicBezTo>
                  <a:cubicBezTo>
                    <a:pt x="5991" y="2983"/>
                    <a:pt x="6066" y="3033"/>
                    <a:pt x="6091" y="3133"/>
                  </a:cubicBezTo>
                  <a:cubicBezTo>
                    <a:pt x="6091" y="3183"/>
                    <a:pt x="6066" y="3258"/>
                    <a:pt x="6016" y="3283"/>
                  </a:cubicBezTo>
                  <a:cubicBezTo>
                    <a:pt x="5991" y="3283"/>
                    <a:pt x="5966" y="3308"/>
                    <a:pt x="5966" y="3308"/>
                  </a:cubicBezTo>
                  <a:cubicBezTo>
                    <a:pt x="4913" y="3459"/>
                    <a:pt x="3785" y="3158"/>
                    <a:pt x="2958" y="2506"/>
                  </a:cubicBezTo>
                  <a:cubicBezTo>
                    <a:pt x="1805" y="3258"/>
                    <a:pt x="903" y="4311"/>
                    <a:pt x="327" y="5564"/>
                  </a:cubicBezTo>
                  <a:cubicBezTo>
                    <a:pt x="302" y="5639"/>
                    <a:pt x="201" y="5664"/>
                    <a:pt x="126" y="5639"/>
                  </a:cubicBezTo>
                  <a:cubicBezTo>
                    <a:pt x="51" y="5589"/>
                    <a:pt x="1" y="5514"/>
                    <a:pt x="51" y="5414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9390125" y="2820175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9390125" y="2820175"/>
              <a:ext cx="102150" cy="745625"/>
            </a:xfrm>
            <a:custGeom>
              <a:avLst/>
              <a:gdLst/>
              <a:ahLst/>
              <a:cxnLst/>
              <a:rect l="l" t="t" r="r" b="b"/>
              <a:pathLst>
                <a:path w="4086" h="29825" fill="none" extrusionOk="0">
                  <a:moveTo>
                    <a:pt x="1679" y="0"/>
                  </a:moveTo>
                  <a:lnTo>
                    <a:pt x="0" y="1329"/>
                  </a:lnTo>
                  <a:cubicBezTo>
                    <a:pt x="1579" y="9675"/>
                    <a:pt x="1880" y="18271"/>
                    <a:pt x="877" y="26692"/>
                  </a:cubicBezTo>
                  <a:cubicBezTo>
                    <a:pt x="802" y="27344"/>
                    <a:pt x="727" y="28020"/>
                    <a:pt x="928" y="28647"/>
                  </a:cubicBezTo>
                  <a:cubicBezTo>
                    <a:pt x="1153" y="29274"/>
                    <a:pt x="1755" y="29825"/>
                    <a:pt x="2406" y="29750"/>
                  </a:cubicBezTo>
                  <a:cubicBezTo>
                    <a:pt x="4086" y="19900"/>
                    <a:pt x="3835" y="9750"/>
                    <a:pt x="1679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9412675" y="2820175"/>
              <a:ext cx="80225" cy="744375"/>
            </a:xfrm>
            <a:custGeom>
              <a:avLst/>
              <a:gdLst/>
              <a:ahLst/>
              <a:cxnLst/>
              <a:rect l="l" t="t" r="r" b="b"/>
              <a:pathLst>
                <a:path w="3209" h="29775" extrusionOk="0">
                  <a:moveTo>
                    <a:pt x="1504" y="29750"/>
                  </a:moveTo>
                  <a:cubicBezTo>
                    <a:pt x="1204" y="29775"/>
                    <a:pt x="878" y="29675"/>
                    <a:pt x="627" y="29474"/>
                  </a:cubicBezTo>
                  <a:cubicBezTo>
                    <a:pt x="2231" y="19925"/>
                    <a:pt x="2031" y="10101"/>
                    <a:pt x="1" y="627"/>
                  </a:cubicBezTo>
                  <a:lnTo>
                    <a:pt x="803" y="0"/>
                  </a:lnTo>
                  <a:cubicBezTo>
                    <a:pt x="2958" y="9750"/>
                    <a:pt x="3209" y="19900"/>
                    <a:pt x="1504" y="2975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9426450" y="2855875"/>
              <a:ext cx="136625" cy="154800"/>
            </a:xfrm>
            <a:custGeom>
              <a:avLst/>
              <a:gdLst/>
              <a:ahLst/>
              <a:cxnLst/>
              <a:rect l="l" t="t" r="r" b="b"/>
              <a:pathLst>
                <a:path w="5465" h="6192" extrusionOk="0">
                  <a:moveTo>
                    <a:pt x="753" y="26"/>
                  </a:moveTo>
                  <a:lnTo>
                    <a:pt x="477" y="527"/>
                  </a:lnTo>
                  <a:cubicBezTo>
                    <a:pt x="1" y="1254"/>
                    <a:pt x="226" y="2231"/>
                    <a:pt x="753" y="2908"/>
                  </a:cubicBezTo>
                  <a:lnTo>
                    <a:pt x="753" y="2908"/>
                  </a:lnTo>
                  <a:cubicBezTo>
                    <a:pt x="1279" y="3585"/>
                    <a:pt x="2031" y="4011"/>
                    <a:pt x="2758" y="4462"/>
                  </a:cubicBezTo>
                  <a:lnTo>
                    <a:pt x="2758" y="4462"/>
                  </a:lnTo>
                  <a:cubicBezTo>
                    <a:pt x="3460" y="4913"/>
                    <a:pt x="4186" y="5439"/>
                    <a:pt x="4587" y="6191"/>
                  </a:cubicBezTo>
                  <a:lnTo>
                    <a:pt x="4587" y="6191"/>
                  </a:lnTo>
                  <a:cubicBezTo>
                    <a:pt x="5440" y="4913"/>
                    <a:pt x="5465" y="3159"/>
                    <a:pt x="4663" y="1881"/>
                  </a:cubicBezTo>
                  <a:lnTo>
                    <a:pt x="4663" y="1881"/>
                  </a:lnTo>
                  <a:cubicBezTo>
                    <a:pt x="3936" y="728"/>
                    <a:pt x="2582" y="1"/>
                    <a:pt x="1229" y="1"/>
                  </a:cubicBezTo>
                  <a:lnTo>
                    <a:pt x="1229" y="1"/>
                  </a:lnTo>
                  <a:cubicBezTo>
                    <a:pt x="1079" y="1"/>
                    <a:pt x="928" y="1"/>
                    <a:pt x="753" y="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9426450" y="2851500"/>
              <a:ext cx="136625" cy="159175"/>
            </a:xfrm>
            <a:custGeom>
              <a:avLst/>
              <a:gdLst/>
              <a:ahLst/>
              <a:cxnLst/>
              <a:rect l="l" t="t" r="r" b="b"/>
              <a:pathLst>
                <a:path w="5465" h="6367" fill="none" extrusionOk="0">
                  <a:moveTo>
                    <a:pt x="753" y="201"/>
                  </a:moveTo>
                  <a:lnTo>
                    <a:pt x="477" y="702"/>
                  </a:lnTo>
                  <a:cubicBezTo>
                    <a:pt x="1" y="1429"/>
                    <a:pt x="226" y="2406"/>
                    <a:pt x="753" y="3083"/>
                  </a:cubicBezTo>
                  <a:cubicBezTo>
                    <a:pt x="1279" y="3760"/>
                    <a:pt x="2031" y="4186"/>
                    <a:pt x="2758" y="4637"/>
                  </a:cubicBezTo>
                  <a:cubicBezTo>
                    <a:pt x="3460" y="5088"/>
                    <a:pt x="4186" y="5614"/>
                    <a:pt x="4587" y="6366"/>
                  </a:cubicBezTo>
                  <a:cubicBezTo>
                    <a:pt x="5440" y="5088"/>
                    <a:pt x="5465" y="3334"/>
                    <a:pt x="4663" y="2056"/>
                  </a:cubicBezTo>
                  <a:cubicBezTo>
                    <a:pt x="3861" y="752"/>
                    <a:pt x="2282" y="0"/>
                    <a:pt x="753" y="2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9489125" y="2790725"/>
              <a:ext cx="196750" cy="94625"/>
            </a:xfrm>
            <a:custGeom>
              <a:avLst/>
              <a:gdLst/>
              <a:ahLst/>
              <a:cxnLst/>
              <a:rect l="l" t="t" r="r" b="b"/>
              <a:pathLst>
                <a:path w="7870" h="3785" extrusionOk="0">
                  <a:moveTo>
                    <a:pt x="0" y="1003"/>
                  </a:moveTo>
                  <a:lnTo>
                    <a:pt x="151" y="1955"/>
                  </a:lnTo>
                  <a:cubicBezTo>
                    <a:pt x="1103" y="3083"/>
                    <a:pt x="2532" y="3760"/>
                    <a:pt x="3985" y="3785"/>
                  </a:cubicBezTo>
                  <a:lnTo>
                    <a:pt x="3985" y="3785"/>
                  </a:lnTo>
                  <a:cubicBezTo>
                    <a:pt x="5464" y="3785"/>
                    <a:pt x="6918" y="3133"/>
                    <a:pt x="7870" y="2030"/>
                  </a:cubicBezTo>
                  <a:lnTo>
                    <a:pt x="7870" y="2030"/>
                  </a:lnTo>
                  <a:cubicBezTo>
                    <a:pt x="6968" y="1755"/>
                    <a:pt x="6116" y="1279"/>
                    <a:pt x="5263" y="852"/>
                  </a:cubicBezTo>
                  <a:lnTo>
                    <a:pt x="5263" y="852"/>
                  </a:lnTo>
                  <a:cubicBezTo>
                    <a:pt x="4411" y="426"/>
                    <a:pt x="3509" y="50"/>
                    <a:pt x="2557" y="0"/>
                  </a:cubicBezTo>
                  <a:lnTo>
                    <a:pt x="2557" y="0"/>
                  </a:lnTo>
                  <a:cubicBezTo>
                    <a:pt x="2481" y="0"/>
                    <a:pt x="2406" y="0"/>
                    <a:pt x="2356" y="0"/>
                  </a:cubicBezTo>
                  <a:lnTo>
                    <a:pt x="2356" y="0"/>
                  </a:lnTo>
                  <a:cubicBezTo>
                    <a:pt x="1454" y="0"/>
                    <a:pt x="552" y="301"/>
                    <a:pt x="0" y="1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9489125" y="2789475"/>
              <a:ext cx="196750" cy="95875"/>
            </a:xfrm>
            <a:custGeom>
              <a:avLst/>
              <a:gdLst/>
              <a:ahLst/>
              <a:cxnLst/>
              <a:rect l="l" t="t" r="r" b="b"/>
              <a:pathLst>
                <a:path w="7870" h="3835" fill="none" extrusionOk="0">
                  <a:moveTo>
                    <a:pt x="5263" y="902"/>
                  </a:moveTo>
                  <a:cubicBezTo>
                    <a:pt x="4411" y="476"/>
                    <a:pt x="3509" y="100"/>
                    <a:pt x="2557" y="50"/>
                  </a:cubicBezTo>
                  <a:cubicBezTo>
                    <a:pt x="1629" y="0"/>
                    <a:pt x="602" y="301"/>
                    <a:pt x="0" y="1053"/>
                  </a:cubicBezTo>
                  <a:lnTo>
                    <a:pt x="151" y="2005"/>
                  </a:lnTo>
                  <a:cubicBezTo>
                    <a:pt x="1103" y="3133"/>
                    <a:pt x="2532" y="3810"/>
                    <a:pt x="3985" y="3835"/>
                  </a:cubicBezTo>
                  <a:cubicBezTo>
                    <a:pt x="5464" y="3835"/>
                    <a:pt x="6918" y="3183"/>
                    <a:pt x="7870" y="2080"/>
                  </a:cubicBezTo>
                  <a:cubicBezTo>
                    <a:pt x="6968" y="1805"/>
                    <a:pt x="6116" y="1329"/>
                    <a:pt x="5263" y="9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9505400" y="2704250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extrusionOk="0">
                  <a:moveTo>
                    <a:pt x="3735" y="301"/>
                  </a:moveTo>
                  <a:cubicBezTo>
                    <a:pt x="2532" y="377"/>
                    <a:pt x="1204" y="727"/>
                    <a:pt x="527" y="1730"/>
                  </a:cubicBezTo>
                  <a:lnTo>
                    <a:pt x="527" y="1730"/>
                  </a:ln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lnTo>
                    <a:pt x="1104" y="3083"/>
                  </a:lnTo>
                  <a:cubicBezTo>
                    <a:pt x="1630" y="3259"/>
                    <a:pt x="2181" y="3234"/>
                    <a:pt x="2733" y="3159"/>
                  </a:cubicBezTo>
                  <a:lnTo>
                    <a:pt x="2733" y="3159"/>
                  </a:lnTo>
                  <a:cubicBezTo>
                    <a:pt x="4637" y="2858"/>
                    <a:pt x="6367" y="1655"/>
                    <a:pt x="7344" y="1"/>
                  </a:cubicBezTo>
                  <a:lnTo>
                    <a:pt x="7344" y="1"/>
                  </a:lnTo>
                  <a:cubicBezTo>
                    <a:pt x="6191" y="352"/>
                    <a:pt x="4938" y="226"/>
                    <a:pt x="3735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9505400" y="2704250"/>
              <a:ext cx="183625" cy="81475"/>
            </a:xfrm>
            <a:custGeom>
              <a:avLst/>
              <a:gdLst/>
              <a:ahLst/>
              <a:cxnLst/>
              <a:rect l="l" t="t" r="r" b="b"/>
              <a:pathLst>
                <a:path w="7345" h="3259" fill="none" extrusionOk="0">
                  <a:moveTo>
                    <a:pt x="527" y="1730"/>
                  </a:moveTo>
                  <a:lnTo>
                    <a:pt x="1" y="1981"/>
                  </a:lnTo>
                  <a:cubicBezTo>
                    <a:pt x="126" y="2507"/>
                    <a:pt x="602" y="2908"/>
                    <a:pt x="1104" y="3083"/>
                  </a:cubicBezTo>
                  <a:cubicBezTo>
                    <a:pt x="1630" y="3259"/>
                    <a:pt x="2181" y="3234"/>
                    <a:pt x="2733" y="3159"/>
                  </a:cubicBezTo>
                  <a:cubicBezTo>
                    <a:pt x="4637" y="2858"/>
                    <a:pt x="6367" y="1655"/>
                    <a:pt x="7344" y="1"/>
                  </a:cubicBezTo>
                  <a:cubicBezTo>
                    <a:pt x="6191" y="352"/>
                    <a:pt x="4938" y="226"/>
                    <a:pt x="3735" y="301"/>
                  </a:cubicBezTo>
                  <a:cubicBezTo>
                    <a:pt x="2532" y="377"/>
                    <a:pt x="1229" y="727"/>
                    <a:pt x="527" y="173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9493500" y="2618425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extrusionOk="0">
                  <a:moveTo>
                    <a:pt x="3685" y="652"/>
                  </a:moveTo>
                  <a:cubicBezTo>
                    <a:pt x="2858" y="777"/>
                    <a:pt x="2006" y="902"/>
                    <a:pt x="1304" y="1303"/>
                  </a:cubicBezTo>
                  <a:lnTo>
                    <a:pt x="1304" y="1303"/>
                  </a:lnTo>
                  <a:cubicBezTo>
                    <a:pt x="577" y="1729"/>
                    <a:pt x="1" y="2481"/>
                    <a:pt x="51" y="3308"/>
                  </a:cubicBezTo>
                  <a:lnTo>
                    <a:pt x="51" y="3308"/>
                  </a:ln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lnTo>
                    <a:pt x="3635" y="2932"/>
                  </a:lnTo>
                  <a:cubicBezTo>
                    <a:pt x="4662" y="2181"/>
                    <a:pt x="5439" y="1103"/>
                    <a:pt x="6066" y="0"/>
                  </a:cubicBezTo>
                  <a:lnTo>
                    <a:pt x="6066" y="0"/>
                  </a:lnTo>
                  <a:cubicBezTo>
                    <a:pt x="5339" y="401"/>
                    <a:pt x="4487" y="526"/>
                    <a:pt x="3685" y="6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9493500" y="2618425"/>
              <a:ext cx="151650" cy="102775"/>
            </a:xfrm>
            <a:custGeom>
              <a:avLst/>
              <a:gdLst/>
              <a:ahLst/>
              <a:cxnLst/>
              <a:rect l="l" t="t" r="r" b="b"/>
              <a:pathLst>
                <a:path w="6066" h="4111" fill="none" extrusionOk="0">
                  <a:moveTo>
                    <a:pt x="51" y="3308"/>
                  </a:moveTo>
                  <a:lnTo>
                    <a:pt x="26" y="3835"/>
                  </a:lnTo>
                  <a:cubicBezTo>
                    <a:pt x="1279" y="4110"/>
                    <a:pt x="2607" y="3684"/>
                    <a:pt x="3635" y="2932"/>
                  </a:cubicBezTo>
                  <a:cubicBezTo>
                    <a:pt x="4662" y="2181"/>
                    <a:pt x="5439" y="1103"/>
                    <a:pt x="6066" y="0"/>
                  </a:cubicBezTo>
                  <a:cubicBezTo>
                    <a:pt x="5339" y="401"/>
                    <a:pt x="4487" y="526"/>
                    <a:pt x="3685" y="652"/>
                  </a:cubicBezTo>
                  <a:cubicBezTo>
                    <a:pt x="2858" y="777"/>
                    <a:pt x="2006" y="902"/>
                    <a:pt x="1304" y="1303"/>
                  </a:cubicBezTo>
                  <a:cubicBezTo>
                    <a:pt x="577" y="1729"/>
                    <a:pt x="1" y="2481"/>
                    <a:pt x="51" y="330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9443375" y="2526300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extrusionOk="0">
                  <a:moveTo>
                    <a:pt x="2783" y="903"/>
                  </a:moveTo>
                  <a:cubicBezTo>
                    <a:pt x="1930" y="1329"/>
                    <a:pt x="1153" y="1931"/>
                    <a:pt x="652" y="2733"/>
                  </a:cubicBezTo>
                  <a:lnTo>
                    <a:pt x="652" y="2733"/>
                  </a:lnTo>
                  <a:cubicBezTo>
                    <a:pt x="176" y="3535"/>
                    <a:pt x="1" y="4562"/>
                    <a:pt x="377" y="5439"/>
                  </a:cubicBezTo>
                  <a:lnTo>
                    <a:pt x="377" y="5439"/>
                  </a:lnTo>
                  <a:lnTo>
                    <a:pt x="1028" y="5640"/>
                  </a:lnTo>
                  <a:cubicBezTo>
                    <a:pt x="2331" y="5840"/>
                    <a:pt x="3635" y="4963"/>
                    <a:pt x="4336" y="3835"/>
                  </a:cubicBezTo>
                  <a:lnTo>
                    <a:pt x="4336" y="3835"/>
                  </a:lnTo>
                  <a:cubicBezTo>
                    <a:pt x="5038" y="2683"/>
                    <a:pt x="5239" y="1329"/>
                    <a:pt x="5464" y="1"/>
                  </a:cubicBezTo>
                  <a:lnTo>
                    <a:pt x="5464" y="1"/>
                  </a:lnTo>
                  <a:cubicBezTo>
                    <a:pt x="4537" y="251"/>
                    <a:pt x="3635" y="502"/>
                    <a:pt x="2783" y="90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9443375" y="2526300"/>
              <a:ext cx="136625" cy="146025"/>
            </a:xfrm>
            <a:custGeom>
              <a:avLst/>
              <a:gdLst/>
              <a:ahLst/>
              <a:cxnLst/>
              <a:rect l="l" t="t" r="r" b="b"/>
              <a:pathLst>
                <a:path w="5465" h="5841" fill="none" extrusionOk="0">
                  <a:moveTo>
                    <a:pt x="1028" y="5640"/>
                  </a:moveTo>
                  <a:cubicBezTo>
                    <a:pt x="2331" y="5840"/>
                    <a:pt x="3635" y="4963"/>
                    <a:pt x="4336" y="3835"/>
                  </a:cubicBezTo>
                  <a:cubicBezTo>
                    <a:pt x="5038" y="2683"/>
                    <a:pt x="5239" y="1329"/>
                    <a:pt x="5464" y="1"/>
                  </a:cubicBezTo>
                  <a:cubicBezTo>
                    <a:pt x="4537" y="251"/>
                    <a:pt x="3635" y="502"/>
                    <a:pt x="2783" y="903"/>
                  </a:cubicBezTo>
                  <a:cubicBezTo>
                    <a:pt x="1930" y="1329"/>
                    <a:pt x="1153" y="1931"/>
                    <a:pt x="652" y="2733"/>
                  </a:cubicBezTo>
                  <a:cubicBezTo>
                    <a:pt x="176" y="3535"/>
                    <a:pt x="1" y="4562"/>
                    <a:pt x="377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9360050" y="2463025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extrusionOk="0">
                  <a:moveTo>
                    <a:pt x="1178" y="1855"/>
                  </a:moveTo>
                  <a:cubicBezTo>
                    <a:pt x="953" y="2457"/>
                    <a:pt x="602" y="3008"/>
                    <a:pt x="426" y="3635"/>
                  </a:cubicBezTo>
                  <a:lnTo>
                    <a:pt x="426" y="3635"/>
                  </a:lnTo>
                  <a:cubicBezTo>
                    <a:pt x="0" y="5138"/>
                    <a:pt x="702" y="6893"/>
                    <a:pt x="2030" y="7695"/>
                  </a:cubicBezTo>
                  <a:lnTo>
                    <a:pt x="2030" y="7695"/>
                  </a:ln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lnTo>
                    <a:pt x="3584" y="3384"/>
                  </a:lnTo>
                  <a:cubicBezTo>
                    <a:pt x="3509" y="1980"/>
                    <a:pt x="2732" y="477"/>
                    <a:pt x="1404" y="1"/>
                  </a:cubicBezTo>
                  <a:lnTo>
                    <a:pt x="1404" y="1"/>
                  </a:lnTo>
                  <a:cubicBezTo>
                    <a:pt x="1604" y="602"/>
                    <a:pt x="1429" y="1279"/>
                    <a:pt x="1178" y="18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9360050" y="2463025"/>
              <a:ext cx="91500" cy="192375"/>
            </a:xfrm>
            <a:custGeom>
              <a:avLst/>
              <a:gdLst/>
              <a:ahLst/>
              <a:cxnLst/>
              <a:rect l="l" t="t" r="r" b="b"/>
              <a:pathLst>
                <a:path w="3660" h="7695" fill="none" extrusionOk="0">
                  <a:moveTo>
                    <a:pt x="2030" y="7695"/>
                  </a:moveTo>
                  <a:lnTo>
                    <a:pt x="2607" y="7519"/>
                  </a:lnTo>
                  <a:cubicBezTo>
                    <a:pt x="3158" y="6216"/>
                    <a:pt x="3659" y="4813"/>
                    <a:pt x="3584" y="3384"/>
                  </a:cubicBezTo>
                  <a:cubicBezTo>
                    <a:pt x="3509" y="1955"/>
                    <a:pt x="2732" y="477"/>
                    <a:pt x="1404" y="1"/>
                  </a:cubicBezTo>
                  <a:cubicBezTo>
                    <a:pt x="1604" y="602"/>
                    <a:pt x="1429" y="1279"/>
                    <a:pt x="1178" y="1855"/>
                  </a:cubicBezTo>
                  <a:cubicBezTo>
                    <a:pt x="953" y="2457"/>
                    <a:pt x="602" y="3008"/>
                    <a:pt x="426" y="3635"/>
                  </a:cubicBezTo>
                  <a:cubicBezTo>
                    <a:pt x="0" y="5138"/>
                    <a:pt x="702" y="6893"/>
                    <a:pt x="2030" y="769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9323075" y="2843350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extrusionOk="0">
                  <a:moveTo>
                    <a:pt x="276" y="1655"/>
                  </a:moveTo>
                  <a:cubicBezTo>
                    <a:pt x="1" y="2432"/>
                    <a:pt x="101" y="3359"/>
                    <a:pt x="577" y="4061"/>
                  </a:cubicBezTo>
                  <a:lnTo>
                    <a:pt x="577" y="4061"/>
                  </a:lnTo>
                  <a:cubicBezTo>
                    <a:pt x="778" y="4362"/>
                    <a:pt x="1028" y="4612"/>
                    <a:pt x="1204" y="4938"/>
                  </a:cubicBezTo>
                  <a:lnTo>
                    <a:pt x="1204" y="4938"/>
                  </a:lnTo>
                  <a:cubicBezTo>
                    <a:pt x="1354" y="5264"/>
                    <a:pt x="1379" y="5690"/>
                    <a:pt x="1128" y="5966"/>
                  </a:cubicBezTo>
                  <a:lnTo>
                    <a:pt x="1128" y="5966"/>
                  </a:lnTo>
                  <a:cubicBezTo>
                    <a:pt x="1855" y="5715"/>
                    <a:pt x="2582" y="5339"/>
                    <a:pt x="3108" y="4763"/>
                  </a:cubicBezTo>
                  <a:lnTo>
                    <a:pt x="3108" y="4763"/>
                  </a:lnTo>
                  <a:cubicBezTo>
                    <a:pt x="3660" y="4211"/>
                    <a:pt x="4036" y="3459"/>
                    <a:pt x="4036" y="2682"/>
                  </a:cubicBezTo>
                  <a:lnTo>
                    <a:pt x="4036" y="2682"/>
                  </a:lnTo>
                  <a:cubicBezTo>
                    <a:pt x="4061" y="1905"/>
                    <a:pt x="3685" y="1103"/>
                    <a:pt x="3008" y="702"/>
                  </a:cubicBezTo>
                  <a:lnTo>
                    <a:pt x="3008" y="702"/>
                  </a:ln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9323075" y="2843350"/>
              <a:ext cx="101525" cy="149150"/>
            </a:xfrm>
            <a:custGeom>
              <a:avLst/>
              <a:gdLst/>
              <a:ahLst/>
              <a:cxnLst/>
              <a:rect l="l" t="t" r="r" b="b"/>
              <a:pathLst>
                <a:path w="4061" h="5966" fill="none" extrusionOk="0">
                  <a:moveTo>
                    <a:pt x="3008" y="702"/>
                  </a:moveTo>
                  <a:lnTo>
                    <a:pt x="2056" y="1"/>
                  </a:lnTo>
                  <a:cubicBezTo>
                    <a:pt x="1254" y="226"/>
                    <a:pt x="577" y="853"/>
                    <a:pt x="276" y="1655"/>
                  </a:cubicBezTo>
                  <a:cubicBezTo>
                    <a:pt x="1" y="2432"/>
                    <a:pt x="101" y="3359"/>
                    <a:pt x="577" y="4061"/>
                  </a:cubicBezTo>
                  <a:cubicBezTo>
                    <a:pt x="778" y="4362"/>
                    <a:pt x="1053" y="4612"/>
                    <a:pt x="1204" y="4938"/>
                  </a:cubicBezTo>
                  <a:cubicBezTo>
                    <a:pt x="1354" y="5264"/>
                    <a:pt x="1379" y="5690"/>
                    <a:pt x="1128" y="5966"/>
                  </a:cubicBezTo>
                  <a:cubicBezTo>
                    <a:pt x="1855" y="5715"/>
                    <a:pt x="2582" y="5339"/>
                    <a:pt x="3108" y="4763"/>
                  </a:cubicBezTo>
                  <a:cubicBezTo>
                    <a:pt x="3660" y="4211"/>
                    <a:pt x="4036" y="3459"/>
                    <a:pt x="4036" y="2682"/>
                  </a:cubicBezTo>
                  <a:cubicBezTo>
                    <a:pt x="4061" y="1905"/>
                    <a:pt x="3685" y="1103"/>
                    <a:pt x="3008" y="7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9209050" y="2802000"/>
              <a:ext cx="147875" cy="122200"/>
            </a:xfrm>
            <a:custGeom>
              <a:avLst/>
              <a:gdLst/>
              <a:ahLst/>
              <a:cxnLst/>
              <a:rect l="l" t="t" r="r" b="b"/>
              <a:pathLst>
                <a:path w="5915" h="4888" extrusionOk="0">
                  <a:moveTo>
                    <a:pt x="1930" y="828"/>
                  </a:moveTo>
                  <a:cubicBezTo>
                    <a:pt x="1479" y="1429"/>
                    <a:pt x="1278" y="2181"/>
                    <a:pt x="1053" y="2908"/>
                  </a:cubicBezTo>
                  <a:lnTo>
                    <a:pt x="1053" y="2908"/>
                  </a:lnTo>
                  <a:cubicBezTo>
                    <a:pt x="852" y="3635"/>
                    <a:pt x="577" y="4386"/>
                    <a:pt x="0" y="4888"/>
                  </a:cubicBezTo>
                  <a:lnTo>
                    <a:pt x="0" y="4888"/>
                  </a:lnTo>
                  <a:cubicBezTo>
                    <a:pt x="1654" y="4787"/>
                    <a:pt x="3258" y="4136"/>
                    <a:pt x="4511" y="3058"/>
                  </a:cubicBezTo>
                  <a:lnTo>
                    <a:pt x="4511" y="3058"/>
                  </a:lnTo>
                  <a:cubicBezTo>
                    <a:pt x="5263" y="2432"/>
                    <a:pt x="5915" y="1554"/>
                    <a:pt x="5890" y="577"/>
                  </a:cubicBezTo>
                  <a:lnTo>
                    <a:pt x="5890" y="577"/>
                  </a:lnTo>
                  <a:lnTo>
                    <a:pt x="3910" y="76"/>
                  </a:lnTo>
                  <a:cubicBezTo>
                    <a:pt x="3760" y="26"/>
                    <a:pt x="3609" y="0"/>
                    <a:pt x="3459" y="0"/>
                  </a:cubicBezTo>
                  <a:lnTo>
                    <a:pt x="3459" y="0"/>
                  </a:lnTo>
                  <a:cubicBezTo>
                    <a:pt x="2882" y="0"/>
                    <a:pt x="2306" y="351"/>
                    <a:pt x="1930" y="8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9209050" y="2797625"/>
              <a:ext cx="147875" cy="126575"/>
            </a:xfrm>
            <a:custGeom>
              <a:avLst/>
              <a:gdLst/>
              <a:ahLst/>
              <a:cxnLst/>
              <a:rect l="l" t="t" r="r" b="b"/>
              <a:pathLst>
                <a:path w="5915" h="5063" fill="none" extrusionOk="0">
                  <a:moveTo>
                    <a:pt x="5890" y="752"/>
                  </a:moveTo>
                  <a:lnTo>
                    <a:pt x="3910" y="251"/>
                  </a:lnTo>
                  <a:cubicBezTo>
                    <a:pt x="3208" y="0"/>
                    <a:pt x="2406" y="401"/>
                    <a:pt x="1930" y="1003"/>
                  </a:cubicBezTo>
                  <a:cubicBezTo>
                    <a:pt x="1479" y="1604"/>
                    <a:pt x="1278" y="2356"/>
                    <a:pt x="1053" y="3083"/>
                  </a:cubicBezTo>
                  <a:cubicBezTo>
                    <a:pt x="852" y="3810"/>
                    <a:pt x="577" y="4561"/>
                    <a:pt x="0" y="5063"/>
                  </a:cubicBezTo>
                  <a:cubicBezTo>
                    <a:pt x="1654" y="4962"/>
                    <a:pt x="3258" y="4311"/>
                    <a:pt x="4511" y="3233"/>
                  </a:cubicBezTo>
                  <a:cubicBezTo>
                    <a:pt x="5263" y="2607"/>
                    <a:pt x="5915" y="1729"/>
                    <a:pt x="5890" y="7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9138250" y="2730575"/>
              <a:ext cx="184850" cy="73325"/>
            </a:xfrm>
            <a:custGeom>
              <a:avLst/>
              <a:gdLst/>
              <a:ahLst/>
              <a:cxnLst/>
              <a:rect l="l" t="t" r="r" b="b"/>
              <a:pathLst>
                <a:path w="7394" h="2933" extrusionOk="0">
                  <a:moveTo>
                    <a:pt x="4411" y="25"/>
                  </a:moveTo>
                  <a:cubicBezTo>
                    <a:pt x="3634" y="151"/>
                    <a:pt x="2907" y="527"/>
                    <a:pt x="2206" y="903"/>
                  </a:cubicBezTo>
                  <a:lnTo>
                    <a:pt x="2206" y="903"/>
                  </a:lnTo>
                  <a:cubicBezTo>
                    <a:pt x="1504" y="1304"/>
                    <a:pt x="777" y="1705"/>
                    <a:pt x="0" y="1855"/>
                  </a:cubicBezTo>
                  <a:lnTo>
                    <a:pt x="0" y="1855"/>
                  </a:lnTo>
                  <a:cubicBezTo>
                    <a:pt x="1228" y="2406"/>
                    <a:pt x="2531" y="2908"/>
                    <a:pt x="3885" y="2908"/>
                  </a:cubicBezTo>
                  <a:lnTo>
                    <a:pt x="3885" y="2908"/>
                  </a:lnTo>
                  <a:cubicBezTo>
                    <a:pt x="5238" y="2933"/>
                    <a:pt x="6667" y="2381"/>
                    <a:pt x="7394" y="1253"/>
                  </a:cubicBezTo>
                  <a:lnTo>
                    <a:pt x="7394" y="1253"/>
                  </a:lnTo>
                  <a:lnTo>
                    <a:pt x="6592" y="752"/>
                  </a:lnTo>
                  <a:cubicBezTo>
                    <a:pt x="6191" y="226"/>
                    <a:pt x="5489" y="0"/>
                    <a:pt x="4837" y="0"/>
                  </a:cubicBezTo>
                  <a:lnTo>
                    <a:pt x="4837" y="0"/>
                  </a:lnTo>
                  <a:cubicBezTo>
                    <a:pt x="4687" y="0"/>
                    <a:pt x="4561" y="0"/>
                    <a:pt x="4411" y="2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9138250" y="2728700"/>
              <a:ext cx="184850" cy="75200"/>
            </a:xfrm>
            <a:custGeom>
              <a:avLst/>
              <a:gdLst/>
              <a:ahLst/>
              <a:cxnLst/>
              <a:rect l="l" t="t" r="r" b="b"/>
              <a:pathLst>
                <a:path w="7394" h="3008" fill="none" extrusionOk="0">
                  <a:moveTo>
                    <a:pt x="7394" y="1328"/>
                  </a:moveTo>
                  <a:lnTo>
                    <a:pt x="6592" y="827"/>
                  </a:lnTo>
                  <a:cubicBezTo>
                    <a:pt x="6090" y="201"/>
                    <a:pt x="5213" y="0"/>
                    <a:pt x="4411" y="100"/>
                  </a:cubicBezTo>
                  <a:cubicBezTo>
                    <a:pt x="3634" y="226"/>
                    <a:pt x="2907" y="602"/>
                    <a:pt x="2206" y="978"/>
                  </a:cubicBezTo>
                  <a:cubicBezTo>
                    <a:pt x="1504" y="1379"/>
                    <a:pt x="777" y="1780"/>
                    <a:pt x="0" y="1905"/>
                  </a:cubicBezTo>
                  <a:cubicBezTo>
                    <a:pt x="1228" y="2481"/>
                    <a:pt x="2531" y="2983"/>
                    <a:pt x="3885" y="2983"/>
                  </a:cubicBezTo>
                  <a:cubicBezTo>
                    <a:pt x="5238" y="3008"/>
                    <a:pt x="6667" y="2456"/>
                    <a:pt x="7394" y="132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9162050" y="2639100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extrusionOk="0">
                  <a:moveTo>
                    <a:pt x="0" y="0"/>
                  </a:moveTo>
                  <a:cubicBezTo>
                    <a:pt x="602" y="1053"/>
                    <a:pt x="1228" y="2156"/>
                    <a:pt x="2256" y="2757"/>
                  </a:cubicBezTo>
                  <a:lnTo>
                    <a:pt x="2256" y="2757"/>
                  </a:lnTo>
                  <a:cubicBezTo>
                    <a:pt x="3384" y="3409"/>
                    <a:pt x="4762" y="3359"/>
                    <a:pt x="6015" y="3133"/>
                  </a:cubicBezTo>
                  <a:lnTo>
                    <a:pt x="6015" y="3133"/>
                  </a:ln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lnTo>
                    <a:pt x="5690" y="902"/>
                  </a:lnTo>
                  <a:cubicBezTo>
                    <a:pt x="5213" y="602"/>
                    <a:pt x="4662" y="476"/>
                    <a:pt x="4136" y="376"/>
                  </a:cubicBezTo>
                  <a:lnTo>
                    <a:pt x="4136" y="376"/>
                  </a:lnTo>
                  <a:cubicBezTo>
                    <a:pt x="2782" y="125"/>
                    <a:pt x="1404" y="0"/>
                    <a:pt x="25" y="0"/>
                  </a:cubicBez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9162050" y="2639100"/>
              <a:ext cx="162925" cy="85225"/>
            </a:xfrm>
            <a:custGeom>
              <a:avLst/>
              <a:gdLst/>
              <a:ahLst/>
              <a:cxnLst/>
              <a:rect l="l" t="t" r="r" b="b"/>
              <a:pathLst>
                <a:path w="6517" h="3409" fill="none" extrusionOk="0">
                  <a:moveTo>
                    <a:pt x="2256" y="2757"/>
                  </a:moveTo>
                  <a:cubicBezTo>
                    <a:pt x="3384" y="3409"/>
                    <a:pt x="4762" y="3359"/>
                    <a:pt x="6015" y="3133"/>
                  </a:cubicBezTo>
                  <a:lnTo>
                    <a:pt x="6517" y="2256"/>
                  </a:lnTo>
                  <a:cubicBezTo>
                    <a:pt x="6517" y="1704"/>
                    <a:pt x="6141" y="1203"/>
                    <a:pt x="5690" y="902"/>
                  </a:cubicBezTo>
                  <a:cubicBezTo>
                    <a:pt x="5213" y="602"/>
                    <a:pt x="4662" y="476"/>
                    <a:pt x="4136" y="376"/>
                  </a:cubicBezTo>
                  <a:cubicBezTo>
                    <a:pt x="2757" y="125"/>
                    <a:pt x="1379" y="0"/>
                    <a:pt x="0" y="0"/>
                  </a:cubicBezTo>
                  <a:cubicBezTo>
                    <a:pt x="602" y="1053"/>
                    <a:pt x="1228" y="2156"/>
                    <a:pt x="2256" y="27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9239125" y="2500000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extrusionOk="0">
                  <a:moveTo>
                    <a:pt x="927" y="4161"/>
                  </a:moveTo>
                  <a:cubicBezTo>
                    <a:pt x="1504" y="5464"/>
                    <a:pt x="2557" y="6617"/>
                    <a:pt x="3960" y="6968"/>
                  </a:cubicBezTo>
                  <a:lnTo>
                    <a:pt x="3960" y="6968"/>
                  </a:ln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lnTo>
                    <a:pt x="5288" y="5263"/>
                  </a:lnTo>
                  <a:cubicBezTo>
                    <a:pt x="5238" y="4812"/>
                    <a:pt x="5063" y="4386"/>
                    <a:pt x="4837" y="4010"/>
                  </a:cubicBezTo>
                  <a:lnTo>
                    <a:pt x="4837" y="4010"/>
                  </a:lnTo>
                  <a:cubicBezTo>
                    <a:pt x="3785" y="2156"/>
                    <a:pt x="1855" y="1028"/>
                    <a:pt x="0" y="0"/>
                  </a:cubicBezTo>
                  <a:lnTo>
                    <a:pt x="0" y="0"/>
                  </a:lnTo>
                  <a:cubicBezTo>
                    <a:pt x="151" y="1429"/>
                    <a:pt x="351" y="2857"/>
                    <a:pt x="927" y="4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9239125" y="2500000"/>
              <a:ext cx="133475" cy="174200"/>
            </a:xfrm>
            <a:custGeom>
              <a:avLst/>
              <a:gdLst/>
              <a:ahLst/>
              <a:cxnLst/>
              <a:rect l="l" t="t" r="r" b="b"/>
              <a:pathLst>
                <a:path w="5339" h="6968" fill="none" extrusionOk="0">
                  <a:moveTo>
                    <a:pt x="3960" y="6968"/>
                  </a:moveTo>
                  <a:lnTo>
                    <a:pt x="4988" y="6542"/>
                  </a:lnTo>
                  <a:cubicBezTo>
                    <a:pt x="5238" y="6166"/>
                    <a:pt x="5339" y="5689"/>
                    <a:pt x="5288" y="5263"/>
                  </a:cubicBezTo>
                  <a:cubicBezTo>
                    <a:pt x="5238" y="4812"/>
                    <a:pt x="5063" y="4386"/>
                    <a:pt x="4837" y="4010"/>
                  </a:cubicBezTo>
                  <a:cubicBezTo>
                    <a:pt x="3785" y="2156"/>
                    <a:pt x="1855" y="1028"/>
                    <a:pt x="0" y="0"/>
                  </a:cubicBezTo>
                  <a:cubicBezTo>
                    <a:pt x="151" y="1429"/>
                    <a:pt x="351" y="2857"/>
                    <a:pt x="927" y="4161"/>
                  </a:cubicBezTo>
                  <a:cubicBezTo>
                    <a:pt x="1504" y="5464"/>
                    <a:pt x="2557" y="6617"/>
                    <a:pt x="3960" y="696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9284225" y="2622275"/>
              <a:ext cx="273225" cy="257200"/>
            </a:xfrm>
            <a:custGeom>
              <a:avLst/>
              <a:gdLst/>
              <a:ahLst/>
              <a:cxnLst/>
              <a:rect l="l" t="t" r="r" b="b"/>
              <a:pathLst>
                <a:path w="10929" h="10288" extrusionOk="0">
                  <a:moveTo>
                    <a:pt x="5472" y="1"/>
                  </a:moveTo>
                  <a:cubicBezTo>
                    <a:pt x="5246" y="1"/>
                    <a:pt x="5018" y="16"/>
                    <a:pt x="4788" y="47"/>
                  </a:cubicBezTo>
                  <a:cubicBezTo>
                    <a:pt x="1981" y="423"/>
                    <a:pt x="1" y="3004"/>
                    <a:pt x="377" y="5811"/>
                  </a:cubicBezTo>
                  <a:cubicBezTo>
                    <a:pt x="700" y="8401"/>
                    <a:pt x="2924" y="10287"/>
                    <a:pt x="5491" y="10287"/>
                  </a:cubicBezTo>
                  <a:cubicBezTo>
                    <a:pt x="5705" y="10287"/>
                    <a:pt x="5922" y="10274"/>
                    <a:pt x="6141" y="10247"/>
                  </a:cubicBezTo>
                  <a:cubicBezTo>
                    <a:pt x="8948" y="9871"/>
                    <a:pt x="10928" y="7290"/>
                    <a:pt x="10552" y="4458"/>
                  </a:cubicBezTo>
                  <a:cubicBezTo>
                    <a:pt x="10207" y="1881"/>
                    <a:pt x="8003" y="1"/>
                    <a:pt x="5472" y="1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9284225" y="2614025"/>
              <a:ext cx="273225" cy="273200"/>
            </a:xfrm>
            <a:custGeom>
              <a:avLst/>
              <a:gdLst/>
              <a:ahLst/>
              <a:cxnLst/>
              <a:rect l="l" t="t" r="r" b="b"/>
              <a:pathLst>
                <a:path w="10929" h="10928" fill="none" extrusionOk="0">
                  <a:moveTo>
                    <a:pt x="10552" y="4788"/>
                  </a:moveTo>
                  <a:cubicBezTo>
                    <a:pt x="10928" y="7620"/>
                    <a:pt x="8948" y="10201"/>
                    <a:pt x="6141" y="10577"/>
                  </a:cubicBezTo>
                  <a:cubicBezTo>
                    <a:pt x="3309" y="10928"/>
                    <a:pt x="727" y="8948"/>
                    <a:pt x="377" y="6141"/>
                  </a:cubicBezTo>
                  <a:cubicBezTo>
                    <a:pt x="1" y="3334"/>
                    <a:pt x="1981" y="753"/>
                    <a:pt x="4788" y="377"/>
                  </a:cubicBezTo>
                  <a:cubicBezTo>
                    <a:pt x="7595" y="1"/>
                    <a:pt x="10176" y="1981"/>
                    <a:pt x="10552" y="478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9336225" y="2627825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9336225" y="2627825"/>
              <a:ext cx="221850" cy="255650"/>
            </a:xfrm>
            <a:custGeom>
              <a:avLst/>
              <a:gdLst/>
              <a:ahLst/>
              <a:cxnLst/>
              <a:rect l="l" t="t" r="r" b="b"/>
              <a:pathLst>
                <a:path w="8874" h="10226" fill="none" extrusionOk="0">
                  <a:moveTo>
                    <a:pt x="4061" y="10025"/>
                  </a:moveTo>
                  <a:cubicBezTo>
                    <a:pt x="2532" y="10226"/>
                    <a:pt x="1079" y="9724"/>
                    <a:pt x="1" y="8772"/>
                  </a:cubicBezTo>
                  <a:cubicBezTo>
                    <a:pt x="678" y="8972"/>
                    <a:pt x="1404" y="9048"/>
                    <a:pt x="2131" y="8947"/>
                  </a:cubicBezTo>
                  <a:cubicBezTo>
                    <a:pt x="4963" y="8571"/>
                    <a:pt x="6943" y="5990"/>
                    <a:pt x="6567" y="3183"/>
                  </a:cubicBezTo>
                  <a:cubicBezTo>
                    <a:pt x="6392" y="1905"/>
                    <a:pt x="5765" y="777"/>
                    <a:pt x="4863" y="0"/>
                  </a:cubicBezTo>
                  <a:cubicBezTo>
                    <a:pt x="6743" y="551"/>
                    <a:pt x="8221" y="2180"/>
                    <a:pt x="8497" y="4261"/>
                  </a:cubicBezTo>
                  <a:cubicBezTo>
                    <a:pt x="8873" y="7068"/>
                    <a:pt x="6893" y="9649"/>
                    <a:pt x="4061" y="1002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9264800" y="3421050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extrusionOk="0">
                  <a:moveTo>
                    <a:pt x="5214" y="4888"/>
                  </a:moveTo>
                  <a:cubicBezTo>
                    <a:pt x="5114" y="3234"/>
                    <a:pt x="4562" y="1605"/>
                    <a:pt x="3635" y="251"/>
                  </a:cubicBezTo>
                  <a:lnTo>
                    <a:pt x="3635" y="251"/>
                  </a:lnTo>
                  <a:cubicBezTo>
                    <a:pt x="3860" y="2031"/>
                    <a:pt x="3284" y="3910"/>
                    <a:pt x="2131" y="5289"/>
                  </a:cubicBezTo>
                  <a:lnTo>
                    <a:pt x="2131" y="5289"/>
                  </a:lnTo>
                  <a:cubicBezTo>
                    <a:pt x="1454" y="4111"/>
                    <a:pt x="803" y="2933"/>
                    <a:pt x="126" y="1755"/>
                  </a:cubicBezTo>
                  <a:lnTo>
                    <a:pt x="126" y="1755"/>
                  </a:lnTo>
                  <a:cubicBezTo>
                    <a:pt x="778" y="2983"/>
                    <a:pt x="728" y="4537"/>
                    <a:pt x="1" y="5715"/>
                  </a:cubicBezTo>
                  <a:lnTo>
                    <a:pt x="1" y="5715"/>
                  </a:lnTo>
                  <a:lnTo>
                    <a:pt x="16116" y="5991"/>
                  </a:lnTo>
                  <a:cubicBezTo>
                    <a:pt x="15364" y="5013"/>
                    <a:pt x="15013" y="3760"/>
                    <a:pt x="15089" y="2532"/>
                  </a:cubicBezTo>
                  <a:lnTo>
                    <a:pt x="15089" y="2532"/>
                  </a:lnTo>
                  <a:cubicBezTo>
                    <a:pt x="14312" y="3334"/>
                    <a:pt x="13685" y="4261"/>
                    <a:pt x="13234" y="5264"/>
                  </a:cubicBezTo>
                  <a:lnTo>
                    <a:pt x="13234" y="5264"/>
                  </a:lnTo>
                  <a:cubicBezTo>
                    <a:pt x="12858" y="3810"/>
                    <a:pt x="12808" y="2256"/>
                    <a:pt x="13109" y="803"/>
                  </a:cubicBezTo>
                  <a:lnTo>
                    <a:pt x="13109" y="803"/>
                  </a:lnTo>
                  <a:cubicBezTo>
                    <a:pt x="11680" y="1780"/>
                    <a:pt x="10602" y="3309"/>
                    <a:pt x="10126" y="4988"/>
                  </a:cubicBezTo>
                  <a:lnTo>
                    <a:pt x="10126" y="4988"/>
                  </a:lnTo>
                  <a:cubicBezTo>
                    <a:pt x="9349" y="3484"/>
                    <a:pt x="9099" y="1680"/>
                    <a:pt x="9474" y="1"/>
                  </a:cubicBezTo>
                  <a:lnTo>
                    <a:pt x="9474" y="1"/>
                  </a:lnTo>
                  <a:cubicBezTo>
                    <a:pt x="7720" y="1304"/>
                    <a:pt x="6266" y="2983"/>
                    <a:pt x="5214" y="4888"/>
                  </a:cubicBezTo>
                  <a:close/>
                  <a:moveTo>
                    <a:pt x="126" y="1755"/>
                  </a:moveTo>
                  <a:cubicBezTo>
                    <a:pt x="101" y="1730"/>
                    <a:pt x="76" y="1680"/>
                    <a:pt x="51" y="1630"/>
                  </a:cubicBezTo>
                  <a:lnTo>
                    <a:pt x="51" y="1630"/>
                  </a:lnTo>
                  <a:cubicBezTo>
                    <a:pt x="76" y="1680"/>
                    <a:pt x="101" y="1730"/>
                    <a:pt x="126" y="1755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9264800" y="3421050"/>
              <a:ext cx="402925" cy="149775"/>
            </a:xfrm>
            <a:custGeom>
              <a:avLst/>
              <a:gdLst/>
              <a:ahLst/>
              <a:cxnLst/>
              <a:rect l="l" t="t" r="r" b="b"/>
              <a:pathLst>
                <a:path w="16117" h="5991" fill="none" extrusionOk="0">
                  <a:moveTo>
                    <a:pt x="1" y="5715"/>
                  </a:moveTo>
                  <a:cubicBezTo>
                    <a:pt x="778" y="4487"/>
                    <a:pt x="778" y="2858"/>
                    <a:pt x="51" y="1630"/>
                  </a:cubicBezTo>
                  <a:cubicBezTo>
                    <a:pt x="753" y="2858"/>
                    <a:pt x="1429" y="4061"/>
                    <a:pt x="2131" y="5289"/>
                  </a:cubicBezTo>
                  <a:cubicBezTo>
                    <a:pt x="3284" y="3910"/>
                    <a:pt x="3860" y="2031"/>
                    <a:pt x="3635" y="251"/>
                  </a:cubicBezTo>
                  <a:cubicBezTo>
                    <a:pt x="4562" y="1605"/>
                    <a:pt x="5114" y="3234"/>
                    <a:pt x="5214" y="4888"/>
                  </a:cubicBezTo>
                  <a:cubicBezTo>
                    <a:pt x="6266" y="2983"/>
                    <a:pt x="7720" y="1304"/>
                    <a:pt x="9474" y="1"/>
                  </a:cubicBezTo>
                  <a:cubicBezTo>
                    <a:pt x="9099" y="1680"/>
                    <a:pt x="9349" y="3484"/>
                    <a:pt x="10126" y="4988"/>
                  </a:cubicBezTo>
                  <a:cubicBezTo>
                    <a:pt x="10602" y="3309"/>
                    <a:pt x="11680" y="1780"/>
                    <a:pt x="13109" y="803"/>
                  </a:cubicBezTo>
                  <a:cubicBezTo>
                    <a:pt x="12808" y="2256"/>
                    <a:pt x="12858" y="3810"/>
                    <a:pt x="13234" y="5264"/>
                  </a:cubicBezTo>
                  <a:cubicBezTo>
                    <a:pt x="13685" y="4261"/>
                    <a:pt x="14312" y="3309"/>
                    <a:pt x="15089" y="2532"/>
                  </a:cubicBezTo>
                  <a:cubicBezTo>
                    <a:pt x="15013" y="3760"/>
                    <a:pt x="15364" y="5013"/>
                    <a:pt x="16116" y="5991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9744750" y="3444225"/>
              <a:ext cx="339000" cy="142872"/>
            </a:xfrm>
            <a:custGeom>
              <a:avLst/>
              <a:gdLst/>
              <a:ahLst/>
              <a:cxnLst/>
              <a:rect l="l" t="t" r="r" b="b"/>
              <a:pathLst>
                <a:path w="13560" h="5340" extrusionOk="0">
                  <a:moveTo>
                    <a:pt x="4587" y="4663"/>
                  </a:moveTo>
                  <a:cubicBezTo>
                    <a:pt x="3911" y="3434"/>
                    <a:pt x="3434" y="2081"/>
                    <a:pt x="3234" y="678"/>
                  </a:cubicBezTo>
                  <a:lnTo>
                    <a:pt x="3234" y="678"/>
                  </a:lnTo>
                  <a:cubicBezTo>
                    <a:pt x="3109" y="2006"/>
                    <a:pt x="2708" y="3309"/>
                    <a:pt x="2056" y="4487"/>
                  </a:cubicBezTo>
                  <a:lnTo>
                    <a:pt x="2056" y="4487"/>
                  </a:lnTo>
                  <a:cubicBezTo>
                    <a:pt x="1379" y="3459"/>
                    <a:pt x="703" y="2407"/>
                    <a:pt x="1" y="1379"/>
                  </a:cubicBezTo>
                  <a:lnTo>
                    <a:pt x="1" y="1379"/>
                  </a:lnTo>
                  <a:cubicBezTo>
                    <a:pt x="452" y="2657"/>
                    <a:pt x="652" y="4011"/>
                    <a:pt x="652" y="5339"/>
                  </a:cubicBezTo>
                  <a:lnTo>
                    <a:pt x="652" y="5339"/>
                  </a:lnTo>
                  <a:lnTo>
                    <a:pt x="13560" y="4763"/>
                  </a:lnTo>
                  <a:cubicBezTo>
                    <a:pt x="13059" y="3610"/>
                    <a:pt x="12958" y="2282"/>
                    <a:pt x="13234" y="1053"/>
                  </a:cubicBezTo>
                  <a:lnTo>
                    <a:pt x="13234" y="1053"/>
                  </a:lnTo>
                  <a:cubicBezTo>
                    <a:pt x="11956" y="1881"/>
                    <a:pt x="11054" y="3209"/>
                    <a:pt x="10226" y="4462"/>
                  </a:cubicBezTo>
                  <a:lnTo>
                    <a:pt x="10226" y="4462"/>
                  </a:lnTo>
                  <a:cubicBezTo>
                    <a:pt x="9850" y="3284"/>
                    <a:pt x="9976" y="1956"/>
                    <a:pt x="10527" y="828"/>
                  </a:cubicBezTo>
                  <a:lnTo>
                    <a:pt x="10527" y="828"/>
                  </a:lnTo>
                  <a:cubicBezTo>
                    <a:pt x="9274" y="1580"/>
                    <a:pt x="8246" y="2683"/>
                    <a:pt x="7570" y="3961"/>
                  </a:cubicBezTo>
                  <a:lnTo>
                    <a:pt x="7570" y="3961"/>
                  </a:lnTo>
                  <a:cubicBezTo>
                    <a:pt x="7018" y="2708"/>
                    <a:pt x="6968" y="1254"/>
                    <a:pt x="7444" y="1"/>
                  </a:cubicBezTo>
                  <a:lnTo>
                    <a:pt x="7444" y="1"/>
                  </a:lnTo>
                  <a:cubicBezTo>
                    <a:pt x="6317" y="1429"/>
                    <a:pt x="5364" y="3008"/>
                    <a:pt x="4587" y="4663"/>
                  </a:cubicBezTo>
                  <a:close/>
                </a:path>
              </a:pathLst>
            </a:custGeom>
            <a:solidFill>
              <a:srgbClr val="398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9744750" y="3444225"/>
              <a:ext cx="339000" cy="133500"/>
            </a:xfrm>
            <a:custGeom>
              <a:avLst/>
              <a:gdLst/>
              <a:ahLst/>
              <a:cxnLst/>
              <a:rect l="l" t="t" r="r" b="b"/>
              <a:pathLst>
                <a:path w="13560" h="5340" fill="none" extrusionOk="0">
                  <a:moveTo>
                    <a:pt x="652" y="5339"/>
                  </a:moveTo>
                  <a:cubicBezTo>
                    <a:pt x="652" y="4011"/>
                    <a:pt x="452" y="2657"/>
                    <a:pt x="1" y="1379"/>
                  </a:cubicBezTo>
                  <a:cubicBezTo>
                    <a:pt x="703" y="2407"/>
                    <a:pt x="1379" y="3459"/>
                    <a:pt x="2056" y="4487"/>
                  </a:cubicBezTo>
                  <a:cubicBezTo>
                    <a:pt x="2708" y="3309"/>
                    <a:pt x="3109" y="2006"/>
                    <a:pt x="3234" y="678"/>
                  </a:cubicBezTo>
                  <a:cubicBezTo>
                    <a:pt x="3434" y="2081"/>
                    <a:pt x="3911" y="3434"/>
                    <a:pt x="4587" y="4663"/>
                  </a:cubicBezTo>
                  <a:cubicBezTo>
                    <a:pt x="5364" y="3008"/>
                    <a:pt x="6317" y="1429"/>
                    <a:pt x="7444" y="1"/>
                  </a:cubicBezTo>
                  <a:cubicBezTo>
                    <a:pt x="6968" y="1254"/>
                    <a:pt x="7018" y="2708"/>
                    <a:pt x="7570" y="3961"/>
                  </a:cubicBezTo>
                  <a:cubicBezTo>
                    <a:pt x="8246" y="2683"/>
                    <a:pt x="9274" y="1580"/>
                    <a:pt x="10527" y="828"/>
                  </a:cubicBezTo>
                  <a:cubicBezTo>
                    <a:pt x="9976" y="1956"/>
                    <a:pt x="9850" y="3284"/>
                    <a:pt x="10226" y="4462"/>
                  </a:cubicBezTo>
                  <a:cubicBezTo>
                    <a:pt x="11054" y="3209"/>
                    <a:pt x="11956" y="1881"/>
                    <a:pt x="13234" y="1053"/>
                  </a:cubicBezTo>
                  <a:cubicBezTo>
                    <a:pt x="12958" y="2282"/>
                    <a:pt x="13059" y="3610"/>
                    <a:pt x="13560" y="4763"/>
                  </a:cubicBezTo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9799900" y="3065775"/>
              <a:ext cx="119700" cy="138500"/>
            </a:xfrm>
            <a:custGeom>
              <a:avLst/>
              <a:gdLst/>
              <a:ahLst/>
              <a:cxnLst/>
              <a:rect l="l" t="t" r="r" b="b"/>
              <a:pathLst>
                <a:path w="4788" h="5540" fill="none" extrusionOk="0">
                  <a:moveTo>
                    <a:pt x="2582" y="5414"/>
                  </a:moveTo>
                  <a:cubicBezTo>
                    <a:pt x="3409" y="5540"/>
                    <a:pt x="4211" y="5264"/>
                    <a:pt x="4787" y="4763"/>
                  </a:cubicBezTo>
                  <a:cubicBezTo>
                    <a:pt x="4436" y="4863"/>
                    <a:pt x="4035" y="4888"/>
                    <a:pt x="3634" y="4838"/>
                  </a:cubicBezTo>
                  <a:cubicBezTo>
                    <a:pt x="2106" y="4638"/>
                    <a:pt x="1028" y="3234"/>
                    <a:pt x="1228" y="1730"/>
                  </a:cubicBezTo>
                  <a:cubicBezTo>
                    <a:pt x="1329" y="1028"/>
                    <a:pt x="1680" y="427"/>
                    <a:pt x="2156" y="1"/>
                  </a:cubicBezTo>
                  <a:cubicBezTo>
                    <a:pt x="1128" y="302"/>
                    <a:pt x="351" y="1179"/>
                    <a:pt x="201" y="2307"/>
                  </a:cubicBezTo>
                  <a:cubicBezTo>
                    <a:pt x="0" y="3836"/>
                    <a:pt x="1053" y="5214"/>
                    <a:pt x="2582" y="541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13"/>
          <p:cNvSpPr/>
          <p:nvPr/>
        </p:nvSpPr>
        <p:spPr>
          <a:xfrm>
            <a:off x="7489713" y="367163"/>
            <a:ext cx="1380350" cy="582725"/>
          </a:xfrm>
          <a:custGeom>
            <a:avLst/>
            <a:gdLst/>
            <a:ahLst/>
            <a:cxnLst/>
            <a:rect l="l" t="t" r="r" b="b"/>
            <a:pathLst>
              <a:path w="55214" h="23309" extrusionOk="0">
                <a:moveTo>
                  <a:pt x="23184" y="2532"/>
                </a:moveTo>
                <a:cubicBezTo>
                  <a:pt x="22056" y="4110"/>
                  <a:pt x="21755" y="6040"/>
                  <a:pt x="21755" y="8020"/>
                </a:cubicBezTo>
                <a:lnTo>
                  <a:pt x="21755" y="8020"/>
                </a:lnTo>
                <a:cubicBezTo>
                  <a:pt x="21204" y="6993"/>
                  <a:pt x="20276" y="6141"/>
                  <a:pt x="19174" y="5765"/>
                </a:cubicBezTo>
                <a:lnTo>
                  <a:pt x="19174" y="5765"/>
                </a:lnTo>
                <a:cubicBezTo>
                  <a:pt x="16893" y="5038"/>
                  <a:pt x="14286" y="6141"/>
                  <a:pt x="12883" y="8045"/>
                </a:cubicBezTo>
                <a:lnTo>
                  <a:pt x="12883" y="8045"/>
                </a:lnTo>
                <a:cubicBezTo>
                  <a:pt x="11680" y="9674"/>
                  <a:pt x="11254" y="11730"/>
                  <a:pt x="11404" y="13735"/>
                </a:cubicBezTo>
                <a:lnTo>
                  <a:pt x="11404" y="13735"/>
                </a:lnTo>
                <a:cubicBezTo>
                  <a:pt x="11028" y="12532"/>
                  <a:pt x="9976" y="11504"/>
                  <a:pt x="8722" y="11153"/>
                </a:cubicBezTo>
                <a:lnTo>
                  <a:pt x="8722" y="11153"/>
                </a:lnTo>
                <a:cubicBezTo>
                  <a:pt x="7118" y="10727"/>
                  <a:pt x="5339" y="11329"/>
                  <a:pt x="4111" y="12481"/>
                </a:cubicBezTo>
                <a:lnTo>
                  <a:pt x="4111" y="12481"/>
                </a:lnTo>
                <a:cubicBezTo>
                  <a:pt x="3986" y="12582"/>
                  <a:pt x="3885" y="12682"/>
                  <a:pt x="3785" y="12782"/>
                </a:cubicBezTo>
                <a:lnTo>
                  <a:pt x="3785" y="12782"/>
                </a:lnTo>
                <a:cubicBezTo>
                  <a:pt x="1" y="16717"/>
                  <a:pt x="2958" y="23309"/>
                  <a:pt x="8422" y="23309"/>
                </a:cubicBezTo>
                <a:lnTo>
                  <a:pt x="8422" y="23309"/>
                </a:lnTo>
                <a:lnTo>
                  <a:pt x="51279" y="23309"/>
                </a:lnTo>
                <a:cubicBezTo>
                  <a:pt x="54111" y="23309"/>
                  <a:pt x="55214" y="19549"/>
                  <a:pt x="52783" y="18096"/>
                </a:cubicBezTo>
                <a:lnTo>
                  <a:pt x="52783" y="18096"/>
                </a:lnTo>
                <a:cubicBezTo>
                  <a:pt x="52783" y="18096"/>
                  <a:pt x="52758" y="18096"/>
                  <a:pt x="52733" y="18070"/>
                </a:cubicBezTo>
                <a:lnTo>
                  <a:pt x="52733" y="18070"/>
                </a:lnTo>
                <a:cubicBezTo>
                  <a:pt x="51003" y="17068"/>
                  <a:pt x="48547" y="17544"/>
                  <a:pt x="47319" y="19123"/>
                </a:cubicBezTo>
                <a:lnTo>
                  <a:pt x="47319" y="19123"/>
                </a:lnTo>
                <a:cubicBezTo>
                  <a:pt x="47795" y="16943"/>
                  <a:pt x="46342" y="14512"/>
                  <a:pt x="44186" y="13910"/>
                </a:cubicBezTo>
                <a:lnTo>
                  <a:pt x="44186" y="13910"/>
                </a:lnTo>
                <a:cubicBezTo>
                  <a:pt x="42382" y="13384"/>
                  <a:pt x="40327" y="14236"/>
                  <a:pt x="39299" y="15765"/>
                </a:cubicBezTo>
                <a:lnTo>
                  <a:pt x="39299" y="15765"/>
                </a:lnTo>
                <a:cubicBezTo>
                  <a:pt x="39850" y="14211"/>
                  <a:pt x="39525" y="12356"/>
                  <a:pt x="38372" y="11153"/>
                </a:cubicBezTo>
                <a:lnTo>
                  <a:pt x="38372" y="11153"/>
                </a:lnTo>
                <a:cubicBezTo>
                  <a:pt x="36968" y="9699"/>
                  <a:pt x="34462" y="9474"/>
                  <a:pt x="32833" y="10677"/>
                </a:cubicBezTo>
                <a:lnTo>
                  <a:pt x="32833" y="10677"/>
                </a:lnTo>
                <a:cubicBezTo>
                  <a:pt x="35289" y="8196"/>
                  <a:pt x="35088" y="3634"/>
                  <a:pt x="32432" y="1379"/>
                </a:cubicBezTo>
                <a:lnTo>
                  <a:pt x="32432" y="1379"/>
                </a:lnTo>
                <a:cubicBezTo>
                  <a:pt x="31304" y="451"/>
                  <a:pt x="29875" y="0"/>
                  <a:pt x="28447" y="0"/>
                </a:cubicBezTo>
                <a:lnTo>
                  <a:pt x="28447" y="0"/>
                </a:lnTo>
                <a:cubicBezTo>
                  <a:pt x="26417" y="0"/>
                  <a:pt x="24387" y="877"/>
                  <a:pt x="23184" y="2532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13"/>
          <p:cNvGrpSpPr/>
          <p:nvPr/>
        </p:nvGrpSpPr>
        <p:grpSpPr>
          <a:xfrm>
            <a:off x="8430775" y="701792"/>
            <a:ext cx="271738" cy="248111"/>
            <a:chOff x="3671775" y="2266575"/>
            <a:chExt cx="443075" cy="404550"/>
          </a:xfrm>
        </p:grpSpPr>
        <p:sp>
          <p:nvSpPr>
            <p:cNvPr id="978" name="Google Shape;978;p13"/>
            <p:cNvSpPr/>
            <p:nvPr/>
          </p:nvSpPr>
          <p:spPr>
            <a:xfrm>
              <a:off x="3671775" y="2270925"/>
              <a:ext cx="443075" cy="393625"/>
            </a:xfrm>
            <a:custGeom>
              <a:avLst/>
              <a:gdLst/>
              <a:ahLst/>
              <a:cxnLst/>
              <a:rect l="l" t="t" r="r" b="b"/>
              <a:pathLst>
                <a:path w="17723" h="15745" extrusionOk="0">
                  <a:moveTo>
                    <a:pt x="10056" y="0"/>
                  </a:moveTo>
                  <a:cubicBezTo>
                    <a:pt x="9719" y="0"/>
                    <a:pt x="9382" y="173"/>
                    <a:pt x="9208" y="520"/>
                  </a:cubicBezTo>
                  <a:lnTo>
                    <a:pt x="9170" y="636"/>
                  </a:lnTo>
                  <a:cubicBezTo>
                    <a:pt x="9068" y="819"/>
                    <a:pt x="8881" y="916"/>
                    <a:pt x="8698" y="916"/>
                  </a:cubicBezTo>
                  <a:cubicBezTo>
                    <a:pt x="8534" y="916"/>
                    <a:pt x="8375" y="838"/>
                    <a:pt x="8284" y="674"/>
                  </a:cubicBezTo>
                  <a:cubicBezTo>
                    <a:pt x="8102" y="351"/>
                    <a:pt x="7783" y="187"/>
                    <a:pt x="7464" y="187"/>
                  </a:cubicBezTo>
                  <a:cubicBezTo>
                    <a:pt x="7175" y="187"/>
                    <a:pt x="6887" y="322"/>
                    <a:pt x="6704" y="597"/>
                  </a:cubicBezTo>
                  <a:cubicBezTo>
                    <a:pt x="6242" y="1329"/>
                    <a:pt x="5934" y="2138"/>
                    <a:pt x="5856" y="3024"/>
                  </a:cubicBezTo>
                  <a:cubicBezTo>
                    <a:pt x="5779" y="3641"/>
                    <a:pt x="5856" y="4296"/>
                    <a:pt x="6011" y="4912"/>
                  </a:cubicBezTo>
                  <a:cubicBezTo>
                    <a:pt x="5285" y="4549"/>
                    <a:pt x="4447" y="4356"/>
                    <a:pt x="3617" y="4356"/>
                  </a:cubicBezTo>
                  <a:cubicBezTo>
                    <a:pt x="3477" y="4356"/>
                    <a:pt x="3337" y="4362"/>
                    <a:pt x="3198" y="4373"/>
                  </a:cubicBezTo>
                  <a:cubicBezTo>
                    <a:pt x="2351" y="4450"/>
                    <a:pt x="1503" y="4758"/>
                    <a:pt x="771" y="5220"/>
                  </a:cubicBezTo>
                  <a:cubicBezTo>
                    <a:pt x="232" y="5606"/>
                    <a:pt x="270" y="6453"/>
                    <a:pt x="848" y="6800"/>
                  </a:cubicBezTo>
                  <a:cubicBezTo>
                    <a:pt x="1195" y="7031"/>
                    <a:pt x="1156" y="7532"/>
                    <a:pt x="810" y="7686"/>
                  </a:cubicBezTo>
                  <a:lnTo>
                    <a:pt x="694" y="7763"/>
                  </a:lnTo>
                  <a:cubicBezTo>
                    <a:pt x="0" y="8071"/>
                    <a:pt x="0" y="9073"/>
                    <a:pt x="694" y="9458"/>
                  </a:cubicBezTo>
                  <a:cubicBezTo>
                    <a:pt x="1778" y="10000"/>
                    <a:pt x="2997" y="10271"/>
                    <a:pt x="4192" y="10271"/>
                  </a:cubicBezTo>
                  <a:cubicBezTo>
                    <a:pt x="4272" y="10271"/>
                    <a:pt x="4352" y="10270"/>
                    <a:pt x="4431" y="10267"/>
                  </a:cubicBezTo>
                  <a:lnTo>
                    <a:pt x="4431" y="10267"/>
                  </a:lnTo>
                  <a:cubicBezTo>
                    <a:pt x="4315" y="10460"/>
                    <a:pt x="4161" y="10691"/>
                    <a:pt x="4046" y="10922"/>
                  </a:cubicBezTo>
                  <a:cubicBezTo>
                    <a:pt x="3699" y="11731"/>
                    <a:pt x="3545" y="12617"/>
                    <a:pt x="3622" y="13465"/>
                  </a:cubicBezTo>
                  <a:cubicBezTo>
                    <a:pt x="3651" y="13963"/>
                    <a:pt x="4104" y="14305"/>
                    <a:pt x="4573" y="14305"/>
                  </a:cubicBezTo>
                  <a:cubicBezTo>
                    <a:pt x="4721" y="14305"/>
                    <a:pt x="4870" y="14271"/>
                    <a:pt x="5009" y="14197"/>
                  </a:cubicBezTo>
                  <a:cubicBezTo>
                    <a:pt x="5009" y="14158"/>
                    <a:pt x="5047" y="14158"/>
                    <a:pt x="5047" y="14158"/>
                  </a:cubicBezTo>
                  <a:cubicBezTo>
                    <a:pt x="5126" y="14115"/>
                    <a:pt x="5209" y="14095"/>
                    <a:pt x="5290" y="14095"/>
                  </a:cubicBezTo>
                  <a:cubicBezTo>
                    <a:pt x="5563" y="14095"/>
                    <a:pt x="5809" y="14323"/>
                    <a:pt x="5779" y="14621"/>
                  </a:cubicBezTo>
                  <a:lnTo>
                    <a:pt x="5779" y="14736"/>
                  </a:lnTo>
                  <a:cubicBezTo>
                    <a:pt x="5751" y="15335"/>
                    <a:pt x="6208" y="15744"/>
                    <a:pt x="6713" y="15744"/>
                  </a:cubicBezTo>
                  <a:cubicBezTo>
                    <a:pt x="6890" y="15744"/>
                    <a:pt x="7073" y="15694"/>
                    <a:pt x="7243" y="15584"/>
                  </a:cubicBezTo>
                  <a:cubicBezTo>
                    <a:pt x="8130" y="15006"/>
                    <a:pt x="8862" y="14197"/>
                    <a:pt x="9439" y="13311"/>
                  </a:cubicBezTo>
                  <a:cubicBezTo>
                    <a:pt x="10248" y="14235"/>
                    <a:pt x="11250" y="14929"/>
                    <a:pt x="12367" y="15391"/>
                  </a:cubicBezTo>
                  <a:cubicBezTo>
                    <a:pt x="12490" y="15443"/>
                    <a:pt x="12612" y="15466"/>
                    <a:pt x="12731" y="15466"/>
                  </a:cubicBezTo>
                  <a:cubicBezTo>
                    <a:pt x="13318" y="15466"/>
                    <a:pt x="13799" y="14884"/>
                    <a:pt x="13639" y="14274"/>
                  </a:cubicBezTo>
                  <a:lnTo>
                    <a:pt x="13600" y="14158"/>
                  </a:lnTo>
                  <a:cubicBezTo>
                    <a:pt x="13503" y="13833"/>
                    <a:pt x="13735" y="13507"/>
                    <a:pt x="14042" y="13507"/>
                  </a:cubicBezTo>
                  <a:cubicBezTo>
                    <a:pt x="14098" y="13507"/>
                    <a:pt x="14157" y="13518"/>
                    <a:pt x="14217" y="13542"/>
                  </a:cubicBezTo>
                  <a:lnTo>
                    <a:pt x="14255" y="13542"/>
                  </a:lnTo>
                  <a:cubicBezTo>
                    <a:pt x="14341" y="13569"/>
                    <a:pt x="14429" y="13582"/>
                    <a:pt x="14516" y="13582"/>
                  </a:cubicBezTo>
                  <a:cubicBezTo>
                    <a:pt x="15050" y="13582"/>
                    <a:pt x="15549" y="13104"/>
                    <a:pt x="15450" y="12540"/>
                  </a:cubicBezTo>
                  <a:cubicBezTo>
                    <a:pt x="15334" y="11693"/>
                    <a:pt x="14987" y="10845"/>
                    <a:pt x="14486" y="10152"/>
                  </a:cubicBezTo>
                  <a:cubicBezTo>
                    <a:pt x="14371" y="9998"/>
                    <a:pt x="14217" y="9843"/>
                    <a:pt x="14063" y="9689"/>
                  </a:cubicBezTo>
                  <a:cubicBezTo>
                    <a:pt x="15103" y="9612"/>
                    <a:pt x="16104" y="9343"/>
                    <a:pt x="16991" y="8880"/>
                  </a:cubicBezTo>
                  <a:cubicBezTo>
                    <a:pt x="17684" y="8534"/>
                    <a:pt x="17723" y="7532"/>
                    <a:pt x="16991" y="7185"/>
                  </a:cubicBezTo>
                  <a:lnTo>
                    <a:pt x="16875" y="7147"/>
                  </a:lnTo>
                  <a:cubicBezTo>
                    <a:pt x="16528" y="6993"/>
                    <a:pt x="16528" y="6453"/>
                    <a:pt x="16836" y="6261"/>
                  </a:cubicBezTo>
                  <a:lnTo>
                    <a:pt x="16875" y="6261"/>
                  </a:lnTo>
                  <a:cubicBezTo>
                    <a:pt x="17453" y="5914"/>
                    <a:pt x="17491" y="5066"/>
                    <a:pt x="16952" y="4681"/>
                  </a:cubicBezTo>
                  <a:cubicBezTo>
                    <a:pt x="16220" y="4219"/>
                    <a:pt x="15372" y="3910"/>
                    <a:pt x="14525" y="3833"/>
                  </a:cubicBezTo>
                  <a:cubicBezTo>
                    <a:pt x="14386" y="3822"/>
                    <a:pt x="14246" y="3817"/>
                    <a:pt x="14106" y="3817"/>
                  </a:cubicBezTo>
                  <a:cubicBezTo>
                    <a:pt x="13276" y="3817"/>
                    <a:pt x="12438" y="4010"/>
                    <a:pt x="11712" y="4373"/>
                  </a:cubicBezTo>
                  <a:cubicBezTo>
                    <a:pt x="11751" y="3063"/>
                    <a:pt x="11481" y="1714"/>
                    <a:pt x="10903" y="520"/>
                  </a:cubicBezTo>
                  <a:cubicBezTo>
                    <a:pt x="10730" y="173"/>
                    <a:pt x="10393" y="0"/>
                    <a:pt x="1005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671775" y="2266575"/>
              <a:ext cx="443075" cy="404550"/>
            </a:xfrm>
            <a:custGeom>
              <a:avLst/>
              <a:gdLst/>
              <a:ahLst/>
              <a:cxnLst/>
              <a:rect l="l" t="t" r="r" b="b"/>
              <a:pathLst>
                <a:path w="17723" h="16182" fill="none" extrusionOk="0">
                  <a:moveTo>
                    <a:pt x="16991" y="7359"/>
                  </a:moveTo>
                  <a:lnTo>
                    <a:pt x="16875" y="7321"/>
                  </a:lnTo>
                  <a:cubicBezTo>
                    <a:pt x="16528" y="7167"/>
                    <a:pt x="16528" y="6627"/>
                    <a:pt x="16836" y="6435"/>
                  </a:cubicBezTo>
                  <a:cubicBezTo>
                    <a:pt x="16875" y="6435"/>
                    <a:pt x="16875" y="6435"/>
                    <a:pt x="16875" y="6435"/>
                  </a:cubicBezTo>
                  <a:cubicBezTo>
                    <a:pt x="17453" y="6088"/>
                    <a:pt x="17491" y="5240"/>
                    <a:pt x="16952" y="4855"/>
                  </a:cubicBezTo>
                  <a:cubicBezTo>
                    <a:pt x="16220" y="4393"/>
                    <a:pt x="15372" y="4084"/>
                    <a:pt x="14525" y="4007"/>
                  </a:cubicBezTo>
                  <a:cubicBezTo>
                    <a:pt x="13562" y="3930"/>
                    <a:pt x="12560" y="4123"/>
                    <a:pt x="11712" y="4547"/>
                  </a:cubicBezTo>
                  <a:cubicBezTo>
                    <a:pt x="11751" y="3237"/>
                    <a:pt x="11481" y="1888"/>
                    <a:pt x="10903" y="694"/>
                  </a:cubicBezTo>
                  <a:cubicBezTo>
                    <a:pt x="10557" y="1"/>
                    <a:pt x="9555" y="1"/>
                    <a:pt x="9208" y="694"/>
                  </a:cubicBezTo>
                  <a:lnTo>
                    <a:pt x="9170" y="810"/>
                  </a:lnTo>
                  <a:cubicBezTo>
                    <a:pt x="8977" y="1156"/>
                    <a:pt x="8476" y="1195"/>
                    <a:pt x="8284" y="848"/>
                  </a:cubicBezTo>
                  <a:cubicBezTo>
                    <a:pt x="8284" y="848"/>
                    <a:pt x="8284" y="848"/>
                    <a:pt x="8284" y="848"/>
                  </a:cubicBezTo>
                  <a:cubicBezTo>
                    <a:pt x="7937" y="232"/>
                    <a:pt x="7089" y="193"/>
                    <a:pt x="6704" y="771"/>
                  </a:cubicBezTo>
                  <a:cubicBezTo>
                    <a:pt x="6242" y="1503"/>
                    <a:pt x="5934" y="2312"/>
                    <a:pt x="5856" y="3198"/>
                  </a:cubicBezTo>
                  <a:cubicBezTo>
                    <a:pt x="5779" y="3815"/>
                    <a:pt x="5856" y="4470"/>
                    <a:pt x="6011" y="5086"/>
                  </a:cubicBezTo>
                  <a:cubicBezTo>
                    <a:pt x="5163" y="4662"/>
                    <a:pt x="4161" y="4470"/>
                    <a:pt x="3198" y="4547"/>
                  </a:cubicBezTo>
                  <a:cubicBezTo>
                    <a:pt x="2351" y="4624"/>
                    <a:pt x="1503" y="4932"/>
                    <a:pt x="771" y="5394"/>
                  </a:cubicBezTo>
                  <a:cubicBezTo>
                    <a:pt x="232" y="5780"/>
                    <a:pt x="270" y="6627"/>
                    <a:pt x="848" y="6974"/>
                  </a:cubicBezTo>
                  <a:cubicBezTo>
                    <a:pt x="848" y="6974"/>
                    <a:pt x="848" y="6974"/>
                    <a:pt x="848" y="6974"/>
                  </a:cubicBezTo>
                  <a:cubicBezTo>
                    <a:pt x="1195" y="7205"/>
                    <a:pt x="1156" y="7706"/>
                    <a:pt x="810" y="7860"/>
                  </a:cubicBezTo>
                  <a:lnTo>
                    <a:pt x="694" y="7937"/>
                  </a:lnTo>
                  <a:cubicBezTo>
                    <a:pt x="0" y="8245"/>
                    <a:pt x="0" y="9247"/>
                    <a:pt x="694" y="9632"/>
                  </a:cubicBezTo>
                  <a:cubicBezTo>
                    <a:pt x="1850" y="10210"/>
                    <a:pt x="3160" y="10480"/>
                    <a:pt x="4431" y="10441"/>
                  </a:cubicBezTo>
                  <a:cubicBezTo>
                    <a:pt x="4315" y="10634"/>
                    <a:pt x="4161" y="10865"/>
                    <a:pt x="4046" y="11096"/>
                  </a:cubicBezTo>
                  <a:cubicBezTo>
                    <a:pt x="3699" y="11905"/>
                    <a:pt x="3545" y="12791"/>
                    <a:pt x="3622" y="13639"/>
                  </a:cubicBezTo>
                  <a:cubicBezTo>
                    <a:pt x="3660" y="14294"/>
                    <a:pt x="4431" y="14679"/>
                    <a:pt x="5009" y="14371"/>
                  </a:cubicBezTo>
                  <a:cubicBezTo>
                    <a:pt x="5009" y="14332"/>
                    <a:pt x="5047" y="14332"/>
                    <a:pt x="5047" y="14332"/>
                  </a:cubicBezTo>
                  <a:cubicBezTo>
                    <a:pt x="5394" y="14140"/>
                    <a:pt x="5818" y="14409"/>
                    <a:pt x="5779" y="14795"/>
                  </a:cubicBezTo>
                  <a:lnTo>
                    <a:pt x="5779" y="14910"/>
                  </a:lnTo>
                  <a:cubicBezTo>
                    <a:pt x="5741" y="15719"/>
                    <a:pt x="6588" y="16182"/>
                    <a:pt x="7243" y="15758"/>
                  </a:cubicBezTo>
                  <a:cubicBezTo>
                    <a:pt x="8130" y="15180"/>
                    <a:pt x="8862" y="14371"/>
                    <a:pt x="9439" y="13485"/>
                  </a:cubicBezTo>
                  <a:cubicBezTo>
                    <a:pt x="10248" y="14409"/>
                    <a:pt x="11250" y="15103"/>
                    <a:pt x="12367" y="15565"/>
                  </a:cubicBezTo>
                  <a:cubicBezTo>
                    <a:pt x="13099" y="15873"/>
                    <a:pt x="13831" y="15180"/>
                    <a:pt x="13639" y="14448"/>
                  </a:cubicBezTo>
                  <a:lnTo>
                    <a:pt x="13600" y="14332"/>
                  </a:lnTo>
                  <a:cubicBezTo>
                    <a:pt x="13485" y="13947"/>
                    <a:pt x="13831" y="13562"/>
                    <a:pt x="14217" y="13716"/>
                  </a:cubicBezTo>
                  <a:cubicBezTo>
                    <a:pt x="14217" y="13716"/>
                    <a:pt x="14255" y="13716"/>
                    <a:pt x="14255" y="13716"/>
                  </a:cubicBezTo>
                  <a:cubicBezTo>
                    <a:pt x="14872" y="13909"/>
                    <a:pt x="15565" y="13369"/>
                    <a:pt x="15450" y="12714"/>
                  </a:cubicBezTo>
                  <a:cubicBezTo>
                    <a:pt x="15334" y="11867"/>
                    <a:pt x="14987" y="11019"/>
                    <a:pt x="14486" y="10326"/>
                  </a:cubicBezTo>
                  <a:cubicBezTo>
                    <a:pt x="14371" y="10172"/>
                    <a:pt x="14217" y="10017"/>
                    <a:pt x="14063" y="9863"/>
                  </a:cubicBezTo>
                  <a:cubicBezTo>
                    <a:pt x="15103" y="9786"/>
                    <a:pt x="16104" y="9517"/>
                    <a:pt x="16991" y="9054"/>
                  </a:cubicBezTo>
                  <a:cubicBezTo>
                    <a:pt x="17684" y="8708"/>
                    <a:pt x="17723" y="7706"/>
                    <a:pt x="16991" y="735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884625" y="2418750"/>
              <a:ext cx="30850" cy="29900"/>
            </a:xfrm>
            <a:custGeom>
              <a:avLst/>
              <a:gdLst/>
              <a:ahLst/>
              <a:cxnLst/>
              <a:rect l="l" t="t" r="r" b="b"/>
              <a:pathLst>
                <a:path w="1234" h="1196" extrusionOk="0">
                  <a:moveTo>
                    <a:pt x="463" y="1"/>
                  </a:moveTo>
                  <a:cubicBezTo>
                    <a:pt x="386" y="1"/>
                    <a:pt x="348" y="39"/>
                    <a:pt x="309" y="78"/>
                  </a:cubicBezTo>
                  <a:cubicBezTo>
                    <a:pt x="270" y="116"/>
                    <a:pt x="193" y="116"/>
                    <a:pt x="193" y="193"/>
                  </a:cubicBezTo>
                  <a:cubicBezTo>
                    <a:pt x="155" y="232"/>
                    <a:pt x="116" y="270"/>
                    <a:pt x="78" y="309"/>
                  </a:cubicBezTo>
                  <a:cubicBezTo>
                    <a:pt x="78" y="348"/>
                    <a:pt x="39" y="425"/>
                    <a:pt x="39" y="463"/>
                  </a:cubicBezTo>
                  <a:cubicBezTo>
                    <a:pt x="1" y="502"/>
                    <a:pt x="1" y="579"/>
                    <a:pt x="1" y="617"/>
                  </a:cubicBezTo>
                  <a:cubicBezTo>
                    <a:pt x="1" y="656"/>
                    <a:pt x="39" y="694"/>
                    <a:pt x="39" y="733"/>
                  </a:cubicBezTo>
                  <a:cubicBezTo>
                    <a:pt x="39" y="771"/>
                    <a:pt x="39" y="810"/>
                    <a:pt x="78" y="848"/>
                  </a:cubicBezTo>
                  <a:cubicBezTo>
                    <a:pt x="78" y="887"/>
                    <a:pt x="116" y="964"/>
                    <a:pt x="155" y="1002"/>
                  </a:cubicBezTo>
                  <a:cubicBezTo>
                    <a:pt x="193" y="1041"/>
                    <a:pt x="232" y="1080"/>
                    <a:pt x="309" y="1080"/>
                  </a:cubicBezTo>
                  <a:cubicBezTo>
                    <a:pt x="348" y="1118"/>
                    <a:pt x="386" y="1157"/>
                    <a:pt x="425" y="1157"/>
                  </a:cubicBezTo>
                  <a:cubicBezTo>
                    <a:pt x="502" y="1195"/>
                    <a:pt x="540" y="1195"/>
                    <a:pt x="617" y="1195"/>
                  </a:cubicBezTo>
                  <a:cubicBezTo>
                    <a:pt x="656" y="1195"/>
                    <a:pt x="694" y="1195"/>
                    <a:pt x="771" y="1157"/>
                  </a:cubicBezTo>
                  <a:lnTo>
                    <a:pt x="810" y="1157"/>
                  </a:lnTo>
                  <a:cubicBezTo>
                    <a:pt x="848" y="1157"/>
                    <a:pt x="887" y="1118"/>
                    <a:pt x="925" y="1118"/>
                  </a:cubicBezTo>
                  <a:cubicBezTo>
                    <a:pt x="964" y="1080"/>
                    <a:pt x="964" y="1080"/>
                    <a:pt x="1002" y="1041"/>
                  </a:cubicBezTo>
                  <a:cubicBezTo>
                    <a:pt x="1002" y="1041"/>
                    <a:pt x="1041" y="1002"/>
                    <a:pt x="1041" y="1002"/>
                  </a:cubicBezTo>
                  <a:cubicBezTo>
                    <a:pt x="1080" y="964"/>
                    <a:pt x="1118" y="925"/>
                    <a:pt x="1157" y="887"/>
                  </a:cubicBezTo>
                  <a:cubicBezTo>
                    <a:pt x="1157" y="848"/>
                    <a:pt x="1195" y="771"/>
                    <a:pt x="1195" y="733"/>
                  </a:cubicBezTo>
                  <a:cubicBezTo>
                    <a:pt x="1195" y="656"/>
                    <a:pt x="1234" y="617"/>
                    <a:pt x="1234" y="579"/>
                  </a:cubicBezTo>
                  <a:cubicBezTo>
                    <a:pt x="1195" y="502"/>
                    <a:pt x="1195" y="463"/>
                    <a:pt x="1195" y="386"/>
                  </a:cubicBezTo>
                  <a:cubicBezTo>
                    <a:pt x="1157" y="309"/>
                    <a:pt x="1118" y="270"/>
                    <a:pt x="1080" y="193"/>
                  </a:cubicBezTo>
                  <a:cubicBezTo>
                    <a:pt x="1041" y="155"/>
                    <a:pt x="1002" y="116"/>
                    <a:pt x="964" y="78"/>
                  </a:cubicBezTo>
                  <a:cubicBezTo>
                    <a:pt x="925" y="78"/>
                    <a:pt x="848" y="39"/>
                    <a:pt x="810" y="39"/>
                  </a:cubicBezTo>
                  <a:cubicBezTo>
                    <a:pt x="771" y="1"/>
                    <a:pt x="694" y="1"/>
                    <a:pt x="65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841300" y="2452700"/>
              <a:ext cx="29875" cy="30075"/>
            </a:xfrm>
            <a:custGeom>
              <a:avLst/>
              <a:gdLst/>
              <a:ahLst/>
              <a:cxnLst/>
              <a:rect l="l" t="t" r="r" b="b"/>
              <a:pathLst>
                <a:path w="1195" h="1203" extrusionOk="0">
                  <a:moveTo>
                    <a:pt x="515" y="1"/>
                  </a:moveTo>
                  <a:cubicBezTo>
                    <a:pt x="491" y="1"/>
                    <a:pt x="462" y="10"/>
                    <a:pt x="424" y="30"/>
                  </a:cubicBezTo>
                  <a:cubicBezTo>
                    <a:pt x="385" y="30"/>
                    <a:pt x="347" y="68"/>
                    <a:pt x="270" y="68"/>
                  </a:cubicBezTo>
                  <a:cubicBezTo>
                    <a:pt x="231" y="107"/>
                    <a:pt x="193" y="145"/>
                    <a:pt x="154" y="184"/>
                  </a:cubicBezTo>
                  <a:cubicBezTo>
                    <a:pt x="116" y="222"/>
                    <a:pt x="77" y="261"/>
                    <a:pt x="77" y="338"/>
                  </a:cubicBezTo>
                  <a:cubicBezTo>
                    <a:pt x="39" y="376"/>
                    <a:pt x="39" y="415"/>
                    <a:pt x="0" y="492"/>
                  </a:cubicBezTo>
                  <a:cubicBezTo>
                    <a:pt x="0" y="531"/>
                    <a:pt x="0" y="569"/>
                    <a:pt x="0" y="646"/>
                  </a:cubicBezTo>
                  <a:cubicBezTo>
                    <a:pt x="0" y="685"/>
                    <a:pt x="0" y="723"/>
                    <a:pt x="0" y="762"/>
                  </a:cubicBezTo>
                  <a:cubicBezTo>
                    <a:pt x="39" y="800"/>
                    <a:pt x="39" y="839"/>
                    <a:pt x="77" y="877"/>
                  </a:cubicBezTo>
                  <a:cubicBezTo>
                    <a:pt x="77" y="916"/>
                    <a:pt x="116" y="954"/>
                    <a:pt x="154" y="993"/>
                  </a:cubicBezTo>
                  <a:cubicBezTo>
                    <a:pt x="193" y="1031"/>
                    <a:pt x="231" y="1070"/>
                    <a:pt x="270" y="1108"/>
                  </a:cubicBezTo>
                  <a:cubicBezTo>
                    <a:pt x="308" y="1147"/>
                    <a:pt x="385" y="1147"/>
                    <a:pt x="424" y="1186"/>
                  </a:cubicBezTo>
                  <a:lnTo>
                    <a:pt x="578" y="1186"/>
                  </a:lnTo>
                  <a:cubicBezTo>
                    <a:pt x="604" y="1198"/>
                    <a:pt x="625" y="1203"/>
                    <a:pt x="644" y="1203"/>
                  </a:cubicBezTo>
                  <a:cubicBezTo>
                    <a:pt x="681" y="1203"/>
                    <a:pt x="706" y="1186"/>
                    <a:pt x="732" y="1186"/>
                  </a:cubicBezTo>
                  <a:lnTo>
                    <a:pt x="809" y="1186"/>
                  </a:lnTo>
                  <a:cubicBezTo>
                    <a:pt x="848" y="1147"/>
                    <a:pt x="886" y="1147"/>
                    <a:pt x="886" y="1108"/>
                  </a:cubicBezTo>
                  <a:cubicBezTo>
                    <a:pt x="925" y="1108"/>
                    <a:pt x="963" y="1070"/>
                    <a:pt x="1002" y="1070"/>
                  </a:cubicBezTo>
                  <a:cubicBezTo>
                    <a:pt x="1002" y="1031"/>
                    <a:pt x="1002" y="1031"/>
                    <a:pt x="1040" y="1031"/>
                  </a:cubicBezTo>
                  <a:cubicBezTo>
                    <a:pt x="1079" y="993"/>
                    <a:pt x="1117" y="954"/>
                    <a:pt x="1117" y="877"/>
                  </a:cubicBezTo>
                  <a:cubicBezTo>
                    <a:pt x="1156" y="839"/>
                    <a:pt x="1156" y="800"/>
                    <a:pt x="1194" y="723"/>
                  </a:cubicBezTo>
                  <a:cubicBezTo>
                    <a:pt x="1194" y="685"/>
                    <a:pt x="1194" y="646"/>
                    <a:pt x="1194" y="569"/>
                  </a:cubicBezTo>
                  <a:cubicBezTo>
                    <a:pt x="1194" y="531"/>
                    <a:pt x="1194" y="454"/>
                    <a:pt x="1194" y="415"/>
                  </a:cubicBezTo>
                  <a:cubicBezTo>
                    <a:pt x="1156" y="338"/>
                    <a:pt x="1117" y="261"/>
                    <a:pt x="1079" y="222"/>
                  </a:cubicBezTo>
                  <a:cubicBezTo>
                    <a:pt x="1040" y="184"/>
                    <a:pt x="1002" y="145"/>
                    <a:pt x="925" y="107"/>
                  </a:cubicBezTo>
                  <a:cubicBezTo>
                    <a:pt x="886" y="68"/>
                    <a:pt x="848" y="68"/>
                    <a:pt x="809" y="30"/>
                  </a:cubicBezTo>
                  <a:lnTo>
                    <a:pt x="578" y="30"/>
                  </a:lnTo>
                  <a:cubicBezTo>
                    <a:pt x="559" y="10"/>
                    <a:pt x="539" y="1"/>
                    <a:pt x="51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862475" y="2497300"/>
              <a:ext cx="30850" cy="30325"/>
            </a:xfrm>
            <a:custGeom>
              <a:avLst/>
              <a:gdLst/>
              <a:ahLst/>
              <a:cxnLst/>
              <a:rect l="l" t="t" r="r" b="b"/>
              <a:pathLst>
                <a:path w="1234" h="1213" extrusionOk="0">
                  <a:moveTo>
                    <a:pt x="503" y="1"/>
                  </a:moveTo>
                  <a:cubicBezTo>
                    <a:pt x="489" y="1"/>
                    <a:pt x="476" y="5"/>
                    <a:pt x="463" y="18"/>
                  </a:cubicBezTo>
                  <a:cubicBezTo>
                    <a:pt x="386" y="18"/>
                    <a:pt x="347" y="56"/>
                    <a:pt x="309" y="95"/>
                  </a:cubicBezTo>
                  <a:cubicBezTo>
                    <a:pt x="270" y="95"/>
                    <a:pt x="232" y="134"/>
                    <a:pt x="193" y="172"/>
                  </a:cubicBezTo>
                  <a:cubicBezTo>
                    <a:pt x="155" y="211"/>
                    <a:pt x="116" y="288"/>
                    <a:pt x="78" y="326"/>
                  </a:cubicBezTo>
                  <a:cubicBezTo>
                    <a:pt x="78" y="365"/>
                    <a:pt x="39" y="403"/>
                    <a:pt x="39" y="480"/>
                  </a:cubicBezTo>
                  <a:cubicBezTo>
                    <a:pt x="39" y="519"/>
                    <a:pt x="1" y="596"/>
                    <a:pt x="1" y="634"/>
                  </a:cubicBezTo>
                  <a:cubicBezTo>
                    <a:pt x="39" y="673"/>
                    <a:pt x="39" y="711"/>
                    <a:pt x="39" y="750"/>
                  </a:cubicBezTo>
                  <a:cubicBezTo>
                    <a:pt x="39" y="788"/>
                    <a:pt x="78" y="827"/>
                    <a:pt x="78" y="866"/>
                  </a:cubicBezTo>
                  <a:cubicBezTo>
                    <a:pt x="116" y="904"/>
                    <a:pt x="155" y="943"/>
                    <a:pt x="155" y="981"/>
                  </a:cubicBezTo>
                  <a:cubicBezTo>
                    <a:pt x="193" y="1058"/>
                    <a:pt x="270" y="1058"/>
                    <a:pt x="309" y="1097"/>
                  </a:cubicBezTo>
                  <a:cubicBezTo>
                    <a:pt x="347" y="1135"/>
                    <a:pt x="386" y="1135"/>
                    <a:pt x="463" y="1174"/>
                  </a:cubicBezTo>
                  <a:cubicBezTo>
                    <a:pt x="502" y="1174"/>
                    <a:pt x="540" y="1212"/>
                    <a:pt x="617" y="1212"/>
                  </a:cubicBezTo>
                  <a:cubicBezTo>
                    <a:pt x="656" y="1212"/>
                    <a:pt x="733" y="1174"/>
                    <a:pt x="771" y="1174"/>
                  </a:cubicBezTo>
                  <a:lnTo>
                    <a:pt x="810" y="1174"/>
                  </a:lnTo>
                  <a:cubicBezTo>
                    <a:pt x="848" y="1135"/>
                    <a:pt x="887" y="1135"/>
                    <a:pt x="925" y="1135"/>
                  </a:cubicBezTo>
                  <a:cubicBezTo>
                    <a:pt x="964" y="1097"/>
                    <a:pt x="1002" y="1058"/>
                    <a:pt x="1002" y="1058"/>
                  </a:cubicBezTo>
                  <a:cubicBezTo>
                    <a:pt x="1041" y="1058"/>
                    <a:pt x="1041" y="1020"/>
                    <a:pt x="1041" y="1020"/>
                  </a:cubicBezTo>
                  <a:cubicBezTo>
                    <a:pt x="1079" y="981"/>
                    <a:pt x="1118" y="943"/>
                    <a:pt x="1156" y="904"/>
                  </a:cubicBezTo>
                  <a:cubicBezTo>
                    <a:pt x="1156" y="827"/>
                    <a:pt x="1195" y="788"/>
                    <a:pt x="1195" y="750"/>
                  </a:cubicBezTo>
                  <a:cubicBezTo>
                    <a:pt x="1234" y="673"/>
                    <a:pt x="1234" y="634"/>
                    <a:pt x="1234" y="557"/>
                  </a:cubicBezTo>
                  <a:cubicBezTo>
                    <a:pt x="1234" y="519"/>
                    <a:pt x="1195" y="480"/>
                    <a:pt x="1195" y="403"/>
                  </a:cubicBezTo>
                  <a:cubicBezTo>
                    <a:pt x="1156" y="326"/>
                    <a:pt x="1118" y="288"/>
                    <a:pt x="1079" y="211"/>
                  </a:cubicBezTo>
                  <a:cubicBezTo>
                    <a:pt x="1041" y="172"/>
                    <a:pt x="1002" y="134"/>
                    <a:pt x="964" y="95"/>
                  </a:cubicBezTo>
                  <a:cubicBezTo>
                    <a:pt x="925" y="56"/>
                    <a:pt x="848" y="56"/>
                    <a:pt x="810" y="18"/>
                  </a:cubicBezTo>
                  <a:lnTo>
                    <a:pt x="617" y="18"/>
                  </a:lnTo>
                  <a:cubicBezTo>
                    <a:pt x="566" y="18"/>
                    <a:pt x="532" y="1"/>
                    <a:pt x="50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914500" y="2497725"/>
              <a:ext cx="30825" cy="29900"/>
            </a:xfrm>
            <a:custGeom>
              <a:avLst/>
              <a:gdLst/>
              <a:ahLst/>
              <a:cxnLst/>
              <a:rect l="l" t="t" r="r" b="b"/>
              <a:pathLst>
                <a:path w="1233" h="1196" extrusionOk="0">
                  <a:moveTo>
                    <a:pt x="462" y="1"/>
                  </a:moveTo>
                  <a:cubicBezTo>
                    <a:pt x="385" y="1"/>
                    <a:pt x="347" y="39"/>
                    <a:pt x="308" y="78"/>
                  </a:cubicBezTo>
                  <a:cubicBezTo>
                    <a:pt x="270" y="78"/>
                    <a:pt x="231" y="117"/>
                    <a:pt x="193" y="155"/>
                  </a:cubicBezTo>
                  <a:cubicBezTo>
                    <a:pt x="154" y="194"/>
                    <a:pt x="116" y="271"/>
                    <a:pt x="77" y="309"/>
                  </a:cubicBezTo>
                  <a:cubicBezTo>
                    <a:pt x="77" y="348"/>
                    <a:pt x="39" y="386"/>
                    <a:pt x="39" y="463"/>
                  </a:cubicBezTo>
                  <a:cubicBezTo>
                    <a:pt x="39" y="502"/>
                    <a:pt x="0" y="579"/>
                    <a:pt x="0" y="617"/>
                  </a:cubicBezTo>
                  <a:cubicBezTo>
                    <a:pt x="39" y="656"/>
                    <a:pt x="39" y="694"/>
                    <a:pt x="39" y="733"/>
                  </a:cubicBezTo>
                  <a:cubicBezTo>
                    <a:pt x="39" y="771"/>
                    <a:pt x="77" y="810"/>
                    <a:pt x="77" y="849"/>
                  </a:cubicBezTo>
                  <a:cubicBezTo>
                    <a:pt x="116" y="887"/>
                    <a:pt x="154" y="964"/>
                    <a:pt x="154" y="1003"/>
                  </a:cubicBezTo>
                  <a:cubicBezTo>
                    <a:pt x="193" y="1041"/>
                    <a:pt x="270" y="1041"/>
                    <a:pt x="308" y="1080"/>
                  </a:cubicBezTo>
                  <a:cubicBezTo>
                    <a:pt x="347" y="1118"/>
                    <a:pt x="385" y="1157"/>
                    <a:pt x="462" y="1157"/>
                  </a:cubicBezTo>
                  <a:cubicBezTo>
                    <a:pt x="501" y="1157"/>
                    <a:pt x="539" y="1195"/>
                    <a:pt x="617" y="1195"/>
                  </a:cubicBezTo>
                  <a:cubicBezTo>
                    <a:pt x="655" y="1195"/>
                    <a:pt x="732" y="1195"/>
                    <a:pt x="771" y="1157"/>
                  </a:cubicBezTo>
                  <a:lnTo>
                    <a:pt x="809" y="1157"/>
                  </a:lnTo>
                  <a:cubicBezTo>
                    <a:pt x="848" y="1157"/>
                    <a:pt x="886" y="1118"/>
                    <a:pt x="925" y="1118"/>
                  </a:cubicBezTo>
                  <a:cubicBezTo>
                    <a:pt x="963" y="1080"/>
                    <a:pt x="1002" y="1080"/>
                    <a:pt x="1002" y="1041"/>
                  </a:cubicBezTo>
                  <a:cubicBezTo>
                    <a:pt x="1040" y="1041"/>
                    <a:pt x="1040" y="1003"/>
                    <a:pt x="1040" y="1003"/>
                  </a:cubicBezTo>
                  <a:cubicBezTo>
                    <a:pt x="1079" y="964"/>
                    <a:pt x="1117" y="926"/>
                    <a:pt x="1156" y="887"/>
                  </a:cubicBezTo>
                  <a:cubicBezTo>
                    <a:pt x="1156" y="849"/>
                    <a:pt x="1194" y="771"/>
                    <a:pt x="1194" y="733"/>
                  </a:cubicBezTo>
                  <a:cubicBezTo>
                    <a:pt x="1194" y="656"/>
                    <a:pt x="1233" y="617"/>
                    <a:pt x="1233" y="579"/>
                  </a:cubicBezTo>
                  <a:cubicBezTo>
                    <a:pt x="1233" y="502"/>
                    <a:pt x="1194" y="463"/>
                    <a:pt x="1194" y="386"/>
                  </a:cubicBezTo>
                  <a:cubicBezTo>
                    <a:pt x="1156" y="309"/>
                    <a:pt x="1117" y="271"/>
                    <a:pt x="1079" y="194"/>
                  </a:cubicBezTo>
                  <a:cubicBezTo>
                    <a:pt x="1040" y="155"/>
                    <a:pt x="1002" y="117"/>
                    <a:pt x="963" y="78"/>
                  </a:cubicBezTo>
                  <a:cubicBezTo>
                    <a:pt x="925" y="78"/>
                    <a:pt x="848" y="39"/>
                    <a:pt x="809" y="39"/>
                  </a:cubicBezTo>
                  <a:cubicBezTo>
                    <a:pt x="771" y="1"/>
                    <a:pt x="694" y="1"/>
                    <a:pt x="65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929900" y="2453000"/>
              <a:ext cx="29875" cy="30325"/>
            </a:xfrm>
            <a:custGeom>
              <a:avLst/>
              <a:gdLst/>
              <a:ahLst/>
              <a:cxnLst/>
              <a:rect l="l" t="t" r="r" b="b"/>
              <a:pathLst>
                <a:path w="1195" h="1213" extrusionOk="0">
                  <a:moveTo>
                    <a:pt x="501" y="1"/>
                  </a:moveTo>
                  <a:cubicBezTo>
                    <a:pt x="489" y="1"/>
                    <a:pt x="476" y="5"/>
                    <a:pt x="463" y="18"/>
                  </a:cubicBezTo>
                  <a:cubicBezTo>
                    <a:pt x="386" y="18"/>
                    <a:pt x="347" y="56"/>
                    <a:pt x="309" y="95"/>
                  </a:cubicBezTo>
                  <a:cubicBezTo>
                    <a:pt x="232" y="95"/>
                    <a:pt x="193" y="133"/>
                    <a:pt x="155" y="172"/>
                  </a:cubicBezTo>
                  <a:cubicBezTo>
                    <a:pt x="116" y="210"/>
                    <a:pt x="116" y="249"/>
                    <a:pt x="78" y="326"/>
                  </a:cubicBezTo>
                  <a:cubicBezTo>
                    <a:pt x="39" y="364"/>
                    <a:pt x="39" y="403"/>
                    <a:pt x="39" y="480"/>
                  </a:cubicBezTo>
                  <a:cubicBezTo>
                    <a:pt x="1" y="519"/>
                    <a:pt x="1" y="596"/>
                    <a:pt x="1" y="634"/>
                  </a:cubicBezTo>
                  <a:cubicBezTo>
                    <a:pt x="1" y="673"/>
                    <a:pt x="1" y="711"/>
                    <a:pt x="39" y="750"/>
                  </a:cubicBezTo>
                  <a:cubicBezTo>
                    <a:pt x="39" y="788"/>
                    <a:pt x="39" y="827"/>
                    <a:pt x="78" y="865"/>
                  </a:cubicBezTo>
                  <a:cubicBezTo>
                    <a:pt x="78" y="904"/>
                    <a:pt x="116" y="942"/>
                    <a:pt x="155" y="981"/>
                  </a:cubicBezTo>
                  <a:cubicBezTo>
                    <a:pt x="193" y="1019"/>
                    <a:pt x="232" y="1058"/>
                    <a:pt x="270" y="1096"/>
                  </a:cubicBezTo>
                  <a:cubicBezTo>
                    <a:pt x="347" y="1135"/>
                    <a:pt x="386" y="1135"/>
                    <a:pt x="424" y="1174"/>
                  </a:cubicBezTo>
                  <a:cubicBezTo>
                    <a:pt x="501" y="1174"/>
                    <a:pt x="540" y="1174"/>
                    <a:pt x="578" y="1212"/>
                  </a:cubicBezTo>
                  <a:cubicBezTo>
                    <a:pt x="655" y="1212"/>
                    <a:pt x="694" y="1174"/>
                    <a:pt x="771" y="1174"/>
                  </a:cubicBezTo>
                  <a:lnTo>
                    <a:pt x="810" y="1174"/>
                  </a:lnTo>
                  <a:cubicBezTo>
                    <a:pt x="848" y="1135"/>
                    <a:pt x="887" y="1135"/>
                    <a:pt x="925" y="1135"/>
                  </a:cubicBezTo>
                  <a:cubicBezTo>
                    <a:pt x="925" y="1096"/>
                    <a:pt x="964" y="1058"/>
                    <a:pt x="1002" y="1058"/>
                  </a:cubicBezTo>
                  <a:cubicBezTo>
                    <a:pt x="1002" y="1058"/>
                    <a:pt x="1041" y="1019"/>
                    <a:pt x="1041" y="1019"/>
                  </a:cubicBezTo>
                  <a:cubicBezTo>
                    <a:pt x="1079" y="981"/>
                    <a:pt x="1118" y="942"/>
                    <a:pt x="1118" y="904"/>
                  </a:cubicBezTo>
                  <a:cubicBezTo>
                    <a:pt x="1156" y="827"/>
                    <a:pt x="1195" y="788"/>
                    <a:pt x="1195" y="750"/>
                  </a:cubicBezTo>
                  <a:cubicBezTo>
                    <a:pt x="1195" y="673"/>
                    <a:pt x="1195" y="634"/>
                    <a:pt x="1195" y="557"/>
                  </a:cubicBezTo>
                  <a:cubicBezTo>
                    <a:pt x="1195" y="519"/>
                    <a:pt x="1195" y="480"/>
                    <a:pt x="1195" y="403"/>
                  </a:cubicBezTo>
                  <a:cubicBezTo>
                    <a:pt x="1156" y="326"/>
                    <a:pt x="1118" y="287"/>
                    <a:pt x="1079" y="210"/>
                  </a:cubicBezTo>
                  <a:cubicBezTo>
                    <a:pt x="1041" y="172"/>
                    <a:pt x="1002" y="133"/>
                    <a:pt x="964" y="95"/>
                  </a:cubicBezTo>
                  <a:cubicBezTo>
                    <a:pt x="925" y="56"/>
                    <a:pt x="848" y="56"/>
                    <a:pt x="810" y="18"/>
                  </a:cubicBezTo>
                  <a:lnTo>
                    <a:pt x="578" y="18"/>
                  </a:lnTo>
                  <a:cubicBezTo>
                    <a:pt x="553" y="18"/>
                    <a:pt x="527" y="1"/>
                    <a:pt x="50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13"/>
          <p:cNvGrpSpPr/>
          <p:nvPr/>
        </p:nvGrpSpPr>
        <p:grpSpPr>
          <a:xfrm>
            <a:off x="7930550" y="793700"/>
            <a:ext cx="443075" cy="404550"/>
            <a:chOff x="3671775" y="2266575"/>
            <a:chExt cx="443075" cy="404550"/>
          </a:xfrm>
        </p:grpSpPr>
        <p:sp>
          <p:nvSpPr>
            <p:cNvPr id="986" name="Google Shape;986;p13"/>
            <p:cNvSpPr/>
            <p:nvPr/>
          </p:nvSpPr>
          <p:spPr>
            <a:xfrm>
              <a:off x="3671775" y="2270925"/>
              <a:ext cx="443075" cy="393625"/>
            </a:xfrm>
            <a:custGeom>
              <a:avLst/>
              <a:gdLst/>
              <a:ahLst/>
              <a:cxnLst/>
              <a:rect l="l" t="t" r="r" b="b"/>
              <a:pathLst>
                <a:path w="17723" h="15745" extrusionOk="0">
                  <a:moveTo>
                    <a:pt x="10056" y="0"/>
                  </a:moveTo>
                  <a:cubicBezTo>
                    <a:pt x="9719" y="0"/>
                    <a:pt x="9382" y="173"/>
                    <a:pt x="9208" y="520"/>
                  </a:cubicBezTo>
                  <a:lnTo>
                    <a:pt x="9170" y="636"/>
                  </a:lnTo>
                  <a:cubicBezTo>
                    <a:pt x="9068" y="819"/>
                    <a:pt x="8881" y="916"/>
                    <a:pt x="8698" y="916"/>
                  </a:cubicBezTo>
                  <a:cubicBezTo>
                    <a:pt x="8534" y="916"/>
                    <a:pt x="8375" y="838"/>
                    <a:pt x="8284" y="674"/>
                  </a:cubicBezTo>
                  <a:cubicBezTo>
                    <a:pt x="8102" y="351"/>
                    <a:pt x="7783" y="187"/>
                    <a:pt x="7464" y="187"/>
                  </a:cubicBezTo>
                  <a:cubicBezTo>
                    <a:pt x="7175" y="187"/>
                    <a:pt x="6887" y="322"/>
                    <a:pt x="6704" y="597"/>
                  </a:cubicBezTo>
                  <a:cubicBezTo>
                    <a:pt x="6242" y="1329"/>
                    <a:pt x="5934" y="2138"/>
                    <a:pt x="5856" y="3024"/>
                  </a:cubicBezTo>
                  <a:cubicBezTo>
                    <a:pt x="5779" y="3641"/>
                    <a:pt x="5856" y="4296"/>
                    <a:pt x="6011" y="4912"/>
                  </a:cubicBezTo>
                  <a:cubicBezTo>
                    <a:pt x="5285" y="4549"/>
                    <a:pt x="4447" y="4356"/>
                    <a:pt x="3617" y="4356"/>
                  </a:cubicBezTo>
                  <a:cubicBezTo>
                    <a:pt x="3477" y="4356"/>
                    <a:pt x="3337" y="4362"/>
                    <a:pt x="3198" y="4373"/>
                  </a:cubicBezTo>
                  <a:cubicBezTo>
                    <a:pt x="2351" y="4450"/>
                    <a:pt x="1503" y="4758"/>
                    <a:pt x="771" y="5220"/>
                  </a:cubicBezTo>
                  <a:cubicBezTo>
                    <a:pt x="232" y="5606"/>
                    <a:pt x="270" y="6453"/>
                    <a:pt x="848" y="6800"/>
                  </a:cubicBezTo>
                  <a:cubicBezTo>
                    <a:pt x="1195" y="7031"/>
                    <a:pt x="1156" y="7532"/>
                    <a:pt x="810" y="7686"/>
                  </a:cubicBezTo>
                  <a:lnTo>
                    <a:pt x="694" y="7763"/>
                  </a:lnTo>
                  <a:cubicBezTo>
                    <a:pt x="0" y="8071"/>
                    <a:pt x="0" y="9073"/>
                    <a:pt x="694" y="9458"/>
                  </a:cubicBezTo>
                  <a:cubicBezTo>
                    <a:pt x="1778" y="10000"/>
                    <a:pt x="2997" y="10271"/>
                    <a:pt x="4192" y="10271"/>
                  </a:cubicBezTo>
                  <a:cubicBezTo>
                    <a:pt x="4272" y="10271"/>
                    <a:pt x="4352" y="10270"/>
                    <a:pt x="4431" y="10267"/>
                  </a:cubicBezTo>
                  <a:lnTo>
                    <a:pt x="4431" y="10267"/>
                  </a:lnTo>
                  <a:cubicBezTo>
                    <a:pt x="4315" y="10460"/>
                    <a:pt x="4161" y="10691"/>
                    <a:pt x="4046" y="10922"/>
                  </a:cubicBezTo>
                  <a:cubicBezTo>
                    <a:pt x="3699" y="11731"/>
                    <a:pt x="3545" y="12617"/>
                    <a:pt x="3622" y="13465"/>
                  </a:cubicBezTo>
                  <a:cubicBezTo>
                    <a:pt x="3651" y="13963"/>
                    <a:pt x="4104" y="14305"/>
                    <a:pt x="4573" y="14305"/>
                  </a:cubicBezTo>
                  <a:cubicBezTo>
                    <a:pt x="4721" y="14305"/>
                    <a:pt x="4870" y="14271"/>
                    <a:pt x="5009" y="14197"/>
                  </a:cubicBezTo>
                  <a:cubicBezTo>
                    <a:pt x="5009" y="14158"/>
                    <a:pt x="5047" y="14158"/>
                    <a:pt x="5047" y="14158"/>
                  </a:cubicBezTo>
                  <a:cubicBezTo>
                    <a:pt x="5126" y="14115"/>
                    <a:pt x="5209" y="14095"/>
                    <a:pt x="5290" y="14095"/>
                  </a:cubicBezTo>
                  <a:cubicBezTo>
                    <a:pt x="5563" y="14095"/>
                    <a:pt x="5809" y="14323"/>
                    <a:pt x="5779" y="14621"/>
                  </a:cubicBezTo>
                  <a:lnTo>
                    <a:pt x="5779" y="14736"/>
                  </a:lnTo>
                  <a:cubicBezTo>
                    <a:pt x="5751" y="15335"/>
                    <a:pt x="6208" y="15744"/>
                    <a:pt x="6713" y="15744"/>
                  </a:cubicBezTo>
                  <a:cubicBezTo>
                    <a:pt x="6890" y="15744"/>
                    <a:pt x="7073" y="15694"/>
                    <a:pt x="7243" y="15584"/>
                  </a:cubicBezTo>
                  <a:cubicBezTo>
                    <a:pt x="8130" y="15006"/>
                    <a:pt x="8862" y="14197"/>
                    <a:pt x="9439" y="13311"/>
                  </a:cubicBezTo>
                  <a:cubicBezTo>
                    <a:pt x="10248" y="14235"/>
                    <a:pt x="11250" y="14929"/>
                    <a:pt x="12367" y="15391"/>
                  </a:cubicBezTo>
                  <a:cubicBezTo>
                    <a:pt x="12490" y="15443"/>
                    <a:pt x="12612" y="15466"/>
                    <a:pt x="12731" y="15466"/>
                  </a:cubicBezTo>
                  <a:cubicBezTo>
                    <a:pt x="13318" y="15466"/>
                    <a:pt x="13799" y="14884"/>
                    <a:pt x="13639" y="14274"/>
                  </a:cubicBezTo>
                  <a:lnTo>
                    <a:pt x="13600" y="14158"/>
                  </a:lnTo>
                  <a:cubicBezTo>
                    <a:pt x="13503" y="13833"/>
                    <a:pt x="13735" y="13507"/>
                    <a:pt x="14042" y="13507"/>
                  </a:cubicBezTo>
                  <a:cubicBezTo>
                    <a:pt x="14098" y="13507"/>
                    <a:pt x="14157" y="13518"/>
                    <a:pt x="14217" y="13542"/>
                  </a:cubicBezTo>
                  <a:lnTo>
                    <a:pt x="14255" y="13542"/>
                  </a:lnTo>
                  <a:cubicBezTo>
                    <a:pt x="14341" y="13569"/>
                    <a:pt x="14429" y="13582"/>
                    <a:pt x="14516" y="13582"/>
                  </a:cubicBezTo>
                  <a:cubicBezTo>
                    <a:pt x="15050" y="13582"/>
                    <a:pt x="15549" y="13104"/>
                    <a:pt x="15450" y="12540"/>
                  </a:cubicBezTo>
                  <a:cubicBezTo>
                    <a:pt x="15334" y="11693"/>
                    <a:pt x="14987" y="10845"/>
                    <a:pt x="14486" y="10152"/>
                  </a:cubicBezTo>
                  <a:cubicBezTo>
                    <a:pt x="14371" y="9998"/>
                    <a:pt x="14217" y="9843"/>
                    <a:pt x="14063" y="9689"/>
                  </a:cubicBezTo>
                  <a:cubicBezTo>
                    <a:pt x="15103" y="9612"/>
                    <a:pt x="16104" y="9343"/>
                    <a:pt x="16991" y="8880"/>
                  </a:cubicBezTo>
                  <a:cubicBezTo>
                    <a:pt x="17684" y="8534"/>
                    <a:pt x="17723" y="7532"/>
                    <a:pt x="16991" y="7185"/>
                  </a:cubicBezTo>
                  <a:lnTo>
                    <a:pt x="16875" y="7147"/>
                  </a:lnTo>
                  <a:cubicBezTo>
                    <a:pt x="16528" y="6993"/>
                    <a:pt x="16528" y="6453"/>
                    <a:pt x="16836" y="6261"/>
                  </a:cubicBezTo>
                  <a:lnTo>
                    <a:pt x="16875" y="6261"/>
                  </a:lnTo>
                  <a:cubicBezTo>
                    <a:pt x="17453" y="5914"/>
                    <a:pt x="17491" y="5066"/>
                    <a:pt x="16952" y="4681"/>
                  </a:cubicBezTo>
                  <a:cubicBezTo>
                    <a:pt x="16220" y="4219"/>
                    <a:pt x="15372" y="3910"/>
                    <a:pt x="14525" y="3833"/>
                  </a:cubicBezTo>
                  <a:cubicBezTo>
                    <a:pt x="14386" y="3822"/>
                    <a:pt x="14246" y="3817"/>
                    <a:pt x="14106" y="3817"/>
                  </a:cubicBezTo>
                  <a:cubicBezTo>
                    <a:pt x="13276" y="3817"/>
                    <a:pt x="12438" y="4010"/>
                    <a:pt x="11712" y="4373"/>
                  </a:cubicBezTo>
                  <a:cubicBezTo>
                    <a:pt x="11751" y="3063"/>
                    <a:pt x="11481" y="1714"/>
                    <a:pt x="10903" y="520"/>
                  </a:cubicBezTo>
                  <a:cubicBezTo>
                    <a:pt x="10730" y="173"/>
                    <a:pt x="10393" y="0"/>
                    <a:pt x="1005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3"/>
            <p:cNvSpPr/>
            <p:nvPr/>
          </p:nvSpPr>
          <p:spPr>
            <a:xfrm>
              <a:off x="3671775" y="2266575"/>
              <a:ext cx="443075" cy="404550"/>
            </a:xfrm>
            <a:custGeom>
              <a:avLst/>
              <a:gdLst/>
              <a:ahLst/>
              <a:cxnLst/>
              <a:rect l="l" t="t" r="r" b="b"/>
              <a:pathLst>
                <a:path w="17723" h="16182" fill="none" extrusionOk="0">
                  <a:moveTo>
                    <a:pt x="16991" y="7359"/>
                  </a:moveTo>
                  <a:lnTo>
                    <a:pt x="16875" y="7321"/>
                  </a:lnTo>
                  <a:cubicBezTo>
                    <a:pt x="16528" y="7167"/>
                    <a:pt x="16528" y="6627"/>
                    <a:pt x="16836" y="6435"/>
                  </a:cubicBezTo>
                  <a:cubicBezTo>
                    <a:pt x="16875" y="6435"/>
                    <a:pt x="16875" y="6435"/>
                    <a:pt x="16875" y="6435"/>
                  </a:cubicBezTo>
                  <a:cubicBezTo>
                    <a:pt x="17453" y="6088"/>
                    <a:pt x="17491" y="5240"/>
                    <a:pt x="16952" y="4855"/>
                  </a:cubicBezTo>
                  <a:cubicBezTo>
                    <a:pt x="16220" y="4393"/>
                    <a:pt x="15372" y="4084"/>
                    <a:pt x="14525" y="4007"/>
                  </a:cubicBezTo>
                  <a:cubicBezTo>
                    <a:pt x="13562" y="3930"/>
                    <a:pt x="12560" y="4123"/>
                    <a:pt x="11712" y="4547"/>
                  </a:cubicBezTo>
                  <a:cubicBezTo>
                    <a:pt x="11751" y="3237"/>
                    <a:pt x="11481" y="1888"/>
                    <a:pt x="10903" y="694"/>
                  </a:cubicBezTo>
                  <a:cubicBezTo>
                    <a:pt x="10557" y="1"/>
                    <a:pt x="9555" y="1"/>
                    <a:pt x="9208" y="694"/>
                  </a:cubicBezTo>
                  <a:lnTo>
                    <a:pt x="9170" y="810"/>
                  </a:lnTo>
                  <a:cubicBezTo>
                    <a:pt x="8977" y="1156"/>
                    <a:pt x="8476" y="1195"/>
                    <a:pt x="8284" y="848"/>
                  </a:cubicBezTo>
                  <a:cubicBezTo>
                    <a:pt x="8284" y="848"/>
                    <a:pt x="8284" y="848"/>
                    <a:pt x="8284" y="848"/>
                  </a:cubicBezTo>
                  <a:cubicBezTo>
                    <a:pt x="7937" y="232"/>
                    <a:pt x="7089" y="193"/>
                    <a:pt x="6704" y="771"/>
                  </a:cubicBezTo>
                  <a:cubicBezTo>
                    <a:pt x="6242" y="1503"/>
                    <a:pt x="5934" y="2312"/>
                    <a:pt x="5856" y="3198"/>
                  </a:cubicBezTo>
                  <a:cubicBezTo>
                    <a:pt x="5779" y="3815"/>
                    <a:pt x="5856" y="4470"/>
                    <a:pt x="6011" y="5086"/>
                  </a:cubicBezTo>
                  <a:cubicBezTo>
                    <a:pt x="5163" y="4662"/>
                    <a:pt x="4161" y="4470"/>
                    <a:pt x="3198" y="4547"/>
                  </a:cubicBezTo>
                  <a:cubicBezTo>
                    <a:pt x="2351" y="4624"/>
                    <a:pt x="1503" y="4932"/>
                    <a:pt x="771" y="5394"/>
                  </a:cubicBezTo>
                  <a:cubicBezTo>
                    <a:pt x="232" y="5780"/>
                    <a:pt x="270" y="6627"/>
                    <a:pt x="848" y="6974"/>
                  </a:cubicBezTo>
                  <a:cubicBezTo>
                    <a:pt x="848" y="6974"/>
                    <a:pt x="848" y="6974"/>
                    <a:pt x="848" y="6974"/>
                  </a:cubicBezTo>
                  <a:cubicBezTo>
                    <a:pt x="1195" y="7205"/>
                    <a:pt x="1156" y="7706"/>
                    <a:pt x="810" y="7860"/>
                  </a:cubicBezTo>
                  <a:lnTo>
                    <a:pt x="694" y="7937"/>
                  </a:lnTo>
                  <a:cubicBezTo>
                    <a:pt x="0" y="8245"/>
                    <a:pt x="0" y="9247"/>
                    <a:pt x="694" y="9632"/>
                  </a:cubicBezTo>
                  <a:cubicBezTo>
                    <a:pt x="1850" y="10210"/>
                    <a:pt x="3160" y="10480"/>
                    <a:pt x="4431" y="10441"/>
                  </a:cubicBezTo>
                  <a:cubicBezTo>
                    <a:pt x="4315" y="10634"/>
                    <a:pt x="4161" y="10865"/>
                    <a:pt x="4046" y="11096"/>
                  </a:cubicBezTo>
                  <a:cubicBezTo>
                    <a:pt x="3699" y="11905"/>
                    <a:pt x="3545" y="12791"/>
                    <a:pt x="3622" y="13639"/>
                  </a:cubicBezTo>
                  <a:cubicBezTo>
                    <a:pt x="3660" y="14294"/>
                    <a:pt x="4431" y="14679"/>
                    <a:pt x="5009" y="14371"/>
                  </a:cubicBezTo>
                  <a:cubicBezTo>
                    <a:pt x="5009" y="14332"/>
                    <a:pt x="5047" y="14332"/>
                    <a:pt x="5047" y="14332"/>
                  </a:cubicBezTo>
                  <a:cubicBezTo>
                    <a:pt x="5394" y="14140"/>
                    <a:pt x="5818" y="14409"/>
                    <a:pt x="5779" y="14795"/>
                  </a:cubicBezTo>
                  <a:lnTo>
                    <a:pt x="5779" y="14910"/>
                  </a:lnTo>
                  <a:cubicBezTo>
                    <a:pt x="5741" y="15719"/>
                    <a:pt x="6588" y="16182"/>
                    <a:pt x="7243" y="15758"/>
                  </a:cubicBezTo>
                  <a:cubicBezTo>
                    <a:pt x="8130" y="15180"/>
                    <a:pt x="8862" y="14371"/>
                    <a:pt x="9439" y="13485"/>
                  </a:cubicBezTo>
                  <a:cubicBezTo>
                    <a:pt x="10248" y="14409"/>
                    <a:pt x="11250" y="15103"/>
                    <a:pt x="12367" y="15565"/>
                  </a:cubicBezTo>
                  <a:cubicBezTo>
                    <a:pt x="13099" y="15873"/>
                    <a:pt x="13831" y="15180"/>
                    <a:pt x="13639" y="14448"/>
                  </a:cubicBezTo>
                  <a:lnTo>
                    <a:pt x="13600" y="14332"/>
                  </a:lnTo>
                  <a:cubicBezTo>
                    <a:pt x="13485" y="13947"/>
                    <a:pt x="13831" y="13562"/>
                    <a:pt x="14217" y="13716"/>
                  </a:cubicBezTo>
                  <a:cubicBezTo>
                    <a:pt x="14217" y="13716"/>
                    <a:pt x="14255" y="13716"/>
                    <a:pt x="14255" y="13716"/>
                  </a:cubicBezTo>
                  <a:cubicBezTo>
                    <a:pt x="14872" y="13909"/>
                    <a:pt x="15565" y="13369"/>
                    <a:pt x="15450" y="12714"/>
                  </a:cubicBezTo>
                  <a:cubicBezTo>
                    <a:pt x="15334" y="11867"/>
                    <a:pt x="14987" y="11019"/>
                    <a:pt x="14486" y="10326"/>
                  </a:cubicBezTo>
                  <a:cubicBezTo>
                    <a:pt x="14371" y="10172"/>
                    <a:pt x="14217" y="10017"/>
                    <a:pt x="14063" y="9863"/>
                  </a:cubicBezTo>
                  <a:cubicBezTo>
                    <a:pt x="15103" y="9786"/>
                    <a:pt x="16104" y="9517"/>
                    <a:pt x="16991" y="9054"/>
                  </a:cubicBezTo>
                  <a:cubicBezTo>
                    <a:pt x="17684" y="8708"/>
                    <a:pt x="17723" y="7706"/>
                    <a:pt x="16991" y="735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3884625" y="2418750"/>
              <a:ext cx="30850" cy="29900"/>
            </a:xfrm>
            <a:custGeom>
              <a:avLst/>
              <a:gdLst/>
              <a:ahLst/>
              <a:cxnLst/>
              <a:rect l="l" t="t" r="r" b="b"/>
              <a:pathLst>
                <a:path w="1234" h="1196" extrusionOk="0">
                  <a:moveTo>
                    <a:pt x="463" y="1"/>
                  </a:moveTo>
                  <a:cubicBezTo>
                    <a:pt x="386" y="1"/>
                    <a:pt x="348" y="39"/>
                    <a:pt x="309" y="78"/>
                  </a:cubicBezTo>
                  <a:cubicBezTo>
                    <a:pt x="270" y="116"/>
                    <a:pt x="193" y="116"/>
                    <a:pt x="193" y="193"/>
                  </a:cubicBezTo>
                  <a:cubicBezTo>
                    <a:pt x="155" y="232"/>
                    <a:pt x="116" y="270"/>
                    <a:pt x="78" y="309"/>
                  </a:cubicBezTo>
                  <a:cubicBezTo>
                    <a:pt x="78" y="348"/>
                    <a:pt x="39" y="425"/>
                    <a:pt x="39" y="463"/>
                  </a:cubicBezTo>
                  <a:cubicBezTo>
                    <a:pt x="1" y="502"/>
                    <a:pt x="1" y="579"/>
                    <a:pt x="1" y="617"/>
                  </a:cubicBezTo>
                  <a:cubicBezTo>
                    <a:pt x="1" y="656"/>
                    <a:pt x="39" y="694"/>
                    <a:pt x="39" y="733"/>
                  </a:cubicBezTo>
                  <a:cubicBezTo>
                    <a:pt x="39" y="771"/>
                    <a:pt x="39" y="810"/>
                    <a:pt x="78" y="848"/>
                  </a:cubicBezTo>
                  <a:cubicBezTo>
                    <a:pt x="78" y="887"/>
                    <a:pt x="116" y="964"/>
                    <a:pt x="155" y="1002"/>
                  </a:cubicBezTo>
                  <a:cubicBezTo>
                    <a:pt x="193" y="1041"/>
                    <a:pt x="232" y="1080"/>
                    <a:pt x="309" y="1080"/>
                  </a:cubicBezTo>
                  <a:cubicBezTo>
                    <a:pt x="348" y="1118"/>
                    <a:pt x="386" y="1157"/>
                    <a:pt x="425" y="1157"/>
                  </a:cubicBezTo>
                  <a:cubicBezTo>
                    <a:pt x="502" y="1195"/>
                    <a:pt x="540" y="1195"/>
                    <a:pt x="617" y="1195"/>
                  </a:cubicBezTo>
                  <a:cubicBezTo>
                    <a:pt x="656" y="1195"/>
                    <a:pt x="694" y="1195"/>
                    <a:pt x="771" y="1157"/>
                  </a:cubicBezTo>
                  <a:lnTo>
                    <a:pt x="810" y="1157"/>
                  </a:lnTo>
                  <a:cubicBezTo>
                    <a:pt x="848" y="1157"/>
                    <a:pt x="887" y="1118"/>
                    <a:pt x="925" y="1118"/>
                  </a:cubicBezTo>
                  <a:cubicBezTo>
                    <a:pt x="964" y="1080"/>
                    <a:pt x="964" y="1080"/>
                    <a:pt x="1002" y="1041"/>
                  </a:cubicBezTo>
                  <a:cubicBezTo>
                    <a:pt x="1002" y="1041"/>
                    <a:pt x="1041" y="1002"/>
                    <a:pt x="1041" y="1002"/>
                  </a:cubicBezTo>
                  <a:cubicBezTo>
                    <a:pt x="1080" y="964"/>
                    <a:pt x="1118" y="925"/>
                    <a:pt x="1157" y="887"/>
                  </a:cubicBezTo>
                  <a:cubicBezTo>
                    <a:pt x="1157" y="848"/>
                    <a:pt x="1195" y="771"/>
                    <a:pt x="1195" y="733"/>
                  </a:cubicBezTo>
                  <a:cubicBezTo>
                    <a:pt x="1195" y="656"/>
                    <a:pt x="1234" y="617"/>
                    <a:pt x="1234" y="579"/>
                  </a:cubicBezTo>
                  <a:cubicBezTo>
                    <a:pt x="1195" y="502"/>
                    <a:pt x="1195" y="463"/>
                    <a:pt x="1195" y="386"/>
                  </a:cubicBezTo>
                  <a:cubicBezTo>
                    <a:pt x="1157" y="309"/>
                    <a:pt x="1118" y="270"/>
                    <a:pt x="1080" y="193"/>
                  </a:cubicBezTo>
                  <a:cubicBezTo>
                    <a:pt x="1041" y="155"/>
                    <a:pt x="1002" y="116"/>
                    <a:pt x="964" y="78"/>
                  </a:cubicBezTo>
                  <a:cubicBezTo>
                    <a:pt x="925" y="78"/>
                    <a:pt x="848" y="39"/>
                    <a:pt x="810" y="39"/>
                  </a:cubicBezTo>
                  <a:cubicBezTo>
                    <a:pt x="771" y="1"/>
                    <a:pt x="694" y="1"/>
                    <a:pt x="65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3"/>
            <p:cNvSpPr/>
            <p:nvPr/>
          </p:nvSpPr>
          <p:spPr>
            <a:xfrm>
              <a:off x="3841300" y="2452700"/>
              <a:ext cx="29875" cy="30075"/>
            </a:xfrm>
            <a:custGeom>
              <a:avLst/>
              <a:gdLst/>
              <a:ahLst/>
              <a:cxnLst/>
              <a:rect l="l" t="t" r="r" b="b"/>
              <a:pathLst>
                <a:path w="1195" h="1203" extrusionOk="0">
                  <a:moveTo>
                    <a:pt x="515" y="1"/>
                  </a:moveTo>
                  <a:cubicBezTo>
                    <a:pt x="491" y="1"/>
                    <a:pt x="462" y="10"/>
                    <a:pt x="424" y="30"/>
                  </a:cubicBezTo>
                  <a:cubicBezTo>
                    <a:pt x="385" y="30"/>
                    <a:pt x="347" y="68"/>
                    <a:pt x="270" y="68"/>
                  </a:cubicBezTo>
                  <a:cubicBezTo>
                    <a:pt x="231" y="107"/>
                    <a:pt x="193" y="145"/>
                    <a:pt x="154" y="184"/>
                  </a:cubicBezTo>
                  <a:cubicBezTo>
                    <a:pt x="116" y="222"/>
                    <a:pt x="77" y="261"/>
                    <a:pt x="77" y="338"/>
                  </a:cubicBezTo>
                  <a:cubicBezTo>
                    <a:pt x="39" y="376"/>
                    <a:pt x="39" y="415"/>
                    <a:pt x="0" y="492"/>
                  </a:cubicBezTo>
                  <a:cubicBezTo>
                    <a:pt x="0" y="531"/>
                    <a:pt x="0" y="569"/>
                    <a:pt x="0" y="646"/>
                  </a:cubicBezTo>
                  <a:cubicBezTo>
                    <a:pt x="0" y="685"/>
                    <a:pt x="0" y="723"/>
                    <a:pt x="0" y="762"/>
                  </a:cubicBezTo>
                  <a:cubicBezTo>
                    <a:pt x="39" y="800"/>
                    <a:pt x="39" y="839"/>
                    <a:pt x="77" y="877"/>
                  </a:cubicBezTo>
                  <a:cubicBezTo>
                    <a:pt x="77" y="916"/>
                    <a:pt x="116" y="954"/>
                    <a:pt x="154" y="993"/>
                  </a:cubicBezTo>
                  <a:cubicBezTo>
                    <a:pt x="193" y="1031"/>
                    <a:pt x="231" y="1070"/>
                    <a:pt x="270" y="1108"/>
                  </a:cubicBezTo>
                  <a:cubicBezTo>
                    <a:pt x="308" y="1147"/>
                    <a:pt x="385" y="1147"/>
                    <a:pt x="424" y="1186"/>
                  </a:cubicBezTo>
                  <a:lnTo>
                    <a:pt x="578" y="1186"/>
                  </a:lnTo>
                  <a:cubicBezTo>
                    <a:pt x="604" y="1198"/>
                    <a:pt x="625" y="1203"/>
                    <a:pt x="644" y="1203"/>
                  </a:cubicBezTo>
                  <a:cubicBezTo>
                    <a:pt x="681" y="1203"/>
                    <a:pt x="706" y="1186"/>
                    <a:pt x="732" y="1186"/>
                  </a:cubicBezTo>
                  <a:lnTo>
                    <a:pt x="809" y="1186"/>
                  </a:lnTo>
                  <a:cubicBezTo>
                    <a:pt x="848" y="1147"/>
                    <a:pt x="886" y="1147"/>
                    <a:pt x="886" y="1108"/>
                  </a:cubicBezTo>
                  <a:cubicBezTo>
                    <a:pt x="925" y="1108"/>
                    <a:pt x="963" y="1070"/>
                    <a:pt x="1002" y="1070"/>
                  </a:cubicBezTo>
                  <a:cubicBezTo>
                    <a:pt x="1002" y="1031"/>
                    <a:pt x="1002" y="1031"/>
                    <a:pt x="1040" y="1031"/>
                  </a:cubicBezTo>
                  <a:cubicBezTo>
                    <a:pt x="1079" y="993"/>
                    <a:pt x="1117" y="954"/>
                    <a:pt x="1117" y="877"/>
                  </a:cubicBezTo>
                  <a:cubicBezTo>
                    <a:pt x="1156" y="839"/>
                    <a:pt x="1156" y="800"/>
                    <a:pt x="1194" y="723"/>
                  </a:cubicBezTo>
                  <a:cubicBezTo>
                    <a:pt x="1194" y="685"/>
                    <a:pt x="1194" y="646"/>
                    <a:pt x="1194" y="569"/>
                  </a:cubicBezTo>
                  <a:cubicBezTo>
                    <a:pt x="1194" y="531"/>
                    <a:pt x="1194" y="454"/>
                    <a:pt x="1194" y="415"/>
                  </a:cubicBezTo>
                  <a:cubicBezTo>
                    <a:pt x="1156" y="338"/>
                    <a:pt x="1117" y="261"/>
                    <a:pt x="1079" y="222"/>
                  </a:cubicBezTo>
                  <a:cubicBezTo>
                    <a:pt x="1040" y="184"/>
                    <a:pt x="1002" y="145"/>
                    <a:pt x="925" y="107"/>
                  </a:cubicBezTo>
                  <a:cubicBezTo>
                    <a:pt x="886" y="68"/>
                    <a:pt x="848" y="68"/>
                    <a:pt x="809" y="30"/>
                  </a:cubicBezTo>
                  <a:lnTo>
                    <a:pt x="578" y="30"/>
                  </a:lnTo>
                  <a:cubicBezTo>
                    <a:pt x="559" y="10"/>
                    <a:pt x="539" y="1"/>
                    <a:pt x="51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3"/>
            <p:cNvSpPr/>
            <p:nvPr/>
          </p:nvSpPr>
          <p:spPr>
            <a:xfrm>
              <a:off x="3862475" y="2497300"/>
              <a:ext cx="30850" cy="30325"/>
            </a:xfrm>
            <a:custGeom>
              <a:avLst/>
              <a:gdLst/>
              <a:ahLst/>
              <a:cxnLst/>
              <a:rect l="l" t="t" r="r" b="b"/>
              <a:pathLst>
                <a:path w="1234" h="1213" extrusionOk="0">
                  <a:moveTo>
                    <a:pt x="503" y="1"/>
                  </a:moveTo>
                  <a:cubicBezTo>
                    <a:pt x="489" y="1"/>
                    <a:pt x="476" y="5"/>
                    <a:pt x="463" y="18"/>
                  </a:cubicBezTo>
                  <a:cubicBezTo>
                    <a:pt x="386" y="18"/>
                    <a:pt x="347" y="56"/>
                    <a:pt x="309" y="95"/>
                  </a:cubicBezTo>
                  <a:cubicBezTo>
                    <a:pt x="270" y="95"/>
                    <a:pt x="232" y="134"/>
                    <a:pt x="193" y="172"/>
                  </a:cubicBezTo>
                  <a:cubicBezTo>
                    <a:pt x="155" y="211"/>
                    <a:pt x="116" y="288"/>
                    <a:pt x="78" y="326"/>
                  </a:cubicBezTo>
                  <a:cubicBezTo>
                    <a:pt x="78" y="365"/>
                    <a:pt x="39" y="403"/>
                    <a:pt x="39" y="480"/>
                  </a:cubicBezTo>
                  <a:cubicBezTo>
                    <a:pt x="39" y="519"/>
                    <a:pt x="1" y="596"/>
                    <a:pt x="1" y="634"/>
                  </a:cubicBezTo>
                  <a:cubicBezTo>
                    <a:pt x="39" y="673"/>
                    <a:pt x="39" y="711"/>
                    <a:pt x="39" y="750"/>
                  </a:cubicBezTo>
                  <a:cubicBezTo>
                    <a:pt x="39" y="788"/>
                    <a:pt x="78" y="827"/>
                    <a:pt x="78" y="866"/>
                  </a:cubicBezTo>
                  <a:cubicBezTo>
                    <a:pt x="116" y="904"/>
                    <a:pt x="155" y="943"/>
                    <a:pt x="155" y="981"/>
                  </a:cubicBezTo>
                  <a:cubicBezTo>
                    <a:pt x="193" y="1058"/>
                    <a:pt x="270" y="1058"/>
                    <a:pt x="309" y="1097"/>
                  </a:cubicBezTo>
                  <a:cubicBezTo>
                    <a:pt x="347" y="1135"/>
                    <a:pt x="386" y="1135"/>
                    <a:pt x="463" y="1174"/>
                  </a:cubicBezTo>
                  <a:cubicBezTo>
                    <a:pt x="502" y="1174"/>
                    <a:pt x="540" y="1212"/>
                    <a:pt x="617" y="1212"/>
                  </a:cubicBezTo>
                  <a:cubicBezTo>
                    <a:pt x="656" y="1212"/>
                    <a:pt x="733" y="1174"/>
                    <a:pt x="771" y="1174"/>
                  </a:cubicBezTo>
                  <a:lnTo>
                    <a:pt x="810" y="1174"/>
                  </a:lnTo>
                  <a:cubicBezTo>
                    <a:pt x="848" y="1135"/>
                    <a:pt x="887" y="1135"/>
                    <a:pt x="925" y="1135"/>
                  </a:cubicBezTo>
                  <a:cubicBezTo>
                    <a:pt x="964" y="1097"/>
                    <a:pt x="1002" y="1058"/>
                    <a:pt x="1002" y="1058"/>
                  </a:cubicBezTo>
                  <a:cubicBezTo>
                    <a:pt x="1041" y="1058"/>
                    <a:pt x="1041" y="1020"/>
                    <a:pt x="1041" y="1020"/>
                  </a:cubicBezTo>
                  <a:cubicBezTo>
                    <a:pt x="1079" y="981"/>
                    <a:pt x="1118" y="943"/>
                    <a:pt x="1156" y="904"/>
                  </a:cubicBezTo>
                  <a:cubicBezTo>
                    <a:pt x="1156" y="827"/>
                    <a:pt x="1195" y="788"/>
                    <a:pt x="1195" y="750"/>
                  </a:cubicBezTo>
                  <a:cubicBezTo>
                    <a:pt x="1234" y="673"/>
                    <a:pt x="1234" y="634"/>
                    <a:pt x="1234" y="557"/>
                  </a:cubicBezTo>
                  <a:cubicBezTo>
                    <a:pt x="1234" y="519"/>
                    <a:pt x="1195" y="480"/>
                    <a:pt x="1195" y="403"/>
                  </a:cubicBezTo>
                  <a:cubicBezTo>
                    <a:pt x="1156" y="326"/>
                    <a:pt x="1118" y="288"/>
                    <a:pt x="1079" y="211"/>
                  </a:cubicBezTo>
                  <a:cubicBezTo>
                    <a:pt x="1041" y="172"/>
                    <a:pt x="1002" y="134"/>
                    <a:pt x="964" y="95"/>
                  </a:cubicBezTo>
                  <a:cubicBezTo>
                    <a:pt x="925" y="56"/>
                    <a:pt x="848" y="56"/>
                    <a:pt x="810" y="18"/>
                  </a:cubicBezTo>
                  <a:lnTo>
                    <a:pt x="617" y="18"/>
                  </a:lnTo>
                  <a:cubicBezTo>
                    <a:pt x="566" y="18"/>
                    <a:pt x="532" y="1"/>
                    <a:pt x="50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3"/>
            <p:cNvSpPr/>
            <p:nvPr/>
          </p:nvSpPr>
          <p:spPr>
            <a:xfrm>
              <a:off x="3914500" y="2497725"/>
              <a:ext cx="30825" cy="29900"/>
            </a:xfrm>
            <a:custGeom>
              <a:avLst/>
              <a:gdLst/>
              <a:ahLst/>
              <a:cxnLst/>
              <a:rect l="l" t="t" r="r" b="b"/>
              <a:pathLst>
                <a:path w="1233" h="1196" extrusionOk="0">
                  <a:moveTo>
                    <a:pt x="462" y="1"/>
                  </a:moveTo>
                  <a:cubicBezTo>
                    <a:pt x="385" y="1"/>
                    <a:pt x="347" y="39"/>
                    <a:pt x="308" y="78"/>
                  </a:cubicBezTo>
                  <a:cubicBezTo>
                    <a:pt x="270" y="78"/>
                    <a:pt x="231" y="117"/>
                    <a:pt x="193" y="155"/>
                  </a:cubicBezTo>
                  <a:cubicBezTo>
                    <a:pt x="154" y="194"/>
                    <a:pt x="116" y="271"/>
                    <a:pt x="77" y="309"/>
                  </a:cubicBezTo>
                  <a:cubicBezTo>
                    <a:pt x="77" y="348"/>
                    <a:pt x="39" y="386"/>
                    <a:pt x="39" y="463"/>
                  </a:cubicBezTo>
                  <a:cubicBezTo>
                    <a:pt x="39" y="502"/>
                    <a:pt x="0" y="579"/>
                    <a:pt x="0" y="617"/>
                  </a:cubicBezTo>
                  <a:cubicBezTo>
                    <a:pt x="39" y="656"/>
                    <a:pt x="39" y="694"/>
                    <a:pt x="39" y="733"/>
                  </a:cubicBezTo>
                  <a:cubicBezTo>
                    <a:pt x="39" y="771"/>
                    <a:pt x="77" y="810"/>
                    <a:pt x="77" y="849"/>
                  </a:cubicBezTo>
                  <a:cubicBezTo>
                    <a:pt x="116" y="887"/>
                    <a:pt x="154" y="964"/>
                    <a:pt x="154" y="1003"/>
                  </a:cubicBezTo>
                  <a:cubicBezTo>
                    <a:pt x="193" y="1041"/>
                    <a:pt x="270" y="1041"/>
                    <a:pt x="308" y="1080"/>
                  </a:cubicBezTo>
                  <a:cubicBezTo>
                    <a:pt x="347" y="1118"/>
                    <a:pt x="385" y="1157"/>
                    <a:pt x="462" y="1157"/>
                  </a:cubicBezTo>
                  <a:cubicBezTo>
                    <a:pt x="501" y="1157"/>
                    <a:pt x="539" y="1195"/>
                    <a:pt x="617" y="1195"/>
                  </a:cubicBezTo>
                  <a:cubicBezTo>
                    <a:pt x="655" y="1195"/>
                    <a:pt x="732" y="1195"/>
                    <a:pt x="771" y="1157"/>
                  </a:cubicBezTo>
                  <a:lnTo>
                    <a:pt x="809" y="1157"/>
                  </a:lnTo>
                  <a:cubicBezTo>
                    <a:pt x="848" y="1157"/>
                    <a:pt x="886" y="1118"/>
                    <a:pt x="925" y="1118"/>
                  </a:cubicBezTo>
                  <a:cubicBezTo>
                    <a:pt x="963" y="1080"/>
                    <a:pt x="1002" y="1080"/>
                    <a:pt x="1002" y="1041"/>
                  </a:cubicBezTo>
                  <a:cubicBezTo>
                    <a:pt x="1040" y="1041"/>
                    <a:pt x="1040" y="1003"/>
                    <a:pt x="1040" y="1003"/>
                  </a:cubicBezTo>
                  <a:cubicBezTo>
                    <a:pt x="1079" y="964"/>
                    <a:pt x="1117" y="926"/>
                    <a:pt x="1156" y="887"/>
                  </a:cubicBezTo>
                  <a:cubicBezTo>
                    <a:pt x="1156" y="849"/>
                    <a:pt x="1194" y="771"/>
                    <a:pt x="1194" y="733"/>
                  </a:cubicBezTo>
                  <a:cubicBezTo>
                    <a:pt x="1194" y="656"/>
                    <a:pt x="1233" y="617"/>
                    <a:pt x="1233" y="579"/>
                  </a:cubicBezTo>
                  <a:cubicBezTo>
                    <a:pt x="1233" y="502"/>
                    <a:pt x="1194" y="463"/>
                    <a:pt x="1194" y="386"/>
                  </a:cubicBezTo>
                  <a:cubicBezTo>
                    <a:pt x="1156" y="309"/>
                    <a:pt x="1117" y="271"/>
                    <a:pt x="1079" y="194"/>
                  </a:cubicBezTo>
                  <a:cubicBezTo>
                    <a:pt x="1040" y="155"/>
                    <a:pt x="1002" y="117"/>
                    <a:pt x="963" y="78"/>
                  </a:cubicBezTo>
                  <a:cubicBezTo>
                    <a:pt x="925" y="78"/>
                    <a:pt x="848" y="39"/>
                    <a:pt x="809" y="39"/>
                  </a:cubicBezTo>
                  <a:cubicBezTo>
                    <a:pt x="771" y="1"/>
                    <a:pt x="694" y="1"/>
                    <a:pt x="65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3929900" y="2453000"/>
              <a:ext cx="29875" cy="30325"/>
            </a:xfrm>
            <a:custGeom>
              <a:avLst/>
              <a:gdLst/>
              <a:ahLst/>
              <a:cxnLst/>
              <a:rect l="l" t="t" r="r" b="b"/>
              <a:pathLst>
                <a:path w="1195" h="1213" extrusionOk="0">
                  <a:moveTo>
                    <a:pt x="501" y="1"/>
                  </a:moveTo>
                  <a:cubicBezTo>
                    <a:pt x="489" y="1"/>
                    <a:pt x="476" y="5"/>
                    <a:pt x="463" y="18"/>
                  </a:cubicBezTo>
                  <a:cubicBezTo>
                    <a:pt x="386" y="18"/>
                    <a:pt x="347" y="56"/>
                    <a:pt x="309" y="95"/>
                  </a:cubicBezTo>
                  <a:cubicBezTo>
                    <a:pt x="232" y="95"/>
                    <a:pt x="193" y="133"/>
                    <a:pt x="155" y="172"/>
                  </a:cubicBezTo>
                  <a:cubicBezTo>
                    <a:pt x="116" y="210"/>
                    <a:pt x="116" y="249"/>
                    <a:pt x="78" y="326"/>
                  </a:cubicBezTo>
                  <a:cubicBezTo>
                    <a:pt x="39" y="364"/>
                    <a:pt x="39" y="403"/>
                    <a:pt x="39" y="480"/>
                  </a:cubicBezTo>
                  <a:cubicBezTo>
                    <a:pt x="1" y="519"/>
                    <a:pt x="1" y="596"/>
                    <a:pt x="1" y="634"/>
                  </a:cubicBezTo>
                  <a:cubicBezTo>
                    <a:pt x="1" y="673"/>
                    <a:pt x="1" y="711"/>
                    <a:pt x="39" y="750"/>
                  </a:cubicBezTo>
                  <a:cubicBezTo>
                    <a:pt x="39" y="788"/>
                    <a:pt x="39" y="827"/>
                    <a:pt x="78" y="865"/>
                  </a:cubicBezTo>
                  <a:cubicBezTo>
                    <a:pt x="78" y="904"/>
                    <a:pt x="116" y="942"/>
                    <a:pt x="155" y="981"/>
                  </a:cubicBezTo>
                  <a:cubicBezTo>
                    <a:pt x="193" y="1019"/>
                    <a:pt x="232" y="1058"/>
                    <a:pt x="270" y="1096"/>
                  </a:cubicBezTo>
                  <a:cubicBezTo>
                    <a:pt x="347" y="1135"/>
                    <a:pt x="386" y="1135"/>
                    <a:pt x="424" y="1174"/>
                  </a:cubicBezTo>
                  <a:cubicBezTo>
                    <a:pt x="501" y="1174"/>
                    <a:pt x="540" y="1174"/>
                    <a:pt x="578" y="1212"/>
                  </a:cubicBezTo>
                  <a:cubicBezTo>
                    <a:pt x="655" y="1212"/>
                    <a:pt x="694" y="1174"/>
                    <a:pt x="771" y="1174"/>
                  </a:cubicBezTo>
                  <a:lnTo>
                    <a:pt x="810" y="1174"/>
                  </a:lnTo>
                  <a:cubicBezTo>
                    <a:pt x="848" y="1135"/>
                    <a:pt x="887" y="1135"/>
                    <a:pt x="925" y="1135"/>
                  </a:cubicBezTo>
                  <a:cubicBezTo>
                    <a:pt x="925" y="1096"/>
                    <a:pt x="964" y="1058"/>
                    <a:pt x="1002" y="1058"/>
                  </a:cubicBezTo>
                  <a:cubicBezTo>
                    <a:pt x="1002" y="1058"/>
                    <a:pt x="1041" y="1019"/>
                    <a:pt x="1041" y="1019"/>
                  </a:cubicBezTo>
                  <a:cubicBezTo>
                    <a:pt x="1079" y="981"/>
                    <a:pt x="1118" y="942"/>
                    <a:pt x="1118" y="904"/>
                  </a:cubicBezTo>
                  <a:cubicBezTo>
                    <a:pt x="1156" y="827"/>
                    <a:pt x="1195" y="788"/>
                    <a:pt x="1195" y="750"/>
                  </a:cubicBezTo>
                  <a:cubicBezTo>
                    <a:pt x="1195" y="673"/>
                    <a:pt x="1195" y="634"/>
                    <a:pt x="1195" y="557"/>
                  </a:cubicBezTo>
                  <a:cubicBezTo>
                    <a:pt x="1195" y="519"/>
                    <a:pt x="1195" y="480"/>
                    <a:pt x="1195" y="403"/>
                  </a:cubicBezTo>
                  <a:cubicBezTo>
                    <a:pt x="1156" y="326"/>
                    <a:pt x="1118" y="287"/>
                    <a:pt x="1079" y="210"/>
                  </a:cubicBezTo>
                  <a:cubicBezTo>
                    <a:pt x="1041" y="172"/>
                    <a:pt x="1002" y="133"/>
                    <a:pt x="964" y="95"/>
                  </a:cubicBezTo>
                  <a:cubicBezTo>
                    <a:pt x="925" y="56"/>
                    <a:pt x="848" y="56"/>
                    <a:pt x="810" y="18"/>
                  </a:cubicBezTo>
                  <a:lnTo>
                    <a:pt x="578" y="18"/>
                  </a:lnTo>
                  <a:cubicBezTo>
                    <a:pt x="553" y="18"/>
                    <a:pt x="527" y="1"/>
                    <a:pt x="50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IG_NUMBER_1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8"/>
          <p:cNvSpPr txBox="1">
            <a:spLocks noGrp="1"/>
          </p:cNvSpPr>
          <p:nvPr>
            <p:ph type="title" hasCustomPrompt="1"/>
          </p:nvPr>
        </p:nvSpPr>
        <p:spPr>
          <a:xfrm>
            <a:off x="1019475" y="1909100"/>
            <a:ext cx="24213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3" name="Google Shape;1123;p18"/>
          <p:cNvSpPr txBox="1">
            <a:spLocks noGrp="1"/>
          </p:cNvSpPr>
          <p:nvPr>
            <p:ph type="subTitle" idx="1"/>
          </p:nvPr>
        </p:nvSpPr>
        <p:spPr>
          <a:xfrm>
            <a:off x="1019475" y="2720802"/>
            <a:ext cx="24213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18"/>
          <p:cNvSpPr txBox="1">
            <a:spLocks noGrp="1"/>
          </p:cNvSpPr>
          <p:nvPr>
            <p:ph type="title" idx="2" hasCustomPrompt="1"/>
          </p:nvPr>
        </p:nvSpPr>
        <p:spPr>
          <a:xfrm>
            <a:off x="5703250" y="1910038"/>
            <a:ext cx="24213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5" name="Google Shape;1125;p18"/>
          <p:cNvSpPr txBox="1">
            <a:spLocks noGrp="1"/>
          </p:cNvSpPr>
          <p:nvPr>
            <p:ph type="subTitle" idx="3"/>
          </p:nvPr>
        </p:nvSpPr>
        <p:spPr>
          <a:xfrm>
            <a:off x="5703250" y="2719863"/>
            <a:ext cx="24213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6" name="Google Shape;1126;p18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27" name="Google Shape;1127;p18"/>
          <p:cNvGrpSpPr/>
          <p:nvPr/>
        </p:nvGrpSpPr>
        <p:grpSpPr>
          <a:xfrm>
            <a:off x="-178" y="4030775"/>
            <a:ext cx="9144308" cy="1323164"/>
            <a:chOff x="228475" y="5769875"/>
            <a:chExt cx="7102375" cy="1027700"/>
          </a:xfrm>
        </p:grpSpPr>
        <p:sp>
          <p:nvSpPr>
            <p:cNvPr id="1128" name="Google Shape;1128;p18"/>
            <p:cNvSpPr/>
            <p:nvPr/>
          </p:nvSpPr>
          <p:spPr>
            <a:xfrm>
              <a:off x="374875" y="5804550"/>
              <a:ext cx="6824975" cy="852400"/>
            </a:xfrm>
            <a:custGeom>
              <a:avLst/>
              <a:gdLst/>
              <a:ahLst/>
              <a:cxnLst/>
              <a:rect l="l" t="t" r="r" b="b"/>
              <a:pathLst>
                <a:path w="272999" h="34096" fill="none" extrusionOk="0">
                  <a:moveTo>
                    <a:pt x="272999" y="34096"/>
                  </a:moveTo>
                  <a:lnTo>
                    <a:pt x="1" y="34096"/>
                  </a:lnTo>
                  <a:lnTo>
                    <a:pt x="1" y="0"/>
                  </a:lnTo>
                  <a:lnTo>
                    <a:pt x="27299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8"/>
            <p:cNvSpPr/>
            <p:nvPr/>
          </p:nvSpPr>
          <p:spPr>
            <a:xfrm>
              <a:off x="228475" y="5855575"/>
              <a:ext cx="7101400" cy="942000"/>
            </a:xfrm>
            <a:custGeom>
              <a:avLst/>
              <a:gdLst/>
              <a:ahLst/>
              <a:cxnLst/>
              <a:rect l="l" t="t" r="r" b="b"/>
              <a:pathLst>
                <a:path w="284056" h="37680" extrusionOk="0">
                  <a:moveTo>
                    <a:pt x="1" y="1"/>
                  </a:moveTo>
                  <a:lnTo>
                    <a:pt x="1" y="37680"/>
                  </a:lnTo>
                  <a:lnTo>
                    <a:pt x="284056" y="37680"/>
                  </a:lnTo>
                  <a:lnTo>
                    <a:pt x="284056" y="1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8"/>
            <p:cNvSpPr/>
            <p:nvPr/>
          </p:nvSpPr>
          <p:spPr>
            <a:xfrm>
              <a:off x="228475" y="5851725"/>
              <a:ext cx="7102375" cy="945850"/>
            </a:xfrm>
            <a:custGeom>
              <a:avLst/>
              <a:gdLst/>
              <a:ahLst/>
              <a:cxnLst/>
              <a:rect l="l" t="t" r="r" b="b"/>
              <a:pathLst>
                <a:path w="284095" h="37834" extrusionOk="0">
                  <a:moveTo>
                    <a:pt x="41840" y="9709"/>
                  </a:moveTo>
                  <a:lnTo>
                    <a:pt x="31014" y="23155"/>
                  </a:lnTo>
                  <a:lnTo>
                    <a:pt x="386" y="23155"/>
                  </a:lnTo>
                  <a:lnTo>
                    <a:pt x="15334" y="9709"/>
                  </a:lnTo>
                  <a:close/>
                  <a:moveTo>
                    <a:pt x="70273" y="9709"/>
                  </a:moveTo>
                  <a:lnTo>
                    <a:pt x="62529" y="23155"/>
                  </a:lnTo>
                  <a:lnTo>
                    <a:pt x="33172" y="23155"/>
                  </a:lnTo>
                  <a:lnTo>
                    <a:pt x="43805" y="9709"/>
                  </a:lnTo>
                  <a:close/>
                  <a:moveTo>
                    <a:pt x="98744" y="9709"/>
                  </a:moveTo>
                  <a:lnTo>
                    <a:pt x="94005" y="23155"/>
                  </a:lnTo>
                  <a:lnTo>
                    <a:pt x="64686" y="23155"/>
                  </a:lnTo>
                  <a:lnTo>
                    <a:pt x="72238" y="9709"/>
                  </a:lnTo>
                  <a:close/>
                  <a:moveTo>
                    <a:pt x="127176" y="9709"/>
                  </a:moveTo>
                  <a:lnTo>
                    <a:pt x="125520" y="23155"/>
                  </a:lnTo>
                  <a:lnTo>
                    <a:pt x="96163" y="23155"/>
                  </a:lnTo>
                  <a:lnTo>
                    <a:pt x="100670" y="9709"/>
                  </a:lnTo>
                  <a:close/>
                  <a:moveTo>
                    <a:pt x="155609" y="9709"/>
                  </a:moveTo>
                  <a:lnTo>
                    <a:pt x="157034" y="23155"/>
                  </a:lnTo>
                  <a:lnTo>
                    <a:pt x="127677" y="23155"/>
                  </a:lnTo>
                  <a:lnTo>
                    <a:pt x="129103" y="9709"/>
                  </a:lnTo>
                  <a:close/>
                  <a:moveTo>
                    <a:pt x="184041" y="9709"/>
                  </a:moveTo>
                  <a:lnTo>
                    <a:pt x="188510" y="23155"/>
                  </a:lnTo>
                  <a:lnTo>
                    <a:pt x="159192" y="23155"/>
                  </a:lnTo>
                  <a:lnTo>
                    <a:pt x="157535" y="9709"/>
                  </a:lnTo>
                  <a:close/>
                  <a:moveTo>
                    <a:pt x="212474" y="9709"/>
                  </a:moveTo>
                  <a:lnTo>
                    <a:pt x="220025" y="23155"/>
                  </a:lnTo>
                  <a:lnTo>
                    <a:pt x="190668" y="23155"/>
                  </a:lnTo>
                  <a:lnTo>
                    <a:pt x="185967" y="9709"/>
                  </a:lnTo>
                  <a:close/>
                  <a:moveTo>
                    <a:pt x="240906" y="9709"/>
                  </a:moveTo>
                  <a:lnTo>
                    <a:pt x="251539" y="23155"/>
                  </a:lnTo>
                  <a:lnTo>
                    <a:pt x="222182" y="23155"/>
                  </a:lnTo>
                  <a:lnTo>
                    <a:pt x="214438" y="9709"/>
                  </a:lnTo>
                  <a:close/>
                  <a:moveTo>
                    <a:pt x="269339" y="9709"/>
                  </a:moveTo>
                  <a:lnTo>
                    <a:pt x="283670" y="23155"/>
                  </a:lnTo>
                  <a:lnTo>
                    <a:pt x="253697" y="23155"/>
                  </a:lnTo>
                  <a:lnTo>
                    <a:pt x="242871" y="9709"/>
                  </a:lnTo>
                  <a:close/>
                  <a:moveTo>
                    <a:pt x="23425" y="1"/>
                  </a:moveTo>
                  <a:lnTo>
                    <a:pt x="14448" y="8669"/>
                  </a:lnTo>
                  <a:lnTo>
                    <a:pt x="1" y="8669"/>
                  </a:lnTo>
                  <a:lnTo>
                    <a:pt x="1" y="9709"/>
                  </a:lnTo>
                  <a:lnTo>
                    <a:pt x="13408" y="9709"/>
                  </a:lnTo>
                  <a:lnTo>
                    <a:pt x="1" y="21421"/>
                  </a:lnTo>
                  <a:lnTo>
                    <a:pt x="1" y="23155"/>
                  </a:lnTo>
                  <a:lnTo>
                    <a:pt x="1" y="23540"/>
                  </a:lnTo>
                  <a:lnTo>
                    <a:pt x="1" y="24388"/>
                  </a:lnTo>
                  <a:lnTo>
                    <a:pt x="30013" y="24388"/>
                  </a:lnTo>
                  <a:lnTo>
                    <a:pt x="21267" y="37834"/>
                  </a:lnTo>
                  <a:lnTo>
                    <a:pt x="23617" y="37834"/>
                  </a:lnTo>
                  <a:lnTo>
                    <a:pt x="32170" y="24388"/>
                  </a:lnTo>
                  <a:lnTo>
                    <a:pt x="61797" y="24388"/>
                  </a:lnTo>
                  <a:lnTo>
                    <a:pt x="55517" y="37834"/>
                  </a:lnTo>
                  <a:lnTo>
                    <a:pt x="57867" y="37834"/>
                  </a:lnTo>
                  <a:lnTo>
                    <a:pt x="63954" y="24388"/>
                  </a:lnTo>
                  <a:lnTo>
                    <a:pt x="93581" y="24388"/>
                  </a:lnTo>
                  <a:lnTo>
                    <a:pt x="89767" y="37834"/>
                  </a:lnTo>
                  <a:lnTo>
                    <a:pt x="92117" y="37834"/>
                  </a:lnTo>
                  <a:lnTo>
                    <a:pt x="95739" y="24388"/>
                  </a:lnTo>
                  <a:lnTo>
                    <a:pt x="125366" y="24388"/>
                  </a:lnTo>
                  <a:lnTo>
                    <a:pt x="124056" y="37834"/>
                  </a:lnTo>
                  <a:lnTo>
                    <a:pt x="126367" y="37834"/>
                  </a:lnTo>
                  <a:lnTo>
                    <a:pt x="127523" y="24388"/>
                  </a:lnTo>
                  <a:lnTo>
                    <a:pt x="157150" y="24388"/>
                  </a:lnTo>
                  <a:lnTo>
                    <a:pt x="158306" y="37834"/>
                  </a:lnTo>
                  <a:lnTo>
                    <a:pt x="160656" y="37834"/>
                  </a:lnTo>
                  <a:lnTo>
                    <a:pt x="159346" y="24388"/>
                  </a:lnTo>
                  <a:lnTo>
                    <a:pt x="188934" y="24388"/>
                  </a:lnTo>
                  <a:lnTo>
                    <a:pt x="192555" y="37834"/>
                  </a:lnTo>
                  <a:lnTo>
                    <a:pt x="194906" y="37834"/>
                  </a:lnTo>
                  <a:lnTo>
                    <a:pt x="191130" y="24388"/>
                  </a:lnTo>
                  <a:lnTo>
                    <a:pt x="220718" y="24388"/>
                  </a:lnTo>
                  <a:lnTo>
                    <a:pt x="226844" y="37834"/>
                  </a:lnTo>
                  <a:lnTo>
                    <a:pt x="229156" y="37834"/>
                  </a:lnTo>
                  <a:lnTo>
                    <a:pt x="222914" y="24388"/>
                  </a:lnTo>
                  <a:lnTo>
                    <a:pt x="252541" y="24388"/>
                  </a:lnTo>
                  <a:lnTo>
                    <a:pt x="261094" y="37834"/>
                  </a:lnTo>
                  <a:lnTo>
                    <a:pt x="263444" y="37834"/>
                  </a:lnTo>
                  <a:lnTo>
                    <a:pt x="254699" y="24388"/>
                  </a:lnTo>
                  <a:lnTo>
                    <a:pt x="284094" y="24388"/>
                  </a:lnTo>
                  <a:lnTo>
                    <a:pt x="284094" y="23540"/>
                  </a:lnTo>
                  <a:lnTo>
                    <a:pt x="284094" y="23155"/>
                  </a:lnTo>
                  <a:lnTo>
                    <a:pt x="284094" y="21460"/>
                  </a:lnTo>
                  <a:lnTo>
                    <a:pt x="271303" y="9709"/>
                  </a:lnTo>
                  <a:lnTo>
                    <a:pt x="284094" y="9709"/>
                  </a:lnTo>
                  <a:lnTo>
                    <a:pt x="284094" y="8669"/>
                  </a:lnTo>
                  <a:lnTo>
                    <a:pt x="270263" y="8669"/>
                  </a:lnTo>
                  <a:lnTo>
                    <a:pt x="261287" y="1"/>
                  </a:lnTo>
                  <a:lnTo>
                    <a:pt x="259476" y="1"/>
                  </a:lnTo>
                  <a:lnTo>
                    <a:pt x="268337" y="8669"/>
                  </a:lnTo>
                  <a:lnTo>
                    <a:pt x="242062" y="8669"/>
                  </a:lnTo>
                  <a:lnTo>
                    <a:pt x="235050" y="1"/>
                  </a:lnTo>
                  <a:lnTo>
                    <a:pt x="233278" y="1"/>
                  </a:lnTo>
                  <a:lnTo>
                    <a:pt x="240097" y="8669"/>
                  </a:lnTo>
                  <a:lnTo>
                    <a:pt x="213822" y="8669"/>
                  </a:lnTo>
                  <a:lnTo>
                    <a:pt x="208814" y="1"/>
                  </a:lnTo>
                  <a:lnTo>
                    <a:pt x="207041" y="1"/>
                  </a:lnTo>
                  <a:lnTo>
                    <a:pt x="211896" y="8669"/>
                  </a:lnTo>
                  <a:lnTo>
                    <a:pt x="185621" y="8669"/>
                  </a:lnTo>
                  <a:lnTo>
                    <a:pt x="182616" y="1"/>
                  </a:lnTo>
                  <a:lnTo>
                    <a:pt x="180805" y="1"/>
                  </a:lnTo>
                  <a:lnTo>
                    <a:pt x="183694" y="8669"/>
                  </a:lnTo>
                  <a:lnTo>
                    <a:pt x="157419" y="8669"/>
                  </a:lnTo>
                  <a:lnTo>
                    <a:pt x="156379" y="1"/>
                  </a:lnTo>
                  <a:lnTo>
                    <a:pt x="154568" y="1"/>
                  </a:lnTo>
                  <a:lnTo>
                    <a:pt x="155493" y="8669"/>
                  </a:lnTo>
                  <a:lnTo>
                    <a:pt x="129218" y="8669"/>
                  </a:lnTo>
                  <a:lnTo>
                    <a:pt x="130143" y="1"/>
                  </a:lnTo>
                  <a:lnTo>
                    <a:pt x="128332" y="1"/>
                  </a:lnTo>
                  <a:lnTo>
                    <a:pt x="127292" y="8669"/>
                  </a:lnTo>
                  <a:lnTo>
                    <a:pt x="101017" y="8669"/>
                  </a:lnTo>
                  <a:lnTo>
                    <a:pt x="103906" y="1"/>
                  </a:lnTo>
                  <a:lnTo>
                    <a:pt x="102134" y="1"/>
                  </a:lnTo>
                  <a:lnTo>
                    <a:pt x="99091" y="8669"/>
                  </a:lnTo>
                  <a:lnTo>
                    <a:pt x="72816" y="8669"/>
                  </a:lnTo>
                  <a:lnTo>
                    <a:pt x="77670" y="1"/>
                  </a:lnTo>
                  <a:lnTo>
                    <a:pt x="75898" y="1"/>
                  </a:lnTo>
                  <a:lnTo>
                    <a:pt x="70851" y="8669"/>
                  </a:lnTo>
                  <a:lnTo>
                    <a:pt x="44576" y="8669"/>
                  </a:lnTo>
                  <a:lnTo>
                    <a:pt x="51433" y="1"/>
                  </a:lnTo>
                  <a:lnTo>
                    <a:pt x="49661" y="1"/>
                  </a:lnTo>
                  <a:lnTo>
                    <a:pt x="42649" y="8669"/>
                  </a:lnTo>
                  <a:lnTo>
                    <a:pt x="16374" y="8669"/>
                  </a:lnTo>
                  <a:lnTo>
                    <a:pt x="2523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8"/>
            <p:cNvSpPr/>
            <p:nvPr/>
          </p:nvSpPr>
          <p:spPr>
            <a:xfrm>
              <a:off x="228475" y="5851725"/>
              <a:ext cx="7102375" cy="945850"/>
            </a:xfrm>
            <a:custGeom>
              <a:avLst/>
              <a:gdLst/>
              <a:ahLst/>
              <a:cxnLst/>
              <a:rect l="l" t="t" r="r" b="b"/>
              <a:pathLst>
                <a:path w="284095" h="37834" fill="none" extrusionOk="0">
                  <a:moveTo>
                    <a:pt x="283670" y="23155"/>
                  </a:moveTo>
                  <a:lnTo>
                    <a:pt x="253697" y="23155"/>
                  </a:lnTo>
                  <a:lnTo>
                    <a:pt x="242871" y="9709"/>
                  </a:lnTo>
                  <a:lnTo>
                    <a:pt x="269339" y="9709"/>
                  </a:lnTo>
                  <a:close/>
                  <a:moveTo>
                    <a:pt x="222182" y="23155"/>
                  </a:moveTo>
                  <a:lnTo>
                    <a:pt x="214438" y="9709"/>
                  </a:lnTo>
                  <a:lnTo>
                    <a:pt x="240906" y="9709"/>
                  </a:lnTo>
                  <a:lnTo>
                    <a:pt x="251539" y="23155"/>
                  </a:lnTo>
                  <a:close/>
                  <a:moveTo>
                    <a:pt x="190668" y="23155"/>
                  </a:moveTo>
                  <a:lnTo>
                    <a:pt x="185967" y="9709"/>
                  </a:lnTo>
                  <a:lnTo>
                    <a:pt x="212474" y="9709"/>
                  </a:lnTo>
                  <a:lnTo>
                    <a:pt x="220025" y="23155"/>
                  </a:lnTo>
                  <a:close/>
                  <a:moveTo>
                    <a:pt x="159192" y="23155"/>
                  </a:moveTo>
                  <a:lnTo>
                    <a:pt x="157535" y="9709"/>
                  </a:lnTo>
                  <a:lnTo>
                    <a:pt x="184041" y="9709"/>
                  </a:lnTo>
                  <a:lnTo>
                    <a:pt x="188510" y="23155"/>
                  </a:lnTo>
                  <a:close/>
                  <a:moveTo>
                    <a:pt x="127677" y="23155"/>
                  </a:moveTo>
                  <a:lnTo>
                    <a:pt x="129103" y="9709"/>
                  </a:lnTo>
                  <a:lnTo>
                    <a:pt x="155609" y="9709"/>
                  </a:lnTo>
                  <a:lnTo>
                    <a:pt x="157034" y="23155"/>
                  </a:lnTo>
                  <a:close/>
                  <a:moveTo>
                    <a:pt x="96163" y="23155"/>
                  </a:moveTo>
                  <a:lnTo>
                    <a:pt x="100670" y="9709"/>
                  </a:lnTo>
                  <a:lnTo>
                    <a:pt x="127176" y="9709"/>
                  </a:lnTo>
                  <a:lnTo>
                    <a:pt x="125520" y="23155"/>
                  </a:lnTo>
                  <a:close/>
                  <a:moveTo>
                    <a:pt x="64686" y="23155"/>
                  </a:moveTo>
                  <a:lnTo>
                    <a:pt x="72238" y="9709"/>
                  </a:lnTo>
                  <a:lnTo>
                    <a:pt x="98744" y="9709"/>
                  </a:lnTo>
                  <a:lnTo>
                    <a:pt x="94005" y="23155"/>
                  </a:lnTo>
                  <a:close/>
                  <a:moveTo>
                    <a:pt x="33172" y="23155"/>
                  </a:moveTo>
                  <a:lnTo>
                    <a:pt x="43805" y="9709"/>
                  </a:lnTo>
                  <a:lnTo>
                    <a:pt x="70273" y="9709"/>
                  </a:lnTo>
                  <a:lnTo>
                    <a:pt x="62529" y="23155"/>
                  </a:lnTo>
                  <a:close/>
                  <a:moveTo>
                    <a:pt x="386" y="23155"/>
                  </a:moveTo>
                  <a:lnTo>
                    <a:pt x="15334" y="9709"/>
                  </a:lnTo>
                  <a:lnTo>
                    <a:pt x="41840" y="9709"/>
                  </a:lnTo>
                  <a:lnTo>
                    <a:pt x="31014" y="23155"/>
                  </a:lnTo>
                  <a:close/>
                  <a:moveTo>
                    <a:pt x="284094" y="8669"/>
                  </a:moveTo>
                  <a:lnTo>
                    <a:pt x="270263" y="8669"/>
                  </a:lnTo>
                  <a:lnTo>
                    <a:pt x="261287" y="1"/>
                  </a:lnTo>
                  <a:lnTo>
                    <a:pt x="259476" y="1"/>
                  </a:lnTo>
                  <a:lnTo>
                    <a:pt x="268337" y="8669"/>
                  </a:lnTo>
                  <a:lnTo>
                    <a:pt x="242062" y="8669"/>
                  </a:lnTo>
                  <a:lnTo>
                    <a:pt x="235050" y="1"/>
                  </a:lnTo>
                  <a:lnTo>
                    <a:pt x="233278" y="1"/>
                  </a:lnTo>
                  <a:lnTo>
                    <a:pt x="240097" y="8669"/>
                  </a:lnTo>
                  <a:lnTo>
                    <a:pt x="213822" y="8669"/>
                  </a:lnTo>
                  <a:lnTo>
                    <a:pt x="208814" y="1"/>
                  </a:lnTo>
                  <a:lnTo>
                    <a:pt x="207041" y="1"/>
                  </a:lnTo>
                  <a:lnTo>
                    <a:pt x="211896" y="8669"/>
                  </a:lnTo>
                  <a:lnTo>
                    <a:pt x="185621" y="8669"/>
                  </a:lnTo>
                  <a:lnTo>
                    <a:pt x="182616" y="1"/>
                  </a:lnTo>
                  <a:lnTo>
                    <a:pt x="180805" y="1"/>
                  </a:lnTo>
                  <a:lnTo>
                    <a:pt x="183694" y="8669"/>
                  </a:lnTo>
                  <a:lnTo>
                    <a:pt x="157419" y="8669"/>
                  </a:lnTo>
                  <a:lnTo>
                    <a:pt x="156379" y="1"/>
                  </a:lnTo>
                  <a:lnTo>
                    <a:pt x="154568" y="1"/>
                  </a:lnTo>
                  <a:lnTo>
                    <a:pt x="155493" y="8669"/>
                  </a:lnTo>
                  <a:lnTo>
                    <a:pt x="129218" y="8669"/>
                  </a:lnTo>
                  <a:lnTo>
                    <a:pt x="130143" y="1"/>
                  </a:lnTo>
                  <a:lnTo>
                    <a:pt x="128332" y="1"/>
                  </a:lnTo>
                  <a:lnTo>
                    <a:pt x="127292" y="8669"/>
                  </a:lnTo>
                  <a:lnTo>
                    <a:pt x="101017" y="8669"/>
                  </a:lnTo>
                  <a:lnTo>
                    <a:pt x="103906" y="1"/>
                  </a:lnTo>
                  <a:lnTo>
                    <a:pt x="102134" y="1"/>
                  </a:lnTo>
                  <a:lnTo>
                    <a:pt x="99091" y="8669"/>
                  </a:lnTo>
                  <a:lnTo>
                    <a:pt x="72816" y="8669"/>
                  </a:lnTo>
                  <a:lnTo>
                    <a:pt x="77670" y="1"/>
                  </a:lnTo>
                  <a:lnTo>
                    <a:pt x="75898" y="1"/>
                  </a:lnTo>
                  <a:lnTo>
                    <a:pt x="70851" y="8669"/>
                  </a:lnTo>
                  <a:lnTo>
                    <a:pt x="44576" y="8669"/>
                  </a:lnTo>
                  <a:lnTo>
                    <a:pt x="51433" y="1"/>
                  </a:lnTo>
                  <a:lnTo>
                    <a:pt x="49661" y="1"/>
                  </a:lnTo>
                  <a:lnTo>
                    <a:pt x="42649" y="8669"/>
                  </a:lnTo>
                  <a:lnTo>
                    <a:pt x="16374" y="8669"/>
                  </a:lnTo>
                  <a:lnTo>
                    <a:pt x="25236" y="1"/>
                  </a:lnTo>
                  <a:lnTo>
                    <a:pt x="23425" y="1"/>
                  </a:lnTo>
                  <a:lnTo>
                    <a:pt x="14448" y="8669"/>
                  </a:lnTo>
                  <a:lnTo>
                    <a:pt x="1" y="8669"/>
                  </a:lnTo>
                  <a:lnTo>
                    <a:pt x="1" y="9709"/>
                  </a:lnTo>
                  <a:lnTo>
                    <a:pt x="13408" y="9709"/>
                  </a:lnTo>
                  <a:lnTo>
                    <a:pt x="1" y="21421"/>
                  </a:lnTo>
                  <a:lnTo>
                    <a:pt x="1" y="23155"/>
                  </a:lnTo>
                  <a:lnTo>
                    <a:pt x="1" y="23540"/>
                  </a:lnTo>
                  <a:lnTo>
                    <a:pt x="1" y="24388"/>
                  </a:lnTo>
                  <a:lnTo>
                    <a:pt x="30013" y="24388"/>
                  </a:lnTo>
                  <a:lnTo>
                    <a:pt x="21267" y="37834"/>
                  </a:lnTo>
                  <a:lnTo>
                    <a:pt x="23617" y="37834"/>
                  </a:lnTo>
                  <a:lnTo>
                    <a:pt x="32170" y="24388"/>
                  </a:lnTo>
                  <a:lnTo>
                    <a:pt x="61797" y="24388"/>
                  </a:lnTo>
                  <a:lnTo>
                    <a:pt x="55517" y="37834"/>
                  </a:lnTo>
                  <a:lnTo>
                    <a:pt x="57867" y="37834"/>
                  </a:lnTo>
                  <a:lnTo>
                    <a:pt x="63954" y="24388"/>
                  </a:lnTo>
                  <a:lnTo>
                    <a:pt x="93581" y="24388"/>
                  </a:lnTo>
                  <a:lnTo>
                    <a:pt x="89767" y="37834"/>
                  </a:lnTo>
                  <a:lnTo>
                    <a:pt x="92117" y="37834"/>
                  </a:lnTo>
                  <a:lnTo>
                    <a:pt x="95739" y="24388"/>
                  </a:lnTo>
                  <a:lnTo>
                    <a:pt x="125366" y="24388"/>
                  </a:lnTo>
                  <a:lnTo>
                    <a:pt x="124056" y="37834"/>
                  </a:lnTo>
                  <a:lnTo>
                    <a:pt x="126367" y="37834"/>
                  </a:lnTo>
                  <a:lnTo>
                    <a:pt x="127523" y="24388"/>
                  </a:lnTo>
                  <a:lnTo>
                    <a:pt x="157150" y="24388"/>
                  </a:lnTo>
                  <a:lnTo>
                    <a:pt x="158306" y="37834"/>
                  </a:lnTo>
                  <a:lnTo>
                    <a:pt x="160656" y="37834"/>
                  </a:lnTo>
                  <a:lnTo>
                    <a:pt x="159346" y="24388"/>
                  </a:lnTo>
                  <a:lnTo>
                    <a:pt x="188934" y="24388"/>
                  </a:lnTo>
                  <a:lnTo>
                    <a:pt x="192555" y="37834"/>
                  </a:lnTo>
                  <a:lnTo>
                    <a:pt x="194906" y="37834"/>
                  </a:lnTo>
                  <a:lnTo>
                    <a:pt x="191130" y="24388"/>
                  </a:lnTo>
                  <a:lnTo>
                    <a:pt x="220718" y="24388"/>
                  </a:lnTo>
                  <a:lnTo>
                    <a:pt x="226844" y="37834"/>
                  </a:lnTo>
                  <a:lnTo>
                    <a:pt x="229156" y="37834"/>
                  </a:lnTo>
                  <a:lnTo>
                    <a:pt x="222914" y="24388"/>
                  </a:lnTo>
                  <a:lnTo>
                    <a:pt x="252541" y="24388"/>
                  </a:lnTo>
                  <a:lnTo>
                    <a:pt x="261094" y="37834"/>
                  </a:lnTo>
                  <a:lnTo>
                    <a:pt x="263444" y="37834"/>
                  </a:lnTo>
                  <a:lnTo>
                    <a:pt x="254699" y="24388"/>
                  </a:lnTo>
                  <a:lnTo>
                    <a:pt x="284094" y="24388"/>
                  </a:lnTo>
                  <a:lnTo>
                    <a:pt x="284094" y="23540"/>
                  </a:lnTo>
                  <a:lnTo>
                    <a:pt x="284094" y="23155"/>
                  </a:lnTo>
                  <a:lnTo>
                    <a:pt x="284094" y="21460"/>
                  </a:lnTo>
                  <a:lnTo>
                    <a:pt x="271303" y="9709"/>
                  </a:lnTo>
                  <a:lnTo>
                    <a:pt x="284094" y="9709"/>
                  </a:ln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8"/>
            <p:cNvSpPr/>
            <p:nvPr/>
          </p:nvSpPr>
          <p:spPr>
            <a:xfrm>
              <a:off x="229450" y="5769875"/>
              <a:ext cx="7101400" cy="81875"/>
            </a:xfrm>
            <a:custGeom>
              <a:avLst/>
              <a:gdLst/>
              <a:ahLst/>
              <a:cxnLst/>
              <a:rect l="l" t="t" r="r" b="b"/>
              <a:pathLst>
                <a:path w="284056" h="3275" extrusionOk="0">
                  <a:moveTo>
                    <a:pt x="0" y="0"/>
                  </a:moveTo>
                  <a:lnTo>
                    <a:pt x="0" y="3275"/>
                  </a:lnTo>
                  <a:lnTo>
                    <a:pt x="284055" y="3275"/>
                  </a:lnTo>
                  <a:lnTo>
                    <a:pt x="28405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18"/>
          <p:cNvGrpSpPr/>
          <p:nvPr/>
        </p:nvGrpSpPr>
        <p:grpSpPr>
          <a:xfrm>
            <a:off x="7477467" y="3493773"/>
            <a:ext cx="1392317" cy="572713"/>
            <a:chOff x="2082550" y="1398675"/>
            <a:chExt cx="2024600" cy="868800"/>
          </a:xfrm>
        </p:grpSpPr>
        <p:sp>
          <p:nvSpPr>
            <p:cNvPr id="1134" name="Google Shape;1134;p18"/>
            <p:cNvSpPr/>
            <p:nvPr/>
          </p:nvSpPr>
          <p:spPr>
            <a:xfrm>
              <a:off x="2082550" y="1431975"/>
              <a:ext cx="1776100" cy="798175"/>
            </a:xfrm>
            <a:custGeom>
              <a:avLst/>
              <a:gdLst/>
              <a:ahLst/>
              <a:cxnLst/>
              <a:rect l="l" t="t" r="r" b="b"/>
              <a:pathLst>
                <a:path w="71044" h="31927" extrusionOk="0">
                  <a:moveTo>
                    <a:pt x="30027" y="1"/>
                  </a:moveTo>
                  <a:cubicBezTo>
                    <a:pt x="27667" y="1"/>
                    <a:pt x="25370" y="2163"/>
                    <a:pt x="25505" y="4563"/>
                  </a:cubicBezTo>
                  <a:cubicBezTo>
                    <a:pt x="25062" y="2393"/>
                    <a:pt x="23056" y="587"/>
                    <a:pt x="20781" y="587"/>
                  </a:cubicBezTo>
                  <a:cubicBezTo>
                    <a:pt x="19500" y="587"/>
                    <a:pt x="18135" y="1159"/>
                    <a:pt x="16914" y="2560"/>
                  </a:cubicBezTo>
                  <a:cubicBezTo>
                    <a:pt x="16798" y="2675"/>
                    <a:pt x="16721" y="2829"/>
                    <a:pt x="16606" y="2984"/>
                  </a:cubicBezTo>
                  <a:cubicBezTo>
                    <a:pt x="15681" y="4717"/>
                    <a:pt x="16105" y="7067"/>
                    <a:pt x="17608" y="8339"/>
                  </a:cubicBezTo>
                  <a:cubicBezTo>
                    <a:pt x="16914" y="7834"/>
                    <a:pt x="16080" y="7602"/>
                    <a:pt x="15236" y="7602"/>
                  </a:cubicBezTo>
                  <a:cubicBezTo>
                    <a:pt x="13504" y="7602"/>
                    <a:pt x="11732" y="8581"/>
                    <a:pt x="11058" y="10188"/>
                  </a:cubicBezTo>
                  <a:cubicBezTo>
                    <a:pt x="10056" y="12577"/>
                    <a:pt x="11790" y="15697"/>
                    <a:pt x="14371" y="16121"/>
                  </a:cubicBezTo>
                  <a:cubicBezTo>
                    <a:pt x="13530" y="15992"/>
                    <a:pt x="12677" y="15886"/>
                    <a:pt x="11832" y="15886"/>
                  </a:cubicBezTo>
                  <a:cubicBezTo>
                    <a:pt x="11168" y="15886"/>
                    <a:pt x="10508" y="15951"/>
                    <a:pt x="9864" y="16121"/>
                  </a:cubicBezTo>
                  <a:cubicBezTo>
                    <a:pt x="8438" y="16506"/>
                    <a:pt x="7051" y="17508"/>
                    <a:pt x="6589" y="18933"/>
                  </a:cubicBezTo>
                  <a:cubicBezTo>
                    <a:pt x="6088" y="20359"/>
                    <a:pt x="6782" y="22170"/>
                    <a:pt x="8207" y="22632"/>
                  </a:cubicBezTo>
                  <a:cubicBezTo>
                    <a:pt x="7712" y="22547"/>
                    <a:pt x="7207" y="22503"/>
                    <a:pt x="6703" y="22503"/>
                  </a:cubicBezTo>
                  <a:cubicBezTo>
                    <a:pt x="4932" y="22503"/>
                    <a:pt x="3170" y="23042"/>
                    <a:pt x="1850" y="24211"/>
                  </a:cubicBezTo>
                  <a:cubicBezTo>
                    <a:pt x="1581" y="24443"/>
                    <a:pt x="1388" y="24751"/>
                    <a:pt x="1234" y="25136"/>
                  </a:cubicBezTo>
                  <a:cubicBezTo>
                    <a:pt x="1" y="28180"/>
                    <a:pt x="2390" y="31454"/>
                    <a:pt x="5626" y="31493"/>
                  </a:cubicBezTo>
                  <a:lnTo>
                    <a:pt x="7706" y="31493"/>
                  </a:lnTo>
                  <a:lnTo>
                    <a:pt x="61258" y="31917"/>
                  </a:lnTo>
                  <a:cubicBezTo>
                    <a:pt x="61258" y="31917"/>
                    <a:pt x="61489" y="31926"/>
                    <a:pt x="61874" y="31926"/>
                  </a:cubicBezTo>
                  <a:cubicBezTo>
                    <a:pt x="62260" y="31926"/>
                    <a:pt x="62799" y="31917"/>
                    <a:pt x="63415" y="31878"/>
                  </a:cubicBezTo>
                  <a:cubicBezTo>
                    <a:pt x="65342" y="31724"/>
                    <a:pt x="68000" y="31300"/>
                    <a:pt x="69117" y="29952"/>
                  </a:cubicBezTo>
                  <a:cubicBezTo>
                    <a:pt x="70967" y="27756"/>
                    <a:pt x="71044" y="24173"/>
                    <a:pt x="69117" y="22054"/>
                  </a:cubicBezTo>
                  <a:cubicBezTo>
                    <a:pt x="68119" y="20956"/>
                    <a:pt x="66624" y="20386"/>
                    <a:pt x="65143" y="20386"/>
                  </a:cubicBezTo>
                  <a:cubicBezTo>
                    <a:pt x="63764" y="20386"/>
                    <a:pt x="62397" y="20879"/>
                    <a:pt x="61451" y="21900"/>
                  </a:cubicBezTo>
                  <a:cubicBezTo>
                    <a:pt x="62183" y="19511"/>
                    <a:pt x="60564" y="16660"/>
                    <a:pt x="58137" y="16044"/>
                  </a:cubicBezTo>
                  <a:cubicBezTo>
                    <a:pt x="57798" y="15958"/>
                    <a:pt x="57452" y="15917"/>
                    <a:pt x="57106" y="15917"/>
                  </a:cubicBezTo>
                  <a:cubicBezTo>
                    <a:pt x="54978" y="15917"/>
                    <a:pt x="52861" y="17467"/>
                    <a:pt x="52397" y="19588"/>
                  </a:cubicBezTo>
                  <a:cubicBezTo>
                    <a:pt x="52705" y="17046"/>
                    <a:pt x="51665" y="14233"/>
                    <a:pt x="49469" y="12962"/>
                  </a:cubicBezTo>
                  <a:cubicBezTo>
                    <a:pt x="48757" y="12550"/>
                    <a:pt x="47927" y="12352"/>
                    <a:pt x="47096" y="12352"/>
                  </a:cubicBezTo>
                  <a:cubicBezTo>
                    <a:pt x="45363" y="12352"/>
                    <a:pt x="43622" y="13210"/>
                    <a:pt x="42919" y="14773"/>
                  </a:cubicBezTo>
                  <a:cubicBezTo>
                    <a:pt x="43343" y="12692"/>
                    <a:pt x="43497" y="10496"/>
                    <a:pt x="42842" y="8454"/>
                  </a:cubicBezTo>
                  <a:cubicBezTo>
                    <a:pt x="42187" y="6451"/>
                    <a:pt x="40646" y="4602"/>
                    <a:pt x="38566" y="4101"/>
                  </a:cubicBezTo>
                  <a:cubicBezTo>
                    <a:pt x="38243" y="4020"/>
                    <a:pt x="37908" y="3981"/>
                    <a:pt x="37573" y="3981"/>
                  </a:cubicBezTo>
                  <a:cubicBezTo>
                    <a:pt x="36146" y="3981"/>
                    <a:pt x="34691" y="4681"/>
                    <a:pt x="33943" y="5834"/>
                  </a:cubicBezTo>
                  <a:cubicBezTo>
                    <a:pt x="34636" y="3600"/>
                    <a:pt x="33326" y="749"/>
                    <a:pt x="31015" y="133"/>
                  </a:cubicBezTo>
                  <a:cubicBezTo>
                    <a:pt x="30689" y="43"/>
                    <a:pt x="30357" y="1"/>
                    <a:pt x="3002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8"/>
            <p:cNvSpPr/>
            <p:nvPr/>
          </p:nvSpPr>
          <p:spPr>
            <a:xfrm>
              <a:off x="2082550" y="1398675"/>
              <a:ext cx="1776100" cy="832200"/>
            </a:xfrm>
            <a:custGeom>
              <a:avLst/>
              <a:gdLst/>
              <a:ahLst/>
              <a:cxnLst/>
              <a:rect l="l" t="t" r="r" b="b"/>
              <a:pathLst>
                <a:path w="71044" h="33288" fill="none" extrusionOk="0">
                  <a:moveTo>
                    <a:pt x="5626" y="32825"/>
                  </a:moveTo>
                  <a:lnTo>
                    <a:pt x="7706" y="32825"/>
                  </a:lnTo>
                  <a:lnTo>
                    <a:pt x="61258" y="33249"/>
                  </a:lnTo>
                  <a:cubicBezTo>
                    <a:pt x="61258" y="33249"/>
                    <a:pt x="62183" y="33287"/>
                    <a:pt x="63415" y="33210"/>
                  </a:cubicBezTo>
                  <a:cubicBezTo>
                    <a:pt x="65342" y="33056"/>
                    <a:pt x="68000" y="32632"/>
                    <a:pt x="69117" y="31284"/>
                  </a:cubicBezTo>
                  <a:cubicBezTo>
                    <a:pt x="70967" y="29088"/>
                    <a:pt x="71044" y="25505"/>
                    <a:pt x="69117" y="23386"/>
                  </a:cubicBezTo>
                  <a:cubicBezTo>
                    <a:pt x="67191" y="21267"/>
                    <a:pt x="63415" y="21113"/>
                    <a:pt x="61451" y="23232"/>
                  </a:cubicBezTo>
                  <a:cubicBezTo>
                    <a:pt x="62183" y="20843"/>
                    <a:pt x="60564" y="17992"/>
                    <a:pt x="58137" y="17376"/>
                  </a:cubicBezTo>
                  <a:cubicBezTo>
                    <a:pt x="55710" y="16760"/>
                    <a:pt x="52936" y="18455"/>
                    <a:pt x="52397" y="20920"/>
                  </a:cubicBezTo>
                  <a:cubicBezTo>
                    <a:pt x="52705" y="18378"/>
                    <a:pt x="51665" y="15565"/>
                    <a:pt x="49469" y="14294"/>
                  </a:cubicBezTo>
                  <a:cubicBezTo>
                    <a:pt x="47273" y="13022"/>
                    <a:pt x="43960" y="13793"/>
                    <a:pt x="42919" y="16105"/>
                  </a:cubicBezTo>
                  <a:cubicBezTo>
                    <a:pt x="43343" y="14024"/>
                    <a:pt x="43497" y="11828"/>
                    <a:pt x="42842" y="9786"/>
                  </a:cubicBezTo>
                  <a:cubicBezTo>
                    <a:pt x="42187" y="7783"/>
                    <a:pt x="40646" y="5934"/>
                    <a:pt x="38566" y="5433"/>
                  </a:cubicBezTo>
                  <a:cubicBezTo>
                    <a:pt x="36871" y="5009"/>
                    <a:pt x="34867" y="5741"/>
                    <a:pt x="33943" y="7166"/>
                  </a:cubicBezTo>
                  <a:cubicBezTo>
                    <a:pt x="34636" y="4932"/>
                    <a:pt x="33326" y="2081"/>
                    <a:pt x="31015" y="1465"/>
                  </a:cubicBezTo>
                  <a:cubicBezTo>
                    <a:pt x="28356" y="733"/>
                    <a:pt x="25351" y="3160"/>
                    <a:pt x="25505" y="5895"/>
                  </a:cubicBezTo>
                  <a:cubicBezTo>
                    <a:pt x="24812" y="2505"/>
                    <a:pt x="20304" y="1"/>
                    <a:pt x="16914" y="3892"/>
                  </a:cubicBezTo>
                  <a:cubicBezTo>
                    <a:pt x="16798" y="4007"/>
                    <a:pt x="16721" y="4161"/>
                    <a:pt x="16606" y="4316"/>
                  </a:cubicBezTo>
                  <a:cubicBezTo>
                    <a:pt x="15681" y="6049"/>
                    <a:pt x="16105" y="8399"/>
                    <a:pt x="17608" y="9671"/>
                  </a:cubicBezTo>
                  <a:cubicBezTo>
                    <a:pt x="15489" y="8130"/>
                    <a:pt x="12060" y="9131"/>
                    <a:pt x="11058" y="11520"/>
                  </a:cubicBezTo>
                  <a:cubicBezTo>
                    <a:pt x="10056" y="13909"/>
                    <a:pt x="11790" y="17029"/>
                    <a:pt x="14371" y="17453"/>
                  </a:cubicBezTo>
                  <a:cubicBezTo>
                    <a:pt x="12869" y="17222"/>
                    <a:pt x="11328" y="17068"/>
                    <a:pt x="9864" y="17453"/>
                  </a:cubicBezTo>
                  <a:cubicBezTo>
                    <a:pt x="8438" y="17838"/>
                    <a:pt x="7051" y="18840"/>
                    <a:pt x="6589" y="20265"/>
                  </a:cubicBezTo>
                  <a:cubicBezTo>
                    <a:pt x="6088" y="21691"/>
                    <a:pt x="6782" y="23502"/>
                    <a:pt x="8207" y="23964"/>
                  </a:cubicBezTo>
                  <a:cubicBezTo>
                    <a:pt x="5973" y="23579"/>
                    <a:pt x="3545" y="24041"/>
                    <a:pt x="1850" y="25543"/>
                  </a:cubicBezTo>
                  <a:cubicBezTo>
                    <a:pt x="1581" y="25775"/>
                    <a:pt x="1388" y="26083"/>
                    <a:pt x="1234" y="26468"/>
                  </a:cubicBezTo>
                  <a:cubicBezTo>
                    <a:pt x="1" y="29512"/>
                    <a:pt x="2390" y="32786"/>
                    <a:pt x="5626" y="32825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8"/>
            <p:cNvSpPr/>
            <p:nvPr/>
          </p:nvSpPr>
          <p:spPr>
            <a:xfrm>
              <a:off x="2275200" y="1698550"/>
              <a:ext cx="1395625" cy="531600"/>
            </a:xfrm>
            <a:custGeom>
              <a:avLst/>
              <a:gdLst/>
              <a:ahLst/>
              <a:cxnLst/>
              <a:rect l="l" t="t" r="r" b="b"/>
              <a:pathLst>
                <a:path w="55825" h="21264" extrusionOk="0">
                  <a:moveTo>
                    <a:pt x="23307" y="1"/>
                  </a:moveTo>
                  <a:cubicBezTo>
                    <a:pt x="21414" y="1"/>
                    <a:pt x="19547" y="1754"/>
                    <a:pt x="19649" y="3686"/>
                  </a:cubicBezTo>
                  <a:cubicBezTo>
                    <a:pt x="19304" y="1935"/>
                    <a:pt x="17696" y="485"/>
                    <a:pt x="15877" y="485"/>
                  </a:cubicBezTo>
                  <a:cubicBezTo>
                    <a:pt x="14853" y="485"/>
                    <a:pt x="13762" y="944"/>
                    <a:pt x="12791" y="2068"/>
                  </a:cubicBezTo>
                  <a:cubicBezTo>
                    <a:pt x="12675" y="2183"/>
                    <a:pt x="12598" y="2299"/>
                    <a:pt x="12521" y="2414"/>
                  </a:cubicBezTo>
                  <a:cubicBezTo>
                    <a:pt x="11789" y="3801"/>
                    <a:pt x="12136" y="5689"/>
                    <a:pt x="13330" y="6691"/>
                  </a:cubicBezTo>
                  <a:cubicBezTo>
                    <a:pt x="12776" y="6288"/>
                    <a:pt x="12110" y="6103"/>
                    <a:pt x="11437" y="6103"/>
                  </a:cubicBezTo>
                  <a:cubicBezTo>
                    <a:pt x="10052" y="6103"/>
                    <a:pt x="8635" y="6885"/>
                    <a:pt x="8091" y="8155"/>
                  </a:cubicBezTo>
                  <a:cubicBezTo>
                    <a:pt x="7282" y="10081"/>
                    <a:pt x="8669" y="12585"/>
                    <a:pt x="10711" y="12932"/>
                  </a:cubicBezTo>
                  <a:cubicBezTo>
                    <a:pt x="10047" y="12825"/>
                    <a:pt x="9372" y="12742"/>
                    <a:pt x="8704" y="12742"/>
                  </a:cubicBezTo>
                  <a:cubicBezTo>
                    <a:pt x="8170" y="12742"/>
                    <a:pt x="7641" y="12795"/>
                    <a:pt x="7128" y="12932"/>
                  </a:cubicBezTo>
                  <a:cubicBezTo>
                    <a:pt x="5972" y="13240"/>
                    <a:pt x="4855" y="14049"/>
                    <a:pt x="4469" y="15167"/>
                  </a:cubicBezTo>
                  <a:cubicBezTo>
                    <a:pt x="4123" y="16322"/>
                    <a:pt x="4662" y="17786"/>
                    <a:pt x="5818" y="18133"/>
                  </a:cubicBezTo>
                  <a:cubicBezTo>
                    <a:pt x="5423" y="18066"/>
                    <a:pt x="5020" y="18032"/>
                    <a:pt x="4618" y="18032"/>
                  </a:cubicBezTo>
                  <a:cubicBezTo>
                    <a:pt x="3179" y="18032"/>
                    <a:pt x="1748" y="18471"/>
                    <a:pt x="694" y="19404"/>
                  </a:cubicBezTo>
                  <a:cubicBezTo>
                    <a:pt x="501" y="19597"/>
                    <a:pt x="347" y="19867"/>
                    <a:pt x="193" y="20175"/>
                  </a:cubicBezTo>
                  <a:cubicBezTo>
                    <a:pt x="116" y="20406"/>
                    <a:pt x="39" y="20599"/>
                    <a:pt x="0" y="20830"/>
                  </a:cubicBezTo>
                  <a:lnTo>
                    <a:pt x="53552" y="21254"/>
                  </a:lnTo>
                  <a:cubicBezTo>
                    <a:pt x="53552" y="21254"/>
                    <a:pt x="53783" y="21263"/>
                    <a:pt x="54168" y="21263"/>
                  </a:cubicBezTo>
                  <a:cubicBezTo>
                    <a:pt x="54554" y="21263"/>
                    <a:pt x="55093" y="21254"/>
                    <a:pt x="55709" y="21215"/>
                  </a:cubicBezTo>
                  <a:cubicBezTo>
                    <a:pt x="55825" y="19944"/>
                    <a:pt x="55478" y="18634"/>
                    <a:pt x="54592" y="17671"/>
                  </a:cubicBezTo>
                  <a:cubicBezTo>
                    <a:pt x="53795" y="16794"/>
                    <a:pt x="52597" y="16340"/>
                    <a:pt x="51412" y="16340"/>
                  </a:cubicBezTo>
                  <a:cubicBezTo>
                    <a:pt x="50305" y="16340"/>
                    <a:pt x="49211" y="16737"/>
                    <a:pt x="48466" y="17555"/>
                  </a:cubicBezTo>
                  <a:cubicBezTo>
                    <a:pt x="49044" y="15629"/>
                    <a:pt x="47773" y="13356"/>
                    <a:pt x="45808" y="12855"/>
                  </a:cubicBezTo>
                  <a:cubicBezTo>
                    <a:pt x="45540" y="12785"/>
                    <a:pt x="45265" y="12752"/>
                    <a:pt x="44990" y="12752"/>
                  </a:cubicBezTo>
                  <a:cubicBezTo>
                    <a:pt x="43294" y="12752"/>
                    <a:pt x="41588" y="14015"/>
                    <a:pt x="41223" y="15706"/>
                  </a:cubicBezTo>
                  <a:cubicBezTo>
                    <a:pt x="41455" y="13664"/>
                    <a:pt x="40607" y="11430"/>
                    <a:pt x="38873" y="10389"/>
                  </a:cubicBezTo>
                  <a:cubicBezTo>
                    <a:pt x="38295" y="10063"/>
                    <a:pt x="37623" y="9904"/>
                    <a:pt x="36950" y="9904"/>
                  </a:cubicBezTo>
                  <a:cubicBezTo>
                    <a:pt x="35560" y="9904"/>
                    <a:pt x="34166" y="10581"/>
                    <a:pt x="33595" y="11853"/>
                  </a:cubicBezTo>
                  <a:cubicBezTo>
                    <a:pt x="33942" y="10158"/>
                    <a:pt x="34058" y="8424"/>
                    <a:pt x="33557" y="6806"/>
                  </a:cubicBezTo>
                  <a:cubicBezTo>
                    <a:pt x="33017" y="5150"/>
                    <a:pt x="31784" y="3724"/>
                    <a:pt x="30128" y="3301"/>
                  </a:cubicBezTo>
                  <a:cubicBezTo>
                    <a:pt x="29858" y="3233"/>
                    <a:pt x="29581" y="3201"/>
                    <a:pt x="29304" y="3201"/>
                  </a:cubicBezTo>
                  <a:cubicBezTo>
                    <a:pt x="28157" y="3201"/>
                    <a:pt x="27011" y="3757"/>
                    <a:pt x="26391" y="4687"/>
                  </a:cubicBezTo>
                  <a:cubicBezTo>
                    <a:pt x="26969" y="2877"/>
                    <a:pt x="25928" y="604"/>
                    <a:pt x="24079" y="103"/>
                  </a:cubicBezTo>
                  <a:cubicBezTo>
                    <a:pt x="23825" y="33"/>
                    <a:pt x="23565" y="1"/>
                    <a:pt x="233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8"/>
            <p:cNvSpPr/>
            <p:nvPr/>
          </p:nvSpPr>
          <p:spPr>
            <a:xfrm>
              <a:off x="3499375" y="1719825"/>
              <a:ext cx="153150" cy="501475"/>
            </a:xfrm>
            <a:custGeom>
              <a:avLst/>
              <a:gdLst/>
              <a:ahLst/>
              <a:cxnLst/>
              <a:rect l="l" t="t" r="r" b="b"/>
              <a:pathLst>
                <a:path w="6126" h="20059" extrusionOk="0">
                  <a:moveTo>
                    <a:pt x="1292" y="0"/>
                  </a:moveTo>
                  <a:cubicBezTo>
                    <a:pt x="1145" y="0"/>
                    <a:pt x="994" y="31"/>
                    <a:pt x="848" y="99"/>
                  </a:cubicBezTo>
                  <a:cubicBezTo>
                    <a:pt x="308" y="331"/>
                    <a:pt x="0" y="986"/>
                    <a:pt x="270" y="1563"/>
                  </a:cubicBezTo>
                  <a:cubicBezTo>
                    <a:pt x="2273" y="5801"/>
                    <a:pt x="3391" y="10232"/>
                    <a:pt x="3622" y="14971"/>
                  </a:cubicBezTo>
                  <a:cubicBezTo>
                    <a:pt x="3660" y="15317"/>
                    <a:pt x="3660" y="15664"/>
                    <a:pt x="3660" y="16011"/>
                  </a:cubicBezTo>
                  <a:cubicBezTo>
                    <a:pt x="3660" y="16319"/>
                    <a:pt x="3660" y="16396"/>
                    <a:pt x="3660" y="16781"/>
                  </a:cubicBezTo>
                  <a:cubicBezTo>
                    <a:pt x="3660" y="17475"/>
                    <a:pt x="3622" y="18130"/>
                    <a:pt x="3583" y="18823"/>
                  </a:cubicBezTo>
                  <a:cubicBezTo>
                    <a:pt x="3545" y="19401"/>
                    <a:pt x="3930" y="20017"/>
                    <a:pt x="4546" y="20056"/>
                  </a:cubicBezTo>
                  <a:cubicBezTo>
                    <a:pt x="4573" y="20058"/>
                    <a:pt x="4600" y="20059"/>
                    <a:pt x="4626" y="20059"/>
                  </a:cubicBezTo>
                  <a:cubicBezTo>
                    <a:pt x="5180" y="20059"/>
                    <a:pt x="5744" y="19681"/>
                    <a:pt x="5818" y="19093"/>
                  </a:cubicBezTo>
                  <a:cubicBezTo>
                    <a:pt x="6126" y="14161"/>
                    <a:pt x="5471" y="9153"/>
                    <a:pt x="3853" y="4453"/>
                  </a:cubicBezTo>
                  <a:cubicBezTo>
                    <a:pt x="3429" y="3182"/>
                    <a:pt x="2890" y="1910"/>
                    <a:pt x="2312" y="677"/>
                  </a:cubicBezTo>
                  <a:cubicBezTo>
                    <a:pt x="2139" y="274"/>
                    <a:pt x="1729" y="0"/>
                    <a:pt x="129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8"/>
            <p:cNvSpPr/>
            <p:nvPr/>
          </p:nvSpPr>
          <p:spPr>
            <a:xfrm>
              <a:off x="3499375" y="1715550"/>
              <a:ext cx="153150" cy="506650"/>
            </a:xfrm>
            <a:custGeom>
              <a:avLst/>
              <a:gdLst/>
              <a:ahLst/>
              <a:cxnLst/>
              <a:rect l="l" t="t" r="r" b="b"/>
              <a:pathLst>
                <a:path w="6126" h="20266" fill="none" extrusionOk="0">
                  <a:moveTo>
                    <a:pt x="270" y="1734"/>
                  </a:moveTo>
                  <a:cubicBezTo>
                    <a:pt x="2273" y="5972"/>
                    <a:pt x="3391" y="10403"/>
                    <a:pt x="3622" y="15142"/>
                  </a:cubicBezTo>
                  <a:cubicBezTo>
                    <a:pt x="3660" y="15488"/>
                    <a:pt x="3660" y="15835"/>
                    <a:pt x="3660" y="16182"/>
                  </a:cubicBezTo>
                  <a:cubicBezTo>
                    <a:pt x="3660" y="16490"/>
                    <a:pt x="3660" y="16567"/>
                    <a:pt x="3660" y="16952"/>
                  </a:cubicBezTo>
                  <a:cubicBezTo>
                    <a:pt x="3660" y="17646"/>
                    <a:pt x="3622" y="18301"/>
                    <a:pt x="3583" y="18994"/>
                  </a:cubicBezTo>
                  <a:cubicBezTo>
                    <a:pt x="3545" y="19572"/>
                    <a:pt x="3930" y="20188"/>
                    <a:pt x="4546" y="20227"/>
                  </a:cubicBezTo>
                  <a:cubicBezTo>
                    <a:pt x="5124" y="20266"/>
                    <a:pt x="5741" y="19880"/>
                    <a:pt x="5818" y="19264"/>
                  </a:cubicBezTo>
                  <a:cubicBezTo>
                    <a:pt x="6126" y="14332"/>
                    <a:pt x="5471" y="9324"/>
                    <a:pt x="3853" y="4624"/>
                  </a:cubicBezTo>
                  <a:cubicBezTo>
                    <a:pt x="3429" y="3353"/>
                    <a:pt x="2890" y="2081"/>
                    <a:pt x="2312" y="848"/>
                  </a:cubicBezTo>
                  <a:cubicBezTo>
                    <a:pt x="2081" y="309"/>
                    <a:pt x="1426" y="1"/>
                    <a:pt x="848" y="270"/>
                  </a:cubicBezTo>
                  <a:cubicBezTo>
                    <a:pt x="308" y="502"/>
                    <a:pt x="0" y="1157"/>
                    <a:pt x="270" y="17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8"/>
            <p:cNvSpPr/>
            <p:nvPr/>
          </p:nvSpPr>
          <p:spPr>
            <a:xfrm>
              <a:off x="3396300" y="1461525"/>
              <a:ext cx="178225" cy="292575"/>
            </a:xfrm>
            <a:custGeom>
              <a:avLst/>
              <a:gdLst/>
              <a:ahLst/>
              <a:cxnLst/>
              <a:rect l="l" t="t" r="r" b="b"/>
              <a:pathLst>
                <a:path w="7129" h="11703" extrusionOk="0">
                  <a:moveTo>
                    <a:pt x="1749" y="0"/>
                  </a:moveTo>
                  <a:cubicBezTo>
                    <a:pt x="1696" y="0"/>
                    <a:pt x="1638" y="10"/>
                    <a:pt x="1581" y="29"/>
                  </a:cubicBezTo>
                  <a:cubicBezTo>
                    <a:pt x="1465" y="68"/>
                    <a:pt x="1426" y="145"/>
                    <a:pt x="1349" y="260"/>
                  </a:cubicBezTo>
                  <a:cubicBezTo>
                    <a:pt x="617" y="1686"/>
                    <a:pt x="117" y="3266"/>
                    <a:pt x="78" y="4884"/>
                  </a:cubicBezTo>
                  <a:cubicBezTo>
                    <a:pt x="1" y="6502"/>
                    <a:pt x="425" y="8120"/>
                    <a:pt x="1388" y="9430"/>
                  </a:cubicBezTo>
                  <a:cubicBezTo>
                    <a:pt x="2197" y="10586"/>
                    <a:pt x="3468" y="11433"/>
                    <a:pt x="4817" y="11703"/>
                  </a:cubicBezTo>
                  <a:cubicBezTo>
                    <a:pt x="6435" y="10046"/>
                    <a:pt x="7128" y="7542"/>
                    <a:pt x="6666" y="5307"/>
                  </a:cubicBezTo>
                  <a:cubicBezTo>
                    <a:pt x="6127" y="2880"/>
                    <a:pt x="4239" y="800"/>
                    <a:pt x="1889" y="29"/>
                  </a:cubicBezTo>
                  <a:cubicBezTo>
                    <a:pt x="1850" y="10"/>
                    <a:pt x="1802" y="0"/>
                    <a:pt x="17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8"/>
            <p:cNvSpPr/>
            <p:nvPr/>
          </p:nvSpPr>
          <p:spPr>
            <a:xfrm>
              <a:off x="3396300" y="1461275"/>
              <a:ext cx="178225" cy="292825"/>
            </a:xfrm>
            <a:custGeom>
              <a:avLst/>
              <a:gdLst/>
              <a:ahLst/>
              <a:cxnLst/>
              <a:rect l="l" t="t" r="r" b="b"/>
              <a:pathLst>
                <a:path w="7129" h="11713" fill="none" extrusionOk="0">
                  <a:moveTo>
                    <a:pt x="1388" y="9440"/>
                  </a:moveTo>
                  <a:cubicBezTo>
                    <a:pt x="425" y="8130"/>
                    <a:pt x="1" y="6512"/>
                    <a:pt x="78" y="4894"/>
                  </a:cubicBezTo>
                  <a:cubicBezTo>
                    <a:pt x="117" y="3276"/>
                    <a:pt x="617" y="1696"/>
                    <a:pt x="1349" y="270"/>
                  </a:cubicBezTo>
                  <a:cubicBezTo>
                    <a:pt x="1426" y="155"/>
                    <a:pt x="1465" y="78"/>
                    <a:pt x="1581" y="39"/>
                  </a:cubicBezTo>
                  <a:cubicBezTo>
                    <a:pt x="1696" y="1"/>
                    <a:pt x="1812" y="1"/>
                    <a:pt x="1889" y="39"/>
                  </a:cubicBezTo>
                  <a:cubicBezTo>
                    <a:pt x="4239" y="810"/>
                    <a:pt x="6127" y="2890"/>
                    <a:pt x="6666" y="5317"/>
                  </a:cubicBezTo>
                  <a:cubicBezTo>
                    <a:pt x="7128" y="7552"/>
                    <a:pt x="6435" y="10056"/>
                    <a:pt x="4817" y="11713"/>
                  </a:cubicBezTo>
                  <a:cubicBezTo>
                    <a:pt x="3468" y="11443"/>
                    <a:pt x="2197" y="10596"/>
                    <a:pt x="1388" y="944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3324075" y="1528700"/>
              <a:ext cx="240825" cy="222075"/>
            </a:xfrm>
            <a:custGeom>
              <a:avLst/>
              <a:gdLst/>
              <a:ahLst/>
              <a:cxnLst/>
              <a:rect l="l" t="t" r="r" b="b"/>
              <a:pathLst>
                <a:path w="9633" h="8883" extrusionOk="0">
                  <a:moveTo>
                    <a:pt x="964" y="1"/>
                  </a:moveTo>
                  <a:cubicBezTo>
                    <a:pt x="848" y="1"/>
                    <a:pt x="732" y="1"/>
                    <a:pt x="617" y="78"/>
                  </a:cubicBezTo>
                  <a:cubicBezTo>
                    <a:pt x="540" y="155"/>
                    <a:pt x="501" y="270"/>
                    <a:pt x="501" y="347"/>
                  </a:cubicBezTo>
                  <a:cubicBezTo>
                    <a:pt x="0" y="2775"/>
                    <a:pt x="887" y="5433"/>
                    <a:pt x="2736" y="7089"/>
                  </a:cubicBezTo>
                  <a:cubicBezTo>
                    <a:pt x="4009" y="8247"/>
                    <a:pt x="5760" y="8883"/>
                    <a:pt x="7500" y="8883"/>
                  </a:cubicBezTo>
                  <a:cubicBezTo>
                    <a:pt x="8077" y="8883"/>
                    <a:pt x="8652" y="8813"/>
                    <a:pt x="9208" y="8669"/>
                  </a:cubicBezTo>
                  <a:cubicBezTo>
                    <a:pt x="9632" y="7321"/>
                    <a:pt x="9516" y="5818"/>
                    <a:pt x="8939" y="4547"/>
                  </a:cubicBezTo>
                  <a:cubicBezTo>
                    <a:pt x="8245" y="3083"/>
                    <a:pt x="7051" y="1927"/>
                    <a:pt x="5625" y="1156"/>
                  </a:cubicBezTo>
                  <a:cubicBezTo>
                    <a:pt x="4161" y="424"/>
                    <a:pt x="2582" y="78"/>
                    <a:pt x="96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3324075" y="1528700"/>
              <a:ext cx="240825" cy="231175"/>
            </a:xfrm>
            <a:custGeom>
              <a:avLst/>
              <a:gdLst/>
              <a:ahLst/>
              <a:cxnLst/>
              <a:rect l="l" t="t" r="r" b="b"/>
              <a:pathLst>
                <a:path w="9633" h="9247" fill="none" extrusionOk="0">
                  <a:moveTo>
                    <a:pt x="8939" y="4547"/>
                  </a:moveTo>
                  <a:cubicBezTo>
                    <a:pt x="8245" y="3083"/>
                    <a:pt x="7051" y="1927"/>
                    <a:pt x="5625" y="1156"/>
                  </a:cubicBezTo>
                  <a:cubicBezTo>
                    <a:pt x="4161" y="424"/>
                    <a:pt x="2582" y="78"/>
                    <a:pt x="964" y="1"/>
                  </a:cubicBezTo>
                  <a:cubicBezTo>
                    <a:pt x="848" y="1"/>
                    <a:pt x="732" y="1"/>
                    <a:pt x="617" y="78"/>
                  </a:cubicBezTo>
                  <a:cubicBezTo>
                    <a:pt x="540" y="155"/>
                    <a:pt x="501" y="270"/>
                    <a:pt x="501" y="347"/>
                  </a:cubicBezTo>
                  <a:cubicBezTo>
                    <a:pt x="0" y="2775"/>
                    <a:pt x="887" y="5433"/>
                    <a:pt x="2736" y="7089"/>
                  </a:cubicBezTo>
                  <a:cubicBezTo>
                    <a:pt x="4431" y="8631"/>
                    <a:pt x="6974" y="9247"/>
                    <a:pt x="9208" y="8669"/>
                  </a:cubicBezTo>
                  <a:cubicBezTo>
                    <a:pt x="9632" y="7321"/>
                    <a:pt x="9516" y="5818"/>
                    <a:pt x="8939" y="454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8"/>
            <p:cNvSpPr/>
            <p:nvPr/>
          </p:nvSpPr>
          <p:spPr>
            <a:xfrm>
              <a:off x="3430025" y="1455500"/>
              <a:ext cx="187825" cy="296675"/>
            </a:xfrm>
            <a:custGeom>
              <a:avLst/>
              <a:gdLst/>
              <a:ahLst/>
              <a:cxnLst/>
              <a:rect l="l" t="t" r="r" b="b"/>
              <a:pathLst>
                <a:path w="7513" h="11867" extrusionOk="0">
                  <a:moveTo>
                    <a:pt x="4855" y="1"/>
                  </a:moveTo>
                  <a:cubicBezTo>
                    <a:pt x="4739" y="1"/>
                    <a:pt x="4662" y="78"/>
                    <a:pt x="4546" y="116"/>
                  </a:cubicBezTo>
                  <a:cubicBezTo>
                    <a:pt x="3237" y="1041"/>
                    <a:pt x="2042" y="2197"/>
                    <a:pt x="1233" y="3584"/>
                  </a:cubicBezTo>
                  <a:cubicBezTo>
                    <a:pt x="424" y="4971"/>
                    <a:pt x="0" y="6627"/>
                    <a:pt x="193" y="8207"/>
                  </a:cubicBezTo>
                  <a:cubicBezTo>
                    <a:pt x="386" y="9632"/>
                    <a:pt x="1079" y="10981"/>
                    <a:pt x="2158" y="11867"/>
                  </a:cubicBezTo>
                  <a:cubicBezTo>
                    <a:pt x="4354" y="11135"/>
                    <a:pt x="6165" y="9285"/>
                    <a:pt x="6820" y="7051"/>
                  </a:cubicBezTo>
                  <a:cubicBezTo>
                    <a:pt x="7513" y="4701"/>
                    <a:pt x="6820" y="1965"/>
                    <a:pt x="5124" y="193"/>
                  </a:cubicBezTo>
                  <a:cubicBezTo>
                    <a:pt x="5047" y="116"/>
                    <a:pt x="4970" y="39"/>
                    <a:pt x="48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8"/>
            <p:cNvSpPr/>
            <p:nvPr/>
          </p:nvSpPr>
          <p:spPr>
            <a:xfrm>
              <a:off x="3430025" y="1455500"/>
              <a:ext cx="187825" cy="296675"/>
            </a:xfrm>
            <a:custGeom>
              <a:avLst/>
              <a:gdLst/>
              <a:ahLst/>
              <a:cxnLst/>
              <a:rect l="l" t="t" r="r" b="b"/>
              <a:pathLst>
                <a:path w="7513" h="11867" fill="none" extrusionOk="0">
                  <a:moveTo>
                    <a:pt x="193" y="8207"/>
                  </a:moveTo>
                  <a:cubicBezTo>
                    <a:pt x="0" y="6627"/>
                    <a:pt x="424" y="4971"/>
                    <a:pt x="1233" y="3584"/>
                  </a:cubicBezTo>
                  <a:cubicBezTo>
                    <a:pt x="2042" y="2197"/>
                    <a:pt x="3237" y="1041"/>
                    <a:pt x="4546" y="116"/>
                  </a:cubicBezTo>
                  <a:cubicBezTo>
                    <a:pt x="4662" y="78"/>
                    <a:pt x="4739" y="1"/>
                    <a:pt x="4855" y="1"/>
                  </a:cubicBezTo>
                  <a:cubicBezTo>
                    <a:pt x="4970" y="39"/>
                    <a:pt x="5047" y="116"/>
                    <a:pt x="5124" y="193"/>
                  </a:cubicBezTo>
                  <a:cubicBezTo>
                    <a:pt x="6820" y="1965"/>
                    <a:pt x="7513" y="4701"/>
                    <a:pt x="6820" y="7051"/>
                  </a:cubicBezTo>
                  <a:cubicBezTo>
                    <a:pt x="6165" y="9285"/>
                    <a:pt x="4354" y="11135"/>
                    <a:pt x="2158" y="11867"/>
                  </a:cubicBezTo>
                  <a:cubicBezTo>
                    <a:pt x="1079" y="10981"/>
                    <a:pt x="386" y="9632"/>
                    <a:pt x="193" y="820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3494550" y="1471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extrusionOk="0">
                  <a:moveTo>
                    <a:pt x="5587" y="1"/>
                  </a:moveTo>
                  <a:cubicBezTo>
                    <a:pt x="4200" y="810"/>
                    <a:pt x="2890" y="1850"/>
                    <a:pt x="1850" y="3121"/>
                  </a:cubicBezTo>
                  <a:cubicBezTo>
                    <a:pt x="848" y="4393"/>
                    <a:pt x="193" y="5972"/>
                    <a:pt x="78" y="7590"/>
                  </a:cubicBezTo>
                  <a:cubicBezTo>
                    <a:pt x="1" y="9247"/>
                    <a:pt x="501" y="10904"/>
                    <a:pt x="1580" y="12136"/>
                  </a:cubicBezTo>
                  <a:lnTo>
                    <a:pt x="1927" y="12213"/>
                  </a:lnTo>
                  <a:cubicBezTo>
                    <a:pt x="2890" y="12098"/>
                    <a:pt x="3776" y="11520"/>
                    <a:pt x="4431" y="10826"/>
                  </a:cubicBezTo>
                  <a:cubicBezTo>
                    <a:pt x="5086" y="10094"/>
                    <a:pt x="5548" y="9208"/>
                    <a:pt x="5895" y="8322"/>
                  </a:cubicBezTo>
                  <a:cubicBezTo>
                    <a:pt x="6473" y="6974"/>
                    <a:pt x="6858" y="5548"/>
                    <a:pt x="6858" y="4084"/>
                  </a:cubicBezTo>
                  <a:cubicBezTo>
                    <a:pt x="6897" y="2620"/>
                    <a:pt x="6473" y="1156"/>
                    <a:pt x="558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3494550" y="1471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fill="none" extrusionOk="0">
                  <a:moveTo>
                    <a:pt x="1850" y="3121"/>
                  </a:moveTo>
                  <a:cubicBezTo>
                    <a:pt x="848" y="4393"/>
                    <a:pt x="193" y="5972"/>
                    <a:pt x="78" y="7590"/>
                  </a:cubicBezTo>
                  <a:cubicBezTo>
                    <a:pt x="1" y="9247"/>
                    <a:pt x="501" y="10904"/>
                    <a:pt x="1580" y="12136"/>
                  </a:cubicBezTo>
                  <a:lnTo>
                    <a:pt x="1927" y="12213"/>
                  </a:lnTo>
                  <a:cubicBezTo>
                    <a:pt x="2890" y="12098"/>
                    <a:pt x="3776" y="11520"/>
                    <a:pt x="4431" y="10826"/>
                  </a:cubicBezTo>
                  <a:cubicBezTo>
                    <a:pt x="5086" y="10094"/>
                    <a:pt x="5548" y="9208"/>
                    <a:pt x="5895" y="8322"/>
                  </a:cubicBezTo>
                  <a:cubicBezTo>
                    <a:pt x="6473" y="6974"/>
                    <a:pt x="6858" y="5548"/>
                    <a:pt x="6858" y="4084"/>
                  </a:cubicBezTo>
                  <a:cubicBezTo>
                    <a:pt x="6897" y="2620"/>
                    <a:pt x="6473" y="1156"/>
                    <a:pt x="5587" y="1"/>
                  </a:cubicBezTo>
                  <a:cubicBezTo>
                    <a:pt x="4200" y="810"/>
                    <a:pt x="2890" y="1850"/>
                    <a:pt x="1850" y="31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8"/>
            <p:cNvSpPr/>
            <p:nvPr/>
          </p:nvSpPr>
          <p:spPr>
            <a:xfrm>
              <a:off x="3285550" y="1609925"/>
              <a:ext cx="265850" cy="186925"/>
            </a:xfrm>
            <a:custGeom>
              <a:avLst/>
              <a:gdLst/>
              <a:ahLst/>
              <a:cxnLst/>
              <a:rect l="l" t="t" r="r" b="b"/>
              <a:pathLst>
                <a:path w="10634" h="7477" extrusionOk="0">
                  <a:moveTo>
                    <a:pt x="2948" y="1"/>
                  </a:moveTo>
                  <a:cubicBezTo>
                    <a:pt x="2081" y="1"/>
                    <a:pt x="1216" y="109"/>
                    <a:pt x="386" y="296"/>
                  </a:cubicBezTo>
                  <a:cubicBezTo>
                    <a:pt x="270" y="335"/>
                    <a:pt x="155" y="335"/>
                    <a:pt x="77" y="450"/>
                  </a:cubicBezTo>
                  <a:cubicBezTo>
                    <a:pt x="0" y="527"/>
                    <a:pt x="0" y="643"/>
                    <a:pt x="0" y="758"/>
                  </a:cubicBezTo>
                  <a:cubicBezTo>
                    <a:pt x="155" y="3224"/>
                    <a:pt x="1657" y="5574"/>
                    <a:pt x="3853" y="6691"/>
                  </a:cubicBezTo>
                  <a:cubicBezTo>
                    <a:pt x="4866" y="7217"/>
                    <a:pt x="5997" y="7477"/>
                    <a:pt x="7123" y="7477"/>
                  </a:cubicBezTo>
                  <a:cubicBezTo>
                    <a:pt x="8310" y="7477"/>
                    <a:pt x="9490" y="7188"/>
                    <a:pt x="10518" y="6614"/>
                  </a:cubicBezTo>
                  <a:cubicBezTo>
                    <a:pt x="10634" y="5189"/>
                    <a:pt x="10133" y="3763"/>
                    <a:pt x="9247" y="2685"/>
                  </a:cubicBezTo>
                  <a:cubicBezTo>
                    <a:pt x="8207" y="1413"/>
                    <a:pt x="6743" y="604"/>
                    <a:pt x="5163" y="258"/>
                  </a:cubicBezTo>
                  <a:cubicBezTo>
                    <a:pt x="4435" y="80"/>
                    <a:pt x="3690" y="1"/>
                    <a:pt x="294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8"/>
            <p:cNvSpPr/>
            <p:nvPr/>
          </p:nvSpPr>
          <p:spPr>
            <a:xfrm>
              <a:off x="3285550" y="1606725"/>
              <a:ext cx="265850" cy="197475"/>
            </a:xfrm>
            <a:custGeom>
              <a:avLst/>
              <a:gdLst/>
              <a:ahLst/>
              <a:cxnLst/>
              <a:rect l="l" t="t" r="r" b="b"/>
              <a:pathLst>
                <a:path w="10634" h="7899" fill="none" extrusionOk="0">
                  <a:moveTo>
                    <a:pt x="9247" y="2813"/>
                  </a:moveTo>
                  <a:cubicBezTo>
                    <a:pt x="8207" y="1541"/>
                    <a:pt x="6743" y="732"/>
                    <a:pt x="5163" y="386"/>
                  </a:cubicBezTo>
                  <a:cubicBezTo>
                    <a:pt x="3583" y="0"/>
                    <a:pt x="1927" y="77"/>
                    <a:pt x="386" y="424"/>
                  </a:cubicBezTo>
                  <a:cubicBezTo>
                    <a:pt x="270" y="463"/>
                    <a:pt x="155" y="463"/>
                    <a:pt x="77" y="578"/>
                  </a:cubicBezTo>
                  <a:cubicBezTo>
                    <a:pt x="0" y="655"/>
                    <a:pt x="0" y="771"/>
                    <a:pt x="0" y="886"/>
                  </a:cubicBezTo>
                  <a:cubicBezTo>
                    <a:pt x="155" y="3352"/>
                    <a:pt x="1657" y="5702"/>
                    <a:pt x="3853" y="6819"/>
                  </a:cubicBezTo>
                  <a:cubicBezTo>
                    <a:pt x="5933" y="7898"/>
                    <a:pt x="8515" y="7860"/>
                    <a:pt x="10518" y="6742"/>
                  </a:cubicBezTo>
                  <a:cubicBezTo>
                    <a:pt x="10634" y="5317"/>
                    <a:pt x="10133" y="3891"/>
                    <a:pt x="9247" y="28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3739200" y="1719825"/>
              <a:ext cx="154125" cy="501475"/>
            </a:xfrm>
            <a:custGeom>
              <a:avLst/>
              <a:gdLst/>
              <a:ahLst/>
              <a:cxnLst/>
              <a:rect l="l" t="t" r="r" b="b"/>
              <a:pathLst>
                <a:path w="6165" h="20059" extrusionOk="0">
                  <a:moveTo>
                    <a:pt x="4873" y="0"/>
                  </a:moveTo>
                  <a:cubicBezTo>
                    <a:pt x="4435" y="0"/>
                    <a:pt x="4026" y="274"/>
                    <a:pt x="3853" y="677"/>
                  </a:cubicBezTo>
                  <a:cubicBezTo>
                    <a:pt x="3237" y="1910"/>
                    <a:pt x="2736" y="3182"/>
                    <a:pt x="2273" y="4453"/>
                  </a:cubicBezTo>
                  <a:cubicBezTo>
                    <a:pt x="655" y="9153"/>
                    <a:pt x="0" y="14161"/>
                    <a:pt x="347" y="19093"/>
                  </a:cubicBezTo>
                  <a:cubicBezTo>
                    <a:pt x="384" y="19681"/>
                    <a:pt x="982" y="20059"/>
                    <a:pt x="1538" y="20059"/>
                  </a:cubicBezTo>
                  <a:cubicBezTo>
                    <a:pt x="1565" y="20059"/>
                    <a:pt x="1592" y="20058"/>
                    <a:pt x="1618" y="20056"/>
                  </a:cubicBezTo>
                  <a:cubicBezTo>
                    <a:pt x="2235" y="20017"/>
                    <a:pt x="2620" y="19401"/>
                    <a:pt x="2582" y="18823"/>
                  </a:cubicBezTo>
                  <a:cubicBezTo>
                    <a:pt x="2543" y="18130"/>
                    <a:pt x="2505" y="17475"/>
                    <a:pt x="2505" y="16781"/>
                  </a:cubicBezTo>
                  <a:cubicBezTo>
                    <a:pt x="2505" y="16396"/>
                    <a:pt x="2505" y="16319"/>
                    <a:pt x="2505" y="16011"/>
                  </a:cubicBezTo>
                  <a:cubicBezTo>
                    <a:pt x="2505" y="15664"/>
                    <a:pt x="2505" y="15317"/>
                    <a:pt x="2543" y="14971"/>
                  </a:cubicBezTo>
                  <a:cubicBezTo>
                    <a:pt x="2774" y="10232"/>
                    <a:pt x="3891" y="5801"/>
                    <a:pt x="5895" y="1563"/>
                  </a:cubicBezTo>
                  <a:cubicBezTo>
                    <a:pt x="6165" y="986"/>
                    <a:pt x="5856" y="331"/>
                    <a:pt x="5317" y="99"/>
                  </a:cubicBezTo>
                  <a:cubicBezTo>
                    <a:pt x="5171" y="31"/>
                    <a:pt x="5020" y="0"/>
                    <a:pt x="48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8"/>
            <p:cNvSpPr/>
            <p:nvPr/>
          </p:nvSpPr>
          <p:spPr>
            <a:xfrm>
              <a:off x="3739200" y="1715550"/>
              <a:ext cx="154125" cy="506650"/>
            </a:xfrm>
            <a:custGeom>
              <a:avLst/>
              <a:gdLst/>
              <a:ahLst/>
              <a:cxnLst/>
              <a:rect l="l" t="t" r="r" b="b"/>
              <a:pathLst>
                <a:path w="6165" h="20266" fill="none" extrusionOk="0">
                  <a:moveTo>
                    <a:pt x="5895" y="1734"/>
                  </a:moveTo>
                  <a:cubicBezTo>
                    <a:pt x="3891" y="5972"/>
                    <a:pt x="2774" y="10403"/>
                    <a:pt x="2543" y="15142"/>
                  </a:cubicBezTo>
                  <a:cubicBezTo>
                    <a:pt x="2505" y="15488"/>
                    <a:pt x="2505" y="15835"/>
                    <a:pt x="2505" y="16182"/>
                  </a:cubicBezTo>
                  <a:cubicBezTo>
                    <a:pt x="2505" y="16490"/>
                    <a:pt x="2505" y="16567"/>
                    <a:pt x="2505" y="16952"/>
                  </a:cubicBezTo>
                  <a:cubicBezTo>
                    <a:pt x="2505" y="17646"/>
                    <a:pt x="2543" y="18301"/>
                    <a:pt x="2582" y="18994"/>
                  </a:cubicBezTo>
                  <a:cubicBezTo>
                    <a:pt x="2620" y="19572"/>
                    <a:pt x="2235" y="20188"/>
                    <a:pt x="1618" y="20227"/>
                  </a:cubicBezTo>
                  <a:cubicBezTo>
                    <a:pt x="1041" y="20266"/>
                    <a:pt x="386" y="19880"/>
                    <a:pt x="347" y="19264"/>
                  </a:cubicBezTo>
                  <a:cubicBezTo>
                    <a:pt x="0" y="14332"/>
                    <a:pt x="655" y="9324"/>
                    <a:pt x="2273" y="4624"/>
                  </a:cubicBezTo>
                  <a:cubicBezTo>
                    <a:pt x="2736" y="3353"/>
                    <a:pt x="3237" y="2081"/>
                    <a:pt x="3853" y="848"/>
                  </a:cubicBezTo>
                  <a:cubicBezTo>
                    <a:pt x="4084" y="309"/>
                    <a:pt x="4739" y="1"/>
                    <a:pt x="5317" y="270"/>
                  </a:cubicBezTo>
                  <a:cubicBezTo>
                    <a:pt x="5856" y="502"/>
                    <a:pt x="6165" y="1157"/>
                    <a:pt x="5895" y="17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8"/>
            <p:cNvSpPr/>
            <p:nvPr/>
          </p:nvSpPr>
          <p:spPr>
            <a:xfrm>
              <a:off x="3818175" y="1461525"/>
              <a:ext cx="177250" cy="292575"/>
            </a:xfrm>
            <a:custGeom>
              <a:avLst/>
              <a:gdLst/>
              <a:ahLst/>
              <a:cxnLst/>
              <a:rect l="l" t="t" r="r" b="b"/>
              <a:pathLst>
                <a:path w="7090" h="11703" extrusionOk="0">
                  <a:moveTo>
                    <a:pt x="5380" y="0"/>
                  </a:moveTo>
                  <a:cubicBezTo>
                    <a:pt x="5327" y="0"/>
                    <a:pt x="5279" y="10"/>
                    <a:pt x="5240" y="29"/>
                  </a:cubicBezTo>
                  <a:cubicBezTo>
                    <a:pt x="2890" y="800"/>
                    <a:pt x="1002" y="2880"/>
                    <a:pt x="463" y="5307"/>
                  </a:cubicBezTo>
                  <a:cubicBezTo>
                    <a:pt x="0" y="7542"/>
                    <a:pt x="694" y="10046"/>
                    <a:pt x="2274" y="11703"/>
                  </a:cubicBezTo>
                  <a:cubicBezTo>
                    <a:pt x="3660" y="11433"/>
                    <a:pt x="4932" y="10586"/>
                    <a:pt x="5741" y="9430"/>
                  </a:cubicBezTo>
                  <a:cubicBezTo>
                    <a:pt x="6704" y="8120"/>
                    <a:pt x="7089" y="6502"/>
                    <a:pt x="7051" y="4884"/>
                  </a:cubicBezTo>
                  <a:cubicBezTo>
                    <a:pt x="7012" y="3266"/>
                    <a:pt x="6511" y="1686"/>
                    <a:pt x="5741" y="260"/>
                  </a:cubicBezTo>
                  <a:cubicBezTo>
                    <a:pt x="5702" y="145"/>
                    <a:pt x="5625" y="68"/>
                    <a:pt x="5548" y="29"/>
                  </a:cubicBezTo>
                  <a:cubicBezTo>
                    <a:pt x="5490" y="10"/>
                    <a:pt x="5433" y="0"/>
                    <a:pt x="53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8"/>
            <p:cNvSpPr/>
            <p:nvPr/>
          </p:nvSpPr>
          <p:spPr>
            <a:xfrm>
              <a:off x="3818175" y="1461275"/>
              <a:ext cx="177250" cy="292825"/>
            </a:xfrm>
            <a:custGeom>
              <a:avLst/>
              <a:gdLst/>
              <a:ahLst/>
              <a:cxnLst/>
              <a:rect l="l" t="t" r="r" b="b"/>
              <a:pathLst>
                <a:path w="7090" h="11713" fill="none" extrusionOk="0">
                  <a:moveTo>
                    <a:pt x="5741" y="9440"/>
                  </a:moveTo>
                  <a:cubicBezTo>
                    <a:pt x="6704" y="8130"/>
                    <a:pt x="7089" y="6512"/>
                    <a:pt x="7051" y="4894"/>
                  </a:cubicBezTo>
                  <a:cubicBezTo>
                    <a:pt x="7012" y="3276"/>
                    <a:pt x="6511" y="1696"/>
                    <a:pt x="5741" y="270"/>
                  </a:cubicBezTo>
                  <a:cubicBezTo>
                    <a:pt x="5702" y="155"/>
                    <a:pt x="5625" y="78"/>
                    <a:pt x="5548" y="39"/>
                  </a:cubicBezTo>
                  <a:cubicBezTo>
                    <a:pt x="5433" y="1"/>
                    <a:pt x="5317" y="1"/>
                    <a:pt x="5240" y="39"/>
                  </a:cubicBezTo>
                  <a:cubicBezTo>
                    <a:pt x="2890" y="810"/>
                    <a:pt x="1002" y="2890"/>
                    <a:pt x="463" y="5317"/>
                  </a:cubicBezTo>
                  <a:cubicBezTo>
                    <a:pt x="0" y="7552"/>
                    <a:pt x="694" y="10056"/>
                    <a:pt x="2274" y="11713"/>
                  </a:cubicBezTo>
                  <a:cubicBezTo>
                    <a:pt x="3660" y="11443"/>
                    <a:pt x="4932" y="10596"/>
                    <a:pt x="5741" y="944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8"/>
            <p:cNvSpPr/>
            <p:nvPr/>
          </p:nvSpPr>
          <p:spPr>
            <a:xfrm>
              <a:off x="3826850" y="1528700"/>
              <a:ext cx="241775" cy="222075"/>
            </a:xfrm>
            <a:custGeom>
              <a:avLst/>
              <a:gdLst/>
              <a:ahLst/>
              <a:cxnLst/>
              <a:rect l="l" t="t" r="r" b="b"/>
              <a:pathLst>
                <a:path w="9671" h="8883" extrusionOk="0">
                  <a:moveTo>
                    <a:pt x="8707" y="1"/>
                  </a:moveTo>
                  <a:cubicBezTo>
                    <a:pt x="7089" y="78"/>
                    <a:pt x="5471" y="424"/>
                    <a:pt x="4045" y="1156"/>
                  </a:cubicBezTo>
                  <a:cubicBezTo>
                    <a:pt x="2620" y="1927"/>
                    <a:pt x="1387" y="3083"/>
                    <a:pt x="732" y="4547"/>
                  </a:cubicBezTo>
                  <a:cubicBezTo>
                    <a:pt x="154" y="5818"/>
                    <a:pt x="0" y="7321"/>
                    <a:pt x="463" y="8669"/>
                  </a:cubicBezTo>
                  <a:cubicBezTo>
                    <a:pt x="1019" y="8813"/>
                    <a:pt x="1592" y="8883"/>
                    <a:pt x="2165" y="8883"/>
                  </a:cubicBezTo>
                  <a:cubicBezTo>
                    <a:pt x="3896" y="8883"/>
                    <a:pt x="5633" y="8247"/>
                    <a:pt x="6935" y="7089"/>
                  </a:cubicBezTo>
                  <a:cubicBezTo>
                    <a:pt x="8784" y="5433"/>
                    <a:pt x="9670" y="2775"/>
                    <a:pt x="9169" y="347"/>
                  </a:cubicBezTo>
                  <a:cubicBezTo>
                    <a:pt x="9131" y="270"/>
                    <a:pt x="9131" y="155"/>
                    <a:pt x="9054" y="78"/>
                  </a:cubicBezTo>
                  <a:cubicBezTo>
                    <a:pt x="8938" y="1"/>
                    <a:pt x="8823" y="1"/>
                    <a:pt x="87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8"/>
            <p:cNvSpPr/>
            <p:nvPr/>
          </p:nvSpPr>
          <p:spPr>
            <a:xfrm>
              <a:off x="3826850" y="1528700"/>
              <a:ext cx="241775" cy="231175"/>
            </a:xfrm>
            <a:custGeom>
              <a:avLst/>
              <a:gdLst/>
              <a:ahLst/>
              <a:cxnLst/>
              <a:rect l="l" t="t" r="r" b="b"/>
              <a:pathLst>
                <a:path w="9671" h="9247" fill="none" extrusionOk="0">
                  <a:moveTo>
                    <a:pt x="732" y="4547"/>
                  </a:moveTo>
                  <a:cubicBezTo>
                    <a:pt x="1387" y="3083"/>
                    <a:pt x="2620" y="1927"/>
                    <a:pt x="4045" y="1156"/>
                  </a:cubicBezTo>
                  <a:cubicBezTo>
                    <a:pt x="5471" y="424"/>
                    <a:pt x="7089" y="78"/>
                    <a:pt x="8707" y="1"/>
                  </a:cubicBezTo>
                  <a:cubicBezTo>
                    <a:pt x="8823" y="1"/>
                    <a:pt x="8938" y="1"/>
                    <a:pt x="9054" y="78"/>
                  </a:cubicBezTo>
                  <a:cubicBezTo>
                    <a:pt x="9131" y="155"/>
                    <a:pt x="9131" y="270"/>
                    <a:pt x="9169" y="347"/>
                  </a:cubicBezTo>
                  <a:cubicBezTo>
                    <a:pt x="9670" y="2775"/>
                    <a:pt x="8784" y="5433"/>
                    <a:pt x="6935" y="7089"/>
                  </a:cubicBezTo>
                  <a:cubicBezTo>
                    <a:pt x="5201" y="8631"/>
                    <a:pt x="2697" y="9247"/>
                    <a:pt x="463" y="8669"/>
                  </a:cubicBezTo>
                  <a:cubicBezTo>
                    <a:pt x="0" y="7321"/>
                    <a:pt x="154" y="5818"/>
                    <a:pt x="732" y="454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8"/>
            <p:cNvSpPr/>
            <p:nvPr/>
          </p:nvSpPr>
          <p:spPr>
            <a:xfrm>
              <a:off x="3774825" y="1455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extrusionOk="0">
                  <a:moveTo>
                    <a:pt x="2659" y="1"/>
                  </a:moveTo>
                  <a:cubicBezTo>
                    <a:pt x="2544" y="39"/>
                    <a:pt x="2466" y="116"/>
                    <a:pt x="2389" y="193"/>
                  </a:cubicBezTo>
                  <a:cubicBezTo>
                    <a:pt x="656" y="1965"/>
                    <a:pt x="1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5" y="10981"/>
                    <a:pt x="7128" y="9632"/>
                    <a:pt x="7321" y="8207"/>
                  </a:cubicBezTo>
                  <a:cubicBezTo>
                    <a:pt x="7513" y="6627"/>
                    <a:pt x="7090" y="4971"/>
                    <a:pt x="6281" y="3584"/>
                  </a:cubicBezTo>
                  <a:cubicBezTo>
                    <a:pt x="5472" y="2197"/>
                    <a:pt x="4277" y="1041"/>
                    <a:pt x="2967" y="116"/>
                  </a:cubicBezTo>
                  <a:cubicBezTo>
                    <a:pt x="2852" y="78"/>
                    <a:pt x="2736" y="1"/>
                    <a:pt x="26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8"/>
            <p:cNvSpPr/>
            <p:nvPr/>
          </p:nvSpPr>
          <p:spPr>
            <a:xfrm>
              <a:off x="3774825" y="1455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fill="none" extrusionOk="0">
                  <a:moveTo>
                    <a:pt x="7321" y="8207"/>
                  </a:moveTo>
                  <a:cubicBezTo>
                    <a:pt x="7513" y="6627"/>
                    <a:pt x="7090" y="4971"/>
                    <a:pt x="6281" y="3584"/>
                  </a:cubicBezTo>
                  <a:cubicBezTo>
                    <a:pt x="5472" y="2197"/>
                    <a:pt x="4277" y="1041"/>
                    <a:pt x="2967" y="116"/>
                  </a:cubicBezTo>
                  <a:cubicBezTo>
                    <a:pt x="2852" y="78"/>
                    <a:pt x="2736" y="1"/>
                    <a:pt x="2659" y="1"/>
                  </a:cubicBezTo>
                  <a:cubicBezTo>
                    <a:pt x="2544" y="39"/>
                    <a:pt x="2466" y="116"/>
                    <a:pt x="2389" y="193"/>
                  </a:cubicBezTo>
                  <a:cubicBezTo>
                    <a:pt x="656" y="1965"/>
                    <a:pt x="1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5" y="10981"/>
                    <a:pt x="7128" y="9632"/>
                    <a:pt x="7321" y="820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8"/>
            <p:cNvSpPr/>
            <p:nvPr/>
          </p:nvSpPr>
          <p:spPr>
            <a:xfrm>
              <a:off x="3725700" y="1471875"/>
              <a:ext cx="172450" cy="305350"/>
            </a:xfrm>
            <a:custGeom>
              <a:avLst/>
              <a:gdLst/>
              <a:ahLst/>
              <a:cxnLst/>
              <a:rect l="l" t="t" r="r" b="b"/>
              <a:pathLst>
                <a:path w="6898" h="12214" extrusionOk="0">
                  <a:moveTo>
                    <a:pt x="1272" y="1"/>
                  </a:moveTo>
                  <a:cubicBezTo>
                    <a:pt x="386" y="1156"/>
                    <a:pt x="1" y="2620"/>
                    <a:pt x="1" y="4084"/>
                  </a:cubicBezTo>
                  <a:cubicBezTo>
                    <a:pt x="39" y="5548"/>
                    <a:pt x="425" y="6974"/>
                    <a:pt x="964" y="8322"/>
                  </a:cubicBezTo>
                  <a:cubicBezTo>
                    <a:pt x="1349" y="9208"/>
                    <a:pt x="1812" y="10094"/>
                    <a:pt x="2467" y="10826"/>
                  </a:cubicBezTo>
                  <a:cubicBezTo>
                    <a:pt x="3122" y="11520"/>
                    <a:pt x="4008" y="12098"/>
                    <a:pt x="4971" y="12213"/>
                  </a:cubicBezTo>
                  <a:lnTo>
                    <a:pt x="5279" y="12136"/>
                  </a:lnTo>
                  <a:cubicBezTo>
                    <a:pt x="6396" y="10904"/>
                    <a:pt x="6897" y="9247"/>
                    <a:pt x="6820" y="7590"/>
                  </a:cubicBezTo>
                  <a:cubicBezTo>
                    <a:pt x="6705" y="5972"/>
                    <a:pt x="6011" y="4393"/>
                    <a:pt x="5009" y="3121"/>
                  </a:cubicBezTo>
                  <a:cubicBezTo>
                    <a:pt x="4008" y="1850"/>
                    <a:pt x="2698" y="810"/>
                    <a:pt x="1272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8"/>
            <p:cNvSpPr/>
            <p:nvPr/>
          </p:nvSpPr>
          <p:spPr>
            <a:xfrm>
              <a:off x="3725700" y="1471875"/>
              <a:ext cx="172450" cy="305350"/>
            </a:xfrm>
            <a:custGeom>
              <a:avLst/>
              <a:gdLst/>
              <a:ahLst/>
              <a:cxnLst/>
              <a:rect l="l" t="t" r="r" b="b"/>
              <a:pathLst>
                <a:path w="6898" h="12214" fill="none" extrusionOk="0">
                  <a:moveTo>
                    <a:pt x="5009" y="3121"/>
                  </a:moveTo>
                  <a:cubicBezTo>
                    <a:pt x="6011" y="4393"/>
                    <a:pt x="6705" y="5972"/>
                    <a:pt x="6820" y="7590"/>
                  </a:cubicBezTo>
                  <a:cubicBezTo>
                    <a:pt x="6897" y="9247"/>
                    <a:pt x="6396" y="10904"/>
                    <a:pt x="5279" y="12136"/>
                  </a:cubicBezTo>
                  <a:lnTo>
                    <a:pt x="4971" y="12213"/>
                  </a:lnTo>
                  <a:cubicBezTo>
                    <a:pt x="4008" y="12098"/>
                    <a:pt x="3122" y="11520"/>
                    <a:pt x="2467" y="10826"/>
                  </a:cubicBezTo>
                  <a:cubicBezTo>
                    <a:pt x="1812" y="10094"/>
                    <a:pt x="1349" y="9208"/>
                    <a:pt x="964" y="8322"/>
                  </a:cubicBezTo>
                  <a:cubicBezTo>
                    <a:pt x="425" y="6974"/>
                    <a:pt x="39" y="5548"/>
                    <a:pt x="1" y="4084"/>
                  </a:cubicBezTo>
                  <a:cubicBezTo>
                    <a:pt x="1" y="2620"/>
                    <a:pt x="386" y="1156"/>
                    <a:pt x="1272" y="1"/>
                  </a:cubicBezTo>
                  <a:cubicBezTo>
                    <a:pt x="2698" y="810"/>
                    <a:pt x="4008" y="1850"/>
                    <a:pt x="5009" y="312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8"/>
            <p:cNvSpPr/>
            <p:nvPr/>
          </p:nvSpPr>
          <p:spPr>
            <a:xfrm>
              <a:off x="3841300" y="1609925"/>
              <a:ext cx="265850" cy="186925"/>
            </a:xfrm>
            <a:custGeom>
              <a:avLst/>
              <a:gdLst/>
              <a:ahLst/>
              <a:cxnLst/>
              <a:rect l="l" t="t" r="r" b="b"/>
              <a:pathLst>
                <a:path w="10634" h="7477" extrusionOk="0">
                  <a:moveTo>
                    <a:pt x="7672" y="1"/>
                  </a:moveTo>
                  <a:cubicBezTo>
                    <a:pt x="6935" y="1"/>
                    <a:pt x="6199" y="80"/>
                    <a:pt x="5471" y="258"/>
                  </a:cubicBezTo>
                  <a:cubicBezTo>
                    <a:pt x="3891" y="604"/>
                    <a:pt x="2427" y="1413"/>
                    <a:pt x="1387" y="2685"/>
                  </a:cubicBezTo>
                  <a:cubicBezTo>
                    <a:pt x="501" y="3763"/>
                    <a:pt x="0" y="5189"/>
                    <a:pt x="77" y="6614"/>
                  </a:cubicBezTo>
                  <a:cubicBezTo>
                    <a:pt x="1125" y="7188"/>
                    <a:pt x="2315" y="7477"/>
                    <a:pt x="3506" y="7477"/>
                  </a:cubicBezTo>
                  <a:cubicBezTo>
                    <a:pt x="4636" y="7477"/>
                    <a:pt x="5768" y="7217"/>
                    <a:pt x="6781" y="6691"/>
                  </a:cubicBezTo>
                  <a:cubicBezTo>
                    <a:pt x="8977" y="5574"/>
                    <a:pt x="10479" y="3224"/>
                    <a:pt x="10595" y="758"/>
                  </a:cubicBezTo>
                  <a:cubicBezTo>
                    <a:pt x="10633" y="643"/>
                    <a:pt x="10633" y="527"/>
                    <a:pt x="10556" y="450"/>
                  </a:cubicBezTo>
                  <a:cubicBezTo>
                    <a:pt x="10479" y="335"/>
                    <a:pt x="10364" y="335"/>
                    <a:pt x="10248" y="296"/>
                  </a:cubicBezTo>
                  <a:cubicBezTo>
                    <a:pt x="9397" y="109"/>
                    <a:pt x="8534" y="1"/>
                    <a:pt x="76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8"/>
            <p:cNvSpPr/>
            <p:nvPr/>
          </p:nvSpPr>
          <p:spPr>
            <a:xfrm>
              <a:off x="3841300" y="1606725"/>
              <a:ext cx="265850" cy="197475"/>
            </a:xfrm>
            <a:custGeom>
              <a:avLst/>
              <a:gdLst/>
              <a:ahLst/>
              <a:cxnLst/>
              <a:rect l="l" t="t" r="r" b="b"/>
              <a:pathLst>
                <a:path w="10634" h="7899" fill="none" extrusionOk="0">
                  <a:moveTo>
                    <a:pt x="1387" y="2813"/>
                  </a:moveTo>
                  <a:cubicBezTo>
                    <a:pt x="2427" y="1541"/>
                    <a:pt x="3891" y="732"/>
                    <a:pt x="5471" y="386"/>
                  </a:cubicBezTo>
                  <a:cubicBezTo>
                    <a:pt x="7050" y="0"/>
                    <a:pt x="8669" y="77"/>
                    <a:pt x="10248" y="424"/>
                  </a:cubicBezTo>
                  <a:cubicBezTo>
                    <a:pt x="10364" y="463"/>
                    <a:pt x="10479" y="463"/>
                    <a:pt x="10556" y="578"/>
                  </a:cubicBezTo>
                  <a:cubicBezTo>
                    <a:pt x="10633" y="655"/>
                    <a:pt x="10633" y="771"/>
                    <a:pt x="10595" y="886"/>
                  </a:cubicBezTo>
                  <a:cubicBezTo>
                    <a:pt x="10479" y="3352"/>
                    <a:pt x="8977" y="5702"/>
                    <a:pt x="6781" y="6819"/>
                  </a:cubicBezTo>
                  <a:cubicBezTo>
                    <a:pt x="4700" y="7898"/>
                    <a:pt x="2119" y="7860"/>
                    <a:pt x="77" y="6742"/>
                  </a:cubicBezTo>
                  <a:cubicBezTo>
                    <a:pt x="0" y="5317"/>
                    <a:pt x="501" y="3891"/>
                    <a:pt x="1387" y="28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8"/>
            <p:cNvSpPr/>
            <p:nvPr/>
          </p:nvSpPr>
          <p:spPr>
            <a:xfrm>
              <a:off x="3277850" y="1926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0" y="1"/>
                  </a:moveTo>
                  <a:cubicBezTo>
                    <a:pt x="193" y="3661"/>
                    <a:pt x="1695" y="7244"/>
                    <a:pt x="4161" y="9941"/>
                  </a:cubicBezTo>
                  <a:cubicBezTo>
                    <a:pt x="5664" y="11559"/>
                    <a:pt x="7551" y="12907"/>
                    <a:pt x="9670" y="13408"/>
                  </a:cubicBezTo>
                  <a:cubicBezTo>
                    <a:pt x="10268" y="13557"/>
                    <a:pt x="10865" y="13614"/>
                    <a:pt x="11444" y="13614"/>
                  </a:cubicBezTo>
                  <a:cubicBezTo>
                    <a:pt x="11612" y="13614"/>
                    <a:pt x="11779" y="13609"/>
                    <a:pt x="11943" y="13601"/>
                  </a:cubicBezTo>
                  <a:cubicBezTo>
                    <a:pt x="13908" y="13447"/>
                    <a:pt x="15642" y="12252"/>
                    <a:pt x="16682" y="10596"/>
                  </a:cubicBezTo>
                  <a:cubicBezTo>
                    <a:pt x="14756" y="7745"/>
                    <a:pt x="12444" y="5163"/>
                    <a:pt x="9593" y="3199"/>
                  </a:cubicBezTo>
                  <a:cubicBezTo>
                    <a:pt x="6781" y="1272"/>
                    <a:pt x="3429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8"/>
            <p:cNvSpPr/>
            <p:nvPr/>
          </p:nvSpPr>
          <p:spPr>
            <a:xfrm>
              <a:off x="3277850" y="1926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9593" y="3199"/>
                  </a:moveTo>
                  <a:cubicBezTo>
                    <a:pt x="6781" y="1272"/>
                    <a:pt x="3429" y="1"/>
                    <a:pt x="0" y="1"/>
                  </a:cubicBezTo>
                  <a:cubicBezTo>
                    <a:pt x="193" y="3661"/>
                    <a:pt x="1695" y="7244"/>
                    <a:pt x="4161" y="9941"/>
                  </a:cubicBezTo>
                  <a:cubicBezTo>
                    <a:pt x="5664" y="11559"/>
                    <a:pt x="7551" y="12907"/>
                    <a:pt x="9670" y="13408"/>
                  </a:cubicBezTo>
                  <a:cubicBezTo>
                    <a:pt x="10441" y="13601"/>
                    <a:pt x="11211" y="13639"/>
                    <a:pt x="11943" y="13601"/>
                  </a:cubicBezTo>
                  <a:cubicBezTo>
                    <a:pt x="13908" y="13447"/>
                    <a:pt x="15642" y="12252"/>
                    <a:pt x="16682" y="10596"/>
                  </a:cubicBezTo>
                  <a:cubicBezTo>
                    <a:pt x="16682" y="10596"/>
                    <a:pt x="16682" y="10596"/>
                    <a:pt x="16682" y="10596"/>
                  </a:cubicBezTo>
                  <a:cubicBezTo>
                    <a:pt x="14756" y="7745"/>
                    <a:pt x="12444" y="5163"/>
                    <a:pt x="9593" y="319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8"/>
            <p:cNvSpPr/>
            <p:nvPr/>
          </p:nvSpPr>
          <p:spPr>
            <a:xfrm>
              <a:off x="3683325" y="1926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16683" y="1"/>
                  </a:moveTo>
                  <a:cubicBezTo>
                    <a:pt x="13254" y="1"/>
                    <a:pt x="9902" y="1272"/>
                    <a:pt x="7051" y="3199"/>
                  </a:cubicBezTo>
                  <a:cubicBezTo>
                    <a:pt x="4239" y="5163"/>
                    <a:pt x="1927" y="7745"/>
                    <a:pt x="1" y="10596"/>
                  </a:cubicBezTo>
                  <a:cubicBezTo>
                    <a:pt x="1002" y="12252"/>
                    <a:pt x="2775" y="13447"/>
                    <a:pt x="4701" y="13601"/>
                  </a:cubicBezTo>
                  <a:cubicBezTo>
                    <a:pt x="4874" y="13609"/>
                    <a:pt x="5047" y="13614"/>
                    <a:pt x="5220" y="13614"/>
                  </a:cubicBezTo>
                  <a:cubicBezTo>
                    <a:pt x="5816" y="13614"/>
                    <a:pt x="6407" y="13557"/>
                    <a:pt x="6974" y="13408"/>
                  </a:cubicBezTo>
                  <a:cubicBezTo>
                    <a:pt x="9132" y="12907"/>
                    <a:pt x="11019" y="11559"/>
                    <a:pt x="12522" y="9941"/>
                  </a:cubicBezTo>
                  <a:cubicBezTo>
                    <a:pt x="14988" y="7244"/>
                    <a:pt x="16490" y="3661"/>
                    <a:pt x="1668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8"/>
            <p:cNvSpPr/>
            <p:nvPr/>
          </p:nvSpPr>
          <p:spPr>
            <a:xfrm>
              <a:off x="3683325" y="1926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7051" y="3199"/>
                  </a:moveTo>
                  <a:cubicBezTo>
                    <a:pt x="9902" y="1272"/>
                    <a:pt x="13254" y="1"/>
                    <a:pt x="16683" y="1"/>
                  </a:cubicBezTo>
                  <a:cubicBezTo>
                    <a:pt x="16490" y="3661"/>
                    <a:pt x="14988" y="7244"/>
                    <a:pt x="12522" y="9941"/>
                  </a:cubicBezTo>
                  <a:cubicBezTo>
                    <a:pt x="11019" y="11559"/>
                    <a:pt x="9132" y="12907"/>
                    <a:pt x="6974" y="13408"/>
                  </a:cubicBezTo>
                  <a:cubicBezTo>
                    <a:pt x="6242" y="13601"/>
                    <a:pt x="5472" y="13639"/>
                    <a:pt x="4701" y="13601"/>
                  </a:cubicBezTo>
                  <a:cubicBezTo>
                    <a:pt x="2775" y="13447"/>
                    <a:pt x="1002" y="12252"/>
                    <a:pt x="1" y="10596"/>
                  </a:cubicBezTo>
                  <a:cubicBezTo>
                    <a:pt x="1" y="10596"/>
                    <a:pt x="1" y="10596"/>
                    <a:pt x="1" y="10596"/>
                  </a:cubicBezTo>
                  <a:cubicBezTo>
                    <a:pt x="1927" y="7745"/>
                    <a:pt x="4239" y="5163"/>
                    <a:pt x="7051" y="319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18"/>
          <p:cNvGrpSpPr/>
          <p:nvPr/>
        </p:nvGrpSpPr>
        <p:grpSpPr>
          <a:xfrm flipH="1">
            <a:off x="573289" y="3453851"/>
            <a:ext cx="1211425" cy="612635"/>
            <a:chOff x="9364650" y="4884500"/>
            <a:chExt cx="1605600" cy="811975"/>
          </a:xfrm>
        </p:grpSpPr>
        <p:sp>
          <p:nvSpPr>
            <p:cNvPr id="1166" name="Google Shape;1166;p18"/>
            <p:cNvSpPr/>
            <p:nvPr/>
          </p:nvSpPr>
          <p:spPr>
            <a:xfrm>
              <a:off x="9364650" y="4937450"/>
              <a:ext cx="1605600" cy="721700"/>
            </a:xfrm>
            <a:custGeom>
              <a:avLst/>
              <a:gdLst/>
              <a:ahLst/>
              <a:cxnLst/>
              <a:rect l="l" t="t" r="r" b="b"/>
              <a:pathLst>
                <a:path w="64224" h="28868" extrusionOk="0">
                  <a:moveTo>
                    <a:pt x="37028" y="0"/>
                  </a:moveTo>
                  <a:cubicBezTo>
                    <a:pt x="36731" y="0"/>
                    <a:pt x="36433" y="38"/>
                    <a:pt x="36138" y="117"/>
                  </a:cubicBezTo>
                  <a:cubicBezTo>
                    <a:pt x="34057" y="695"/>
                    <a:pt x="32863" y="3276"/>
                    <a:pt x="33518" y="5280"/>
                  </a:cubicBezTo>
                  <a:cubicBezTo>
                    <a:pt x="32834" y="4253"/>
                    <a:pt x="31547" y="3629"/>
                    <a:pt x="30246" y="3629"/>
                  </a:cubicBezTo>
                  <a:cubicBezTo>
                    <a:pt x="29935" y="3629"/>
                    <a:pt x="29623" y="3664"/>
                    <a:pt x="29319" y="3739"/>
                  </a:cubicBezTo>
                  <a:cubicBezTo>
                    <a:pt x="27469" y="4201"/>
                    <a:pt x="26044" y="5819"/>
                    <a:pt x="25466" y="7668"/>
                  </a:cubicBezTo>
                  <a:cubicBezTo>
                    <a:pt x="24888" y="9518"/>
                    <a:pt x="25042" y="11482"/>
                    <a:pt x="25389" y="13370"/>
                  </a:cubicBezTo>
                  <a:cubicBezTo>
                    <a:pt x="24769" y="11950"/>
                    <a:pt x="23231" y="11187"/>
                    <a:pt x="21681" y="11187"/>
                  </a:cubicBezTo>
                  <a:cubicBezTo>
                    <a:pt x="20919" y="11187"/>
                    <a:pt x="20155" y="11371"/>
                    <a:pt x="19494" y="11752"/>
                  </a:cubicBezTo>
                  <a:cubicBezTo>
                    <a:pt x="17491" y="12908"/>
                    <a:pt x="16566" y="15412"/>
                    <a:pt x="16836" y="17724"/>
                  </a:cubicBezTo>
                  <a:cubicBezTo>
                    <a:pt x="16407" y="15809"/>
                    <a:pt x="14507" y="14404"/>
                    <a:pt x="12591" y="14404"/>
                  </a:cubicBezTo>
                  <a:cubicBezTo>
                    <a:pt x="12271" y="14404"/>
                    <a:pt x="11950" y="14443"/>
                    <a:pt x="11635" y="14526"/>
                  </a:cubicBezTo>
                  <a:cubicBezTo>
                    <a:pt x="9439" y="15104"/>
                    <a:pt x="8014" y="17647"/>
                    <a:pt x="8630" y="19804"/>
                  </a:cubicBezTo>
                  <a:cubicBezTo>
                    <a:pt x="7794" y="18894"/>
                    <a:pt x="6563" y="18449"/>
                    <a:pt x="5319" y="18449"/>
                  </a:cubicBezTo>
                  <a:cubicBezTo>
                    <a:pt x="3983" y="18449"/>
                    <a:pt x="2631" y="18961"/>
                    <a:pt x="1734" y="19958"/>
                  </a:cubicBezTo>
                  <a:cubicBezTo>
                    <a:pt x="0" y="21884"/>
                    <a:pt x="77" y="25082"/>
                    <a:pt x="1734" y="27086"/>
                  </a:cubicBezTo>
                  <a:cubicBezTo>
                    <a:pt x="2735" y="28280"/>
                    <a:pt x="5163" y="28704"/>
                    <a:pt x="6896" y="28819"/>
                  </a:cubicBezTo>
                  <a:cubicBezTo>
                    <a:pt x="7436" y="28858"/>
                    <a:pt x="7917" y="28867"/>
                    <a:pt x="8264" y="28867"/>
                  </a:cubicBezTo>
                  <a:cubicBezTo>
                    <a:pt x="8611" y="28867"/>
                    <a:pt x="8823" y="28858"/>
                    <a:pt x="8823" y="28858"/>
                  </a:cubicBezTo>
                  <a:lnTo>
                    <a:pt x="57212" y="28472"/>
                  </a:lnTo>
                  <a:lnTo>
                    <a:pt x="59100" y="28472"/>
                  </a:lnTo>
                  <a:cubicBezTo>
                    <a:pt x="62028" y="28434"/>
                    <a:pt x="64224" y="25467"/>
                    <a:pt x="63068" y="22732"/>
                  </a:cubicBezTo>
                  <a:cubicBezTo>
                    <a:pt x="62914" y="22385"/>
                    <a:pt x="62760" y="22116"/>
                    <a:pt x="62528" y="21884"/>
                  </a:cubicBezTo>
                  <a:cubicBezTo>
                    <a:pt x="61327" y="20833"/>
                    <a:pt x="59726" y="20344"/>
                    <a:pt x="58112" y="20344"/>
                  </a:cubicBezTo>
                  <a:cubicBezTo>
                    <a:pt x="57656" y="20344"/>
                    <a:pt x="57199" y="20383"/>
                    <a:pt x="56749" y="20459"/>
                  </a:cubicBezTo>
                  <a:cubicBezTo>
                    <a:pt x="58059" y="20035"/>
                    <a:pt x="58676" y="18417"/>
                    <a:pt x="58252" y="17107"/>
                  </a:cubicBezTo>
                  <a:cubicBezTo>
                    <a:pt x="57828" y="15836"/>
                    <a:pt x="56557" y="14950"/>
                    <a:pt x="55247" y="14603"/>
                  </a:cubicBezTo>
                  <a:cubicBezTo>
                    <a:pt x="54656" y="14447"/>
                    <a:pt x="54049" y="14384"/>
                    <a:pt x="53436" y="14384"/>
                  </a:cubicBezTo>
                  <a:cubicBezTo>
                    <a:pt x="52701" y="14384"/>
                    <a:pt x="51959" y="14474"/>
                    <a:pt x="51228" y="14599"/>
                  </a:cubicBezTo>
                  <a:lnTo>
                    <a:pt x="51228" y="14599"/>
                  </a:lnTo>
                  <a:cubicBezTo>
                    <a:pt x="53525" y="14197"/>
                    <a:pt x="55089" y="11397"/>
                    <a:pt x="54168" y="9209"/>
                  </a:cubicBezTo>
                  <a:cubicBezTo>
                    <a:pt x="53574" y="7762"/>
                    <a:pt x="51990" y="6886"/>
                    <a:pt x="50430" y="6886"/>
                  </a:cubicBezTo>
                  <a:cubicBezTo>
                    <a:pt x="49666" y="6886"/>
                    <a:pt x="48907" y="7097"/>
                    <a:pt x="48274" y="7553"/>
                  </a:cubicBezTo>
                  <a:cubicBezTo>
                    <a:pt x="49622" y="6397"/>
                    <a:pt x="50007" y="4278"/>
                    <a:pt x="49160" y="2698"/>
                  </a:cubicBezTo>
                  <a:cubicBezTo>
                    <a:pt x="49083" y="2583"/>
                    <a:pt x="49006" y="2429"/>
                    <a:pt x="48890" y="2313"/>
                  </a:cubicBezTo>
                  <a:cubicBezTo>
                    <a:pt x="47798" y="1056"/>
                    <a:pt x="46573" y="542"/>
                    <a:pt x="45420" y="542"/>
                  </a:cubicBezTo>
                  <a:cubicBezTo>
                    <a:pt x="43358" y="542"/>
                    <a:pt x="41528" y="2186"/>
                    <a:pt x="41108" y="4162"/>
                  </a:cubicBezTo>
                  <a:cubicBezTo>
                    <a:pt x="41243" y="1962"/>
                    <a:pt x="39178" y="0"/>
                    <a:pt x="370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8"/>
            <p:cNvSpPr/>
            <p:nvPr/>
          </p:nvSpPr>
          <p:spPr>
            <a:xfrm>
              <a:off x="9364650" y="4907625"/>
              <a:ext cx="1605600" cy="752250"/>
            </a:xfrm>
            <a:custGeom>
              <a:avLst/>
              <a:gdLst/>
              <a:ahLst/>
              <a:cxnLst/>
              <a:rect l="l" t="t" r="r" b="b"/>
              <a:pathLst>
                <a:path w="64224" h="30090" fill="none" extrusionOk="0">
                  <a:moveTo>
                    <a:pt x="59100" y="29665"/>
                  </a:moveTo>
                  <a:lnTo>
                    <a:pt x="57212" y="29665"/>
                  </a:lnTo>
                  <a:lnTo>
                    <a:pt x="8823" y="30051"/>
                  </a:lnTo>
                  <a:cubicBezTo>
                    <a:pt x="8823" y="30051"/>
                    <a:pt x="7975" y="30089"/>
                    <a:pt x="6896" y="30012"/>
                  </a:cubicBezTo>
                  <a:cubicBezTo>
                    <a:pt x="5163" y="29897"/>
                    <a:pt x="2735" y="29473"/>
                    <a:pt x="1734" y="28279"/>
                  </a:cubicBezTo>
                  <a:cubicBezTo>
                    <a:pt x="77" y="26275"/>
                    <a:pt x="0" y="23077"/>
                    <a:pt x="1734" y="21151"/>
                  </a:cubicBezTo>
                  <a:cubicBezTo>
                    <a:pt x="3467" y="19225"/>
                    <a:pt x="6896" y="19109"/>
                    <a:pt x="8630" y="20997"/>
                  </a:cubicBezTo>
                  <a:cubicBezTo>
                    <a:pt x="8014" y="18840"/>
                    <a:pt x="9439" y="16297"/>
                    <a:pt x="11635" y="15719"/>
                  </a:cubicBezTo>
                  <a:cubicBezTo>
                    <a:pt x="13831" y="15141"/>
                    <a:pt x="16335" y="16682"/>
                    <a:pt x="16836" y="18917"/>
                  </a:cubicBezTo>
                  <a:cubicBezTo>
                    <a:pt x="16566" y="16605"/>
                    <a:pt x="17491" y="14101"/>
                    <a:pt x="19494" y="12945"/>
                  </a:cubicBezTo>
                  <a:cubicBezTo>
                    <a:pt x="21498" y="11789"/>
                    <a:pt x="24464" y="12444"/>
                    <a:pt x="25389" y="14563"/>
                  </a:cubicBezTo>
                  <a:cubicBezTo>
                    <a:pt x="25042" y="12675"/>
                    <a:pt x="24888" y="10711"/>
                    <a:pt x="25466" y="8861"/>
                  </a:cubicBezTo>
                  <a:cubicBezTo>
                    <a:pt x="26044" y="7012"/>
                    <a:pt x="27469" y="5394"/>
                    <a:pt x="29319" y="4932"/>
                  </a:cubicBezTo>
                  <a:cubicBezTo>
                    <a:pt x="30898" y="4546"/>
                    <a:pt x="32670" y="5201"/>
                    <a:pt x="33518" y="6473"/>
                  </a:cubicBezTo>
                  <a:cubicBezTo>
                    <a:pt x="32863" y="4469"/>
                    <a:pt x="34057" y="1888"/>
                    <a:pt x="36138" y="1310"/>
                  </a:cubicBezTo>
                  <a:cubicBezTo>
                    <a:pt x="38565" y="655"/>
                    <a:pt x="41262" y="2851"/>
                    <a:pt x="41108" y="5355"/>
                  </a:cubicBezTo>
                  <a:cubicBezTo>
                    <a:pt x="41763" y="2273"/>
                    <a:pt x="45846" y="0"/>
                    <a:pt x="48890" y="3506"/>
                  </a:cubicBezTo>
                  <a:cubicBezTo>
                    <a:pt x="49006" y="3622"/>
                    <a:pt x="49083" y="3776"/>
                    <a:pt x="49160" y="3891"/>
                  </a:cubicBezTo>
                  <a:cubicBezTo>
                    <a:pt x="50007" y="5471"/>
                    <a:pt x="49622" y="7590"/>
                    <a:pt x="48274" y="8746"/>
                  </a:cubicBezTo>
                  <a:cubicBezTo>
                    <a:pt x="50200" y="7359"/>
                    <a:pt x="53282" y="8245"/>
                    <a:pt x="54168" y="10402"/>
                  </a:cubicBezTo>
                  <a:cubicBezTo>
                    <a:pt x="55093" y="12598"/>
                    <a:pt x="53513" y="15411"/>
                    <a:pt x="51202" y="15796"/>
                  </a:cubicBezTo>
                  <a:cubicBezTo>
                    <a:pt x="52550" y="15565"/>
                    <a:pt x="53937" y="15449"/>
                    <a:pt x="55247" y="15796"/>
                  </a:cubicBezTo>
                  <a:cubicBezTo>
                    <a:pt x="56557" y="16143"/>
                    <a:pt x="57828" y="17029"/>
                    <a:pt x="58252" y="18300"/>
                  </a:cubicBezTo>
                  <a:cubicBezTo>
                    <a:pt x="58676" y="19610"/>
                    <a:pt x="58059" y="21228"/>
                    <a:pt x="56749" y="21652"/>
                  </a:cubicBezTo>
                  <a:cubicBezTo>
                    <a:pt x="58791" y="21305"/>
                    <a:pt x="60987" y="21729"/>
                    <a:pt x="62528" y="23077"/>
                  </a:cubicBezTo>
                  <a:cubicBezTo>
                    <a:pt x="62760" y="23309"/>
                    <a:pt x="62914" y="23578"/>
                    <a:pt x="63068" y="23925"/>
                  </a:cubicBezTo>
                  <a:cubicBezTo>
                    <a:pt x="64224" y="26660"/>
                    <a:pt x="62028" y="29627"/>
                    <a:pt x="59100" y="29665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8"/>
            <p:cNvSpPr/>
            <p:nvPr/>
          </p:nvSpPr>
          <p:spPr>
            <a:xfrm>
              <a:off x="9534150" y="5178700"/>
              <a:ext cx="1260800" cy="480450"/>
            </a:xfrm>
            <a:custGeom>
              <a:avLst/>
              <a:gdLst/>
              <a:ahLst/>
              <a:cxnLst/>
              <a:rect l="l" t="t" r="r" b="b"/>
              <a:pathLst>
                <a:path w="50432" h="19218" extrusionOk="0">
                  <a:moveTo>
                    <a:pt x="29423" y="1"/>
                  </a:moveTo>
                  <a:cubicBezTo>
                    <a:pt x="29182" y="1"/>
                    <a:pt x="28941" y="32"/>
                    <a:pt x="28703" y="99"/>
                  </a:cubicBezTo>
                  <a:cubicBezTo>
                    <a:pt x="27008" y="561"/>
                    <a:pt x="26083" y="2603"/>
                    <a:pt x="26584" y="4221"/>
                  </a:cubicBezTo>
                  <a:cubicBezTo>
                    <a:pt x="26022" y="3410"/>
                    <a:pt x="24980" y="2902"/>
                    <a:pt x="23949" y="2902"/>
                  </a:cubicBezTo>
                  <a:cubicBezTo>
                    <a:pt x="23708" y="2902"/>
                    <a:pt x="23466" y="2930"/>
                    <a:pt x="23232" y="2988"/>
                  </a:cubicBezTo>
                  <a:cubicBezTo>
                    <a:pt x="21730" y="3335"/>
                    <a:pt x="20612" y="4683"/>
                    <a:pt x="20150" y="6147"/>
                  </a:cubicBezTo>
                  <a:cubicBezTo>
                    <a:pt x="19649" y="7611"/>
                    <a:pt x="19765" y="9191"/>
                    <a:pt x="20073" y="10693"/>
                  </a:cubicBezTo>
                  <a:cubicBezTo>
                    <a:pt x="19582" y="9581"/>
                    <a:pt x="18344" y="8955"/>
                    <a:pt x="17093" y="8955"/>
                  </a:cubicBezTo>
                  <a:cubicBezTo>
                    <a:pt x="16481" y="8955"/>
                    <a:pt x="15866" y="9105"/>
                    <a:pt x="15334" y="9422"/>
                  </a:cubicBezTo>
                  <a:cubicBezTo>
                    <a:pt x="13755" y="10347"/>
                    <a:pt x="12984" y="12350"/>
                    <a:pt x="13215" y="14199"/>
                  </a:cubicBezTo>
                  <a:cubicBezTo>
                    <a:pt x="12882" y="12665"/>
                    <a:pt x="11334" y="11534"/>
                    <a:pt x="9775" y="11534"/>
                  </a:cubicBezTo>
                  <a:cubicBezTo>
                    <a:pt x="9533" y="11534"/>
                    <a:pt x="9292" y="11561"/>
                    <a:pt x="9054" y="11618"/>
                  </a:cubicBezTo>
                  <a:cubicBezTo>
                    <a:pt x="7282" y="12080"/>
                    <a:pt x="6126" y="14122"/>
                    <a:pt x="6666" y="15856"/>
                  </a:cubicBezTo>
                  <a:cubicBezTo>
                    <a:pt x="5980" y="15134"/>
                    <a:pt x="4992" y="14785"/>
                    <a:pt x="3997" y="14785"/>
                  </a:cubicBezTo>
                  <a:cubicBezTo>
                    <a:pt x="2922" y="14785"/>
                    <a:pt x="1838" y="15191"/>
                    <a:pt x="1118" y="15972"/>
                  </a:cubicBezTo>
                  <a:cubicBezTo>
                    <a:pt x="347" y="16858"/>
                    <a:pt x="1" y="18013"/>
                    <a:pt x="116" y="19169"/>
                  </a:cubicBezTo>
                  <a:cubicBezTo>
                    <a:pt x="656" y="19208"/>
                    <a:pt x="1137" y="19217"/>
                    <a:pt x="1484" y="19217"/>
                  </a:cubicBezTo>
                  <a:cubicBezTo>
                    <a:pt x="1831" y="19217"/>
                    <a:pt x="2043" y="19208"/>
                    <a:pt x="2043" y="19208"/>
                  </a:cubicBezTo>
                  <a:lnTo>
                    <a:pt x="50432" y="18822"/>
                  </a:lnTo>
                  <a:cubicBezTo>
                    <a:pt x="50393" y="18630"/>
                    <a:pt x="50355" y="18437"/>
                    <a:pt x="50278" y="18206"/>
                  </a:cubicBezTo>
                  <a:cubicBezTo>
                    <a:pt x="50162" y="17936"/>
                    <a:pt x="50008" y="17705"/>
                    <a:pt x="49815" y="17551"/>
                  </a:cubicBezTo>
                  <a:cubicBezTo>
                    <a:pt x="48858" y="16683"/>
                    <a:pt x="47575" y="16304"/>
                    <a:pt x="46292" y="16304"/>
                  </a:cubicBezTo>
                  <a:cubicBezTo>
                    <a:pt x="45923" y="16304"/>
                    <a:pt x="45554" y="16335"/>
                    <a:pt x="45192" y="16395"/>
                  </a:cubicBezTo>
                  <a:cubicBezTo>
                    <a:pt x="46232" y="16049"/>
                    <a:pt x="46733" y="14739"/>
                    <a:pt x="46386" y="13698"/>
                  </a:cubicBezTo>
                  <a:cubicBezTo>
                    <a:pt x="46040" y="12697"/>
                    <a:pt x="45038" y="11965"/>
                    <a:pt x="43998" y="11695"/>
                  </a:cubicBezTo>
                  <a:cubicBezTo>
                    <a:pt x="43520" y="11571"/>
                    <a:pt x="43026" y="11521"/>
                    <a:pt x="42527" y="11521"/>
                  </a:cubicBezTo>
                  <a:cubicBezTo>
                    <a:pt x="41957" y="11521"/>
                    <a:pt x="41379" y="11587"/>
                    <a:pt x="40812" y="11686"/>
                  </a:cubicBezTo>
                  <a:lnTo>
                    <a:pt x="40812" y="11686"/>
                  </a:lnTo>
                  <a:cubicBezTo>
                    <a:pt x="42633" y="11346"/>
                    <a:pt x="43837" y="9098"/>
                    <a:pt x="43150" y="7380"/>
                  </a:cubicBezTo>
                  <a:cubicBezTo>
                    <a:pt x="42657" y="6212"/>
                    <a:pt x="41377" y="5516"/>
                    <a:pt x="40123" y="5516"/>
                  </a:cubicBezTo>
                  <a:cubicBezTo>
                    <a:pt x="39516" y="5516"/>
                    <a:pt x="38914" y="5680"/>
                    <a:pt x="38412" y="6032"/>
                  </a:cubicBezTo>
                  <a:cubicBezTo>
                    <a:pt x="39490" y="5146"/>
                    <a:pt x="39798" y="3412"/>
                    <a:pt x="39105" y="2179"/>
                  </a:cubicBezTo>
                  <a:cubicBezTo>
                    <a:pt x="39066" y="2064"/>
                    <a:pt x="38989" y="1948"/>
                    <a:pt x="38912" y="1871"/>
                  </a:cubicBezTo>
                  <a:cubicBezTo>
                    <a:pt x="38025" y="859"/>
                    <a:pt x="37034" y="446"/>
                    <a:pt x="36104" y="446"/>
                  </a:cubicBezTo>
                  <a:cubicBezTo>
                    <a:pt x="34450" y="446"/>
                    <a:pt x="32992" y="1756"/>
                    <a:pt x="32671" y="3335"/>
                  </a:cubicBezTo>
                  <a:cubicBezTo>
                    <a:pt x="32772" y="1579"/>
                    <a:pt x="31128" y="1"/>
                    <a:pt x="294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8"/>
            <p:cNvSpPr/>
            <p:nvPr/>
          </p:nvSpPr>
          <p:spPr>
            <a:xfrm>
              <a:off x="9918450" y="5293200"/>
              <a:ext cx="109825" cy="357125"/>
            </a:xfrm>
            <a:custGeom>
              <a:avLst/>
              <a:gdLst/>
              <a:ahLst/>
              <a:cxnLst/>
              <a:rect l="l" t="t" r="r" b="b"/>
              <a:pathLst>
                <a:path w="4393" h="14285" extrusionOk="0">
                  <a:moveTo>
                    <a:pt x="896" y="1"/>
                  </a:moveTo>
                  <a:cubicBezTo>
                    <a:pt x="801" y="1"/>
                    <a:pt x="706" y="20"/>
                    <a:pt x="617" y="65"/>
                  </a:cubicBezTo>
                  <a:cubicBezTo>
                    <a:pt x="232" y="257"/>
                    <a:pt x="1" y="720"/>
                    <a:pt x="193" y="1144"/>
                  </a:cubicBezTo>
                  <a:cubicBezTo>
                    <a:pt x="1657" y="4149"/>
                    <a:pt x="2428" y="7308"/>
                    <a:pt x="2582" y="10660"/>
                  </a:cubicBezTo>
                  <a:cubicBezTo>
                    <a:pt x="2621" y="10891"/>
                    <a:pt x="2621" y="11160"/>
                    <a:pt x="2621" y="11392"/>
                  </a:cubicBezTo>
                  <a:cubicBezTo>
                    <a:pt x="2621" y="11623"/>
                    <a:pt x="2621" y="11700"/>
                    <a:pt x="2621" y="11969"/>
                  </a:cubicBezTo>
                  <a:cubicBezTo>
                    <a:pt x="2621" y="12432"/>
                    <a:pt x="2582" y="12933"/>
                    <a:pt x="2582" y="13395"/>
                  </a:cubicBezTo>
                  <a:cubicBezTo>
                    <a:pt x="2543" y="13819"/>
                    <a:pt x="2813" y="14242"/>
                    <a:pt x="3237" y="14281"/>
                  </a:cubicBezTo>
                  <a:cubicBezTo>
                    <a:pt x="3264" y="14283"/>
                    <a:pt x="3291" y="14285"/>
                    <a:pt x="3318" y="14285"/>
                  </a:cubicBezTo>
                  <a:cubicBezTo>
                    <a:pt x="3718" y="14285"/>
                    <a:pt x="4126" y="14021"/>
                    <a:pt x="4162" y="13588"/>
                  </a:cubicBezTo>
                  <a:cubicBezTo>
                    <a:pt x="4393" y="10082"/>
                    <a:pt x="3930" y="6537"/>
                    <a:pt x="2775" y="3185"/>
                  </a:cubicBezTo>
                  <a:cubicBezTo>
                    <a:pt x="2466" y="2261"/>
                    <a:pt x="2081" y="1375"/>
                    <a:pt x="1657" y="489"/>
                  </a:cubicBezTo>
                  <a:cubicBezTo>
                    <a:pt x="1539" y="222"/>
                    <a:pt x="1215" y="1"/>
                    <a:pt x="89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8"/>
            <p:cNvSpPr/>
            <p:nvPr/>
          </p:nvSpPr>
          <p:spPr>
            <a:xfrm>
              <a:off x="9918450" y="5290000"/>
              <a:ext cx="109825" cy="361200"/>
            </a:xfrm>
            <a:custGeom>
              <a:avLst/>
              <a:gdLst/>
              <a:ahLst/>
              <a:cxnLst/>
              <a:rect l="l" t="t" r="r" b="b"/>
              <a:pathLst>
                <a:path w="4393" h="14448" fill="none" extrusionOk="0">
                  <a:moveTo>
                    <a:pt x="193" y="1272"/>
                  </a:moveTo>
                  <a:cubicBezTo>
                    <a:pt x="1657" y="4277"/>
                    <a:pt x="2428" y="7436"/>
                    <a:pt x="2582" y="10788"/>
                  </a:cubicBezTo>
                  <a:cubicBezTo>
                    <a:pt x="2621" y="11019"/>
                    <a:pt x="2621" y="11288"/>
                    <a:pt x="2621" y="11520"/>
                  </a:cubicBezTo>
                  <a:cubicBezTo>
                    <a:pt x="2621" y="11751"/>
                    <a:pt x="2621" y="11828"/>
                    <a:pt x="2621" y="12097"/>
                  </a:cubicBezTo>
                  <a:cubicBezTo>
                    <a:pt x="2621" y="12560"/>
                    <a:pt x="2582" y="13061"/>
                    <a:pt x="2582" y="13523"/>
                  </a:cubicBezTo>
                  <a:cubicBezTo>
                    <a:pt x="2543" y="13947"/>
                    <a:pt x="2813" y="14370"/>
                    <a:pt x="3237" y="14409"/>
                  </a:cubicBezTo>
                  <a:cubicBezTo>
                    <a:pt x="3661" y="14448"/>
                    <a:pt x="4123" y="14178"/>
                    <a:pt x="4162" y="13716"/>
                  </a:cubicBezTo>
                  <a:cubicBezTo>
                    <a:pt x="4393" y="10210"/>
                    <a:pt x="3930" y="6665"/>
                    <a:pt x="2775" y="3313"/>
                  </a:cubicBezTo>
                  <a:cubicBezTo>
                    <a:pt x="2466" y="2389"/>
                    <a:pt x="2081" y="1503"/>
                    <a:pt x="1657" y="617"/>
                  </a:cubicBezTo>
                  <a:cubicBezTo>
                    <a:pt x="1503" y="270"/>
                    <a:pt x="1002" y="0"/>
                    <a:pt x="617" y="193"/>
                  </a:cubicBezTo>
                  <a:cubicBezTo>
                    <a:pt x="232" y="385"/>
                    <a:pt x="1" y="848"/>
                    <a:pt x="193" y="127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8"/>
            <p:cNvSpPr/>
            <p:nvPr/>
          </p:nvSpPr>
          <p:spPr>
            <a:xfrm>
              <a:off x="9846225" y="5109875"/>
              <a:ext cx="126200" cy="208075"/>
            </a:xfrm>
            <a:custGeom>
              <a:avLst/>
              <a:gdLst/>
              <a:ahLst/>
              <a:cxnLst/>
              <a:rect l="l" t="t" r="r" b="b"/>
              <a:pathLst>
                <a:path w="5048" h="8323" extrusionOk="0">
                  <a:moveTo>
                    <a:pt x="1118" y="1"/>
                  </a:moveTo>
                  <a:cubicBezTo>
                    <a:pt x="1040" y="39"/>
                    <a:pt x="1002" y="116"/>
                    <a:pt x="963" y="193"/>
                  </a:cubicBezTo>
                  <a:cubicBezTo>
                    <a:pt x="424" y="1195"/>
                    <a:pt x="77" y="2312"/>
                    <a:pt x="39" y="3468"/>
                  </a:cubicBezTo>
                  <a:cubicBezTo>
                    <a:pt x="0" y="4624"/>
                    <a:pt x="270" y="5780"/>
                    <a:pt x="963" y="6704"/>
                  </a:cubicBezTo>
                  <a:cubicBezTo>
                    <a:pt x="1541" y="7513"/>
                    <a:pt x="2427" y="8130"/>
                    <a:pt x="3429" y="8322"/>
                  </a:cubicBezTo>
                  <a:cubicBezTo>
                    <a:pt x="4546" y="7128"/>
                    <a:pt x="5047" y="5356"/>
                    <a:pt x="4700" y="3776"/>
                  </a:cubicBezTo>
                  <a:cubicBezTo>
                    <a:pt x="4315" y="2043"/>
                    <a:pt x="3005" y="579"/>
                    <a:pt x="1310" y="39"/>
                  </a:cubicBezTo>
                  <a:cubicBezTo>
                    <a:pt x="1272" y="1"/>
                    <a:pt x="1156" y="1"/>
                    <a:pt x="111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8"/>
            <p:cNvSpPr/>
            <p:nvPr/>
          </p:nvSpPr>
          <p:spPr>
            <a:xfrm>
              <a:off x="9846225" y="5109875"/>
              <a:ext cx="126200" cy="208075"/>
            </a:xfrm>
            <a:custGeom>
              <a:avLst/>
              <a:gdLst/>
              <a:ahLst/>
              <a:cxnLst/>
              <a:rect l="l" t="t" r="r" b="b"/>
              <a:pathLst>
                <a:path w="5048" h="8323" fill="none" extrusionOk="0">
                  <a:moveTo>
                    <a:pt x="963" y="6704"/>
                  </a:moveTo>
                  <a:cubicBezTo>
                    <a:pt x="270" y="5780"/>
                    <a:pt x="0" y="4624"/>
                    <a:pt x="39" y="3468"/>
                  </a:cubicBezTo>
                  <a:cubicBezTo>
                    <a:pt x="77" y="2312"/>
                    <a:pt x="424" y="1195"/>
                    <a:pt x="963" y="193"/>
                  </a:cubicBezTo>
                  <a:cubicBezTo>
                    <a:pt x="1002" y="116"/>
                    <a:pt x="1040" y="39"/>
                    <a:pt x="1118" y="1"/>
                  </a:cubicBezTo>
                  <a:cubicBezTo>
                    <a:pt x="1156" y="1"/>
                    <a:pt x="1272" y="1"/>
                    <a:pt x="1310" y="39"/>
                  </a:cubicBezTo>
                  <a:cubicBezTo>
                    <a:pt x="3005" y="579"/>
                    <a:pt x="4315" y="2043"/>
                    <a:pt x="4700" y="3776"/>
                  </a:cubicBezTo>
                  <a:cubicBezTo>
                    <a:pt x="5047" y="5356"/>
                    <a:pt x="4546" y="7128"/>
                    <a:pt x="3429" y="8322"/>
                  </a:cubicBezTo>
                  <a:cubicBezTo>
                    <a:pt x="2427" y="8130"/>
                    <a:pt x="1541" y="7513"/>
                    <a:pt x="963" y="67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8"/>
            <p:cNvSpPr/>
            <p:nvPr/>
          </p:nvSpPr>
          <p:spPr>
            <a:xfrm>
              <a:off x="9794200" y="5158050"/>
              <a:ext cx="171475" cy="157600"/>
            </a:xfrm>
            <a:custGeom>
              <a:avLst/>
              <a:gdLst/>
              <a:ahLst/>
              <a:cxnLst/>
              <a:rect l="l" t="t" r="r" b="b"/>
              <a:pathLst>
                <a:path w="6859" h="6304" extrusionOk="0">
                  <a:moveTo>
                    <a:pt x="694" y="0"/>
                  </a:moveTo>
                  <a:cubicBezTo>
                    <a:pt x="617" y="0"/>
                    <a:pt x="502" y="0"/>
                    <a:pt x="463" y="39"/>
                  </a:cubicBezTo>
                  <a:cubicBezTo>
                    <a:pt x="386" y="77"/>
                    <a:pt x="386" y="154"/>
                    <a:pt x="348" y="231"/>
                  </a:cubicBezTo>
                  <a:cubicBezTo>
                    <a:pt x="1" y="1965"/>
                    <a:pt x="617" y="3853"/>
                    <a:pt x="1927" y="5009"/>
                  </a:cubicBezTo>
                  <a:cubicBezTo>
                    <a:pt x="2861" y="5855"/>
                    <a:pt x="4127" y="6303"/>
                    <a:pt x="5373" y="6303"/>
                  </a:cubicBezTo>
                  <a:cubicBezTo>
                    <a:pt x="5771" y="6303"/>
                    <a:pt x="6168" y="6258"/>
                    <a:pt x="6550" y="6164"/>
                  </a:cubicBezTo>
                  <a:cubicBezTo>
                    <a:pt x="6859" y="5201"/>
                    <a:pt x="6781" y="4122"/>
                    <a:pt x="6358" y="3198"/>
                  </a:cubicBezTo>
                  <a:cubicBezTo>
                    <a:pt x="5895" y="2158"/>
                    <a:pt x="5009" y="1349"/>
                    <a:pt x="4008" y="809"/>
                  </a:cubicBezTo>
                  <a:cubicBezTo>
                    <a:pt x="2967" y="270"/>
                    <a:pt x="1812" y="39"/>
                    <a:pt x="69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9794200" y="5158050"/>
              <a:ext cx="171475" cy="163750"/>
            </a:xfrm>
            <a:custGeom>
              <a:avLst/>
              <a:gdLst/>
              <a:ahLst/>
              <a:cxnLst/>
              <a:rect l="l" t="t" r="r" b="b"/>
              <a:pathLst>
                <a:path w="6859" h="6550" fill="none" extrusionOk="0">
                  <a:moveTo>
                    <a:pt x="6358" y="3198"/>
                  </a:moveTo>
                  <a:cubicBezTo>
                    <a:pt x="5895" y="2158"/>
                    <a:pt x="5009" y="1349"/>
                    <a:pt x="4008" y="809"/>
                  </a:cubicBezTo>
                  <a:cubicBezTo>
                    <a:pt x="2967" y="270"/>
                    <a:pt x="1812" y="39"/>
                    <a:pt x="694" y="0"/>
                  </a:cubicBezTo>
                  <a:cubicBezTo>
                    <a:pt x="617" y="0"/>
                    <a:pt x="502" y="0"/>
                    <a:pt x="463" y="39"/>
                  </a:cubicBezTo>
                  <a:cubicBezTo>
                    <a:pt x="386" y="77"/>
                    <a:pt x="386" y="154"/>
                    <a:pt x="348" y="231"/>
                  </a:cubicBezTo>
                  <a:cubicBezTo>
                    <a:pt x="1" y="1965"/>
                    <a:pt x="617" y="3853"/>
                    <a:pt x="1927" y="5009"/>
                  </a:cubicBezTo>
                  <a:cubicBezTo>
                    <a:pt x="3160" y="6126"/>
                    <a:pt x="4971" y="6550"/>
                    <a:pt x="6550" y="6164"/>
                  </a:cubicBezTo>
                  <a:cubicBezTo>
                    <a:pt x="6859" y="5201"/>
                    <a:pt x="6781" y="4122"/>
                    <a:pt x="6358" y="319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9869325" y="5106025"/>
              <a:ext cx="133925" cy="210000"/>
            </a:xfrm>
            <a:custGeom>
              <a:avLst/>
              <a:gdLst/>
              <a:ahLst/>
              <a:cxnLst/>
              <a:rect l="l" t="t" r="r" b="b"/>
              <a:pathLst>
                <a:path w="5357" h="8400" extrusionOk="0">
                  <a:moveTo>
                    <a:pt x="3468" y="1"/>
                  </a:moveTo>
                  <a:cubicBezTo>
                    <a:pt x="3391" y="1"/>
                    <a:pt x="3314" y="39"/>
                    <a:pt x="3237" y="78"/>
                  </a:cubicBezTo>
                  <a:cubicBezTo>
                    <a:pt x="2312" y="733"/>
                    <a:pt x="1465" y="1542"/>
                    <a:pt x="887" y="2543"/>
                  </a:cubicBezTo>
                  <a:cubicBezTo>
                    <a:pt x="309" y="3507"/>
                    <a:pt x="1" y="4701"/>
                    <a:pt x="155" y="5818"/>
                  </a:cubicBezTo>
                  <a:cubicBezTo>
                    <a:pt x="271" y="6820"/>
                    <a:pt x="771" y="7783"/>
                    <a:pt x="1542" y="8399"/>
                  </a:cubicBezTo>
                  <a:cubicBezTo>
                    <a:pt x="3122" y="7899"/>
                    <a:pt x="4393" y="6589"/>
                    <a:pt x="4855" y="5009"/>
                  </a:cubicBezTo>
                  <a:cubicBezTo>
                    <a:pt x="5356" y="3314"/>
                    <a:pt x="4855" y="1388"/>
                    <a:pt x="3661" y="116"/>
                  </a:cubicBezTo>
                  <a:cubicBezTo>
                    <a:pt x="3622" y="78"/>
                    <a:pt x="3545" y="1"/>
                    <a:pt x="34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8"/>
            <p:cNvSpPr/>
            <p:nvPr/>
          </p:nvSpPr>
          <p:spPr>
            <a:xfrm>
              <a:off x="9869325" y="5106025"/>
              <a:ext cx="133925" cy="210000"/>
            </a:xfrm>
            <a:custGeom>
              <a:avLst/>
              <a:gdLst/>
              <a:ahLst/>
              <a:cxnLst/>
              <a:rect l="l" t="t" r="r" b="b"/>
              <a:pathLst>
                <a:path w="5357" h="8400" fill="none" extrusionOk="0">
                  <a:moveTo>
                    <a:pt x="155" y="5818"/>
                  </a:moveTo>
                  <a:cubicBezTo>
                    <a:pt x="1" y="4701"/>
                    <a:pt x="309" y="3507"/>
                    <a:pt x="887" y="2543"/>
                  </a:cubicBezTo>
                  <a:cubicBezTo>
                    <a:pt x="1465" y="1542"/>
                    <a:pt x="2312" y="733"/>
                    <a:pt x="3237" y="78"/>
                  </a:cubicBezTo>
                  <a:cubicBezTo>
                    <a:pt x="3314" y="39"/>
                    <a:pt x="3391" y="1"/>
                    <a:pt x="3468" y="1"/>
                  </a:cubicBezTo>
                  <a:cubicBezTo>
                    <a:pt x="3545" y="1"/>
                    <a:pt x="3622" y="78"/>
                    <a:pt x="3661" y="116"/>
                  </a:cubicBezTo>
                  <a:cubicBezTo>
                    <a:pt x="4855" y="1388"/>
                    <a:pt x="5356" y="3314"/>
                    <a:pt x="4855" y="5009"/>
                  </a:cubicBezTo>
                  <a:cubicBezTo>
                    <a:pt x="4393" y="6589"/>
                    <a:pt x="3122" y="7899"/>
                    <a:pt x="1542" y="8399"/>
                  </a:cubicBezTo>
                  <a:cubicBezTo>
                    <a:pt x="771" y="7783"/>
                    <a:pt x="271" y="6820"/>
                    <a:pt x="155" y="581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9915575" y="5117575"/>
              <a:ext cx="122325" cy="216750"/>
            </a:xfrm>
            <a:custGeom>
              <a:avLst/>
              <a:gdLst/>
              <a:ahLst/>
              <a:cxnLst/>
              <a:rect l="l" t="t" r="r" b="b"/>
              <a:pathLst>
                <a:path w="4893" h="8670" extrusionOk="0">
                  <a:moveTo>
                    <a:pt x="3968" y="1"/>
                  </a:moveTo>
                  <a:cubicBezTo>
                    <a:pt x="2967" y="579"/>
                    <a:pt x="2042" y="1272"/>
                    <a:pt x="1310" y="2197"/>
                  </a:cubicBezTo>
                  <a:cubicBezTo>
                    <a:pt x="617" y="3122"/>
                    <a:pt x="116" y="4239"/>
                    <a:pt x="39" y="5395"/>
                  </a:cubicBezTo>
                  <a:cubicBezTo>
                    <a:pt x="0" y="6550"/>
                    <a:pt x="347" y="7745"/>
                    <a:pt x="1117" y="8592"/>
                  </a:cubicBezTo>
                  <a:lnTo>
                    <a:pt x="1387" y="8669"/>
                  </a:lnTo>
                  <a:cubicBezTo>
                    <a:pt x="2042" y="8592"/>
                    <a:pt x="2697" y="8207"/>
                    <a:pt x="3159" y="7668"/>
                  </a:cubicBezTo>
                  <a:cubicBezTo>
                    <a:pt x="3622" y="7167"/>
                    <a:pt x="3930" y="6550"/>
                    <a:pt x="4200" y="5896"/>
                  </a:cubicBezTo>
                  <a:cubicBezTo>
                    <a:pt x="4585" y="4932"/>
                    <a:pt x="4893" y="3931"/>
                    <a:pt x="4893" y="2890"/>
                  </a:cubicBezTo>
                  <a:cubicBezTo>
                    <a:pt x="4893" y="1850"/>
                    <a:pt x="4623" y="810"/>
                    <a:pt x="39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8"/>
            <p:cNvSpPr/>
            <p:nvPr/>
          </p:nvSpPr>
          <p:spPr>
            <a:xfrm>
              <a:off x="9915575" y="5117575"/>
              <a:ext cx="122325" cy="216750"/>
            </a:xfrm>
            <a:custGeom>
              <a:avLst/>
              <a:gdLst/>
              <a:ahLst/>
              <a:cxnLst/>
              <a:rect l="l" t="t" r="r" b="b"/>
              <a:pathLst>
                <a:path w="4893" h="8670" fill="none" extrusionOk="0">
                  <a:moveTo>
                    <a:pt x="1310" y="2197"/>
                  </a:moveTo>
                  <a:cubicBezTo>
                    <a:pt x="617" y="3122"/>
                    <a:pt x="116" y="4239"/>
                    <a:pt x="39" y="5395"/>
                  </a:cubicBezTo>
                  <a:cubicBezTo>
                    <a:pt x="0" y="6550"/>
                    <a:pt x="347" y="7745"/>
                    <a:pt x="1117" y="8592"/>
                  </a:cubicBezTo>
                  <a:lnTo>
                    <a:pt x="1387" y="8669"/>
                  </a:lnTo>
                  <a:cubicBezTo>
                    <a:pt x="2042" y="8592"/>
                    <a:pt x="2697" y="8207"/>
                    <a:pt x="3159" y="7668"/>
                  </a:cubicBezTo>
                  <a:cubicBezTo>
                    <a:pt x="3622" y="7167"/>
                    <a:pt x="3930" y="6550"/>
                    <a:pt x="4200" y="5896"/>
                  </a:cubicBezTo>
                  <a:cubicBezTo>
                    <a:pt x="4585" y="4932"/>
                    <a:pt x="4893" y="3931"/>
                    <a:pt x="4893" y="2890"/>
                  </a:cubicBezTo>
                  <a:cubicBezTo>
                    <a:pt x="4893" y="1850"/>
                    <a:pt x="4623" y="810"/>
                    <a:pt x="3968" y="1"/>
                  </a:cubicBezTo>
                  <a:cubicBezTo>
                    <a:pt x="2967" y="579"/>
                    <a:pt x="2042" y="1272"/>
                    <a:pt x="1310" y="219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8"/>
            <p:cNvSpPr/>
            <p:nvPr/>
          </p:nvSpPr>
          <p:spPr>
            <a:xfrm>
              <a:off x="9767250" y="5215400"/>
              <a:ext cx="188800" cy="132900"/>
            </a:xfrm>
            <a:custGeom>
              <a:avLst/>
              <a:gdLst/>
              <a:ahLst/>
              <a:cxnLst/>
              <a:rect l="l" t="t" r="r" b="b"/>
              <a:pathLst>
                <a:path w="7552" h="5316" extrusionOk="0">
                  <a:moveTo>
                    <a:pt x="2141" y="1"/>
                  </a:moveTo>
                  <a:cubicBezTo>
                    <a:pt x="1499" y="1"/>
                    <a:pt x="853" y="82"/>
                    <a:pt x="231" y="210"/>
                  </a:cubicBezTo>
                  <a:cubicBezTo>
                    <a:pt x="154" y="249"/>
                    <a:pt x="77" y="249"/>
                    <a:pt x="39" y="326"/>
                  </a:cubicBezTo>
                  <a:cubicBezTo>
                    <a:pt x="0" y="364"/>
                    <a:pt x="0" y="480"/>
                    <a:pt x="0" y="519"/>
                  </a:cubicBezTo>
                  <a:cubicBezTo>
                    <a:pt x="77" y="2291"/>
                    <a:pt x="1156" y="3947"/>
                    <a:pt x="2735" y="4756"/>
                  </a:cubicBezTo>
                  <a:cubicBezTo>
                    <a:pt x="3449" y="5132"/>
                    <a:pt x="4254" y="5315"/>
                    <a:pt x="5058" y="5315"/>
                  </a:cubicBezTo>
                  <a:cubicBezTo>
                    <a:pt x="5902" y="5315"/>
                    <a:pt x="6744" y="5113"/>
                    <a:pt x="7474" y="4718"/>
                  </a:cubicBezTo>
                  <a:cubicBezTo>
                    <a:pt x="7551" y="3716"/>
                    <a:pt x="7205" y="2676"/>
                    <a:pt x="6550" y="1905"/>
                  </a:cubicBezTo>
                  <a:cubicBezTo>
                    <a:pt x="5818" y="1019"/>
                    <a:pt x="4777" y="441"/>
                    <a:pt x="3660" y="172"/>
                  </a:cubicBezTo>
                  <a:cubicBezTo>
                    <a:pt x="3165" y="52"/>
                    <a:pt x="2654" y="1"/>
                    <a:pt x="214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8"/>
            <p:cNvSpPr/>
            <p:nvPr/>
          </p:nvSpPr>
          <p:spPr>
            <a:xfrm>
              <a:off x="9767250" y="5212950"/>
              <a:ext cx="188800" cy="140625"/>
            </a:xfrm>
            <a:custGeom>
              <a:avLst/>
              <a:gdLst/>
              <a:ahLst/>
              <a:cxnLst/>
              <a:rect l="l" t="t" r="r" b="b"/>
              <a:pathLst>
                <a:path w="7552" h="5625" fill="none" extrusionOk="0">
                  <a:moveTo>
                    <a:pt x="6550" y="2003"/>
                  </a:moveTo>
                  <a:cubicBezTo>
                    <a:pt x="5818" y="1117"/>
                    <a:pt x="4777" y="539"/>
                    <a:pt x="3660" y="270"/>
                  </a:cubicBezTo>
                  <a:cubicBezTo>
                    <a:pt x="2543" y="0"/>
                    <a:pt x="1349" y="77"/>
                    <a:pt x="231" y="308"/>
                  </a:cubicBezTo>
                  <a:cubicBezTo>
                    <a:pt x="154" y="347"/>
                    <a:pt x="77" y="347"/>
                    <a:pt x="39" y="424"/>
                  </a:cubicBezTo>
                  <a:cubicBezTo>
                    <a:pt x="0" y="462"/>
                    <a:pt x="0" y="578"/>
                    <a:pt x="0" y="617"/>
                  </a:cubicBezTo>
                  <a:cubicBezTo>
                    <a:pt x="77" y="2389"/>
                    <a:pt x="1156" y="4045"/>
                    <a:pt x="2735" y="4854"/>
                  </a:cubicBezTo>
                  <a:cubicBezTo>
                    <a:pt x="4199" y="5625"/>
                    <a:pt x="6049" y="5586"/>
                    <a:pt x="7474" y="4816"/>
                  </a:cubicBezTo>
                  <a:cubicBezTo>
                    <a:pt x="7551" y="3814"/>
                    <a:pt x="7205" y="2774"/>
                    <a:pt x="6550" y="200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8"/>
            <p:cNvSpPr/>
            <p:nvPr/>
          </p:nvSpPr>
          <p:spPr>
            <a:xfrm>
              <a:off x="10072550" y="5148825"/>
              <a:ext cx="154150" cy="501475"/>
            </a:xfrm>
            <a:custGeom>
              <a:avLst/>
              <a:gdLst/>
              <a:ahLst/>
              <a:cxnLst/>
              <a:rect l="l" t="t" r="r" b="b"/>
              <a:pathLst>
                <a:path w="6166" h="20059" extrusionOk="0">
                  <a:moveTo>
                    <a:pt x="4873" y="0"/>
                  </a:moveTo>
                  <a:cubicBezTo>
                    <a:pt x="4436" y="0"/>
                    <a:pt x="4026" y="274"/>
                    <a:pt x="3854" y="677"/>
                  </a:cubicBezTo>
                  <a:cubicBezTo>
                    <a:pt x="3237" y="1910"/>
                    <a:pt x="2736" y="3182"/>
                    <a:pt x="2274" y="4453"/>
                  </a:cubicBezTo>
                  <a:cubicBezTo>
                    <a:pt x="656" y="9153"/>
                    <a:pt x="1" y="14161"/>
                    <a:pt x="348" y="19093"/>
                  </a:cubicBezTo>
                  <a:cubicBezTo>
                    <a:pt x="384" y="19681"/>
                    <a:pt x="982" y="20059"/>
                    <a:pt x="1539" y="20059"/>
                  </a:cubicBezTo>
                  <a:cubicBezTo>
                    <a:pt x="1566" y="20059"/>
                    <a:pt x="1593" y="20058"/>
                    <a:pt x="1619" y="20056"/>
                  </a:cubicBezTo>
                  <a:cubicBezTo>
                    <a:pt x="2235" y="20017"/>
                    <a:pt x="2621" y="19401"/>
                    <a:pt x="2582" y="18823"/>
                  </a:cubicBezTo>
                  <a:cubicBezTo>
                    <a:pt x="2544" y="18130"/>
                    <a:pt x="2505" y="17475"/>
                    <a:pt x="2505" y="16781"/>
                  </a:cubicBezTo>
                  <a:cubicBezTo>
                    <a:pt x="2505" y="16396"/>
                    <a:pt x="2505" y="16319"/>
                    <a:pt x="2505" y="16011"/>
                  </a:cubicBezTo>
                  <a:cubicBezTo>
                    <a:pt x="2505" y="15664"/>
                    <a:pt x="2505" y="15317"/>
                    <a:pt x="2544" y="14971"/>
                  </a:cubicBezTo>
                  <a:cubicBezTo>
                    <a:pt x="2736" y="10232"/>
                    <a:pt x="3854" y="5801"/>
                    <a:pt x="5895" y="1563"/>
                  </a:cubicBezTo>
                  <a:cubicBezTo>
                    <a:pt x="6165" y="986"/>
                    <a:pt x="5818" y="331"/>
                    <a:pt x="5318" y="99"/>
                  </a:cubicBezTo>
                  <a:cubicBezTo>
                    <a:pt x="5172" y="31"/>
                    <a:pt x="5021" y="0"/>
                    <a:pt x="48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8"/>
            <p:cNvSpPr/>
            <p:nvPr/>
          </p:nvSpPr>
          <p:spPr>
            <a:xfrm>
              <a:off x="10072550" y="5144550"/>
              <a:ext cx="154150" cy="506650"/>
            </a:xfrm>
            <a:custGeom>
              <a:avLst/>
              <a:gdLst/>
              <a:ahLst/>
              <a:cxnLst/>
              <a:rect l="l" t="t" r="r" b="b"/>
              <a:pathLst>
                <a:path w="6166" h="20266" fill="none" extrusionOk="0">
                  <a:moveTo>
                    <a:pt x="5895" y="1734"/>
                  </a:moveTo>
                  <a:cubicBezTo>
                    <a:pt x="3854" y="5972"/>
                    <a:pt x="2736" y="10403"/>
                    <a:pt x="2544" y="15142"/>
                  </a:cubicBezTo>
                  <a:cubicBezTo>
                    <a:pt x="2505" y="15488"/>
                    <a:pt x="2505" y="15835"/>
                    <a:pt x="2505" y="16182"/>
                  </a:cubicBezTo>
                  <a:cubicBezTo>
                    <a:pt x="2505" y="16490"/>
                    <a:pt x="2505" y="16567"/>
                    <a:pt x="2505" y="16952"/>
                  </a:cubicBezTo>
                  <a:cubicBezTo>
                    <a:pt x="2505" y="17646"/>
                    <a:pt x="2544" y="18301"/>
                    <a:pt x="2582" y="18994"/>
                  </a:cubicBezTo>
                  <a:cubicBezTo>
                    <a:pt x="2621" y="19572"/>
                    <a:pt x="2235" y="20188"/>
                    <a:pt x="1619" y="20227"/>
                  </a:cubicBezTo>
                  <a:cubicBezTo>
                    <a:pt x="1041" y="20266"/>
                    <a:pt x="386" y="19880"/>
                    <a:pt x="348" y="19264"/>
                  </a:cubicBezTo>
                  <a:cubicBezTo>
                    <a:pt x="1" y="14332"/>
                    <a:pt x="656" y="9324"/>
                    <a:pt x="2274" y="4624"/>
                  </a:cubicBezTo>
                  <a:cubicBezTo>
                    <a:pt x="2736" y="3353"/>
                    <a:pt x="3237" y="2081"/>
                    <a:pt x="3854" y="848"/>
                  </a:cubicBezTo>
                  <a:cubicBezTo>
                    <a:pt x="4085" y="309"/>
                    <a:pt x="4740" y="1"/>
                    <a:pt x="5318" y="270"/>
                  </a:cubicBezTo>
                  <a:cubicBezTo>
                    <a:pt x="5818" y="502"/>
                    <a:pt x="6165" y="1157"/>
                    <a:pt x="5895" y="17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8"/>
            <p:cNvSpPr/>
            <p:nvPr/>
          </p:nvSpPr>
          <p:spPr>
            <a:xfrm>
              <a:off x="10150575" y="4890525"/>
              <a:ext cx="178200" cy="292575"/>
            </a:xfrm>
            <a:custGeom>
              <a:avLst/>
              <a:gdLst/>
              <a:ahLst/>
              <a:cxnLst/>
              <a:rect l="l" t="t" r="r" b="b"/>
              <a:pathLst>
                <a:path w="7128" h="11703" extrusionOk="0">
                  <a:moveTo>
                    <a:pt x="5414" y="0"/>
                  </a:moveTo>
                  <a:cubicBezTo>
                    <a:pt x="5356" y="0"/>
                    <a:pt x="5298" y="10"/>
                    <a:pt x="5240" y="29"/>
                  </a:cubicBezTo>
                  <a:cubicBezTo>
                    <a:pt x="2890" y="800"/>
                    <a:pt x="1041" y="2880"/>
                    <a:pt x="501" y="5307"/>
                  </a:cubicBezTo>
                  <a:cubicBezTo>
                    <a:pt x="1" y="7542"/>
                    <a:pt x="733" y="10046"/>
                    <a:pt x="2312" y="11703"/>
                  </a:cubicBezTo>
                  <a:cubicBezTo>
                    <a:pt x="3699" y="11433"/>
                    <a:pt x="4970" y="10586"/>
                    <a:pt x="5780" y="9430"/>
                  </a:cubicBezTo>
                  <a:cubicBezTo>
                    <a:pt x="6743" y="8120"/>
                    <a:pt x="7128" y="6502"/>
                    <a:pt x="7089" y="4884"/>
                  </a:cubicBezTo>
                  <a:cubicBezTo>
                    <a:pt x="7012" y="3266"/>
                    <a:pt x="6512" y="1686"/>
                    <a:pt x="5780" y="260"/>
                  </a:cubicBezTo>
                  <a:cubicBezTo>
                    <a:pt x="5741" y="145"/>
                    <a:pt x="5664" y="68"/>
                    <a:pt x="5587" y="29"/>
                  </a:cubicBezTo>
                  <a:cubicBezTo>
                    <a:pt x="5529" y="10"/>
                    <a:pt x="5471" y="0"/>
                    <a:pt x="541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8"/>
            <p:cNvSpPr/>
            <p:nvPr/>
          </p:nvSpPr>
          <p:spPr>
            <a:xfrm>
              <a:off x="10150575" y="4890275"/>
              <a:ext cx="178200" cy="292825"/>
            </a:xfrm>
            <a:custGeom>
              <a:avLst/>
              <a:gdLst/>
              <a:ahLst/>
              <a:cxnLst/>
              <a:rect l="l" t="t" r="r" b="b"/>
              <a:pathLst>
                <a:path w="7128" h="11713" fill="none" extrusionOk="0">
                  <a:moveTo>
                    <a:pt x="5780" y="9440"/>
                  </a:moveTo>
                  <a:cubicBezTo>
                    <a:pt x="6743" y="8130"/>
                    <a:pt x="7128" y="6512"/>
                    <a:pt x="7089" y="4894"/>
                  </a:cubicBezTo>
                  <a:cubicBezTo>
                    <a:pt x="7012" y="3276"/>
                    <a:pt x="6512" y="1696"/>
                    <a:pt x="5780" y="270"/>
                  </a:cubicBezTo>
                  <a:cubicBezTo>
                    <a:pt x="5741" y="155"/>
                    <a:pt x="5664" y="78"/>
                    <a:pt x="5587" y="39"/>
                  </a:cubicBezTo>
                  <a:cubicBezTo>
                    <a:pt x="5471" y="1"/>
                    <a:pt x="5356" y="1"/>
                    <a:pt x="5240" y="39"/>
                  </a:cubicBezTo>
                  <a:cubicBezTo>
                    <a:pt x="2890" y="810"/>
                    <a:pt x="1041" y="2890"/>
                    <a:pt x="501" y="5317"/>
                  </a:cubicBezTo>
                  <a:cubicBezTo>
                    <a:pt x="1" y="7552"/>
                    <a:pt x="733" y="10056"/>
                    <a:pt x="2312" y="11713"/>
                  </a:cubicBezTo>
                  <a:cubicBezTo>
                    <a:pt x="3699" y="11443"/>
                    <a:pt x="4970" y="10596"/>
                    <a:pt x="5780" y="944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8"/>
            <p:cNvSpPr/>
            <p:nvPr/>
          </p:nvSpPr>
          <p:spPr>
            <a:xfrm>
              <a:off x="10160200" y="4957700"/>
              <a:ext cx="241775" cy="222075"/>
            </a:xfrm>
            <a:custGeom>
              <a:avLst/>
              <a:gdLst/>
              <a:ahLst/>
              <a:cxnLst/>
              <a:rect l="l" t="t" r="r" b="b"/>
              <a:pathLst>
                <a:path w="9671" h="8883" extrusionOk="0">
                  <a:moveTo>
                    <a:pt x="8708" y="1"/>
                  </a:moveTo>
                  <a:cubicBezTo>
                    <a:pt x="7090" y="78"/>
                    <a:pt x="5472" y="424"/>
                    <a:pt x="4046" y="1156"/>
                  </a:cubicBezTo>
                  <a:cubicBezTo>
                    <a:pt x="2621" y="1927"/>
                    <a:pt x="1388" y="3083"/>
                    <a:pt x="733" y="4547"/>
                  </a:cubicBezTo>
                  <a:cubicBezTo>
                    <a:pt x="116" y="5818"/>
                    <a:pt x="1" y="7321"/>
                    <a:pt x="463" y="8669"/>
                  </a:cubicBezTo>
                  <a:cubicBezTo>
                    <a:pt x="1019" y="8813"/>
                    <a:pt x="1592" y="8883"/>
                    <a:pt x="2166" y="8883"/>
                  </a:cubicBezTo>
                  <a:cubicBezTo>
                    <a:pt x="3897" y="8883"/>
                    <a:pt x="5633" y="8247"/>
                    <a:pt x="6936" y="7089"/>
                  </a:cubicBezTo>
                  <a:cubicBezTo>
                    <a:pt x="8785" y="5433"/>
                    <a:pt x="9671" y="2775"/>
                    <a:pt x="9170" y="347"/>
                  </a:cubicBezTo>
                  <a:cubicBezTo>
                    <a:pt x="9132" y="270"/>
                    <a:pt x="9093" y="155"/>
                    <a:pt x="9016" y="78"/>
                  </a:cubicBezTo>
                  <a:cubicBezTo>
                    <a:pt x="8939" y="1"/>
                    <a:pt x="8823" y="1"/>
                    <a:pt x="8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8"/>
            <p:cNvSpPr/>
            <p:nvPr/>
          </p:nvSpPr>
          <p:spPr>
            <a:xfrm>
              <a:off x="10160200" y="4957700"/>
              <a:ext cx="241775" cy="231175"/>
            </a:xfrm>
            <a:custGeom>
              <a:avLst/>
              <a:gdLst/>
              <a:ahLst/>
              <a:cxnLst/>
              <a:rect l="l" t="t" r="r" b="b"/>
              <a:pathLst>
                <a:path w="9671" h="9247" fill="none" extrusionOk="0">
                  <a:moveTo>
                    <a:pt x="733" y="4547"/>
                  </a:moveTo>
                  <a:cubicBezTo>
                    <a:pt x="1388" y="3083"/>
                    <a:pt x="2621" y="1927"/>
                    <a:pt x="4046" y="1156"/>
                  </a:cubicBezTo>
                  <a:cubicBezTo>
                    <a:pt x="5472" y="424"/>
                    <a:pt x="7090" y="78"/>
                    <a:pt x="8708" y="1"/>
                  </a:cubicBezTo>
                  <a:cubicBezTo>
                    <a:pt x="8823" y="1"/>
                    <a:pt x="8939" y="1"/>
                    <a:pt x="9016" y="78"/>
                  </a:cubicBezTo>
                  <a:cubicBezTo>
                    <a:pt x="9093" y="155"/>
                    <a:pt x="9132" y="270"/>
                    <a:pt x="9170" y="347"/>
                  </a:cubicBezTo>
                  <a:cubicBezTo>
                    <a:pt x="9671" y="2775"/>
                    <a:pt x="8785" y="5433"/>
                    <a:pt x="6936" y="7089"/>
                  </a:cubicBezTo>
                  <a:cubicBezTo>
                    <a:pt x="5202" y="8631"/>
                    <a:pt x="2698" y="9247"/>
                    <a:pt x="463" y="8669"/>
                  </a:cubicBezTo>
                  <a:cubicBezTo>
                    <a:pt x="1" y="7321"/>
                    <a:pt x="116" y="5818"/>
                    <a:pt x="733" y="454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8"/>
            <p:cNvSpPr/>
            <p:nvPr/>
          </p:nvSpPr>
          <p:spPr>
            <a:xfrm>
              <a:off x="10108200" y="4884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extrusionOk="0">
                  <a:moveTo>
                    <a:pt x="2620" y="1"/>
                  </a:moveTo>
                  <a:cubicBezTo>
                    <a:pt x="2543" y="39"/>
                    <a:pt x="2466" y="116"/>
                    <a:pt x="2389" y="193"/>
                  </a:cubicBezTo>
                  <a:cubicBezTo>
                    <a:pt x="655" y="1965"/>
                    <a:pt x="0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4" y="10981"/>
                    <a:pt x="7128" y="9632"/>
                    <a:pt x="7320" y="8207"/>
                  </a:cubicBezTo>
                  <a:cubicBezTo>
                    <a:pt x="7513" y="6627"/>
                    <a:pt x="7089" y="4971"/>
                    <a:pt x="6280" y="3584"/>
                  </a:cubicBezTo>
                  <a:cubicBezTo>
                    <a:pt x="5471" y="2197"/>
                    <a:pt x="4277" y="1041"/>
                    <a:pt x="2967" y="116"/>
                  </a:cubicBezTo>
                  <a:cubicBezTo>
                    <a:pt x="2851" y="78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8"/>
            <p:cNvSpPr/>
            <p:nvPr/>
          </p:nvSpPr>
          <p:spPr>
            <a:xfrm>
              <a:off x="10108200" y="4884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fill="none" extrusionOk="0">
                  <a:moveTo>
                    <a:pt x="7320" y="8207"/>
                  </a:moveTo>
                  <a:cubicBezTo>
                    <a:pt x="7513" y="6627"/>
                    <a:pt x="7089" y="4971"/>
                    <a:pt x="6280" y="3584"/>
                  </a:cubicBezTo>
                  <a:cubicBezTo>
                    <a:pt x="5471" y="2197"/>
                    <a:pt x="4277" y="1041"/>
                    <a:pt x="2967" y="116"/>
                  </a:cubicBezTo>
                  <a:cubicBezTo>
                    <a:pt x="2851" y="78"/>
                    <a:pt x="2736" y="1"/>
                    <a:pt x="2620" y="1"/>
                  </a:cubicBezTo>
                  <a:cubicBezTo>
                    <a:pt x="2543" y="39"/>
                    <a:pt x="2466" y="116"/>
                    <a:pt x="2389" y="193"/>
                  </a:cubicBezTo>
                  <a:cubicBezTo>
                    <a:pt x="655" y="1965"/>
                    <a:pt x="0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4" y="10981"/>
                    <a:pt x="7128" y="9632"/>
                    <a:pt x="7320" y="820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8"/>
            <p:cNvSpPr/>
            <p:nvPr/>
          </p:nvSpPr>
          <p:spPr>
            <a:xfrm>
              <a:off x="10059075" y="4900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extrusionOk="0">
                  <a:moveTo>
                    <a:pt x="1272" y="1"/>
                  </a:moveTo>
                  <a:cubicBezTo>
                    <a:pt x="386" y="1156"/>
                    <a:pt x="1" y="2620"/>
                    <a:pt x="1" y="4084"/>
                  </a:cubicBezTo>
                  <a:cubicBezTo>
                    <a:pt x="39" y="5548"/>
                    <a:pt x="424" y="6974"/>
                    <a:pt x="964" y="8322"/>
                  </a:cubicBezTo>
                  <a:cubicBezTo>
                    <a:pt x="1349" y="9208"/>
                    <a:pt x="1811" y="10094"/>
                    <a:pt x="2466" y="10826"/>
                  </a:cubicBezTo>
                  <a:cubicBezTo>
                    <a:pt x="3121" y="11520"/>
                    <a:pt x="3969" y="12098"/>
                    <a:pt x="4970" y="12213"/>
                  </a:cubicBezTo>
                  <a:lnTo>
                    <a:pt x="5279" y="12136"/>
                  </a:lnTo>
                  <a:cubicBezTo>
                    <a:pt x="6396" y="10904"/>
                    <a:pt x="6897" y="9247"/>
                    <a:pt x="6781" y="7590"/>
                  </a:cubicBezTo>
                  <a:cubicBezTo>
                    <a:pt x="6704" y="5972"/>
                    <a:pt x="6011" y="4393"/>
                    <a:pt x="5009" y="3121"/>
                  </a:cubicBezTo>
                  <a:cubicBezTo>
                    <a:pt x="4007" y="1850"/>
                    <a:pt x="2697" y="810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8"/>
            <p:cNvSpPr/>
            <p:nvPr/>
          </p:nvSpPr>
          <p:spPr>
            <a:xfrm>
              <a:off x="10059075" y="4900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fill="none" extrusionOk="0">
                  <a:moveTo>
                    <a:pt x="5009" y="3121"/>
                  </a:moveTo>
                  <a:cubicBezTo>
                    <a:pt x="6011" y="4393"/>
                    <a:pt x="6704" y="5972"/>
                    <a:pt x="6781" y="7590"/>
                  </a:cubicBezTo>
                  <a:cubicBezTo>
                    <a:pt x="6897" y="9247"/>
                    <a:pt x="6396" y="10904"/>
                    <a:pt x="5279" y="12136"/>
                  </a:cubicBezTo>
                  <a:lnTo>
                    <a:pt x="4970" y="12213"/>
                  </a:lnTo>
                  <a:cubicBezTo>
                    <a:pt x="3969" y="12098"/>
                    <a:pt x="3121" y="11520"/>
                    <a:pt x="2466" y="10826"/>
                  </a:cubicBezTo>
                  <a:cubicBezTo>
                    <a:pt x="1811" y="10094"/>
                    <a:pt x="1349" y="9208"/>
                    <a:pt x="964" y="8322"/>
                  </a:cubicBezTo>
                  <a:cubicBezTo>
                    <a:pt x="424" y="6974"/>
                    <a:pt x="39" y="5548"/>
                    <a:pt x="1" y="4084"/>
                  </a:cubicBezTo>
                  <a:cubicBezTo>
                    <a:pt x="1" y="2620"/>
                    <a:pt x="386" y="1156"/>
                    <a:pt x="1272" y="1"/>
                  </a:cubicBezTo>
                  <a:cubicBezTo>
                    <a:pt x="2697" y="810"/>
                    <a:pt x="4007" y="1850"/>
                    <a:pt x="5009" y="31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8"/>
            <p:cNvSpPr/>
            <p:nvPr/>
          </p:nvSpPr>
          <p:spPr>
            <a:xfrm>
              <a:off x="10174650" y="5038925"/>
              <a:ext cx="264900" cy="186925"/>
            </a:xfrm>
            <a:custGeom>
              <a:avLst/>
              <a:gdLst/>
              <a:ahLst/>
              <a:cxnLst/>
              <a:rect l="l" t="t" r="r" b="b"/>
              <a:pathLst>
                <a:path w="10596" h="7477" extrusionOk="0">
                  <a:moveTo>
                    <a:pt x="7657" y="1"/>
                  </a:moveTo>
                  <a:cubicBezTo>
                    <a:pt x="6917" y="1"/>
                    <a:pt x="6182" y="80"/>
                    <a:pt x="5472" y="258"/>
                  </a:cubicBezTo>
                  <a:cubicBezTo>
                    <a:pt x="3892" y="604"/>
                    <a:pt x="2389" y="1413"/>
                    <a:pt x="1388" y="2685"/>
                  </a:cubicBezTo>
                  <a:cubicBezTo>
                    <a:pt x="502" y="3763"/>
                    <a:pt x="1" y="5189"/>
                    <a:pt x="78" y="6614"/>
                  </a:cubicBezTo>
                  <a:cubicBezTo>
                    <a:pt x="1126" y="7188"/>
                    <a:pt x="2315" y="7477"/>
                    <a:pt x="3507" y="7477"/>
                  </a:cubicBezTo>
                  <a:cubicBezTo>
                    <a:pt x="4637" y="7477"/>
                    <a:pt x="5769" y="7217"/>
                    <a:pt x="6781" y="6691"/>
                  </a:cubicBezTo>
                  <a:cubicBezTo>
                    <a:pt x="8977" y="5574"/>
                    <a:pt x="10480" y="3224"/>
                    <a:pt x="10596" y="758"/>
                  </a:cubicBezTo>
                  <a:cubicBezTo>
                    <a:pt x="10596" y="643"/>
                    <a:pt x="10596" y="527"/>
                    <a:pt x="10557" y="450"/>
                  </a:cubicBezTo>
                  <a:cubicBezTo>
                    <a:pt x="10480" y="335"/>
                    <a:pt x="10364" y="335"/>
                    <a:pt x="10249" y="296"/>
                  </a:cubicBezTo>
                  <a:cubicBezTo>
                    <a:pt x="9397" y="109"/>
                    <a:pt x="8523" y="1"/>
                    <a:pt x="765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8"/>
            <p:cNvSpPr/>
            <p:nvPr/>
          </p:nvSpPr>
          <p:spPr>
            <a:xfrm>
              <a:off x="10174650" y="5035725"/>
              <a:ext cx="264900" cy="197475"/>
            </a:xfrm>
            <a:custGeom>
              <a:avLst/>
              <a:gdLst/>
              <a:ahLst/>
              <a:cxnLst/>
              <a:rect l="l" t="t" r="r" b="b"/>
              <a:pathLst>
                <a:path w="10596" h="7899" fill="none" extrusionOk="0">
                  <a:moveTo>
                    <a:pt x="1388" y="2813"/>
                  </a:moveTo>
                  <a:cubicBezTo>
                    <a:pt x="2389" y="1541"/>
                    <a:pt x="3892" y="732"/>
                    <a:pt x="5472" y="386"/>
                  </a:cubicBezTo>
                  <a:cubicBezTo>
                    <a:pt x="7013" y="0"/>
                    <a:pt x="8669" y="77"/>
                    <a:pt x="10249" y="424"/>
                  </a:cubicBezTo>
                  <a:cubicBezTo>
                    <a:pt x="10364" y="463"/>
                    <a:pt x="10480" y="463"/>
                    <a:pt x="10557" y="578"/>
                  </a:cubicBezTo>
                  <a:cubicBezTo>
                    <a:pt x="10596" y="655"/>
                    <a:pt x="10596" y="771"/>
                    <a:pt x="10596" y="886"/>
                  </a:cubicBezTo>
                  <a:cubicBezTo>
                    <a:pt x="10480" y="3352"/>
                    <a:pt x="8977" y="5702"/>
                    <a:pt x="6781" y="6819"/>
                  </a:cubicBezTo>
                  <a:cubicBezTo>
                    <a:pt x="4701" y="7898"/>
                    <a:pt x="2120" y="7860"/>
                    <a:pt x="78" y="6742"/>
                  </a:cubicBezTo>
                  <a:cubicBezTo>
                    <a:pt x="1" y="5317"/>
                    <a:pt x="502" y="3891"/>
                    <a:pt x="1388" y="28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8"/>
            <p:cNvSpPr/>
            <p:nvPr/>
          </p:nvSpPr>
          <p:spPr>
            <a:xfrm>
              <a:off x="9611200" y="5355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1" y="1"/>
                  </a:moveTo>
                  <a:cubicBezTo>
                    <a:pt x="193" y="3661"/>
                    <a:pt x="1696" y="7244"/>
                    <a:pt x="4162" y="9941"/>
                  </a:cubicBezTo>
                  <a:cubicBezTo>
                    <a:pt x="5664" y="11559"/>
                    <a:pt x="7513" y="12907"/>
                    <a:pt x="9671" y="13408"/>
                  </a:cubicBezTo>
                  <a:cubicBezTo>
                    <a:pt x="10238" y="13557"/>
                    <a:pt x="10829" y="13614"/>
                    <a:pt x="11425" y="13614"/>
                  </a:cubicBezTo>
                  <a:cubicBezTo>
                    <a:pt x="11598" y="13614"/>
                    <a:pt x="11771" y="13609"/>
                    <a:pt x="11944" y="13601"/>
                  </a:cubicBezTo>
                  <a:cubicBezTo>
                    <a:pt x="13909" y="13447"/>
                    <a:pt x="15643" y="12252"/>
                    <a:pt x="16683" y="10596"/>
                  </a:cubicBezTo>
                  <a:cubicBezTo>
                    <a:pt x="14756" y="7745"/>
                    <a:pt x="12406" y="5163"/>
                    <a:pt x="9594" y="3199"/>
                  </a:cubicBezTo>
                  <a:cubicBezTo>
                    <a:pt x="6781" y="1272"/>
                    <a:pt x="343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8"/>
            <p:cNvSpPr/>
            <p:nvPr/>
          </p:nvSpPr>
          <p:spPr>
            <a:xfrm>
              <a:off x="9611200" y="5355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9594" y="3199"/>
                  </a:moveTo>
                  <a:cubicBezTo>
                    <a:pt x="6781" y="1272"/>
                    <a:pt x="3430" y="1"/>
                    <a:pt x="1" y="1"/>
                  </a:cubicBezTo>
                  <a:cubicBezTo>
                    <a:pt x="193" y="3661"/>
                    <a:pt x="1696" y="7244"/>
                    <a:pt x="4162" y="9941"/>
                  </a:cubicBezTo>
                  <a:cubicBezTo>
                    <a:pt x="5664" y="11559"/>
                    <a:pt x="7513" y="12907"/>
                    <a:pt x="9671" y="13408"/>
                  </a:cubicBezTo>
                  <a:cubicBezTo>
                    <a:pt x="10403" y="13601"/>
                    <a:pt x="11173" y="13639"/>
                    <a:pt x="11944" y="13601"/>
                  </a:cubicBezTo>
                  <a:cubicBezTo>
                    <a:pt x="13909" y="13447"/>
                    <a:pt x="15643" y="12252"/>
                    <a:pt x="16683" y="10596"/>
                  </a:cubicBezTo>
                  <a:cubicBezTo>
                    <a:pt x="16683" y="10596"/>
                    <a:pt x="16683" y="10596"/>
                    <a:pt x="16683" y="10596"/>
                  </a:cubicBezTo>
                  <a:cubicBezTo>
                    <a:pt x="14756" y="7745"/>
                    <a:pt x="12406" y="5163"/>
                    <a:pt x="9594" y="319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8"/>
            <p:cNvSpPr/>
            <p:nvPr/>
          </p:nvSpPr>
          <p:spPr>
            <a:xfrm>
              <a:off x="10016700" y="5355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16682" y="1"/>
                  </a:moveTo>
                  <a:cubicBezTo>
                    <a:pt x="13254" y="1"/>
                    <a:pt x="9902" y="1272"/>
                    <a:pt x="7051" y="3199"/>
                  </a:cubicBezTo>
                  <a:cubicBezTo>
                    <a:pt x="4238" y="5163"/>
                    <a:pt x="1927" y="7745"/>
                    <a:pt x="0" y="10596"/>
                  </a:cubicBezTo>
                  <a:cubicBezTo>
                    <a:pt x="1002" y="12252"/>
                    <a:pt x="2736" y="13447"/>
                    <a:pt x="4701" y="13601"/>
                  </a:cubicBezTo>
                  <a:cubicBezTo>
                    <a:pt x="4874" y="13609"/>
                    <a:pt x="5047" y="13614"/>
                    <a:pt x="5220" y="13614"/>
                  </a:cubicBezTo>
                  <a:cubicBezTo>
                    <a:pt x="5816" y="13614"/>
                    <a:pt x="6406" y="13557"/>
                    <a:pt x="6974" y="13408"/>
                  </a:cubicBezTo>
                  <a:cubicBezTo>
                    <a:pt x="9131" y="12907"/>
                    <a:pt x="11019" y="11559"/>
                    <a:pt x="12483" y="9941"/>
                  </a:cubicBezTo>
                  <a:cubicBezTo>
                    <a:pt x="14949" y="7244"/>
                    <a:pt x="16451" y="3661"/>
                    <a:pt x="1668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8"/>
            <p:cNvSpPr/>
            <p:nvPr/>
          </p:nvSpPr>
          <p:spPr>
            <a:xfrm>
              <a:off x="10016700" y="5355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7051" y="3199"/>
                  </a:moveTo>
                  <a:cubicBezTo>
                    <a:pt x="9902" y="1272"/>
                    <a:pt x="13254" y="1"/>
                    <a:pt x="16682" y="1"/>
                  </a:cubicBezTo>
                  <a:cubicBezTo>
                    <a:pt x="16451" y="3661"/>
                    <a:pt x="14949" y="7244"/>
                    <a:pt x="12483" y="9941"/>
                  </a:cubicBezTo>
                  <a:cubicBezTo>
                    <a:pt x="11019" y="11559"/>
                    <a:pt x="9131" y="12907"/>
                    <a:pt x="6974" y="13408"/>
                  </a:cubicBezTo>
                  <a:cubicBezTo>
                    <a:pt x="6242" y="13601"/>
                    <a:pt x="5471" y="13639"/>
                    <a:pt x="4701" y="13601"/>
                  </a:cubicBezTo>
                  <a:cubicBezTo>
                    <a:pt x="2736" y="13447"/>
                    <a:pt x="1002" y="12252"/>
                    <a:pt x="0" y="10596"/>
                  </a:cubicBezTo>
                  <a:cubicBezTo>
                    <a:pt x="0" y="10596"/>
                    <a:pt x="0" y="10596"/>
                    <a:pt x="0" y="10596"/>
                  </a:cubicBezTo>
                  <a:cubicBezTo>
                    <a:pt x="1927" y="7745"/>
                    <a:pt x="4238" y="5163"/>
                    <a:pt x="7051" y="319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7" name="Google Shape;1197;p18"/>
          <p:cNvSpPr/>
          <p:nvPr/>
        </p:nvSpPr>
        <p:spPr>
          <a:xfrm>
            <a:off x="6744399" y="306233"/>
            <a:ext cx="829103" cy="828737"/>
          </a:xfrm>
          <a:custGeom>
            <a:avLst/>
            <a:gdLst/>
            <a:ahLst/>
            <a:cxnLst/>
            <a:rect l="l" t="t" r="r" b="b"/>
            <a:pathLst>
              <a:path w="54412" h="54388" extrusionOk="0">
                <a:moveTo>
                  <a:pt x="54412" y="27194"/>
                </a:moveTo>
                <a:cubicBezTo>
                  <a:pt x="54412" y="42207"/>
                  <a:pt x="42231" y="54387"/>
                  <a:pt x="27218" y="54387"/>
                </a:cubicBezTo>
                <a:cubicBezTo>
                  <a:pt x="12181" y="54387"/>
                  <a:pt x="0" y="42207"/>
                  <a:pt x="0" y="27194"/>
                </a:cubicBezTo>
                <a:cubicBezTo>
                  <a:pt x="0" y="12181"/>
                  <a:pt x="12181" y="1"/>
                  <a:pt x="27218" y="1"/>
                </a:cubicBezTo>
                <a:cubicBezTo>
                  <a:pt x="42231" y="1"/>
                  <a:pt x="54412" y="12181"/>
                  <a:pt x="54412" y="27194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18"/>
          <p:cNvSpPr/>
          <p:nvPr/>
        </p:nvSpPr>
        <p:spPr>
          <a:xfrm>
            <a:off x="7050413" y="650363"/>
            <a:ext cx="1380350" cy="582725"/>
          </a:xfrm>
          <a:custGeom>
            <a:avLst/>
            <a:gdLst/>
            <a:ahLst/>
            <a:cxnLst/>
            <a:rect l="l" t="t" r="r" b="b"/>
            <a:pathLst>
              <a:path w="55214" h="23309" extrusionOk="0">
                <a:moveTo>
                  <a:pt x="23184" y="2532"/>
                </a:moveTo>
                <a:cubicBezTo>
                  <a:pt x="22056" y="4110"/>
                  <a:pt x="21755" y="6040"/>
                  <a:pt x="21755" y="8020"/>
                </a:cubicBezTo>
                <a:lnTo>
                  <a:pt x="21755" y="8020"/>
                </a:lnTo>
                <a:cubicBezTo>
                  <a:pt x="21204" y="6993"/>
                  <a:pt x="20276" y="6141"/>
                  <a:pt x="19174" y="5765"/>
                </a:cubicBezTo>
                <a:lnTo>
                  <a:pt x="19174" y="5765"/>
                </a:lnTo>
                <a:cubicBezTo>
                  <a:pt x="16893" y="5038"/>
                  <a:pt x="14286" y="6141"/>
                  <a:pt x="12883" y="8045"/>
                </a:cubicBezTo>
                <a:lnTo>
                  <a:pt x="12883" y="8045"/>
                </a:lnTo>
                <a:cubicBezTo>
                  <a:pt x="11680" y="9674"/>
                  <a:pt x="11254" y="11730"/>
                  <a:pt x="11404" y="13735"/>
                </a:cubicBezTo>
                <a:lnTo>
                  <a:pt x="11404" y="13735"/>
                </a:lnTo>
                <a:cubicBezTo>
                  <a:pt x="11028" y="12532"/>
                  <a:pt x="9976" y="11504"/>
                  <a:pt x="8722" y="11153"/>
                </a:cubicBezTo>
                <a:lnTo>
                  <a:pt x="8722" y="11153"/>
                </a:lnTo>
                <a:cubicBezTo>
                  <a:pt x="7118" y="10727"/>
                  <a:pt x="5339" y="11329"/>
                  <a:pt x="4111" y="12481"/>
                </a:cubicBezTo>
                <a:lnTo>
                  <a:pt x="4111" y="12481"/>
                </a:lnTo>
                <a:cubicBezTo>
                  <a:pt x="3986" y="12582"/>
                  <a:pt x="3885" y="12682"/>
                  <a:pt x="3785" y="12782"/>
                </a:cubicBezTo>
                <a:lnTo>
                  <a:pt x="3785" y="12782"/>
                </a:lnTo>
                <a:cubicBezTo>
                  <a:pt x="1" y="16717"/>
                  <a:pt x="2958" y="23309"/>
                  <a:pt x="8422" y="23309"/>
                </a:cubicBezTo>
                <a:lnTo>
                  <a:pt x="8422" y="23309"/>
                </a:lnTo>
                <a:lnTo>
                  <a:pt x="51279" y="23309"/>
                </a:lnTo>
                <a:cubicBezTo>
                  <a:pt x="54111" y="23309"/>
                  <a:pt x="55214" y="19549"/>
                  <a:pt x="52783" y="18096"/>
                </a:cubicBezTo>
                <a:lnTo>
                  <a:pt x="52783" y="18096"/>
                </a:lnTo>
                <a:cubicBezTo>
                  <a:pt x="52783" y="18096"/>
                  <a:pt x="52758" y="18096"/>
                  <a:pt x="52733" y="18070"/>
                </a:cubicBezTo>
                <a:lnTo>
                  <a:pt x="52733" y="18070"/>
                </a:lnTo>
                <a:cubicBezTo>
                  <a:pt x="51003" y="17068"/>
                  <a:pt x="48547" y="17544"/>
                  <a:pt x="47319" y="19123"/>
                </a:cubicBezTo>
                <a:lnTo>
                  <a:pt x="47319" y="19123"/>
                </a:lnTo>
                <a:cubicBezTo>
                  <a:pt x="47795" y="16943"/>
                  <a:pt x="46342" y="14512"/>
                  <a:pt x="44186" y="13910"/>
                </a:cubicBezTo>
                <a:lnTo>
                  <a:pt x="44186" y="13910"/>
                </a:lnTo>
                <a:cubicBezTo>
                  <a:pt x="42382" y="13384"/>
                  <a:pt x="40327" y="14236"/>
                  <a:pt x="39299" y="15765"/>
                </a:cubicBezTo>
                <a:lnTo>
                  <a:pt x="39299" y="15765"/>
                </a:lnTo>
                <a:cubicBezTo>
                  <a:pt x="39850" y="14211"/>
                  <a:pt x="39525" y="12356"/>
                  <a:pt x="38372" y="11153"/>
                </a:cubicBezTo>
                <a:lnTo>
                  <a:pt x="38372" y="11153"/>
                </a:lnTo>
                <a:cubicBezTo>
                  <a:pt x="36968" y="9699"/>
                  <a:pt x="34462" y="9474"/>
                  <a:pt x="32833" y="10677"/>
                </a:cubicBezTo>
                <a:lnTo>
                  <a:pt x="32833" y="10677"/>
                </a:lnTo>
                <a:cubicBezTo>
                  <a:pt x="35289" y="8196"/>
                  <a:pt x="35088" y="3634"/>
                  <a:pt x="32432" y="1379"/>
                </a:cubicBezTo>
                <a:lnTo>
                  <a:pt x="32432" y="1379"/>
                </a:lnTo>
                <a:cubicBezTo>
                  <a:pt x="31304" y="451"/>
                  <a:pt x="29875" y="0"/>
                  <a:pt x="28447" y="0"/>
                </a:cubicBezTo>
                <a:lnTo>
                  <a:pt x="28447" y="0"/>
                </a:lnTo>
                <a:cubicBezTo>
                  <a:pt x="26417" y="0"/>
                  <a:pt x="24387" y="877"/>
                  <a:pt x="23184" y="2532"/>
                </a:cubicBezTo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9"/>
          <p:cNvSpPr txBox="1">
            <a:spLocks noGrp="1"/>
          </p:cNvSpPr>
          <p:nvPr>
            <p:ph type="title"/>
          </p:nvPr>
        </p:nvSpPr>
        <p:spPr>
          <a:xfrm>
            <a:off x="2389150" y="2746900"/>
            <a:ext cx="44700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201" name="Google Shape;1201;p19"/>
          <p:cNvSpPr txBox="1">
            <a:spLocks noGrp="1"/>
          </p:cNvSpPr>
          <p:nvPr>
            <p:ph type="subTitle" idx="1"/>
          </p:nvPr>
        </p:nvSpPr>
        <p:spPr>
          <a:xfrm>
            <a:off x="1263350" y="1358625"/>
            <a:ext cx="5595900" cy="134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19"/>
          <p:cNvSpPr/>
          <p:nvPr/>
        </p:nvSpPr>
        <p:spPr>
          <a:xfrm>
            <a:off x="-7791" y="4129150"/>
            <a:ext cx="9159595" cy="1220815"/>
          </a:xfrm>
          <a:custGeom>
            <a:avLst/>
            <a:gdLst/>
            <a:ahLst/>
            <a:cxnLst/>
            <a:rect l="l" t="t" r="r" b="b"/>
            <a:pathLst>
              <a:path w="208849" h="71781" extrusionOk="0">
                <a:moveTo>
                  <a:pt x="0" y="14286"/>
                </a:moveTo>
                <a:lnTo>
                  <a:pt x="0" y="71780"/>
                </a:lnTo>
                <a:lnTo>
                  <a:pt x="208848" y="71780"/>
                </a:lnTo>
                <a:lnTo>
                  <a:pt x="208848" y="1504"/>
                </a:lnTo>
                <a:cubicBezTo>
                  <a:pt x="200502" y="777"/>
                  <a:pt x="179650" y="0"/>
                  <a:pt x="153635" y="0"/>
                </a:cubicBezTo>
                <a:lnTo>
                  <a:pt x="153635" y="0"/>
                </a:lnTo>
                <a:cubicBezTo>
                  <a:pt x="104387" y="0"/>
                  <a:pt x="36642" y="2807"/>
                  <a:pt x="0" y="14286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19"/>
          <p:cNvSpPr/>
          <p:nvPr/>
        </p:nvSpPr>
        <p:spPr>
          <a:xfrm>
            <a:off x="-7816" y="4483650"/>
            <a:ext cx="9159641" cy="866303"/>
          </a:xfrm>
          <a:custGeom>
            <a:avLst/>
            <a:gdLst/>
            <a:ahLst/>
            <a:cxnLst/>
            <a:rect l="l" t="t" r="r" b="b"/>
            <a:pathLst>
              <a:path w="212533" h="42633" extrusionOk="0">
                <a:moveTo>
                  <a:pt x="212533" y="19299"/>
                </a:moveTo>
                <a:lnTo>
                  <a:pt x="212533" y="42633"/>
                </a:lnTo>
                <a:lnTo>
                  <a:pt x="0" y="42633"/>
                </a:lnTo>
                <a:lnTo>
                  <a:pt x="0" y="1"/>
                </a:lnTo>
                <a:cubicBezTo>
                  <a:pt x="5790" y="151"/>
                  <a:pt x="11604" y="327"/>
                  <a:pt x="17394" y="552"/>
                </a:cubicBezTo>
                <a:cubicBezTo>
                  <a:pt x="17695" y="552"/>
                  <a:pt x="18021" y="552"/>
                  <a:pt x="18321" y="577"/>
                </a:cubicBezTo>
                <a:cubicBezTo>
                  <a:pt x="18472" y="577"/>
                  <a:pt x="18597" y="577"/>
                  <a:pt x="18747" y="577"/>
                </a:cubicBezTo>
                <a:cubicBezTo>
                  <a:pt x="18923" y="602"/>
                  <a:pt x="19123" y="602"/>
                  <a:pt x="19299" y="602"/>
                </a:cubicBezTo>
                <a:cubicBezTo>
                  <a:pt x="19650" y="627"/>
                  <a:pt x="19975" y="627"/>
                  <a:pt x="20326" y="653"/>
                </a:cubicBezTo>
                <a:cubicBezTo>
                  <a:pt x="20477" y="653"/>
                  <a:pt x="20627" y="653"/>
                  <a:pt x="20752" y="678"/>
                </a:cubicBezTo>
                <a:cubicBezTo>
                  <a:pt x="28823" y="978"/>
                  <a:pt x="36843" y="1354"/>
                  <a:pt x="44863" y="1780"/>
                </a:cubicBezTo>
                <a:cubicBezTo>
                  <a:pt x="45740" y="1830"/>
                  <a:pt x="46592" y="1881"/>
                  <a:pt x="47469" y="1931"/>
                </a:cubicBezTo>
                <a:cubicBezTo>
                  <a:pt x="47795" y="1931"/>
                  <a:pt x="48121" y="1956"/>
                  <a:pt x="48472" y="1981"/>
                </a:cubicBezTo>
                <a:lnTo>
                  <a:pt x="48472" y="1981"/>
                </a:lnTo>
                <a:cubicBezTo>
                  <a:pt x="49174" y="2006"/>
                  <a:pt x="49900" y="2056"/>
                  <a:pt x="50627" y="2106"/>
                </a:cubicBezTo>
                <a:cubicBezTo>
                  <a:pt x="58823" y="2557"/>
                  <a:pt x="66993" y="3084"/>
                  <a:pt x="75139" y="3660"/>
                </a:cubicBezTo>
                <a:cubicBezTo>
                  <a:pt x="75339" y="3685"/>
                  <a:pt x="75540" y="3685"/>
                  <a:pt x="75740" y="3710"/>
                </a:cubicBezTo>
                <a:cubicBezTo>
                  <a:pt x="88723" y="4638"/>
                  <a:pt x="101630" y="5715"/>
                  <a:pt x="114512" y="6943"/>
                </a:cubicBezTo>
                <a:lnTo>
                  <a:pt x="114537" y="6943"/>
                </a:lnTo>
                <a:cubicBezTo>
                  <a:pt x="114838" y="6968"/>
                  <a:pt x="115139" y="7018"/>
                  <a:pt x="115415" y="7044"/>
                </a:cubicBezTo>
                <a:cubicBezTo>
                  <a:pt x="115715" y="7069"/>
                  <a:pt x="116016" y="7094"/>
                  <a:pt x="116317" y="7119"/>
                </a:cubicBezTo>
                <a:cubicBezTo>
                  <a:pt x="116593" y="7144"/>
                  <a:pt x="116868" y="7169"/>
                  <a:pt x="117144" y="7194"/>
                </a:cubicBezTo>
                <a:cubicBezTo>
                  <a:pt x="117470" y="7219"/>
                  <a:pt x="117770" y="7269"/>
                  <a:pt x="118071" y="7294"/>
                </a:cubicBezTo>
                <a:cubicBezTo>
                  <a:pt x="118372" y="7319"/>
                  <a:pt x="118673" y="7344"/>
                  <a:pt x="118973" y="7394"/>
                </a:cubicBezTo>
                <a:cubicBezTo>
                  <a:pt x="146142" y="10051"/>
                  <a:pt x="173134" y="13384"/>
                  <a:pt x="199926" y="17369"/>
                </a:cubicBezTo>
                <a:cubicBezTo>
                  <a:pt x="200252" y="17420"/>
                  <a:pt x="200603" y="17470"/>
                  <a:pt x="200929" y="17520"/>
                </a:cubicBezTo>
                <a:cubicBezTo>
                  <a:pt x="204788" y="18096"/>
                  <a:pt x="208673" y="18698"/>
                  <a:pt x="212533" y="1929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grpSp>
        <p:nvGrpSpPr>
          <p:cNvPr id="1204" name="Google Shape;1204;p19"/>
          <p:cNvGrpSpPr/>
          <p:nvPr/>
        </p:nvGrpSpPr>
        <p:grpSpPr>
          <a:xfrm flipH="1">
            <a:off x="6850061" y="3625954"/>
            <a:ext cx="1954159" cy="866261"/>
            <a:chOff x="265500" y="3563850"/>
            <a:chExt cx="2131500" cy="944875"/>
          </a:xfrm>
        </p:grpSpPr>
        <p:sp>
          <p:nvSpPr>
            <p:cNvPr id="1205" name="Google Shape;1205;p19"/>
            <p:cNvSpPr/>
            <p:nvPr/>
          </p:nvSpPr>
          <p:spPr>
            <a:xfrm>
              <a:off x="791375" y="3762225"/>
              <a:ext cx="1605625" cy="721450"/>
            </a:xfrm>
            <a:custGeom>
              <a:avLst/>
              <a:gdLst/>
              <a:ahLst/>
              <a:cxnLst/>
              <a:rect l="l" t="t" r="r" b="b"/>
              <a:pathLst>
                <a:path w="64225" h="28858" extrusionOk="0">
                  <a:moveTo>
                    <a:pt x="37057" y="0"/>
                  </a:moveTo>
                  <a:cubicBezTo>
                    <a:pt x="36762" y="0"/>
                    <a:pt x="36467" y="38"/>
                    <a:pt x="36177" y="117"/>
                  </a:cubicBezTo>
                  <a:cubicBezTo>
                    <a:pt x="34058" y="695"/>
                    <a:pt x="32864" y="3276"/>
                    <a:pt x="33557" y="5280"/>
                  </a:cubicBezTo>
                  <a:cubicBezTo>
                    <a:pt x="32842" y="4253"/>
                    <a:pt x="31549" y="3629"/>
                    <a:pt x="30247" y="3629"/>
                  </a:cubicBezTo>
                  <a:cubicBezTo>
                    <a:pt x="29936" y="3629"/>
                    <a:pt x="29624" y="3664"/>
                    <a:pt x="29319" y="3739"/>
                  </a:cubicBezTo>
                  <a:cubicBezTo>
                    <a:pt x="27470" y="4201"/>
                    <a:pt x="26045" y="5819"/>
                    <a:pt x="25467" y="7668"/>
                  </a:cubicBezTo>
                  <a:cubicBezTo>
                    <a:pt x="24889" y="9518"/>
                    <a:pt x="25043" y="11482"/>
                    <a:pt x="25428" y="13370"/>
                  </a:cubicBezTo>
                  <a:cubicBezTo>
                    <a:pt x="24783" y="11950"/>
                    <a:pt x="23236" y="11187"/>
                    <a:pt x="21683" y="11187"/>
                  </a:cubicBezTo>
                  <a:cubicBezTo>
                    <a:pt x="20920" y="11187"/>
                    <a:pt x="20155" y="11371"/>
                    <a:pt x="19495" y="11752"/>
                  </a:cubicBezTo>
                  <a:cubicBezTo>
                    <a:pt x="17492" y="12908"/>
                    <a:pt x="16567" y="15412"/>
                    <a:pt x="16837" y="17724"/>
                  </a:cubicBezTo>
                  <a:cubicBezTo>
                    <a:pt x="16408" y="15809"/>
                    <a:pt x="14508" y="14404"/>
                    <a:pt x="12592" y="14404"/>
                  </a:cubicBezTo>
                  <a:cubicBezTo>
                    <a:pt x="12271" y="14404"/>
                    <a:pt x="11950" y="14443"/>
                    <a:pt x="11636" y="14526"/>
                  </a:cubicBezTo>
                  <a:cubicBezTo>
                    <a:pt x="9440" y="15104"/>
                    <a:pt x="8014" y="17647"/>
                    <a:pt x="8631" y="19804"/>
                  </a:cubicBezTo>
                  <a:cubicBezTo>
                    <a:pt x="7795" y="18894"/>
                    <a:pt x="6564" y="18449"/>
                    <a:pt x="5319" y="18449"/>
                  </a:cubicBezTo>
                  <a:cubicBezTo>
                    <a:pt x="3984" y="18449"/>
                    <a:pt x="2632" y="18961"/>
                    <a:pt x="1735" y="19958"/>
                  </a:cubicBezTo>
                  <a:cubicBezTo>
                    <a:pt x="1" y="21884"/>
                    <a:pt x="78" y="25082"/>
                    <a:pt x="1735" y="27086"/>
                  </a:cubicBezTo>
                  <a:cubicBezTo>
                    <a:pt x="2467" y="27972"/>
                    <a:pt x="3931" y="28395"/>
                    <a:pt x="5356" y="28627"/>
                  </a:cubicBezTo>
                  <a:cubicBezTo>
                    <a:pt x="5741" y="28704"/>
                    <a:pt x="6165" y="28742"/>
                    <a:pt x="6550" y="28781"/>
                  </a:cubicBezTo>
                  <a:lnTo>
                    <a:pt x="6589" y="28781"/>
                  </a:lnTo>
                  <a:cubicBezTo>
                    <a:pt x="7398" y="28858"/>
                    <a:pt x="8091" y="28858"/>
                    <a:pt x="8515" y="28858"/>
                  </a:cubicBezTo>
                  <a:lnTo>
                    <a:pt x="8823" y="28858"/>
                  </a:lnTo>
                  <a:lnTo>
                    <a:pt x="58368" y="28472"/>
                  </a:lnTo>
                  <a:lnTo>
                    <a:pt x="59100" y="28472"/>
                  </a:lnTo>
                  <a:cubicBezTo>
                    <a:pt x="62028" y="28434"/>
                    <a:pt x="64224" y="25467"/>
                    <a:pt x="63069" y="22732"/>
                  </a:cubicBezTo>
                  <a:cubicBezTo>
                    <a:pt x="62953" y="22385"/>
                    <a:pt x="62760" y="22116"/>
                    <a:pt x="62529" y="21884"/>
                  </a:cubicBezTo>
                  <a:cubicBezTo>
                    <a:pt x="61327" y="20833"/>
                    <a:pt x="59727" y="20344"/>
                    <a:pt x="58113" y="20344"/>
                  </a:cubicBezTo>
                  <a:cubicBezTo>
                    <a:pt x="57657" y="20344"/>
                    <a:pt x="57200" y="20383"/>
                    <a:pt x="56750" y="20459"/>
                  </a:cubicBezTo>
                  <a:cubicBezTo>
                    <a:pt x="58060" y="20035"/>
                    <a:pt x="58677" y="18417"/>
                    <a:pt x="58253" y="17107"/>
                  </a:cubicBezTo>
                  <a:cubicBezTo>
                    <a:pt x="57829" y="15836"/>
                    <a:pt x="56596" y="14950"/>
                    <a:pt x="55248" y="14603"/>
                  </a:cubicBezTo>
                  <a:cubicBezTo>
                    <a:pt x="54656" y="14447"/>
                    <a:pt x="54049" y="14384"/>
                    <a:pt x="53437" y="14384"/>
                  </a:cubicBezTo>
                  <a:cubicBezTo>
                    <a:pt x="52708" y="14384"/>
                    <a:pt x="51971" y="14473"/>
                    <a:pt x="51244" y="14596"/>
                  </a:cubicBezTo>
                  <a:lnTo>
                    <a:pt x="51244" y="14596"/>
                  </a:lnTo>
                  <a:cubicBezTo>
                    <a:pt x="53571" y="14184"/>
                    <a:pt x="55088" y="11392"/>
                    <a:pt x="54207" y="9209"/>
                  </a:cubicBezTo>
                  <a:cubicBezTo>
                    <a:pt x="53587" y="7762"/>
                    <a:pt x="51995" y="6886"/>
                    <a:pt x="50432" y="6886"/>
                  </a:cubicBezTo>
                  <a:cubicBezTo>
                    <a:pt x="49667" y="6886"/>
                    <a:pt x="48908" y="7097"/>
                    <a:pt x="48274" y="7553"/>
                  </a:cubicBezTo>
                  <a:cubicBezTo>
                    <a:pt x="49661" y="6397"/>
                    <a:pt x="50008" y="4278"/>
                    <a:pt x="49161" y="2698"/>
                  </a:cubicBezTo>
                  <a:cubicBezTo>
                    <a:pt x="49083" y="2583"/>
                    <a:pt x="49006" y="2429"/>
                    <a:pt x="48891" y="2313"/>
                  </a:cubicBezTo>
                  <a:cubicBezTo>
                    <a:pt x="47799" y="1056"/>
                    <a:pt x="46574" y="542"/>
                    <a:pt x="45423" y="542"/>
                  </a:cubicBezTo>
                  <a:cubicBezTo>
                    <a:pt x="43364" y="542"/>
                    <a:pt x="41542" y="2186"/>
                    <a:pt x="41147" y="4162"/>
                  </a:cubicBezTo>
                  <a:cubicBezTo>
                    <a:pt x="41282" y="1962"/>
                    <a:pt x="39188" y="0"/>
                    <a:pt x="370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791375" y="3732400"/>
              <a:ext cx="1605625" cy="751275"/>
            </a:xfrm>
            <a:custGeom>
              <a:avLst/>
              <a:gdLst/>
              <a:ahLst/>
              <a:cxnLst/>
              <a:rect l="l" t="t" r="r" b="b"/>
              <a:pathLst>
                <a:path w="64225" h="30051" fill="none" extrusionOk="0">
                  <a:moveTo>
                    <a:pt x="59100" y="29665"/>
                  </a:moveTo>
                  <a:lnTo>
                    <a:pt x="58368" y="29665"/>
                  </a:lnTo>
                  <a:lnTo>
                    <a:pt x="8823" y="30051"/>
                  </a:lnTo>
                  <a:cubicBezTo>
                    <a:pt x="8823" y="30051"/>
                    <a:pt x="8708" y="30051"/>
                    <a:pt x="8515" y="30051"/>
                  </a:cubicBezTo>
                  <a:cubicBezTo>
                    <a:pt x="8091" y="30051"/>
                    <a:pt x="7398" y="30051"/>
                    <a:pt x="6589" y="29974"/>
                  </a:cubicBezTo>
                  <a:cubicBezTo>
                    <a:pt x="6589" y="29974"/>
                    <a:pt x="6589" y="29974"/>
                    <a:pt x="6550" y="29974"/>
                  </a:cubicBezTo>
                  <a:cubicBezTo>
                    <a:pt x="6165" y="29935"/>
                    <a:pt x="5741" y="29897"/>
                    <a:pt x="5356" y="29820"/>
                  </a:cubicBezTo>
                  <a:cubicBezTo>
                    <a:pt x="3931" y="29588"/>
                    <a:pt x="2467" y="29165"/>
                    <a:pt x="1735" y="28279"/>
                  </a:cubicBezTo>
                  <a:cubicBezTo>
                    <a:pt x="78" y="26275"/>
                    <a:pt x="1" y="23077"/>
                    <a:pt x="1735" y="21151"/>
                  </a:cubicBezTo>
                  <a:cubicBezTo>
                    <a:pt x="3468" y="19225"/>
                    <a:pt x="6897" y="19109"/>
                    <a:pt x="8631" y="20997"/>
                  </a:cubicBezTo>
                  <a:cubicBezTo>
                    <a:pt x="8014" y="18840"/>
                    <a:pt x="9440" y="16297"/>
                    <a:pt x="11636" y="15719"/>
                  </a:cubicBezTo>
                  <a:cubicBezTo>
                    <a:pt x="13832" y="15141"/>
                    <a:pt x="16336" y="16682"/>
                    <a:pt x="16837" y="18917"/>
                  </a:cubicBezTo>
                  <a:cubicBezTo>
                    <a:pt x="16567" y="16605"/>
                    <a:pt x="17492" y="14101"/>
                    <a:pt x="19495" y="12945"/>
                  </a:cubicBezTo>
                  <a:cubicBezTo>
                    <a:pt x="21499" y="11789"/>
                    <a:pt x="24465" y="12444"/>
                    <a:pt x="25428" y="14563"/>
                  </a:cubicBezTo>
                  <a:cubicBezTo>
                    <a:pt x="25043" y="12675"/>
                    <a:pt x="24889" y="10711"/>
                    <a:pt x="25467" y="8861"/>
                  </a:cubicBezTo>
                  <a:cubicBezTo>
                    <a:pt x="26045" y="7012"/>
                    <a:pt x="27470" y="5394"/>
                    <a:pt x="29319" y="4932"/>
                  </a:cubicBezTo>
                  <a:cubicBezTo>
                    <a:pt x="30899" y="4546"/>
                    <a:pt x="32671" y="5201"/>
                    <a:pt x="33557" y="6473"/>
                  </a:cubicBezTo>
                  <a:cubicBezTo>
                    <a:pt x="32864" y="4469"/>
                    <a:pt x="34058" y="1888"/>
                    <a:pt x="36177" y="1310"/>
                  </a:cubicBezTo>
                  <a:cubicBezTo>
                    <a:pt x="38566" y="655"/>
                    <a:pt x="41301" y="2851"/>
                    <a:pt x="41147" y="5355"/>
                  </a:cubicBezTo>
                  <a:cubicBezTo>
                    <a:pt x="41763" y="2273"/>
                    <a:pt x="45847" y="0"/>
                    <a:pt x="48891" y="3506"/>
                  </a:cubicBezTo>
                  <a:cubicBezTo>
                    <a:pt x="49006" y="3622"/>
                    <a:pt x="49083" y="3776"/>
                    <a:pt x="49161" y="3891"/>
                  </a:cubicBezTo>
                  <a:cubicBezTo>
                    <a:pt x="50008" y="5471"/>
                    <a:pt x="49661" y="7590"/>
                    <a:pt x="48274" y="8746"/>
                  </a:cubicBezTo>
                  <a:cubicBezTo>
                    <a:pt x="50201" y="7359"/>
                    <a:pt x="53283" y="8245"/>
                    <a:pt x="54207" y="10402"/>
                  </a:cubicBezTo>
                  <a:cubicBezTo>
                    <a:pt x="55094" y="12598"/>
                    <a:pt x="53553" y="15411"/>
                    <a:pt x="51202" y="15796"/>
                  </a:cubicBezTo>
                  <a:cubicBezTo>
                    <a:pt x="52551" y="15565"/>
                    <a:pt x="53938" y="15449"/>
                    <a:pt x="55248" y="15796"/>
                  </a:cubicBezTo>
                  <a:cubicBezTo>
                    <a:pt x="56596" y="16143"/>
                    <a:pt x="57829" y="17029"/>
                    <a:pt x="58253" y="18300"/>
                  </a:cubicBezTo>
                  <a:cubicBezTo>
                    <a:pt x="58677" y="19610"/>
                    <a:pt x="58060" y="21228"/>
                    <a:pt x="56750" y="21652"/>
                  </a:cubicBezTo>
                  <a:cubicBezTo>
                    <a:pt x="58792" y="21305"/>
                    <a:pt x="60988" y="21729"/>
                    <a:pt x="62529" y="23077"/>
                  </a:cubicBezTo>
                  <a:cubicBezTo>
                    <a:pt x="62760" y="23309"/>
                    <a:pt x="62953" y="23578"/>
                    <a:pt x="63069" y="23925"/>
                  </a:cubicBezTo>
                  <a:cubicBezTo>
                    <a:pt x="64224" y="26660"/>
                    <a:pt x="62028" y="29627"/>
                    <a:pt x="59100" y="2966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1003275" y="4017175"/>
              <a:ext cx="1248275" cy="466500"/>
            </a:xfrm>
            <a:custGeom>
              <a:avLst/>
              <a:gdLst/>
              <a:ahLst/>
              <a:cxnLst/>
              <a:rect l="l" t="t" r="r" b="b"/>
              <a:pathLst>
                <a:path w="49931" h="18660" extrusionOk="0">
                  <a:moveTo>
                    <a:pt x="28612" y="1"/>
                  </a:moveTo>
                  <a:cubicBezTo>
                    <a:pt x="28307" y="1"/>
                    <a:pt x="28001" y="41"/>
                    <a:pt x="27701" y="129"/>
                  </a:cubicBezTo>
                  <a:cubicBezTo>
                    <a:pt x="25582" y="707"/>
                    <a:pt x="24388" y="3249"/>
                    <a:pt x="25081" y="5291"/>
                  </a:cubicBezTo>
                  <a:cubicBezTo>
                    <a:pt x="24365" y="4233"/>
                    <a:pt x="23071" y="3602"/>
                    <a:pt x="21767" y="3602"/>
                  </a:cubicBezTo>
                  <a:cubicBezTo>
                    <a:pt x="21457" y="3602"/>
                    <a:pt x="21147" y="3638"/>
                    <a:pt x="20843" y="3712"/>
                  </a:cubicBezTo>
                  <a:cubicBezTo>
                    <a:pt x="18994" y="4174"/>
                    <a:pt x="17569" y="5830"/>
                    <a:pt x="16991" y="7680"/>
                  </a:cubicBezTo>
                  <a:cubicBezTo>
                    <a:pt x="16413" y="9490"/>
                    <a:pt x="16567" y="11494"/>
                    <a:pt x="16952" y="13382"/>
                  </a:cubicBezTo>
                  <a:cubicBezTo>
                    <a:pt x="16302" y="11950"/>
                    <a:pt x="14737" y="11170"/>
                    <a:pt x="13173" y="11170"/>
                  </a:cubicBezTo>
                  <a:cubicBezTo>
                    <a:pt x="12421" y="11170"/>
                    <a:pt x="11669" y="11350"/>
                    <a:pt x="11019" y="11725"/>
                  </a:cubicBezTo>
                  <a:cubicBezTo>
                    <a:pt x="9016" y="12881"/>
                    <a:pt x="8091" y="15424"/>
                    <a:pt x="8361" y="17697"/>
                  </a:cubicBezTo>
                  <a:cubicBezTo>
                    <a:pt x="7928" y="15799"/>
                    <a:pt x="6000" y="14391"/>
                    <a:pt x="4067" y="14391"/>
                  </a:cubicBezTo>
                  <a:cubicBezTo>
                    <a:pt x="3763" y="14391"/>
                    <a:pt x="3458" y="14426"/>
                    <a:pt x="3160" y="14499"/>
                  </a:cubicBezTo>
                  <a:cubicBezTo>
                    <a:pt x="1349" y="15000"/>
                    <a:pt x="39" y="16810"/>
                    <a:pt x="1" y="18660"/>
                  </a:cubicBezTo>
                  <a:lnTo>
                    <a:pt x="347" y="18660"/>
                  </a:lnTo>
                  <a:lnTo>
                    <a:pt x="49892" y="18274"/>
                  </a:lnTo>
                  <a:cubicBezTo>
                    <a:pt x="49931" y="17889"/>
                    <a:pt x="49892" y="17465"/>
                    <a:pt x="49777" y="17119"/>
                  </a:cubicBezTo>
                  <a:cubicBezTo>
                    <a:pt x="49353" y="15809"/>
                    <a:pt x="48120" y="14923"/>
                    <a:pt x="46772" y="14576"/>
                  </a:cubicBezTo>
                  <a:cubicBezTo>
                    <a:pt x="46205" y="14426"/>
                    <a:pt x="45624" y="14370"/>
                    <a:pt x="45038" y="14370"/>
                  </a:cubicBezTo>
                  <a:cubicBezTo>
                    <a:pt x="44269" y="14370"/>
                    <a:pt x="43492" y="14467"/>
                    <a:pt x="42726" y="14576"/>
                  </a:cubicBezTo>
                  <a:cubicBezTo>
                    <a:pt x="45077" y="14191"/>
                    <a:pt x="46618" y="11378"/>
                    <a:pt x="45731" y="9221"/>
                  </a:cubicBezTo>
                  <a:cubicBezTo>
                    <a:pt x="45107" y="7763"/>
                    <a:pt x="43497" y="6886"/>
                    <a:pt x="41925" y="6886"/>
                  </a:cubicBezTo>
                  <a:cubicBezTo>
                    <a:pt x="41170" y="6886"/>
                    <a:pt x="40423" y="7088"/>
                    <a:pt x="39798" y="7526"/>
                  </a:cubicBezTo>
                  <a:cubicBezTo>
                    <a:pt x="41185" y="6408"/>
                    <a:pt x="41532" y="4289"/>
                    <a:pt x="40685" y="2710"/>
                  </a:cubicBezTo>
                  <a:cubicBezTo>
                    <a:pt x="40607" y="2556"/>
                    <a:pt x="40530" y="2440"/>
                    <a:pt x="40415" y="2325"/>
                  </a:cubicBezTo>
                  <a:cubicBezTo>
                    <a:pt x="39321" y="1065"/>
                    <a:pt x="38094" y="551"/>
                    <a:pt x="36941" y="551"/>
                  </a:cubicBezTo>
                  <a:cubicBezTo>
                    <a:pt x="34884" y="551"/>
                    <a:pt x="33066" y="2185"/>
                    <a:pt x="32671" y="4135"/>
                  </a:cubicBezTo>
                  <a:cubicBezTo>
                    <a:pt x="32806" y="1980"/>
                    <a:pt x="30732" y="1"/>
                    <a:pt x="286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623800" y="3883300"/>
              <a:ext cx="272600" cy="589075"/>
            </a:xfrm>
            <a:custGeom>
              <a:avLst/>
              <a:gdLst/>
              <a:ahLst/>
              <a:cxnLst/>
              <a:rect l="l" t="t" r="r" b="b"/>
              <a:pathLst>
                <a:path w="10904" h="23563" extrusionOk="0">
                  <a:moveTo>
                    <a:pt x="9622" y="0"/>
                  </a:moveTo>
                  <a:cubicBezTo>
                    <a:pt x="9292" y="0"/>
                    <a:pt x="8968" y="148"/>
                    <a:pt x="8746" y="437"/>
                  </a:cubicBezTo>
                  <a:cubicBezTo>
                    <a:pt x="4816" y="5291"/>
                    <a:pt x="2119" y="11070"/>
                    <a:pt x="771" y="17196"/>
                  </a:cubicBezTo>
                  <a:cubicBezTo>
                    <a:pt x="424" y="18891"/>
                    <a:pt x="193" y="20586"/>
                    <a:pt x="39" y="22320"/>
                  </a:cubicBezTo>
                  <a:cubicBezTo>
                    <a:pt x="0" y="22897"/>
                    <a:pt x="386" y="23514"/>
                    <a:pt x="1002" y="23552"/>
                  </a:cubicBezTo>
                  <a:cubicBezTo>
                    <a:pt x="1051" y="23559"/>
                    <a:pt x="1101" y="23562"/>
                    <a:pt x="1150" y="23562"/>
                  </a:cubicBezTo>
                  <a:cubicBezTo>
                    <a:pt x="1687" y="23562"/>
                    <a:pt x="2238" y="23189"/>
                    <a:pt x="2273" y="22589"/>
                  </a:cubicBezTo>
                  <a:cubicBezTo>
                    <a:pt x="2389" y="21087"/>
                    <a:pt x="2582" y="19623"/>
                    <a:pt x="2890" y="18120"/>
                  </a:cubicBezTo>
                  <a:cubicBezTo>
                    <a:pt x="3159" y="16579"/>
                    <a:pt x="3506" y="15385"/>
                    <a:pt x="3968" y="13921"/>
                  </a:cubicBezTo>
                  <a:cubicBezTo>
                    <a:pt x="4431" y="12534"/>
                    <a:pt x="4970" y="11147"/>
                    <a:pt x="5587" y="9760"/>
                  </a:cubicBezTo>
                  <a:cubicBezTo>
                    <a:pt x="5895" y="9105"/>
                    <a:pt x="6242" y="8412"/>
                    <a:pt x="6588" y="7757"/>
                  </a:cubicBezTo>
                  <a:cubicBezTo>
                    <a:pt x="6935" y="7063"/>
                    <a:pt x="7205" y="6601"/>
                    <a:pt x="7590" y="5984"/>
                  </a:cubicBezTo>
                  <a:cubicBezTo>
                    <a:pt x="8476" y="4520"/>
                    <a:pt x="9439" y="3134"/>
                    <a:pt x="10518" y="1785"/>
                  </a:cubicBezTo>
                  <a:cubicBezTo>
                    <a:pt x="10903" y="1361"/>
                    <a:pt x="10826" y="552"/>
                    <a:pt x="10325" y="244"/>
                  </a:cubicBezTo>
                  <a:cubicBezTo>
                    <a:pt x="10113" y="81"/>
                    <a:pt x="9866" y="0"/>
                    <a:pt x="962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623800" y="3879750"/>
              <a:ext cx="272600" cy="594300"/>
            </a:xfrm>
            <a:custGeom>
              <a:avLst/>
              <a:gdLst/>
              <a:ahLst/>
              <a:cxnLst/>
              <a:rect l="l" t="t" r="r" b="b"/>
              <a:pathLst>
                <a:path w="10904" h="23772" fill="none" extrusionOk="0">
                  <a:moveTo>
                    <a:pt x="8746" y="579"/>
                  </a:moveTo>
                  <a:cubicBezTo>
                    <a:pt x="4816" y="5433"/>
                    <a:pt x="2119" y="11212"/>
                    <a:pt x="771" y="17338"/>
                  </a:cubicBezTo>
                  <a:cubicBezTo>
                    <a:pt x="424" y="19033"/>
                    <a:pt x="193" y="20728"/>
                    <a:pt x="39" y="22462"/>
                  </a:cubicBezTo>
                  <a:cubicBezTo>
                    <a:pt x="0" y="23039"/>
                    <a:pt x="386" y="23656"/>
                    <a:pt x="1002" y="23694"/>
                  </a:cubicBezTo>
                  <a:cubicBezTo>
                    <a:pt x="1580" y="23771"/>
                    <a:pt x="2235" y="23386"/>
                    <a:pt x="2273" y="22731"/>
                  </a:cubicBezTo>
                  <a:cubicBezTo>
                    <a:pt x="2389" y="21229"/>
                    <a:pt x="2582" y="19765"/>
                    <a:pt x="2890" y="18262"/>
                  </a:cubicBezTo>
                  <a:cubicBezTo>
                    <a:pt x="3159" y="16721"/>
                    <a:pt x="3506" y="15527"/>
                    <a:pt x="3968" y="14063"/>
                  </a:cubicBezTo>
                  <a:cubicBezTo>
                    <a:pt x="4431" y="12676"/>
                    <a:pt x="4970" y="11289"/>
                    <a:pt x="5587" y="9902"/>
                  </a:cubicBezTo>
                  <a:cubicBezTo>
                    <a:pt x="5895" y="9247"/>
                    <a:pt x="6242" y="8554"/>
                    <a:pt x="6588" y="7899"/>
                  </a:cubicBezTo>
                  <a:cubicBezTo>
                    <a:pt x="6935" y="7205"/>
                    <a:pt x="7205" y="6743"/>
                    <a:pt x="7590" y="6126"/>
                  </a:cubicBezTo>
                  <a:cubicBezTo>
                    <a:pt x="8476" y="4662"/>
                    <a:pt x="9439" y="3276"/>
                    <a:pt x="10518" y="1927"/>
                  </a:cubicBezTo>
                  <a:cubicBezTo>
                    <a:pt x="10903" y="1503"/>
                    <a:pt x="10826" y="694"/>
                    <a:pt x="10325" y="386"/>
                  </a:cubicBezTo>
                  <a:cubicBezTo>
                    <a:pt x="9825" y="1"/>
                    <a:pt x="9131" y="78"/>
                    <a:pt x="8746" y="57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803900" y="3611375"/>
              <a:ext cx="307275" cy="329575"/>
            </a:xfrm>
            <a:custGeom>
              <a:avLst/>
              <a:gdLst/>
              <a:ahLst/>
              <a:cxnLst/>
              <a:rect l="l" t="t" r="r" b="b"/>
              <a:pathLst>
                <a:path w="12291" h="13183" extrusionOk="0">
                  <a:moveTo>
                    <a:pt x="10722" y="0"/>
                  </a:moveTo>
                  <a:cubicBezTo>
                    <a:pt x="10653" y="0"/>
                    <a:pt x="10582" y="10"/>
                    <a:pt x="10518" y="25"/>
                  </a:cubicBezTo>
                  <a:cubicBezTo>
                    <a:pt x="8361" y="372"/>
                    <a:pt x="6242" y="1143"/>
                    <a:pt x="4470" y="2376"/>
                  </a:cubicBezTo>
                  <a:cubicBezTo>
                    <a:pt x="2698" y="3647"/>
                    <a:pt x="1234" y="5419"/>
                    <a:pt x="579" y="7500"/>
                  </a:cubicBezTo>
                  <a:cubicBezTo>
                    <a:pt x="1" y="9349"/>
                    <a:pt x="116" y="11391"/>
                    <a:pt x="925" y="13124"/>
                  </a:cubicBezTo>
                  <a:cubicBezTo>
                    <a:pt x="1273" y="13163"/>
                    <a:pt x="1623" y="13182"/>
                    <a:pt x="1972" y="13182"/>
                  </a:cubicBezTo>
                  <a:cubicBezTo>
                    <a:pt x="4761" y="13182"/>
                    <a:pt x="7553" y="11972"/>
                    <a:pt x="9401" y="9850"/>
                  </a:cubicBezTo>
                  <a:cubicBezTo>
                    <a:pt x="11597" y="7307"/>
                    <a:pt x="12291" y="3570"/>
                    <a:pt x="11212" y="411"/>
                  </a:cubicBezTo>
                  <a:cubicBezTo>
                    <a:pt x="11173" y="295"/>
                    <a:pt x="11096" y="141"/>
                    <a:pt x="10981" y="64"/>
                  </a:cubicBezTo>
                  <a:cubicBezTo>
                    <a:pt x="10913" y="19"/>
                    <a:pt x="10819" y="0"/>
                    <a:pt x="10722" y="0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803900" y="3611025"/>
              <a:ext cx="307275" cy="337150"/>
            </a:xfrm>
            <a:custGeom>
              <a:avLst/>
              <a:gdLst/>
              <a:ahLst/>
              <a:cxnLst/>
              <a:rect l="l" t="t" r="r" b="b"/>
              <a:pathLst>
                <a:path w="12291" h="13486" fill="none" extrusionOk="0">
                  <a:moveTo>
                    <a:pt x="579" y="7514"/>
                  </a:moveTo>
                  <a:cubicBezTo>
                    <a:pt x="1234" y="5433"/>
                    <a:pt x="2698" y="3661"/>
                    <a:pt x="4470" y="2390"/>
                  </a:cubicBezTo>
                  <a:cubicBezTo>
                    <a:pt x="6242" y="1157"/>
                    <a:pt x="8361" y="386"/>
                    <a:pt x="10518" y="39"/>
                  </a:cubicBezTo>
                  <a:cubicBezTo>
                    <a:pt x="10673" y="1"/>
                    <a:pt x="10865" y="1"/>
                    <a:pt x="10981" y="78"/>
                  </a:cubicBezTo>
                  <a:cubicBezTo>
                    <a:pt x="11096" y="155"/>
                    <a:pt x="11173" y="309"/>
                    <a:pt x="11212" y="425"/>
                  </a:cubicBezTo>
                  <a:cubicBezTo>
                    <a:pt x="12291" y="3584"/>
                    <a:pt x="11597" y="7321"/>
                    <a:pt x="9401" y="9864"/>
                  </a:cubicBezTo>
                  <a:cubicBezTo>
                    <a:pt x="7321" y="12252"/>
                    <a:pt x="4046" y="13485"/>
                    <a:pt x="925" y="13138"/>
                  </a:cubicBezTo>
                  <a:cubicBezTo>
                    <a:pt x="116" y="11405"/>
                    <a:pt x="1" y="9363"/>
                    <a:pt x="579" y="75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771150" y="3564425"/>
              <a:ext cx="235050" cy="407825"/>
            </a:xfrm>
            <a:custGeom>
              <a:avLst/>
              <a:gdLst/>
              <a:ahLst/>
              <a:cxnLst/>
              <a:rect l="l" t="t" r="r" b="b"/>
              <a:pathLst>
                <a:path w="9402" h="16313" extrusionOk="0">
                  <a:moveTo>
                    <a:pt x="6048" y="1"/>
                  </a:moveTo>
                  <a:cubicBezTo>
                    <a:pt x="5946" y="1"/>
                    <a:pt x="5854" y="36"/>
                    <a:pt x="5741" y="93"/>
                  </a:cubicBezTo>
                  <a:cubicBezTo>
                    <a:pt x="2736" y="1518"/>
                    <a:pt x="540" y="4639"/>
                    <a:pt x="270" y="7991"/>
                  </a:cubicBezTo>
                  <a:cubicBezTo>
                    <a:pt x="1" y="11111"/>
                    <a:pt x="1388" y="14347"/>
                    <a:pt x="3853" y="16312"/>
                  </a:cubicBezTo>
                  <a:cubicBezTo>
                    <a:pt x="5664" y="15734"/>
                    <a:pt x="7205" y="14347"/>
                    <a:pt x="8091" y="12652"/>
                  </a:cubicBezTo>
                  <a:cubicBezTo>
                    <a:pt x="9132" y="10726"/>
                    <a:pt x="9401" y="8453"/>
                    <a:pt x="9055" y="6295"/>
                  </a:cubicBezTo>
                  <a:cubicBezTo>
                    <a:pt x="8708" y="4138"/>
                    <a:pt x="7745" y="2096"/>
                    <a:pt x="6512" y="285"/>
                  </a:cubicBezTo>
                  <a:cubicBezTo>
                    <a:pt x="6435" y="170"/>
                    <a:pt x="6319" y="54"/>
                    <a:pt x="6165" y="16"/>
                  </a:cubicBezTo>
                  <a:cubicBezTo>
                    <a:pt x="6124" y="5"/>
                    <a:pt x="6085" y="1"/>
                    <a:pt x="604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771150" y="3563850"/>
              <a:ext cx="235050" cy="408400"/>
            </a:xfrm>
            <a:custGeom>
              <a:avLst/>
              <a:gdLst/>
              <a:ahLst/>
              <a:cxnLst/>
              <a:rect l="l" t="t" r="r" b="b"/>
              <a:pathLst>
                <a:path w="9402" h="16336" fill="none" extrusionOk="0">
                  <a:moveTo>
                    <a:pt x="8091" y="12675"/>
                  </a:moveTo>
                  <a:cubicBezTo>
                    <a:pt x="9132" y="10749"/>
                    <a:pt x="9401" y="8476"/>
                    <a:pt x="9055" y="6318"/>
                  </a:cubicBezTo>
                  <a:cubicBezTo>
                    <a:pt x="8708" y="4161"/>
                    <a:pt x="7745" y="2119"/>
                    <a:pt x="6512" y="308"/>
                  </a:cubicBezTo>
                  <a:cubicBezTo>
                    <a:pt x="6435" y="193"/>
                    <a:pt x="6319" y="77"/>
                    <a:pt x="6165" y="39"/>
                  </a:cubicBezTo>
                  <a:cubicBezTo>
                    <a:pt x="6011" y="0"/>
                    <a:pt x="5895" y="39"/>
                    <a:pt x="5741" y="116"/>
                  </a:cubicBezTo>
                  <a:cubicBezTo>
                    <a:pt x="2736" y="1541"/>
                    <a:pt x="540" y="4662"/>
                    <a:pt x="270" y="8014"/>
                  </a:cubicBezTo>
                  <a:cubicBezTo>
                    <a:pt x="1" y="11134"/>
                    <a:pt x="1388" y="14370"/>
                    <a:pt x="3853" y="16335"/>
                  </a:cubicBezTo>
                  <a:cubicBezTo>
                    <a:pt x="5664" y="15757"/>
                    <a:pt x="7205" y="14370"/>
                    <a:pt x="8091" y="1267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802950" y="3705175"/>
              <a:ext cx="378550" cy="239825"/>
            </a:xfrm>
            <a:custGeom>
              <a:avLst/>
              <a:gdLst/>
              <a:ahLst/>
              <a:cxnLst/>
              <a:rect l="l" t="t" r="r" b="b"/>
              <a:pathLst>
                <a:path w="15142" h="9593" extrusionOk="0">
                  <a:moveTo>
                    <a:pt x="9645" y="1"/>
                  </a:moveTo>
                  <a:cubicBezTo>
                    <a:pt x="9166" y="1"/>
                    <a:pt x="8686" y="29"/>
                    <a:pt x="8206" y="88"/>
                  </a:cubicBezTo>
                  <a:cubicBezTo>
                    <a:pt x="6049" y="319"/>
                    <a:pt x="3930" y="1205"/>
                    <a:pt x="2350" y="2746"/>
                  </a:cubicBezTo>
                  <a:cubicBezTo>
                    <a:pt x="963" y="4094"/>
                    <a:pt x="77" y="5944"/>
                    <a:pt x="0" y="7870"/>
                  </a:cubicBezTo>
                  <a:cubicBezTo>
                    <a:pt x="1639" y="8995"/>
                    <a:pt x="3635" y="9592"/>
                    <a:pt x="5624" y="9592"/>
                  </a:cubicBezTo>
                  <a:cubicBezTo>
                    <a:pt x="6767" y="9592"/>
                    <a:pt x="7908" y="9395"/>
                    <a:pt x="8977" y="8987"/>
                  </a:cubicBezTo>
                  <a:cubicBezTo>
                    <a:pt x="12136" y="7793"/>
                    <a:pt x="14525" y="4865"/>
                    <a:pt x="15064" y="1552"/>
                  </a:cubicBezTo>
                  <a:cubicBezTo>
                    <a:pt x="15103" y="1397"/>
                    <a:pt x="15141" y="1243"/>
                    <a:pt x="15064" y="1128"/>
                  </a:cubicBezTo>
                  <a:cubicBezTo>
                    <a:pt x="14987" y="1012"/>
                    <a:pt x="14833" y="935"/>
                    <a:pt x="14679" y="897"/>
                  </a:cubicBezTo>
                  <a:cubicBezTo>
                    <a:pt x="13053" y="355"/>
                    <a:pt x="11357" y="1"/>
                    <a:pt x="96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802950" y="3700600"/>
              <a:ext cx="378550" cy="257200"/>
            </a:xfrm>
            <a:custGeom>
              <a:avLst/>
              <a:gdLst/>
              <a:ahLst/>
              <a:cxnLst/>
              <a:rect l="l" t="t" r="r" b="b"/>
              <a:pathLst>
                <a:path w="15142" h="10288" fill="none" extrusionOk="0">
                  <a:moveTo>
                    <a:pt x="2350" y="2929"/>
                  </a:moveTo>
                  <a:cubicBezTo>
                    <a:pt x="3930" y="1388"/>
                    <a:pt x="6049" y="502"/>
                    <a:pt x="8206" y="271"/>
                  </a:cubicBezTo>
                  <a:cubicBezTo>
                    <a:pt x="10402" y="1"/>
                    <a:pt x="12598" y="386"/>
                    <a:pt x="14679" y="1080"/>
                  </a:cubicBezTo>
                  <a:cubicBezTo>
                    <a:pt x="14833" y="1118"/>
                    <a:pt x="14987" y="1195"/>
                    <a:pt x="15064" y="1311"/>
                  </a:cubicBezTo>
                  <a:cubicBezTo>
                    <a:pt x="15141" y="1426"/>
                    <a:pt x="15103" y="1580"/>
                    <a:pt x="15064" y="1735"/>
                  </a:cubicBezTo>
                  <a:cubicBezTo>
                    <a:pt x="14525" y="5048"/>
                    <a:pt x="12136" y="7976"/>
                    <a:pt x="8977" y="9170"/>
                  </a:cubicBezTo>
                  <a:cubicBezTo>
                    <a:pt x="6049" y="10287"/>
                    <a:pt x="2581" y="9825"/>
                    <a:pt x="0" y="8053"/>
                  </a:cubicBezTo>
                  <a:cubicBezTo>
                    <a:pt x="77" y="6127"/>
                    <a:pt x="963" y="4277"/>
                    <a:pt x="2350" y="29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819325" y="3798800"/>
              <a:ext cx="410325" cy="227175"/>
            </a:xfrm>
            <a:custGeom>
              <a:avLst/>
              <a:gdLst/>
              <a:ahLst/>
              <a:cxnLst/>
              <a:rect l="l" t="t" r="r" b="b"/>
              <a:pathLst>
                <a:path w="16413" h="9087" extrusionOk="0">
                  <a:moveTo>
                    <a:pt x="9759" y="1"/>
                  </a:moveTo>
                  <a:cubicBezTo>
                    <a:pt x="7632" y="1"/>
                    <a:pt x="5448" y="544"/>
                    <a:pt x="3660" y="1736"/>
                  </a:cubicBezTo>
                  <a:cubicBezTo>
                    <a:pt x="1811" y="2931"/>
                    <a:pt x="385" y="4857"/>
                    <a:pt x="0" y="7053"/>
                  </a:cubicBezTo>
                  <a:lnTo>
                    <a:pt x="154" y="7477"/>
                  </a:lnTo>
                  <a:cubicBezTo>
                    <a:pt x="1079" y="8440"/>
                    <a:pt x="2389" y="8941"/>
                    <a:pt x="3737" y="9056"/>
                  </a:cubicBezTo>
                  <a:cubicBezTo>
                    <a:pt x="3972" y="9077"/>
                    <a:pt x="4207" y="9087"/>
                    <a:pt x="4441" y="9087"/>
                  </a:cubicBezTo>
                  <a:cubicBezTo>
                    <a:pt x="5516" y="9087"/>
                    <a:pt x="6592" y="8885"/>
                    <a:pt x="7667" y="8632"/>
                  </a:cubicBezTo>
                  <a:cubicBezTo>
                    <a:pt x="9555" y="8132"/>
                    <a:pt x="11442" y="7400"/>
                    <a:pt x="13022" y="6205"/>
                  </a:cubicBezTo>
                  <a:cubicBezTo>
                    <a:pt x="14602" y="5050"/>
                    <a:pt x="15912" y="3393"/>
                    <a:pt x="16412" y="1505"/>
                  </a:cubicBezTo>
                  <a:cubicBezTo>
                    <a:pt x="14370" y="619"/>
                    <a:pt x="12213" y="41"/>
                    <a:pt x="9978" y="3"/>
                  </a:cubicBezTo>
                  <a:cubicBezTo>
                    <a:pt x="9906" y="1"/>
                    <a:pt x="9832" y="1"/>
                    <a:pt x="97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819325" y="3797900"/>
              <a:ext cx="410325" cy="230200"/>
            </a:xfrm>
            <a:custGeom>
              <a:avLst/>
              <a:gdLst/>
              <a:ahLst/>
              <a:cxnLst/>
              <a:rect l="l" t="t" r="r" b="b"/>
              <a:pathLst>
                <a:path w="16413" h="9208" fill="none" extrusionOk="0">
                  <a:moveTo>
                    <a:pt x="9978" y="39"/>
                  </a:moveTo>
                  <a:cubicBezTo>
                    <a:pt x="7782" y="0"/>
                    <a:pt x="5509" y="539"/>
                    <a:pt x="3660" y="1772"/>
                  </a:cubicBezTo>
                  <a:cubicBezTo>
                    <a:pt x="1811" y="2967"/>
                    <a:pt x="385" y="4893"/>
                    <a:pt x="0" y="7089"/>
                  </a:cubicBezTo>
                  <a:lnTo>
                    <a:pt x="154" y="7513"/>
                  </a:lnTo>
                  <a:cubicBezTo>
                    <a:pt x="1079" y="8476"/>
                    <a:pt x="2389" y="8977"/>
                    <a:pt x="3737" y="9092"/>
                  </a:cubicBezTo>
                  <a:cubicBezTo>
                    <a:pt x="5047" y="9208"/>
                    <a:pt x="6357" y="8977"/>
                    <a:pt x="7667" y="8668"/>
                  </a:cubicBezTo>
                  <a:cubicBezTo>
                    <a:pt x="9555" y="8168"/>
                    <a:pt x="11442" y="7436"/>
                    <a:pt x="13022" y="6241"/>
                  </a:cubicBezTo>
                  <a:cubicBezTo>
                    <a:pt x="14602" y="5086"/>
                    <a:pt x="15912" y="3429"/>
                    <a:pt x="16412" y="1541"/>
                  </a:cubicBezTo>
                  <a:cubicBezTo>
                    <a:pt x="14370" y="655"/>
                    <a:pt x="12213" y="77"/>
                    <a:pt x="9978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677725" y="3581175"/>
              <a:ext cx="245625" cy="409375"/>
            </a:xfrm>
            <a:custGeom>
              <a:avLst/>
              <a:gdLst/>
              <a:ahLst/>
              <a:cxnLst/>
              <a:rect l="l" t="t" r="r" b="b"/>
              <a:pathLst>
                <a:path w="9825" h="16375" extrusionOk="0">
                  <a:moveTo>
                    <a:pt x="4277" y="1"/>
                  </a:moveTo>
                  <a:cubicBezTo>
                    <a:pt x="4123" y="1"/>
                    <a:pt x="4007" y="116"/>
                    <a:pt x="3892" y="193"/>
                  </a:cubicBezTo>
                  <a:cubicBezTo>
                    <a:pt x="1311" y="2351"/>
                    <a:pt x="1" y="5895"/>
                    <a:pt x="579" y="9208"/>
                  </a:cubicBezTo>
                  <a:cubicBezTo>
                    <a:pt x="1118" y="12329"/>
                    <a:pt x="3275" y="15103"/>
                    <a:pt x="6126" y="16374"/>
                  </a:cubicBezTo>
                  <a:cubicBezTo>
                    <a:pt x="7706" y="15334"/>
                    <a:pt x="8862" y="13639"/>
                    <a:pt x="9324" y="11751"/>
                  </a:cubicBezTo>
                  <a:cubicBezTo>
                    <a:pt x="9825" y="9632"/>
                    <a:pt x="9517" y="7359"/>
                    <a:pt x="8631" y="5356"/>
                  </a:cubicBezTo>
                  <a:cubicBezTo>
                    <a:pt x="7745" y="3352"/>
                    <a:pt x="6319" y="1619"/>
                    <a:pt x="4662" y="193"/>
                  </a:cubicBezTo>
                  <a:cubicBezTo>
                    <a:pt x="4547" y="116"/>
                    <a:pt x="4431" y="1"/>
                    <a:pt x="42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677725" y="3581175"/>
              <a:ext cx="245625" cy="409375"/>
            </a:xfrm>
            <a:custGeom>
              <a:avLst/>
              <a:gdLst/>
              <a:ahLst/>
              <a:cxnLst/>
              <a:rect l="l" t="t" r="r" b="b"/>
              <a:pathLst>
                <a:path w="9825" h="16375" fill="none" extrusionOk="0">
                  <a:moveTo>
                    <a:pt x="9324" y="11751"/>
                  </a:moveTo>
                  <a:cubicBezTo>
                    <a:pt x="9825" y="9632"/>
                    <a:pt x="9517" y="7359"/>
                    <a:pt x="8631" y="5356"/>
                  </a:cubicBezTo>
                  <a:cubicBezTo>
                    <a:pt x="7745" y="3352"/>
                    <a:pt x="6319" y="1619"/>
                    <a:pt x="4662" y="193"/>
                  </a:cubicBezTo>
                  <a:cubicBezTo>
                    <a:pt x="4547" y="116"/>
                    <a:pt x="4431" y="1"/>
                    <a:pt x="4277" y="1"/>
                  </a:cubicBezTo>
                  <a:cubicBezTo>
                    <a:pt x="4123" y="1"/>
                    <a:pt x="4007" y="116"/>
                    <a:pt x="3892" y="193"/>
                  </a:cubicBezTo>
                  <a:cubicBezTo>
                    <a:pt x="1311" y="2351"/>
                    <a:pt x="1" y="5895"/>
                    <a:pt x="579" y="9208"/>
                  </a:cubicBezTo>
                  <a:cubicBezTo>
                    <a:pt x="1118" y="12329"/>
                    <a:pt x="3275" y="15103"/>
                    <a:pt x="6126" y="16374"/>
                  </a:cubicBezTo>
                  <a:cubicBezTo>
                    <a:pt x="7706" y="15334"/>
                    <a:pt x="8862" y="13639"/>
                    <a:pt x="9324" y="117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511100" y="3973600"/>
              <a:ext cx="154125" cy="501475"/>
            </a:xfrm>
            <a:custGeom>
              <a:avLst/>
              <a:gdLst/>
              <a:ahLst/>
              <a:cxnLst/>
              <a:rect l="l" t="t" r="r" b="b"/>
              <a:pathLst>
                <a:path w="6165" h="20059" extrusionOk="0">
                  <a:moveTo>
                    <a:pt x="1293" y="0"/>
                  </a:moveTo>
                  <a:cubicBezTo>
                    <a:pt x="1145" y="0"/>
                    <a:pt x="994" y="31"/>
                    <a:pt x="848" y="99"/>
                  </a:cubicBezTo>
                  <a:cubicBezTo>
                    <a:pt x="347" y="331"/>
                    <a:pt x="1" y="986"/>
                    <a:pt x="270" y="1563"/>
                  </a:cubicBezTo>
                  <a:cubicBezTo>
                    <a:pt x="2312" y="5801"/>
                    <a:pt x="3430" y="10232"/>
                    <a:pt x="3622" y="14971"/>
                  </a:cubicBezTo>
                  <a:cubicBezTo>
                    <a:pt x="3661" y="15317"/>
                    <a:pt x="3661" y="15664"/>
                    <a:pt x="3661" y="16011"/>
                  </a:cubicBezTo>
                  <a:cubicBezTo>
                    <a:pt x="3661" y="16319"/>
                    <a:pt x="3661" y="16396"/>
                    <a:pt x="3661" y="16781"/>
                  </a:cubicBezTo>
                  <a:cubicBezTo>
                    <a:pt x="3661" y="17475"/>
                    <a:pt x="3622" y="18130"/>
                    <a:pt x="3584" y="18823"/>
                  </a:cubicBezTo>
                  <a:cubicBezTo>
                    <a:pt x="3545" y="19401"/>
                    <a:pt x="3930" y="20017"/>
                    <a:pt x="4547" y="20056"/>
                  </a:cubicBezTo>
                  <a:cubicBezTo>
                    <a:pt x="4573" y="20058"/>
                    <a:pt x="4600" y="20059"/>
                    <a:pt x="4627" y="20059"/>
                  </a:cubicBezTo>
                  <a:cubicBezTo>
                    <a:pt x="5184" y="20059"/>
                    <a:pt x="5781" y="19681"/>
                    <a:pt x="5818" y="19093"/>
                  </a:cubicBezTo>
                  <a:cubicBezTo>
                    <a:pt x="6165" y="14161"/>
                    <a:pt x="5510" y="9153"/>
                    <a:pt x="3892" y="4453"/>
                  </a:cubicBezTo>
                  <a:cubicBezTo>
                    <a:pt x="3430" y="3182"/>
                    <a:pt x="2929" y="1910"/>
                    <a:pt x="2312" y="677"/>
                  </a:cubicBezTo>
                  <a:cubicBezTo>
                    <a:pt x="2139" y="274"/>
                    <a:pt x="1730" y="0"/>
                    <a:pt x="129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511100" y="3969325"/>
              <a:ext cx="154125" cy="506650"/>
            </a:xfrm>
            <a:custGeom>
              <a:avLst/>
              <a:gdLst/>
              <a:ahLst/>
              <a:cxnLst/>
              <a:rect l="l" t="t" r="r" b="b"/>
              <a:pathLst>
                <a:path w="6165" h="20266" fill="none" extrusionOk="0">
                  <a:moveTo>
                    <a:pt x="270" y="1734"/>
                  </a:moveTo>
                  <a:cubicBezTo>
                    <a:pt x="2312" y="5972"/>
                    <a:pt x="3430" y="10403"/>
                    <a:pt x="3622" y="15142"/>
                  </a:cubicBezTo>
                  <a:cubicBezTo>
                    <a:pt x="3661" y="15488"/>
                    <a:pt x="3661" y="15835"/>
                    <a:pt x="3661" y="16182"/>
                  </a:cubicBezTo>
                  <a:cubicBezTo>
                    <a:pt x="3661" y="16490"/>
                    <a:pt x="3661" y="16567"/>
                    <a:pt x="3661" y="16952"/>
                  </a:cubicBezTo>
                  <a:cubicBezTo>
                    <a:pt x="3661" y="17646"/>
                    <a:pt x="3622" y="18301"/>
                    <a:pt x="3584" y="18994"/>
                  </a:cubicBezTo>
                  <a:cubicBezTo>
                    <a:pt x="3545" y="19572"/>
                    <a:pt x="3930" y="20188"/>
                    <a:pt x="4547" y="20227"/>
                  </a:cubicBezTo>
                  <a:cubicBezTo>
                    <a:pt x="5125" y="20266"/>
                    <a:pt x="5780" y="19880"/>
                    <a:pt x="5818" y="19264"/>
                  </a:cubicBezTo>
                  <a:cubicBezTo>
                    <a:pt x="6165" y="14332"/>
                    <a:pt x="5510" y="9324"/>
                    <a:pt x="3892" y="4624"/>
                  </a:cubicBezTo>
                  <a:cubicBezTo>
                    <a:pt x="3430" y="3353"/>
                    <a:pt x="2929" y="2081"/>
                    <a:pt x="2312" y="848"/>
                  </a:cubicBezTo>
                  <a:cubicBezTo>
                    <a:pt x="2081" y="309"/>
                    <a:pt x="1426" y="1"/>
                    <a:pt x="848" y="270"/>
                  </a:cubicBezTo>
                  <a:cubicBezTo>
                    <a:pt x="347" y="502"/>
                    <a:pt x="1" y="1157"/>
                    <a:pt x="270" y="17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409000" y="3715300"/>
              <a:ext cx="178225" cy="292575"/>
            </a:xfrm>
            <a:custGeom>
              <a:avLst/>
              <a:gdLst/>
              <a:ahLst/>
              <a:cxnLst/>
              <a:rect l="l" t="t" r="r" b="b"/>
              <a:pathLst>
                <a:path w="7129" h="11703" extrusionOk="0">
                  <a:moveTo>
                    <a:pt x="1711" y="0"/>
                  </a:moveTo>
                  <a:cubicBezTo>
                    <a:pt x="1658" y="0"/>
                    <a:pt x="1600" y="10"/>
                    <a:pt x="1542" y="29"/>
                  </a:cubicBezTo>
                  <a:cubicBezTo>
                    <a:pt x="1465" y="68"/>
                    <a:pt x="1388" y="145"/>
                    <a:pt x="1349" y="260"/>
                  </a:cubicBezTo>
                  <a:cubicBezTo>
                    <a:pt x="617" y="1686"/>
                    <a:pt x="116" y="3266"/>
                    <a:pt x="39" y="4884"/>
                  </a:cubicBezTo>
                  <a:cubicBezTo>
                    <a:pt x="1" y="6502"/>
                    <a:pt x="386" y="8120"/>
                    <a:pt x="1349" y="9430"/>
                  </a:cubicBezTo>
                  <a:cubicBezTo>
                    <a:pt x="2158" y="10586"/>
                    <a:pt x="3430" y="11433"/>
                    <a:pt x="4817" y="11703"/>
                  </a:cubicBezTo>
                  <a:cubicBezTo>
                    <a:pt x="6396" y="10046"/>
                    <a:pt x="7128" y="7542"/>
                    <a:pt x="6627" y="5307"/>
                  </a:cubicBezTo>
                  <a:cubicBezTo>
                    <a:pt x="6088" y="2880"/>
                    <a:pt x="4239" y="800"/>
                    <a:pt x="1850" y="29"/>
                  </a:cubicBezTo>
                  <a:cubicBezTo>
                    <a:pt x="1812" y="10"/>
                    <a:pt x="1763" y="0"/>
                    <a:pt x="1711" y="0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409000" y="3715050"/>
              <a:ext cx="178225" cy="292825"/>
            </a:xfrm>
            <a:custGeom>
              <a:avLst/>
              <a:gdLst/>
              <a:ahLst/>
              <a:cxnLst/>
              <a:rect l="l" t="t" r="r" b="b"/>
              <a:pathLst>
                <a:path w="7129" h="11713" fill="none" extrusionOk="0">
                  <a:moveTo>
                    <a:pt x="1349" y="9440"/>
                  </a:moveTo>
                  <a:cubicBezTo>
                    <a:pt x="386" y="8130"/>
                    <a:pt x="1" y="6512"/>
                    <a:pt x="39" y="4894"/>
                  </a:cubicBezTo>
                  <a:cubicBezTo>
                    <a:pt x="116" y="3276"/>
                    <a:pt x="617" y="1696"/>
                    <a:pt x="1349" y="270"/>
                  </a:cubicBezTo>
                  <a:cubicBezTo>
                    <a:pt x="1388" y="155"/>
                    <a:pt x="1465" y="78"/>
                    <a:pt x="1542" y="39"/>
                  </a:cubicBezTo>
                  <a:cubicBezTo>
                    <a:pt x="1658" y="1"/>
                    <a:pt x="1773" y="1"/>
                    <a:pt x="1850" y="39"/>
                  </a:cubicBezTo>
                  <a:cubicBezTo>
                    <a:pt x="4239" y="810"/>
                    <a:pt x="6088" y="2890"/>
                    <a:pt x="6627" y="5317"/>
                  </a:cubicBezTo>
                  <a:cubicBezTo>
                    <a:pt x="7128" y="7552"/>
                    <a:pt x="6396" y="10056"/>
                    <a:pt x="4817" y="11713"/>
                  </a:cubicBezTo>
                  <a:cubicBezTo>
                    <a:pt x="3430" y="11443"/>
                    <a:pt x="2158" y="10596"/>
                    <a:pt x="1349" y="94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335800" y="3782475"/>
              <a:ext cx="241800" cy="222075"/>
            </a:xfrm>
            <a:custGeom>
              <a:avLst/>
              <a:gdLst/>
              <a:ahLst/>
              <a:cxnLst/>
              <a:rect l="l" t="t" r="r" b="b"/>
              <a:pathLst>
                <a:path w="9672" h="8883" extrusionOk="0">
                  <a:moveTo>
                    <a:pt x="964" y="1"/>
                  </a:moveTo>
                  <a:cubicBezTo>
                    <a:pt x="848" y="1"/>
                    <a:pt x="733" y="1"/>
                    <a:pt x="656" y="78"/>
                  </a:cubicBezTo>
                  <a:cubicBezTo>
                    <a:pt x="540" y="155"/>
                    <a:pt x="540" y="270"/>
                    <a:pt x="502" y="347"/>
                  </a:cubicBezTo>
                  <a:cubicBezTo>
                    <a:pt x="1" y="2775"/>
                    <a:pt x="887" y="5433"/>
                    <a:pt x="2736" y="7089"/>
                  </a:cubicBezTo>
                  <a:cubicBezTo>
                    <a:pt x="4038" y="8247"/>
                    <a:pt x="5775" y="8883"/>
                    <a:pt x="7506" y="8883"/>
                  </a:cubicBezTo>
                  <a:cubicBezTo>
                    <a:pt x="8079" y="8883"/>
                    <a:pt x="8652" y="8813"/>
                    <a:pt x="9209" y="8669"/>
                  </a:cubicBezTo>
                  <a:cubicBezTo>
                    <a:pt x="9671" y="7321"/>
                    <a:pt x="9517" y="5818"/>
                    <a:pt x="8939" y="4547"/>
                  </a:cubicBezTo>
                  <a:cubicBezTo>
                    <a:pt x="8284" y="3083"/>
                    <a:pt x="7051" y="1927"/>
                    <a:pt x="5626" y="1156"/>
                  </a:cubicBezTo>
                  <a:cubicBezTo>
                    <a:pt x="4200" y="424"/>
                    <a:pt x="2582" y="78"/>
                    <a:pt x="96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335800" y="3782475"/>
              <a:ext cx="241800" cy="231175"/>
            </a:xfrm>
            <a:custGeom>
              <a:avLst/>
              <a:gdLst/>
              <a:ahLst/>
              <a:cxnLst/>
              <a:rect l="l" t="t" r="r" b="b"/>
              <a:pathLst>
                <a:path w="9672" h="9247" fill="none" extrusionOk="0">
                  <a:moveTo>
                    <a:pt x="8939" y="4547"/>
                  </a:moveTo>
                  <a:cubicBezTo>
                    <a:pt x="8284" y="3083"/>
                    <a:pt x="7051" y="1927"/>
                    <a:pt x="5626" y="1156"/>
                  </a:cubicBezTo>
                  <a:cubicBezTo>
                    <a:pt x="4200" y="424"/>
                    <a:pt x="2582" y="78"/>
                    <a:pt x="964" y="1"/>
                  </a:cubicBezTo>
                  <a:cubicBezTo>
                    <a:pt x="848" y="1"/>
                    <a:pt x="733" y="1"/>
                    <a:pt x="656" y="78"/>
                  </a:cubicBezTo>
                  <a:cubicBezTo>
                    <a:pt x="540" y="155"/>
                    <a:pt x="540" y="270"/>
                    <a:pt x="502" y="347"/>
                  </a:cubicBezTo>
                  <a:cubicBezTo>
                    <a:pt x="1" y="2775"/>
                    <a:pt x="887" y="5433"/>
                    <a:pt x="2736" y="7089"/>
                  </a:cubicBezTo>
                  <a:cubicBezTo>
                    <a:pt x="4470" y="8631"/>
                    <a:pt x="6974" y="9247"/>
                    <a:pt x="9209" y="8669"/>
                  </a:cubicBezTo>
                  <a:cubicBezTo>
                    <a:pt x="9671" y="7321"/>
                    <a:pt x="9517" y="5818"/>
                    <a:pt x="8939" y="454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441750" y="3709275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extrusionOk="0">
                  <a:moveTo>
                    <a:pt x="4894" y="1"/>
                  </a:moveTo>
                  <a:cubicBezTo>
                    <a:pt x="4778" y="1"/>
                    <a:pt x="4662" y="78"/>
                    <a:pt x="4547" y="116"/>
                  </a:cubicBezTo>
                  <a:cubicBezTo>
                    <a:pt x="3237" y="1041"/>
                    <a:pt x="2043" y="2197"/>
                    <a:pt x="1234" y="3584"/>
                  </a:cubicBezTo>
                  <a:cubicBezTo>
                    <a:pt x="425" y="4971"/>
                    <a:pt x="1" y="6627"/>
                    <a:pt x="193" y="8207"/>
                  </a:cubicBezTo>
                  <a:cubicBezTo>
                    <a:pt x="386" y="9632"/>
                    <a:pt x="1080" y="10981"/>
                    <a:pt x="2158" y="11867"/>
                  </a:cubicBezTo>
                  <a:cubicBezTo>
                    <a:pt x="4354" y="11135"/>
                    <a:pt x="6165" y="9285"/>
                    <a:pt x="6820" y="7051"/>
                  </a:cubicBezTo>
                  <a:cubicBezTo>
                    <a:pt x="7513" y="4701"/>
                    <a:pt x="6858" y="1965"/>
                    <a:pt x="5125" y="193"/>
                  </a:cubicBezTo>
                  <a:cubicBezTo>
                    <a:pt x="5048" y="116"/>
                    <a:pt x="4971" y="39"/>
                    <a:pt x="48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441750" y="3709275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fill="none" extrusionOk="0">
                  <a:moveTo>
                    <a:pt x="193" y="8207"/>
                  </a:moveTo>
                  <a:cubicBezTo>
                    <a:pt x="1" y="6627"/>
                    <a:pt x="425" y="4971"/>
                    <a:pt x="1234" y="3584"/>
                  </a:cubicBezTo>
                  <a:cubicBezTo>
                    <a:pt x="2043" y="2197"/>
                    <a:pt x="3237" y="1041"/>
                    <a:pt x="4547" y="116"/>
                  </a:cubicBezTo>
                  <a:cubicBezTo>
                    <a:pt x="4662" y="78"/>
                    <a:pt x="4778" y="1"/>
                    <a:pt x="4894" y="1"/>
                  </a:cubicBezTo>
                  <a:cubicBezTo>
                    <a:pt x="4971" y="39"/>
                    <a:pt x="5048" y="116"/>
                    <a:pt x="5125" y="193"/>
                  </a:cubicBezTo>
                  <a:cubicBezTo>
                    <a:pt x="6858" y="1965"/>
                    <a:pt x="7513" y="4701"/>
                    <a:pt x="6820" y="7051"/>
                  </a:cubicBezTo>
                  <a:cubicBezTo>
                    <a:pt x="6165" y="9285"/>
                    <a:pt x="4354" y="11135"/>
                    <a:pt x="2158" y="11867"/>
                  </a:cubicBezTo>
                  <a:cubicBezTo>
                    <a:pt x="1080" y="10981"/>
                    <a:pt x="386" y="9632"/>
                    <a:pt x="193" y="8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506300" y="3725650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extrusionOk="0">
                  <a:moveTo>
                    <a:pt x="5625" y="1"/>
                  </a:moveTo>
                  <a:cubicBezTo>
                    <a:pt x="4199" y="810"/>
                    <a:pt x="2890" y="1850"/>
                    <a:pt x="1888" y="3121"/>
                  </a:cubicBezTo>
                  <a:cubicBezTo>
                    <a:pt x="886" y="4393"/>
                    <a:pt x="193" y="5972"/>
                    <a:pt x="116" y="7590"/>
                  </a:cubicBezTo>
                  <a:cubicBezTo>
                    <a:pt x="0" y="9247"/>
                    <a:pt x="501" y="10904"/>
                    <a:pt x="1618" y="12136"/>
                  </a:cubicBezTo>
                  <a:lnTo>
                    <a:pt x="1926" y="12213"/>
                  </a:lnTo>
                  <a:cubicBezTo>
                    <a:pt x="2928" y="12098"/>
                    <a:pt x="3776" y="11520"/>
                    <a:pt x="4431" y="10826"/>
                  </a:cubicBezTo>
                  <a:cubicBezTo>
                    <a:pt x="5086" y="10094"/>
                    <a:pt x="5548" y="9208"/>
                    <a:pt x="5933" y="8322"/>
                  </a:cubicBezTo>
                  <a:cubicBezTo>
                    <a:pt x="6472" y="6974"/>
                    <a:pt x="6858" y="5548"/>
                    <a:pt x="6896" y="4084"/>
                  </a:cubicBezTo>
                  <a:cubicBezTo>
                    <a:pt x="6896" y="2620"/>
                    <a:pt x="6511" y="1156"/>
                    <a:pt x="56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506300" y="3725650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fill="none" extrusionOk="0">
                  <a:moveTo>
                    <a:pt x="1888" y="3121"/>
                  </a:moveTo>
                  <a:cubicBezTo>
                    <a:pt x="886" y="4393"/>
                    <a:pt x="193" y="5972"/>
                    <a:pt x="116" y="7590"/>
                  </a:cubicBezTo>
                  <a:cubicBezTo>
                    <a:pt x="0" y="9247"/>
                    <a:pt x="501" y="10904"/>
                    <a:pt x="1618" y="12136"/>
                  </a:cubicBezTo>
                  <a:lnTo>
                    <a:pt x="1926" y="12213"/>
                  </a:lnTo>
                  <a:cubicBezTo>
                    <a:pt x="2928" y="12098"/>
                    <a:pt x="3776" y="11520"/>
                    <a:pt x="4431" y="10826"/>
                  </a:cubicBezTo>
                  <a:cubicBezTo>
                    <a:pt x="5086" y="10094"/>
                    <a:pt x="5548" y="9208"/>
                    <a:pt x="5933" y="8322"/>
                  </a:cubicBezTo>
                  <a:cubicBezTo>
                    <a:pt x="6472" y="6974"/>
                    <a:pt x="6858" y="5548"/>
                    <a:pt x="6896" y="4084"/>
                  </a:cubicBezTo>
                  <a:cubicBezTo>
                    <a:pt x="6896" y="2620"/>
                    <a:pt x="6511" y="1156"/>
                    <a:pt x="5625" y="1"/>
                  </a:cubicBezTo>
                  <a:cubicBezTo>
                    <a:pt x="4199" y="810"/>
                    <a:pt x="2890" y="1850"/>
                    <a:pt x="1888" y="3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265500" y="3863700"/>
              <a:ext cx="297650" cy="186925"/>
            </a:xfrm>
            <a:custGeom>
              <a:avLst/>
              <a:gdLst/>
              <a:ahLst/>
              <a:cxnLst/>
              <a:rect l="l" t="t" r="r" b="b"/>
              <a:pathLst>
                <a:path w="11906" h="7477" extrusionOk="0">
                  <a:moveTo>
                    <a:pt x="3674" y="1"/>
                  </a:moveTo>
                  <a:cubicBezTo>
                    <a:pt x="2461" y="1"/>
                    <a:pt x="1216" y="109"/>
                    <a:pt x="386" y="296"/>
                  </a:cubicBezTo>
                  <a:cubicBezTo>
                    <a:pt x="270" y="335"/>
                    <a:pt x="155" y="335"/>
                    <a:pt x="78" y="450"/>
                  </a:cubicBezTo>
                  <a:cubicBezTo>
                    <a:pt x="0" y="527"/>
                    <a:pt x="0" y="643"/>
                    <a:pt x="0" y="758"/>
                  </a:cubicBezTo>
                  <a:cubicBezTo>
                    <a:pt x="155" y="3224"/>
                    <a:pt x="2928" y="5574"/>
                    <a:pt x="5124" y="6691"/>
                  </a:cubicBezTo>
                  <a:cubicBezTo>
                    <a:pt x="6137" y="7217"/>
                    <a:pt x="7269" y="7477"/>
                    <a:pt x="8399" y="7477"/>
                  </a:cubicBezTo>
                  <a:cubicBezTo>
                    <a:pt x="9590" y="7477"/>
                    <a:pt x="10780" y="7188"/>
                    <a:pt x="11828" y="6614"/>
                  </a:cubicBezTo>
                  <a:cubicBezTo>
                    <a:pt x="11905" y="5189"/>
                    <a:pt x="11404" y="3763"/>
                    <a:pt x="10518" y="2685"/>
                  </a:cubicBezTo>
                  <a:cubicBezTo>
                    <a:pt x="9516" y="1413"/>
                    <a:pt x="8014" y="604"/>
                    <a:pt x="6434" y="258"/>
                  </a:cubicBezTo>
                  <a:cubicBezTo>
                    <a:pt x="5724" y="80"/>
                    <a:pt x="4711" y="1"/>
                    <a:pt x="367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265500" y="3860500"/>
              <a:ext cx="297650" cy="197475"/>
            </a:xfrm>
            <a:custGeom>
              <a:avLst/>
              <a:gdLst/>
              <a:ahLst/>
              <a:cxnLst/>
              <a:rect l="l" t="t" r="r" b="b"/>
              <a:pathLst>
                <a:path w="11906" h="7899" fill="none" extrusionOk="0">
                  <a:moveTo>
                    <a:pt x="10518" y="2813"/>
                  </a:moveTo>
                  <a:cubicBezTo>
                    <a:pt x="9516" y="1541"/>
                    <a:pt x="8014" y="732"/>
                    <a:pt x="6434" y="386"/>
                  </a:cubicBezTo>
                  <a:cubicBezTo>
                    <a:pt x="4893" y="0"/>
                    <a:pt x="1927" y="77"/>
                    <a:pt x="386" y="424"/>
                  </a:cubicBezTo>
                  <a:cubicBezTo>
                    <a:pt x="270" y="463"/>
                    <a:pt x="155" y="463"/>
                    <a:pt x="78" y="578"/>
                  </a:cubicBezTo>
                  <a:cubicBezTo>
                    <a:pt x="0" y="655"/>
                    <a:pt x="0" y="771"/>
                    <a:pt x="0" y="886"/>
                  </a:cubicBezTo>
                  <a:cubicBezTo>
                    <a:pt x="155" y="3352"/>
                    <a:pt x="2928" y="5702"/>
                    <a:pt x="5124" y="6819"/>
                  </a:cubicBezTo>
                  <a:cubicBezTo>
                    <a:pt x="7205" y="7898"/>
                    <a:pt x="9786" y="7860"/>
                    <a:pt x="11828" y="6742"/>
                  </a:cubicBezTo>
                  <a:cubicBezTo>
                    <a:pt x="11905" y="5317"/>
                    <a:pt x="11404" y="3891"/>
                    <a:pt x="10518" y="28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627650" y="3991475"/>
              <a:ext cx="551900" cy="507400"/>
            </a:xfrm>
            <a:custGeom>
              <a:avLst/>
              <a:gdLst/>
              <a:ahLst/>
              <a:cxnLst/>
              <a:rect l="l" t="t" r="r" b="b"/>
              <a:pathLst>
                <a:path w="22076" h="20296" extrusionOk="0">
                  <a:moveTo>
                    <a:pt x="22076" y="1"/>
                  </a:moveTo>
                  <a:lnTo>
                    <a:pt x="22076" y="1"/>
                  </a:lnTo>
                  <a:cubicBezTo>
                    <a:pt x="17530" y="2081"/>
                    <a:pt x="12907" y="4162"/>
                    <a:pt x="8861" y="7167"/>
                  </a:cubicBezTo>
                  <a:cubicBezTo>
                    <a:pt x="4855" y="10172"/>
                    <a:pt x="1387" y="14217"/>
                    <a:pt x="0" y="19033"/>
                  </a:cubicBezTo>
                  <a:cubicBezTo>
                    <a:pt x="540" y="19649"/>
                    <a:pt x="1310" y="20034"/>
                    <a:pt x="2119" y="20112"/>
                  </a:cubicBezTo>
                  <a:cubicBezTo>
                    <a:pt x="3219" y="20224"/>
                    <a:pt x="4299" y="20296"/>
                    <a:pt x="5387" y="20296"/>
                  </a:cubicBezTo>
                  <a:cubicBezTo>
                    <a:pt x="5786" y="20296"/>
                    <a:pt x="6186" y="20286"/>
                    <a:pt x="6588" y="20266"/>
                  </a:cubicBezTo>
                  <a:cubicBezTo>
                    <a:pt x="8476" y="20150"/>
                    <a:pt x="10403" y="19726"/>
                    <a:pt x="12059" y="18802"/>
                  </a:cubicBezTo>
                  <a:cubicBezTo>
                    <a:pt x="14178" y="17607"/>
                    <a:pt x="15719" y="15642"/>
                    <a:pt x="17068" y="13639"/>
                  </a:cubicBezTo>
                  <a:cubicBezTo>
                    <a:pt x="19764" y="9555"/>
                    <a:pt x="21806" y="4894"/>
                    <a:pt x="220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627650" y="3991475"/>
              <a:ext cx="551900" cy="508575"/>
            </a:xfrm>
            <a:custGeom>
              <a:avLst/>
              <a:gdLst/>
              <a:ahLst/>
              <a:cxnLst/>
              <a:rect l="l" t="t" r="r" b="b"/>
              <a:pathLst>
                <a:path w="22076" h="20343" fill="none" extrusionOk="0">
                  <a:moveTo>
                    <a:pt x="22076" y="1"/>
                  </a:moveTo>
                  <a:cubicBezTo>
                    <a:pt x="17530" y="2081"/>
                    <a:pt x="12907" y="4162"/>
                    <a:pt x="8861" y="7167"/>
                  </a:cubicBezTo>
                  <a:cubicBezTo>
                    <a:pt x="4855" y="10172"/>
                    <a:pt x="1387" y="14217"/>
                    <a:pt x="0" y="19033"/>
                  </a:cubicBezTo>
                  <a:cubicBezTo>
                    <a:pt x="540" y="19649"/>
                    <a:pt x="1310" y="20034"/>
                    <a:pt x="2119" y="20112"/>
                  </a:cubicBezTo>
                  <a:cubicBezTo>
                    <a:pt x="3622" y="20266"/>
                    <a:pt x="5086" y="20343"/>
                    <a:pt x="6588" y="20266"/>
                  </a:cubicBezTo>
                  <a:cubicBezTo>
                    <a:pt x="8476" y="20150"/>
                    <a:pt x="10403" y="19726"/>
                    <a:pt x="12059" y="18802"/>
                  </a:cubicBezTo>
                  <a:cubicBezTo>
                    <a:pt x="14178" y="17607"/>
                    <a:pt x="15719" y="15642"/>
                    <a:pt x="17068" y="13639"/>
                  </a:cubicBezTo>
                  <a:cubicBezTo>
                    <a:pt x="19764" y="9555"/>
                    <a:pt x="21806" y="4894"/>
                    <a:pt x="220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342550" y="4076250"/>
              <a:ext cx="330400" cy="424600"/>
            </a:xfrm>
            <a:custGeom>
              <a:avLst/>
              <a:gdLst/>
              <a:ahLst/>
              <a:cxnLst/>
              <a:rect l="l" t="t" r="r" b="b"/>
              <a:pathLst>
                <a:path w="13216" h="16984" extrusionOk="0">
                  <a:moveTo>
                    <a:pt x="1041" y="0"/>
                  </a:moveTo>
                  <a:lnTo>
                    <a:pt x="1041" y="0"/>
                  </a:lnTo>
                  <a:cubicBezTo>
                    <a:pt x="1" y="3506"/>
                    <a:pt x="232" y="7359"/>
                    <a:pt x="1657" y="10749"/>
                  </a:cubicBezTo>
                  <a:cubicBezTo>
                    <a:pt x="2505" y="12791"/>
                    <a:pt x="3815" y="14679"/>
                    <a:pt x="5702" y="15873"/>
                  </a:cubicBezTo>
                  <a:cubicBezTo>
                    <a:pt x="6357" y="16297"/>
                    <a:pt x="7089" y="16605"/>
                    <a:pt x="7860" y="16798"/>
                  </a:cubicBezTo>
                  <a:cubicBezTo>
                    <a:pt x="8334" y="16923"/>
                    <a:pt x="8813" y="16984"/>
                    <a:pt x="9289" y="16984"/>
                  </a:cubicBezTo>
                  <a:cubicBezTo>
                    <a:pt x="10706" y="16984"/>
                    <a:pt x="12090" y="16449"/>
                    <a:pt x="13215" y="15526"/>
                  </a:cubicBezTo>
                  <a:cubicBezTo>
                    <a:pt x="12329" y="12213"/>
                    <a:pt x="11019" y="8977"/>
                    <a:pt x="9016" y="6241"/>
                  </a:cubicBezTo>
                  <a:cubicBezTo>
                    <a:pt x="7012" y="3467"/>
                    <a:pt x="4238" y="1156"/>
                    <a:pt x="10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342550" y="4076250"/>
              <a:ext cx="330400" cy="432475"/>
            </a:xfrm>
            <a:custGeom>
              <a:avLst/>
              <a:gdLst/>
              <a:ahLst/>
              <a:cxnLst/>
              <a:rect l="l" t="t" r="r" b="b"/>
              <a:pathLst>
                <a:path w="13216" h="17299" fill="none" extrusionOk="0">
                  <a:moveTo>
                    <a:pt x="9016" y="6241"/>
                  </a:moveTo>
                  <a:cubicBezTo>
                    <a:pt x="7012" y="3467"/>
                    <a:pt x="4238" y="1156"/>
                    <a:pt x="1041" y="0"/>
                  </a:cubicBezTo>
                  <a:cubicBezTo>
                    <a:pt x="1" y="3506"/>
                    <a:pt x="232" y="7359"/>
                    <a:pt x="1657" y="10749"/>
                  </a:cubicBezTo>
                  <a:cubicBezTo>
                    <a:pt x="2505" y="12791"/>
                    <a:pt x="3815" y="14679"/>
                    <a:pt x="5702" y="15873"/>
                  </a:cubicBezTo>
                  <a:cubicBezTo>
                    <a:pt x="6357" y="16297"/>
                    <a:pt x="7089" y="16605"/>
                    <a:pt x="7860" y="16798"/>
                  </a:cubicBezTo>
                  <a:cubicBezTo>
                    <a:pt x="9748" y="17298"/>
                    <a:pt x="11713" y="16759"/>
                    <a:pt x="13215" y="15526"/>
                  </a:cubicBezTo>
                  <a:lnTo>
                    <a:pt x="13215" y="15526"/>
                  </a:lnTo>
                  <a:cubicBezTo>
                    <a:pt x="12329" y="12213"/>
                    <a:pt x="11019" y="8977"/>
                    <a:pt x="9016" y="62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19"/>
          <p:cNvGrpSpPr/>
          <p:nvPr/>
        </p:nvGrpSpPr>
        <p:grpSpPr>
          <a:xfrm>
            <a:off x="713225" y="3863375"/>
            <a:ext cx="1605600" cy="834125"/>
            <a:chOff x="9364650" y="4862350"/>
            <a:chExt cx="1605600" cy="834125"/>
          </a:xfrm>
        </p:grpSpPr>
        <p:sp>
          <p:nvSpPr>
            <p:cNvPr id="1237" name="Google Shape;1237;p19"/>
            <p:cNvSpPr/>
            <p:nvPr/>
          </p:nvSpPr>
          <p:spPr>
            <a:xfrm>
              <a:off x="10187175" y="4862350"/>
              <a:ext cx="88650" cy="110800"/>
            </a:xfrm>
            <a:custGeom>
              <a:avLst/>
              <a:gdLst/>
              <a:ahLst/>
              <a:cxnLst/>
              <a:rect l="l" t="t" r="r" b="b"/>
              <a:pathLst>
                <a:path w="3546" h="4432" extrusionOk="0">
                  <a:moveTo>
                    <a:pt x="2120" y="1"/>
                  </a:moveTo>
                  <a:cubicBezTo>
                    <a:pt x="2081" y="463"/>
                    <a:pt x="1965" y="964"/>
                    <a:pt x="1773" y="1465"/>
                  </a:cubicBezTo>
                  <a:cubicBezTo>
                    <a:pt x="1388" y="2582"/>
                    <a:pt x="771" y="3583"/>
                    <a:pt x="1" y="4431"/>
                  </a:cubicBezTo>
                  <a:lnTo>
                    <a:pt x="3545" y="4431"/>
                  </a:lnTo>
                  <a:lnTo>
                    <a:pt x="3545" y="1"/>
                  </a:lnTo>
                  <a:close/>
                </a:path>
              </a:pathLst>
            </a:custGeom>
            <a:solidFill>
              <a:srgbClr val="79EB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9364650" y="4937450"/>
              <a:ext cx="1605600" cy="721700"/>
            </a:xfrm>
            <a:custGeom>
              <a:avLst/>
              <a:gdLst/>
              <a:ahLst/>
              <a:cxnLst/>
              <a:rect l="l" t="t" r="r" b="b"/>
              <a:pathLst>
                <a:path w="64224" h="28868" extrusionOk="0">
                  <a:moveTo>
                    <a:pt x="37028" y="0"/>
                  </a:moveTo>
                  <a:cubicBezTo>
                    <a:pt x="36731" y="0"/>
                    <a:pt x="36433" y="38"/>
                    <a:pt x="36138" y="117"/>
                  </a:cubicBezTo>
                  <a:cubicBezTo>
                    <a:pt x="34057" y="695"/>
                    <a:pt x="32863" y="3276"/>
                    <a:pt x="33518" y="5280"/>
                  </a:cubicBezTo>
                  <a:cubicBezTo>
                    <a:pt x="32834" y="4253"/>
                    <a:pt x="31547" y="3629"/>
                    <a:pt x="30246" y="3629"/>
                  </a:cubicBezTo>
                  <a:cubicBezTo>
                    <a:pt x="29935" y="3629"/>
                    <a:pt x="29623" y="3664"/>
                    <a:pt x="29319" y="3739"/>
                  </a:cubicBezTo>
                  <a:cubicBezTo>
                    <a:pt x="27469" y="4201"/>
                    <a:pt x="26044" y="5819"/>
                    <a:pt x="25466" y="7668"/>
                  </a:cubicBezTo>
                  <a:cubicBezTo>
                    <a:pt x="24888" y="9518"/>
                    <a:pt x="25042" y="11482"/>
                    <a:pt x="25389" y="13370"/>
                  </a:cubicBezTo>
                  <a:cubicBezTo>
                    <a:pt x="24769" y="11950"/>
                    <a:pt x="23231" y="11187"/>
                    <a:pt x="21681" y="11187"/>
                  </a:cubicBezTo>
                  <a:cubicBezTo>
                    <a:pt x="20919" y="11187"/>
                    <a:pt x="20155" y="11371"/>
                    <a:pt x="19494" y="11752"/>
                  </a:cubicBezTo>
                  <a:cubicBezTo>
                    <a:pt x="17491" y="12908"/>
                    <a:pt x="16566" y="15412"/>
                    <a:pt x="16836" y="17724"/>
                  </a:cubicBezTo>
                  <a:cubicBezTo>
                    <a:pt x="16407" y="15809"/>
                    <a:pt x="14507" y="14404"/>
                    <a:pt x="12591" y="14404"/>
                  </a:cubicBezTo>
                  <a:cubicBezTo>
                    <a:pt x="12271" y="14404"/>
                    <a:pt x="11950" y="14443"/>
                    <a:pt x="11635" y="14526"/>
                  </a:cubicBezTo>
                  <a:cubicBezTo>
                    <a:pt x="9439" y="15104"/>
                    <a:pt x="8014" y="17647"/>
                    <a:pt x="8630" y="19804"/>
                  </a:cubicBezTo>
                  <a:cubicBezTo>
                    <a:pt x="7794" y="18894"/>
                    <a:pt x="6563" y="18449"/>
                    <a:pt x="5319" y="18449"/>
                  </a:cubicBezTo>
                  <a:cubicBezTo>
                    <a:pt x="3983" y="18449"/>
                    <a:pt x="2631" y="18961"/>
                    <a:pt x="1734" y="19958"/>
                  </a:cubicBezTo>
                  <a:cubicBezTo>
                    <a:pt x="0" y="21884"/>
                    <a:pt x="77" y="25082"/>
                    <a:pt x="1734" y="27086"/>
                  </a:cubicBezTo>
                  <a:cubicBezTo>
                    <a:pt x="2735" y="28280"/>
                    <a:pt x="5163" y="28704"/>
                    <a:pt x="6896" y="28819"/>
                  </a:cubicBezTo>
                  <a:cubicBezTo>
                    <a:pt x="7436" y="28858"/>
                    <a:pt x="7917" y="28867"/>
                    <a:pt x="8264" y="28867"/>
                  </a:cubicBezTo>
                  <a:cubicBezTo>
                    <a:pt x="8611" y="28867"/>
                    <a:pt x="8823" y="28858"/>
                    <a:pt x="8823" y="28858"/>
                  </a:cubicBezTo>
                  <a:lnTo>
                    <a:pt x="57212" y="28472"/>
                  </a:lnTo>
                  <a:lnTo>
                    <a:pt x="59100" y="28472"/>
                  </a:lnTo>
                  <a:cubicBezTo>
                    <a:pt x="62028" y="28434"/>
                    <a:pt x="64224" y="25467"/>
                    <a:pt x="63068" y="22732"/>
                  </a:cubicBezTo>
                  <a:cubicBezTo>
                    <a:pt x="62914" y="22385"/>
                    <a:pt x="62760" y="22116"/>
                    <a:pt x="62528" y="21884"/>
                  </a:cubicBezTo>
                  <a:cubicBezTo>
                    <a:pt x="61327" y="20833"/>
                    <a:pt x="59726" y="20344"/>
                    <a:pt x="58112" y="20344"/>
                  </a:cubicBezTo>
                  <a:cubicBezTo>
                    <a:pt x="57656" y="20344"/>
                    <a:pt x="57199" y="20383"/>
                    <a:pt x="56749" y="20459"/>
                  </a:cubicBezTo>
                  <a:cubicBezTo>
                    <a:pt x="58059" y="20035"/>
                    <a:pt x="58676" y="18417"/>
                    <a:pt x="58252" y="17107"/>
                  </a:cubicBezTo>
                  <a:cubicBezTo>
                    <a:pt x="57828" y="15836"/>
                    <a:pt x="56557" y="14950"/>
                    <a:pt x="55247" y="14603"/>
                  </a:cubicBezTo>
                  <a:cubicBezTo>
                    <a:pt x="54656" y="14447"/>
                    <a:pt x="54049" y="14384"/>
                    <a:pt x="53436" y="14384"/>
                  </a:cubicBezTo>
                  <a:cubicBezTo>
                    <a:pt x="52701" y="14384"/>
                    <a:pt x="51959" y="14474"/>
                    <a:pt x="51228" y="14599"/>
                  </a:cubicBezTo>
                  <a:lnTo>
                    <a:pt x="51228" y="14599"/>
                  </a:lnTo>
                  <a:cubicBezTo>
                    <a:pt x="53525" y="14197"/>
                    <a:pt x="55089" y="11397"/>
                    <a:pt x="54168" y="9209"/>
                  </a:cubicBezTo>
                  <a:cubicBezTo>
                    <a:pt x="53574" y="7762"/>
                    <a:pt x="51990" y="6886"/>
                    <a:pt x="50430" y="6886"/>
                  </a:cubicBezTo>
                  <a:cubicBezTo>
                    <a:pt x="49666" y="6886"/>
                    <a:pt x="48907" y="7097"/>
                    <a:pt x="48274" y="7553"/>
                  </a:cubicBezTo>
                  <a:cubicBezTo>
                    <a:pt x="49622" y="6397"/>
                    <a:pt x="50007" y="4278"/>
                    <a:pt x="49160" y="2698"/>
                  </a:cubicBezTo>
                  <a:cubicBezTo>
                    <a:pt x="49083" y="2583"/>
                    <a:pt x="49006" y="2429"/>
                    <a:pt x="48890" y="2313"/>
                  </a:cubicBezTo>
                  <a:cubicBezTo>
                    <a:pt x="47798" y="1056"/>
                    <a:pt x="46573" y="542"/>
                    <a:pt x="45420" y="542"/>
                  </a:cubicBezTo>
                  <a:cubicBezTo>
                    <a:pt x="43358" y="542"/>
                    <a:pt x="41528" y="2186"/>
                    <a:pt x="41108" y="4162"/>
                  </a:cubicBezTo>
                  <a:cubicBezTo>
                    <a:pt x="41243" y="1962"/>
                    <a:pt x="39178" y="0"/>
                    <a:pt x="37028" y="0"/>
                  </a:cubicBezTo>
                  <a:close/>
                </a:path>
              </a:pathLst>
            </a:custGeom>
            <a:solidFill>
              <a:srgbClr val="FFEBE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9364650" y="4907625"/>
              <a:ext cx="1605600" cy="752250"/>
            </a:xfrm>
            <a:custGeom>
              <a:avLst/>
              <a:gdLst/>
              <a:ahLst/>
              <a:cxnLst/>
              <a:rect l="l" t="t" r="r" b="b"/>
              <a:pathLst>
                <a:path w="64224" h="30090" fill="none" extrusionOk="0">
                  <a:moveTo>
                    <a:pt x="59100" y="29665"/>
                  </a:moveTo>
                  <a:lnTo>
                    <a:pt x="57212" y="29665"/>
                  </a:lnTo>
                  <a:lnTo>
                    <a:pt x="8823" y="30051"/>
                  </a:lnTo>
                  <a:cubicBezTo>
                    <a:pt x="8823" y="30051"/>
                    <a:pt x="7975" y="30089"/>
                    <a:pt x="6896" y="30012"/>
                  </a:cubicBezTo>
                  <a:cubicBezTo>
                    <a:pt x="5163" y="29897"/>
                    <a:pt x="2735" y="29473"/>
                    <a:pt x="1734" y="28279"/>
                  </a:cubicBezTo>
                  <a:cubicBezTo>
                    <a:pt x="77" y="26275"/>
                    <a:pt x="0" y="23077"/>
                    <a:pt x="1734" y="21151"/>
                  </a:cubicBezTo>
                  <a:cubicBezTo>
                    <a:pt x="3467" y="19225"/>
                    <a:pt x="6896" y="19109"/>
                    <a:pt x="8630" y="20997"/>
                  </a:cubicBezTo>
                  <a:cubicBezTo>
                    <a:pt x="8014" y="18840"/>
                    <a:pt x="9439" y="16297"/>
                    <a:pt x="11635" y="15719"/>
                  </a:cubicBezTo>
                  <a:cubicBezTo>
                    <a:pt x="13831" y="15141"/>
                    <a:pt x="16335" y="16682"/>
                    <a:pt x="16836" y="18917"/>
                  </a:cubicBezTo>
                  <a:cubicBezTo>
                    <a:pt x="16566" y="16605"/>
                    <a:pt x="17491" y="14101"/>
                    <a:pt x="19494" y="12945"/>
                  </a:cubicBezTo>
                  <a:cubicBezTo>
                    <a:pt x="21498" y="11789"/>
                    <a:pt x="24464" y="12444"/>
                    <a:pt x="25389" y="14563"/>
                  </a:cubicBezTo>
                  <a:cubicBezTo>
                    <a:pt x="25042" y="12675"/>
                    <a:pt x="24888" y="10711"/>
                    <a:pt x="25466" y="8861"/>
                  </a:cubicBezTo>
                  <a:cubicBezTo>
                    <a:pt x="26044" y="7012"/>
                    <a:pt x="27469" y="5394"/>
                    <a:pt x="29319" y="4932"/>
                  </a:cubicBezTo>
                  <a:cubicBezTo>
                    <a:pt x="30898" y="4546"/>
                    <a:pt x="32670" y="5201"/>
                    <a:pt x="33518" y="6473"/>
                  </a:cubicBezTo>
                  <a:cubicBezTo>
                    <a:pt x="32863" y="4469"/>
                    <a:pt x="34057" y="1888"/>
                    <a:pt x="36138" y="1310"/>
                  </a:cubicBezTo>
                  <a:cubicBezTo>
                    <a:pt x="38565" y="655"/>
                    <a:pt x="41262" y="2851"/>
                    <a:pt x="41108" y="5355"/>
                  </a:cubicBezTo>
                  <a:cubicBezTo>
                    <a:pt x="41763" y="2273"/>
                    <a:pt x="45846" y="0"/>
                    <a:pt x="48890" y="3506"/>
                  </a:cubicBezTo>
                  <a:cubicBezTo>
                    <a:pt x="49006" y="3622"/>
                    <a:pt x="49083" y="3776"/>
                    <a:pt x="49160" y="3891"/>
                  </a:cubicBezTo>
                  <a:cubicBezTo>
                    <a:pt x="50007" y="5471"/>
                    <a:pt x="49622" y="7590"/>
                    <a:pt x="48274" y="8746"/>
                  </a:cubicBezTo>
                  <a:cubicBezTo>
                    <a:pt x="50200" y="7359"/>
                    <a:pt x="53282" y="8245"/>
                    <a:pt x="54168" y="10402"/>
                  </a:cubicBezTo>
                  <a:cubicBezTo>
                    <a:pt x="55093" y="12598"/>
                    <a:pt x="53513" y="15411"/>
                    <a:pt x="51202" y="15796"/>
                  </a:cubicBezTo>
                  <a:cubicBezTo>
                    <a:pt x="52550" y="15565"/>
                    <a:pt x="53937" y="15449"/>
                    <a:pt x="55247" y="15796"/>
                  </a:cubicBezTo>
                  <a:cubicBezTo>
                    <a:pt x="56557" y="16143"/>
                    <a:pt x="57828" y="17029"/>
                    <a:pt x="58252" y="18300"/>
                  </a:cubicBezTo>
                  <a:cubicBezTo>
                    <a:pt x="58676" y="19610"/>
                    <a:pt x="58059" y="21228"/>
                    <a:pt x="56749" y="21652"/>
                  </a:cubicBezTo>
                  <a:cubicBezTo>
                    <a:pt x="58791" y="21305"/>
                    <a:pt x="60987" y="21729"/>
                    <a:pt x="62528" y="23077"/>
                  </a:cubicBezTo>
                  <a:cubicBezTo>
                    <a:pt x="62760" y="23309"/>
                    <a:pt x="62914" y="23578"/>
                    <a:pt x="63068" y="23925"/>
                  </a:cubicBezTo>
                  <a:cubicBezTo>
                    <a:pt x="64224" y="26660"/>
                    <a:pt x="62028" y="29627"/>
                    <a:pt x="59100" y="29665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9534150" y="5178700"/>
              <a:ext cx="1260800" cy="480450"/>
            </a:xfrm>
            <a:custGeom>
              <a:avLst/>
              <a:gdLst/>
              <a:ahLst/>
              <a:cxnLst/>
              <a:rect l="l" t="t" r="r" b="b"/>
              <a:pathLst>
                <a:path w="50432" h="19218" extrusionOk="0">
                  <a:moveTo>
                    <a:pt x="29423" y="1"/>
                  </a:moveTo>
                  <a:cubicBezTo>
                    <a:pt x="29182" y="1"/>
                    <a:pt x="28941" y="32"/>
                    <a:pt x="28703" y="99"/>
                  </a:cubicBezTo>
                  <a:cubicBezTo>
                    <a:pt x="27008" y="561"/>
                    <a:pt x="26083" y="2603"/>
                    <a:pt x="26584" y="4221"/>
                  </a:cubicBezTo>
                  <a:cubicBezTo>
                    <a:pt x="26022" y="3410"/>
                    <a:pt x="24980" y="2902"/>
                    <a:pt x="23949" y="2902"/>
                  </a:cubicBezTo>
                  <a:cubicBezTo>
                    <a:pt x="23708" y="2902"/>
                    <a:pt x="23466" y="2930"/>
                    <a:pt x="23232" y="2988"/>
                  </a:cubicBezTo>
                  <a:cubicBezTo>
                    <a:pt x="21730" y="3335"/>
                    <a:pt x="20612" y="4683"/>
                    <a:pt x="20150" y="6147"/>
                  </a:cubicBezTo>
                  <a:cubicBezTo>
                    <a:pt x="19649" y="7611"/>
                    <a:pt x="19765" y="9191"/>
                    <a:pt x="20073" y="10693"/>
                  </a:cubicBezTo>
                  <a:cubicBezTo>
                    <a:pt x="19582" y="9581"/>
                    <a:pt x="18344" y="8955"/>
                    <a:pt x="17093" y="8955"/>
                  </a:cubicBezTo>
                  <a:cubicBezTo>
                    <a:pt x="16481" y="8955"/>
                    <a:pt x="15866" y="9105"/>
                    <a:pt x="15334" y="9422"/>
                  </a:cubicBezTo>
                  <a:cubicBezTo>
                    <a:pt x="13755" y="10347"/>
                    <a:pt x="12984" y="12350"/>
                    <a:pt x="13215" y="14199"/>
                  </a:cubicBezTo>
                  <a:cubicBezTo>
                    <a:pt x="12882" y="12665"/>
                    <a:pt x="11334" y="11534"/>
                    <a:pt x="9775" y="11534"/>
                  </a:cubicBezTo>
                  <a:cubicBezTo>
                    <a:pt x="9533" y="11534"/>
                    <a:pt x="9292" y="11561"/>
                    <a:pt x="9054" y="11618"/>
                  </a:cubicBezTo>
                  <a:cubicBezTo>
                    <a:pt x="7282" y="12080"/>
                    <a:pt x="6126" y="14122"/>
                    <a:pt x="6666" y="15856"/>
                  </a:cubicBezTo>
                  <a:cubicBezTo>
                    <a:pt x="5980" y="15134"/>
                    <a:pt x="4992" y="14785"/>
                    <a:pt x="3997" y="14785"/>
                  </a:cubicBezTo>
                  <a:cubicBezTo>
                    <a:pt x="2922" y="14785"/>
                    <a:pt x="1838" y="15191"/>
                    <a:pt x="1118" y="15972"/>
                  </a:cubicBezTo>
                  <a:cubicBezTo>
                    <a:pt x="347" y="16858"/>
                    <a:pt x="1" y="18013"/>
                    <a:pt x="116" y="19169"/>
                  </a:cubicBezTo>
                  <a:cubicBezTo>
                    <a:pt x="656" y="19208"/>
                    <a:pt x="1137" y="19217"/>
                    <a:pt x="1484" y="19217"/>
                  </a:cubicBezTo>
                  <a:cubicBezTo>
                    <a:pt x="1831" y="19217"/>
                    <a:pt x="2043" y="19208"/>
                    <a:pt x="2043" y="19208"/>
                  </a:cubicBezTo>
                  <a:lnTo>
                    <a:pt x="50432" y="18822"/>
                  </a:lnTo>
                  <a:cubicBezTo>
                    <a:pt x="50393" y="18630"/>
                    <a:pt x="50355" y="18437"/>
                    <a:pt x="50278" y="18206"/>
                  </a:cubicBezTo>
                  <a:cubicBezTo>
                    <a:pt x="50162" y="17936"/>
                    <a:pt x="50008" y="17705"/>
                    <a:pt x="49815" y="17551"/>
                  </a:cubicBezTo>
                  <a:cubicBezTo>
                    <a:pt x="48858" y="16683"/>
                    <a:pt x="47575" y="16304"/>
                    <a:pt x="46292" y="16304"/>
                  </a:cubicBezTo>
                  <a:cubicBezTo>
                    <a:pt x="45923" y="16304"/>
                    <a:pt x="45554" y="16335"/>
                    <a:pt x="45192" y="16395"/>
                  </a:cubicBezTo>
                  <a:cubicBezTo>
                    <a:pt x="46232" y="16049"/>
                    <a:pt x="46733" y="14739"/>
                    <a:pt x="46386" y="13698"/>
                  </a:cubicBezTo>
                  <a:cubicBezTo>
                    <a:pt x="46040" y="12697"/>
                    <a:pt x="45038" y="11965"/>
                    <a:pt x="43998" y="11695"/>
                  </a:cubicBezTo>
                  <a:cubicBezTo>
                    <a:pt x="43520" y="11571"/>
                    <a:pt x="43026" y="11521"/>
                    <a:pt x="42527" y="11521"/>
                  </a:cubicBezTo>
                  <a:cubicBezTo>
                    <a:pt x="41957" y="11521"/>
                    <a:pt x="41379" y="11587"/>
                    <a:pt x="40812" y="11686"/>
                  </a:cubicBezTo>
                  <a:lnTo>
                    <a:pt x="40812" y="11686"/>
                  </a:lnTo>
                  <a:cubicBezTo>
                    <a:pt x="42633" y="11346"/>
                    <a:pt x="43837" y="9098"/>
                    <a:pt x="43150" y="7380"/>
                  </a:cubicBezTo>
                  <a:cubicBezTo>
                    <a:pt x="42657" y="6212"/>
                    <a:pt x="41377" y="5516"/>
                    <a:pt x="40123" y="5516"/>
                  </a:cubicBezTo>
                  <a:cubicBezTo>
                    <a:pt x="39516" y="5516"/>
                    <a:pt x="38914" y="5680"/>
                    <a:pt x="38412" y="6032"/>
                  </a:cubicBezTo>
                  <a:cubicBezTo>
                    <a:pt x="39490" y="5146"/>
                    <a:pt x="39798" y="3412"/>
                    <a:pt x="39105" y="2179"/>
                  </a:cubicBezTo>
                  <a:cubicBezTo>
                    <a:pt x="39066" y="2064"/>
                    <a:pt x="38989" y="1948"/>
                    <a:pt x="38912" y="1871"/>
                  </a:cubicBezTo>
                  <a:cubicBezTo>
                    <a:pt x="38025" y="859"/>
                    <a:pt x="37034" y="446"/>
                    <a:pt x="36104" y="446"/>
                  </a:cubicBezTo>
                  <a:cubicBezTo>
                    <a:pt x="34450" y="446"/>
                    <a:pt x="32992" y="1756"/>
                    <a:pt x="32671" y="3335"/>
                  </a:cubicBezTo>
                  <a:cubicBezTo>
                    <a:pt x="32772" y="1579"/>
                    <a:pt x="31128" y="1"/>
                    <a:pt x="294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9918450" y="5293200"/>
              <a:ext cx="109825" cy="357125"/>
            </a:xfrm>
            <a:custGeom>
              <a:avLst/>
              <a:gdLst/>
              <a:ahLst/>
              <a:cxnLst/>
              <a:rect l="l" t="t" r="r" b="b"/>
              <a:pathLst>
                <a:path w="4393" h="14285" extrusionOk="0">
                  <a:moveTo>
                    <a:pt x="896" y="1"/>
                  </a:moveTo>
                  <a:cubicBezTo>
                    <a:pt x="801" y="1"/>
                    <a:pt x="706" y="20"/>
                    <a:pt x="617" y="65"/>
                  </a:cubicBezTo>
                  <a:cubicBezTo>
                    <a:pt x="232" y="257"/>
                    <a:pt x="1" y="720"/>
                    <a:pt x="193" y="1144"/>
                  </a:cubicBezTo>
                  <a:cubicBezTo>
                    <a:pt x="1657" y="4149"/>
                    <a:pt x="2428" y="7308"/>
                    <a:pt x="2582" y="10660"/>
                  </a:cubicBezTo>
                  <a:cubicBezTo>
                    <a:pt x="2621" y="10891"/>
                    <a:pt x="2621" y="11160"/>
                    <a:pt x="2621" y="11392"/>
                  </a:cubicBezTo>
                  <a:cubicBezTo>
                    <a:pt x="2621" y="11623"/>
                    <a:pt x="2621" y="11700"/>
                    <a:pt x="2621" y="11969"/>
                  </a:cubicBezTo>
                  <a:cubicBezTo>
                    <a:pt x="2621" y="12432"/>
                    <a:pt x="2582" y="12933"/>
                    <a:pt x="2582" y="13395"/>
                  </a:cubicBezTo>
                  <a:cubicBezTo>
                    <a:pt x="2543" y="13819"/>
                    <a:pt x="2813" y="14242"/>
                    <a:pt x="3237" y="14281"/>
                  </a:cubicBezTo>
                  <a:cubicBezTo>
                    <a:pt x="3264" y="14283"/>
                    <a:pt x="3291" y="14285"/>
                    <a:pt x="3318" y="14285"/>
                  </a:cubicBezTo>
                  <a:cubicBezTo>
                    <a:pt x="3718" y="14285"/>
                    <a:pt x="4126" y="14021"/>
                    <a:pt x="4162" y="13588"/>
                  </a:cubicBezTo>
                  <a:cubicBezTo>
                    <a:pt x="4393" y="10082"/>
                    <a:pt x="3930" y="6537"/>
                    <a:pt x="2775" y="3185"/>
                  </a:cubicBezTo>
                  <a:cubicBezTo>
                    <a:pt x="2466" y="2261"/>
                    <a:pt x="2081" y="1375"/>
                    <a:pt x="1657" y="489"/>
                  </a:cubicBezTo>
                  <a:cubicBezTo>
                    <a:pt x="1539" y="222"/>
                    <a:pt x="1215" y="1"/>
                    <a:pt x="89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9918450" y="5290000"/>
              <a:ext cx="109825" cy="361200"/>
            </a:xfrm>
            <a:custGeom>
              <a:avLst/>
              <a:gdLst/>
              <a:ahLst/>
              <a:cxnLst/>
              <a:rect l="l" t="t" r="r" b="b"/>
              <a:pathLst>
                <a:path w="4393" h="14448" fill="none" extrusionOk="0">
                  <a:moveTo>
                    <a:pt x="193" y="1272"/>
                  </a:moveTo>
                  <a:cubicBezTo>
                    <a:pt x="1657" y="4277"/>
                    <a:pt x="2428" y="7436"/>
                    <a:pt x="2582" y="10788"/>
                  </a:cubicBezTo>
                  <a:cubicBezTo>
                    <a:pt x="2621" y="11019"/>
                    <a:pt x="2621" y="11288"/>
                    <a:pt x="2621" y="11520"/>
                  </a:cubicBezTo>
                  <a:cubicBezTo>
                    <a:pt x="2621" y="11751"/>
                    <a:pt x="2621" y="11828"/>
                    <a:pt x="2621" y="12097"/>
                  </a:cubicBezTo>
                  <a:cubicBezTo>
                    <a:pt x="2621" y="12560"/>
                    <a:pt x="2582" y="13061"/>
                    <a:pt x="2582" y="13523"/>
                  </a:cubicBezTo>
                  <a:cubicBezTo>
                    <a:pt x="2543" y="13947"/>
                    <a:pt x="2813" y="14370"/>
                    <a:pt x="3237" y="14409"/>
                  </a:cubicBezTo>
                  <a:cubicBezTo>
                    <a:pt x="3661" y="14448"/>
                    <a:pt x="4123" y="14178"/>
                    <a:pt x="4162" y="13716"/>
                  </a:cubicBezTo>
                  <a:cubicBezTo>
                    <a:pt x="4393" y="10210"/>
                    <a:pt x="3930" y="6665"/>
                    <a:pt x="2775" y="3313"/>
                  </a:cubicBezTo>
                  <a:cubicBezTo>
                    <a:pt x="2466" y="2389"/>
                    <a:pt x="2081" y="1503"/>
                    <a:pt x="1657" y="617"/>
                  </a:cubicBezTo>
                  <a:cubicBezTo>
                    <a:pt x="1503" y="270"/>
                    <a:pt x="1002" y="0"/>
                    <a:pt x="617" y="193"/>
                  </a:cubicBezTo>
                  <a:cubicBezTo>
                    <a:pt x="232" y="385"/>
                    <a:pt x="1" y="848"/>
                    <a:pt x="193" y="127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9846225" y="5109875"/>
              <a:ext cx="126200" cy="208075"/>
            </a:xfrm>
            <a:custGeom>
              <a:avLst/>
              <a:gdLst/>
              <a:ahLst/>
              <a:cxnLst/>
              <a:rect l="l" t="t" r="r" b="b"/>
              <a:pathLst>
                <a:path w="5048" h="8323" extrusionOk="0">
                  <a:moveTo>
                    <a:pt x="1118" y="1"/>
                  </a:moveTo>
                  <a:cubicBezTo>
                    <a:pt x="1040" y="39"/>
                    <a:pt x="1002" y="116"/>
                    <a:pt x="963" y="193"/>
                  </a:cubicBezTo>
                  <a:cubicBezTo>
                    <a:pt x="424" y="1195"/>
                    <a:pt x="77" y="2312"/>
                    <a:pt x="39" y="3468"/>
                  </a:cubicBezTo>
                  <a:cubicBezTo>
                    <a:pt x="0" y="4624"/>
                    <a:pt x="270" y="5780"/>
                    <a:pt x="963" y="6704"/>
                  </a:cubicBezTo>
                  <a:cubicBezTo>
                    <a:pt x="1541" y="7513"/>
                    <a:pt x="2427" y="8130"/>
                    <a:pt x="3429" y="8322"/>
                  </a:cubicBezTo>
                  <a:cubicBezTo>
                    <a:pt x="4546" y="7128"/>
                    <a:pt x="5047" y="5356"/>
                    <a:pt x="4700" y="3776"/>
                  </a:cubicBezTo>
                  <a:cubicBezTo>
                    <a:pt x="4315" y="2043"/>
                    <a:pt x="3005" y="579"/>
                    <a:pt x="1310" y="39"/>
                  </a:cubicBezTo>
                  <a:cubicBezTo>
                    <a:pt x="1272" y="1"/>
                    <a:pt x="1156" y="1"/>
                    <a:pt x="1118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9846225" y="5109875"/>
              <a:ext cx="126200" cy="208075"/>
            </a:xfrm>
            <a:custGeom>
              <a:avLst/>
              <a:gdLst/>
              <a:ahLst/>
              <a:cxnLst/>
              <a:rect l="l" t="t" r="r" b="b"/>
              <a:pathLst>
                <a:path w="5048" h="8323" fill="none" extrusionOk="0">
                  <a:moveTo>
                    <a:pt x="963" y="6704"/>
                  </a:moveTo>
                  <a:cubicBezTo>
                    <a:pt x="270" y="5780"/>
                    <a:pt x="0" y="4624"/>
                    <a:pt x="39" y="3468"/>
                  </a:cubicBezTo>
                  <a:cubicBezTo>
                    <a:pt x="77" y="2312"/>
                    <a:pt x="424" y="1195"/>
                    <a:pt x="963" y="193"/>
                  </a:cubicBezTo>
                  <a:cubicBezTo>
                    <a:pt x="1002" y="116"/>
                    <a:pt x="1040" y="39"/>
                    <a:pt x="1118" y="1"/>
                  </a:cubicBezTo>
                  <a:cubicBezTo>
                    <a:pt x="1156" y="1"/>
                    <a:pt x="1272" y="1"/>
                    <a:pt x="1310" y="39"/>
                  </a:cubicBezTo>
                  <a:cubicBezTo>
                    <a:pt x="3005" y="579"/>
                    <a:pt x="4315" y="2043"/>
                    <a:pt x="4700" y="3776"/>
                  </a:cubicBezTo>
                  <a:cubicBezTo>
                    <a:pt x="5047" y="5356"/>
                    <a:pt x="4546" y="7128"/>
                    <a:pt x="3429" y="8322"/>
                  </a:cubicBezTo>
                  <a:cubicBezTo>
                    <a:pt x="2427" y="8130"/>
                    <a:pt x="1541" y="7513"/>
                    <a:pt x="963" y="67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9794200" y="5158050"/>
              <a:ext cx="171475" cy="157600"/>
            </a:xfrm>
            <a:custGeom>
              <a:avLst/>
              <a:gdLst/>
              <a:ahLst/>
              <a:cxnLst/>
              <a:rect l="l" t="t" r="r" b="b"/>
              <a:pathLst>
                <a:path w="6859" h="6304" extrusionOk="0">
                  <a:moveTo>
                    <a:pt x="694" y="0"/>
                  </a:moveTo>
                  <a:cubicBezTo>
                    <a:pt x="617" y="0"/>
                    <a:pt x="502" y="0"/>
                    <a:pt x="463" y="39"/>
                  </a:cubicBezTo>
                  <a:cubicBezTo>
                    <a:pt x="386" y="77"/>
                    <a:pt x="386" y="154"/>
                    <a:pt x="348" y="231"/>
                  </a:cubicBezTo>
                  <a:cubicBezTo>
                    <a:pt x="1" y="1965"/>
                    <a:pt x="617" y="3853"/>
                    <a:pt x="1927" y="5009"/>
                  </a:cubicBezTo>
                  <a:cubicBezTo>
                    <a:pt x="2861" y="5855"/>
                    <a:pt x="4127" y="6303"/>
                    <a:pt x="5373" y="6303"/>
                  </a:cubicBezTo>
                  <a:cubicBezTo>
                    <a:pt x="5771" y="6303"/>
                    <a:pt x="6168" y="6258"/>
                    <a:pt x="6550" y="6164"/>
                  </a:cubicBezTo>
                  <a:cubicBezTo>
                    <a:pt x="6859" y="5201"/>
                    <a:pt x="6781" y="4122"/>
                    <a:pt x="6358" y="3198"/>
                  </a:cubicBezTo>
                  <a:cubicBezTo>
                    <a:pt x="5895" y="2158"/>
                    <a:pt x="5009" y="1349"/>
                    <a:pt x="4008" y="809"/>
                  </a:cubicBezTo>
                  <a:cubicBezTo>
                    <a:pt x="2967" y="270"/>
                    <a:pt x="1812" y="39"/>
                    <a:pt x="694" y="0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9794200" y="5158050"/>
              <a:ext cx="171475" cy="163750"/>
            </a:xfrm>
            <a:custGeom>
              <a:avLst/>
              <a:gdLst/>
              <a:ahLst/>
              <a:cxnLst/>
              <a:rect l="l" t="t" r="r" b="b"/>
              <a:pathLst>
                <a:path w="6859" h="6550" fill="none" extrusionOk="0">
                  <a:moveTo>
                    <a:pt x="6358" y="3198"/>
                  </a:moveTo>
                  <a:cubicBezTo>
                    <a:pt x="5895" y="2158"/>
                    <a:pt x="5009" y="1349"/>
                    <a:pt x="4008" y="809"/>
                  </a:cubicBezTo>
                  <a:cubicBezTo>
                    <a:pt x="2967" y="270"/>
                    <a:pt x="1812" y="39"/>
                    <a:pt x="694" y="0"/>
                  </a:cubicBezTo>
                  <a:cubicBezTo>
                    <a:pt x="617" y="0"/>
                    <a:pt x="502" y="0"/>
                    <a:pt x="463" y="39"/>
                  </a:cubicBezTo>
                  <a:cubicBezTo>
                    <a:pt x="386" y="77"/>
                    <a:pt x="386" y="154"/>
                    <a:pt x="348" y="231"/>
                  </a:cubicBezTo>
                  <a:cubicBezTo>
                    <a:pt x="1" y="1965"/>
                    <a:pt x="617" y="3853"/>
                    <a:pt x="1927" y="5009"/>
                  </a:cubicBezTo>
                  <a:cubicBezTo>
                    <a:pt x="3160" y="6126"/>
                    <a:pt x="4971" y="6550"/>
                    <a:pt x="6550" y="6164"/>
                  </a:cubicBezTo>
                  <a:cubicBezTo>
                    <a:pt x="6859" y="5201"/>
                    <a:pt x="6781" y="4122"/>
                    <a:pt x="6358" y="31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9869325" y="5106025"/>
              <a:ext cx="133925" cy="210000"/>
            </a:xfrm>
            <a:custGeom>
              <a:avLst/>
              <a:gdLst/>
              <a:ahLst/>
              <a:cxnLst/>
              <a:rect l="l" t="t" r="r" b="b"/>
              <a:pathLst>
                <a:path w="5357" h="8400" extrusionOk="0">
                  <a:moveTo>
                    <a:pt x="3468" y="1"/>
                  </a:moveTo>
                  <a:cubicBezTo>
                    <a:pt x="3391" y="1"/>
                    <a:pt x="3314" y="39"/>
                    <a:pt x="3237" y="78"/>
                  </a:cubicBezTo>
                  <a:cubicBezTo>
                    <a:pt x="2312" y="733"/>
                    <a:pt x="1465" y="1542"/>
                    <a:pt x="887" y="2543"/>
                  </a:cubicBezTo>
                  <a:cubicBezTo>
                    <a:pt x="309" y="3507"/>
                    <a:pt x="1" y="4701"/>
                    <a:pt x="155" y="5818"/>
                  </a:cubicBezTo>
                  <a:cubicBezTo>
                    <a:pt x="271" y="6820"/>
                    <a:pt x="771" y="7783"/>
                    <a:pt x="1542" y="8399"/>
                  </a:cubicBezTo>
                  <a:cubicBezTo>
                    <a:pt x="3122" y="7899"/>
                    <a:pt x="4393" y="6589"/>
                    <a:pt x="4855" y="5009"/>
                  </a:cubicBezTo>
                  <a:cubicBezTo>
                    <a:pt x="5356" y="3314"/>
                    <a:pt x="4855" y="1388"/>
                    <a:pt x="3661" y="116"/>
                  </a:cubicBezTo>
                  <a:cubicBezTo>
                    <a:pt x="3622" y="78"/>
                    <a:pt x="3545" y="1"/>
                    <a:pt x="3468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9869325" y="5106025"/>
              <a:ext cx="133925" cy="210000"/>
            </a:xfrm>
            <a:custGeom>
              <a:avLst/>
              <a:gdLst/>
              <a:ahLst/>
              <a:cxnLst/>
              <a:rect l="l" t="t" r="r" b="b"/>
              <a:pathLst>
                <a:path w="5357" h="8400" fill="none" extrusionOk="0">
                  <a:moveTo>
                    <a:pt x="155" y="5818"/>
                  </a:moveTo>
                  <a:cubicBezTo>
                    <a:pt x="1" y="4701"/>
                    <a:pt x="309" y="3507"/>
                    <a:pt x="887" y="2543"/>
                  </a:cubicBezTo>
                  <a:cubicBezTo>
                    <a:pt x="1465" y="1542"/>
                    <a:pt x="2312" y="733"/>
                    <a:pt x="3237" y="78"/>
                  </a:cubicBezTo>
                  <a:cubicBezTo>
                    <a:pt x="3314" y="39"/>
                    <a:pt x="3391" y="1"/>
                    <a:pt x="3468" y="1"/>
                  </a:cubicBezTo>
                  <a:cubicBezTo>
                    <a:pt x="3545" y="1"/>
                    <a:pt x="3622" y="78"/>
                    <a:pt x="3661" y="116"/>
                  </a:cubicBezTo>
                  <a:cubicBezTo>
                    <a:pt x="4855" y="1388"/>
                    <a:pt x="5356" y="3314"/>
                    <a:pt x="4855" y="5009"/>
                  </a:cubicBezTo>
                  <a:cubicBezTo>
                    <a:pt x="4393" y="6589"/>
                    <a:pt x="3122" y="7899"/>
                    <a:pt x="1542" y="8399"/>
                  </a:cubicBezTo>
                  <a:cubicBezTo>
                    <a:pt x="771" y="7783"/>
                    <a:pt x="271" y="6820"/>
                    <a:pt x="155" y="58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9915575" y="5117575"/>
              <a:ext cx="122325" cy="216750"/>
            </a:xfrm>
            <a:custGeom>
              <a:avLst/>
              <a:gdLst/>
              <a:ahLst/>
              <a:cxnLst/>
              <a:rect l="l" t="t" r="r" b="b"/>
              <a:pathLst>
                <a:path w="4893" h="8670" extrusionOk="0">
                  <a:moveTo>
                    <a:pt x="3968" y="1"/>
                  </a:moveTo>
                  <a:cubicBezTo>
                    <a:pt x="2967" y="579"/>
                    <a:pt x="2042" y="1272"/>
                    <a:pt x="1310" y="2197"/>
                  </a:cubicBezTo>
                  <a:cubicBezTo>
                    <a:pt x="617" y="3122"/>
                    <a:pt x="116" y="4239"/>
                    <a:pt x="39" y="5395"/>
                  </a:cubicBezTo>
                  <a:cubicBezTo>
                    <a:pt x="0" y="6550"/>
                    <a:pt x="347" y="7745"/>
                    <a:pt x="1117" y="8592"/>
                  </a:cubicBezTo>
                  <a:lnTo>
                    <a:pt x="1387" y="8669"/>
                  </a:lnTo>
                  <a:cubicBezTo>
                    <a:pt x="2042" y="8592"/>
                    <a:pt x="2697" y="8207"/>
                    <a:pt x="3159" y="7668"/>
                  </a:cubicBezTo>
                  <a:cubicBezTo>
                    <a:pt x="3622" y="7167"/>
                    <a:pt x="3930" y="6550"/>
                    <a:pt x="4200" y="5896"/>
                  </a:cubicBezTo>
                  <a:cubicBezTo>
                    <a:pt x="4585" y="4932"/>
                    <a:pt x="4893" y="3931"/>
                    <a:pt x="4893" y="2890"/>
                  </a:cubicBezTo>
                  <a:cubicBezTo>
                    <a:pt x="4893" y="1850"/>
                    <a:pt x="4623" y="810"/>
                    <a:pt x="3968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9915575" y="5117575"/>
              <a:ext cx="122325" cy="216750"/>
            </a:xfrm>
            <a:custGeom>
              <a:avLst/>
              <a:gdLst/>
              <a:ahLst/>
              <a:cxnLst/>
              <a:rect l="l" t="t" r="r" b="b"/>
              <a:pathLst>
                <a:path w="4893" h="8670" fill="none" extrusionOk="0">
                  <a:moveTo>
                    <a:pt x="1310" y="2197"/>
                  </a:moveTo>
                  <a:cubicBezTo>
                    <a:pt x="617" y="3122"/>
                    <a:pt x="116" y="4239"/>
                    <a:pt x="39" y="5395"/>
                  </a:cubicBezTo>
                  <a:cubicBezTo>
                    <a:pt x="0" y="6550"/>
                    <a:pt x="347" y="7745"/>
                    <a:pt x="1117" y="8592"/>
                  </a:cubicBezTo>
                  <a:lnTo>
                    <a:pt x="1387" y="8669"/>
                  </a:lnTo>
                  <a:cubicBezTo>
                    <a:pt x="2042" y="8592"/>
                    <a:pt x="2697" y="8207"/>
                    <a:pt x="3159" y="7668"/>
                  </a:cubicBezTo>
                  <a:cubicBezTo>
                    <a:pt x="3622" y="7167"/>
                    <a:pt x="3930" y="6550"/>
                    <a:pt x="4200" y="5896"/>
                  </a:cubicBezTo>
                  <a:cubicBezTo>
                    <a:pt x="4585" y="4932"/>
                    <a:pt x="4893" y="3931"/>
                    <a:pt x="4893" y="2890"/>
                  </a:cubicBezTo>
                  <a:cubicBezTo>
                    <a:pt x="4893" y="1850"/>
                    <a:pt x="4623" y="810"/>
                    <a:pt x="3968" y="1"/>
                  </a:cubicBezTo>
                  <a:cubicBezTo>
                    <a:pt x="2967" y="579"/>
                    <a:pt x="2042" y="1272"/>
                    <a:pt x="1310" y="219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9767250" y="5215400"/>
              <a:ext cx="188800" cy="132900"/>
            </a:xfrm>
            <a:custGeom>
              <a:avLst/>
              <a:gdLst/>
              <a:ahLst/>
              <a:cxnLst/>
              <a:rect l="l" t="t" r="r" b="b"/>
              <a:pathLst>
                <a:path w="7552" h="5316" extrusionOk="0">
                  <a:moveTo>
                    <a:pt x="2141" y="1"/>
                  </a:moveTo>
                  <a:cubicBezTo>
                    <a:pt x="1499" y="1"/>
                    <a:pt x="853" y="82"/>
                    <a:pt x="231" y="210"/>
                  </a:cubicBezTo>
                  <a:cubicBezTo>
                    <a:pt x="154" y="249"/>
                    <a:pt x="77" y="249"/>
                    <a:pt x="39" y="326"/>
                  </a:cubicBezTo>
                  <a:cubicBezTo>
                    <a:pt x="0" y="364"/>
                    <a:pt x="0" y="480"/>
                    <a:pt x="0" y="519"/>
                  </a:cubicBezTo>
                  <a:cubicBezTo>
                    <a:pt x="77" y="2291"/>
                    <a:pt x="1156" y="3947"/>
                    <a:pt x="2735" y="4756"/>
                  </a:cubicBezTo>
                  <a:cubicBezTo>
                    <a:pt x="3449" y="5132"/>
                    <a:pt x="4254" y="5315"/>
                    <a:pt x="5058" y="5315"/>
                  </a:cubicBezTo>
                  <a:cubicBezTo>
                    <a:pt x="5902" y="5315"/>
                    <a:pt x="6744" y="5113"/>
                    <a:pt x="7474" y="4718"/>
                  </a:cubicBezTo>
                  <a:cubicBezTo>
                    <a:pt x="7551" y="3716"/>
                    <a:pt x="7205" y="2676"/>
                    <a:pt x="6550" y="1905"/>
                  </a:cubicBezTo>
                  <a:cubicBezTo>
                    <a:pt x="5818" y="1019"/>
                    <a:pt x="4777" y="441"/>
                    <a:pt x="3660" y="172"/>
                  </a:cubicBezTo>
                  <a:cubicBezTo>
                    <a:pt x="3165" y="52"/>
                    <a:pt x="2654" y="1"/>
                    <a:pt x="2141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9767250" y="5212950"/>
              <a:ext cx="188800" cy="140625"/>
            </a:xfrm>
            <a:custGeom>
              <a:avLst/>
              <a:gdLst/>
              <a:ahLst/>
              <a:cxnLst/>
              <a:rect l="l" t="t" r="r" b="b"/>
              <a:pathLst>
                <a:path w="7552" h="5625" fill="none" extrusionOk="0">
                  <a:moveTo>
                    <a:pt x="6550" y="2003"/>
                  </a:moveTo>
                  <a:cubicBezTo>
                    <a:pt x="5818" y="1117"/>
                    <a:pt x="4777" y="539"/>
                    <a:pt x="3660" y="270"/>
                  </a:cubicBezTo>
                  <a:cubicBezTo>
                    <a:pt x="2543" y="0"/>
                    <a:pt x="1349" y="77"/>
                    <a:pt x="231" y="308"/>
                  </a:cubicBezTo>
                  <a:cubicBezTo>
                    <a:pt x="154" y="347"/>
                    <a:pt x="77" y="347"/>
                    <a:pt x="39" y="424"/>
                  </a:cubicBezTo>
                  <a:cubicBezTo>
                    <a:pt x="0" y="462"/>
                    <a:pt x="0" y="578"/>
                    <a:pt x="0" y="617"/>
                  </a:cubicBezTo>
                  <a:cubicBezTo>
                    <a:pt x="77" y="2389"/>
                    <a:pt x="1156" y="4045"/>
                    <a:pt x="2735" y="4854"/>
                  </a:cubicBezTo>
                  <a:cubicBezTo>
                    <a:pt x="4199" y="5625"/>
                    <a:pt x="6049" y="5586"/>
                    <a:pt x="7474" y="4816"/>
                  </a:cubicBezTo>
                  <a:cubicBezTo>
                    <a:pt x="7551" y="3814"/>
                    <a:pt x="7205" y="2774"/>
                    <a:pt x="6550" y="20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10072550" y="5148825"/>
              <a:ext cx="154150" cy="501475"/>
            </a:xfrm>
            <a:custGeom>
              <a:avLst/>
              <a:gdLst/>
              <a:ahLst/>
              <a:cxnLst/>
              <a:rect l="l" t="t" r="r" b="b"/>
              <a:pathLst>
                <a:path w="6166" h="20059" extrusionOk="0">
                  <a:moveTo>
                    <a:pt x="4873" y="0"/>
                  </a:moveTo>
                  <a:cubicBezTo>
                    <a:pt x="4436" y="0"/>
                    <a:pt x="4026" y="274"/>
                    <a:pt x="3854" y="677"/>
                  </a:cubicBezTo>
                  <a:cubicBezTo>
                    <a:pt x="3237" y="1910"/>
                    <a:pt x="2736" y="3182"/>
                    <a:pt x="2274" y="4453"/>
                  </a:cubicBezTo>
                  <a:cubicBezTo>
                    <a:pt x="656" y="9153"/>
                    <a:pt x="1" y="14161"/>
                    <a:pt x="348" y="19093"/>
                  </a:cubicBezTo>
                  <a:cubicBezTo>
                    <a:pt x="384" y="19681"/>
                    <a:pt x="982" y="20059"/>
                    <a:pt x="1539" y="20059"/>
                  </a:cubicBezTo>
                  <a:cubicBezTo>
                    <a:pt x="1566" y="20059"/>
                    <a:pt x="1593" y="20058"/>
                    <a:pt x="1619" y="20056"/>
                  </a:cubicBezTo>
                  <a:cubicBezTo>
                    <a:pt x="2235" y="20017"/>
                    <a:pt x="2621" y="19401"/>
                    <a:pt x="2582" y="18823"/>
                  </a:cubicBezTo>
                  <a:cubicBezTo>
                    <a:pt x="2544" y="18130"/>
                    <a:pt x="2505" y="17475"/>
                    <a:pt x="2505" y="16781"/>
                  </a:cubicBezTo>
                  <a:cubicBezTo>
                    <a:pt x="2505" y="16396"/>
                    <a:pt x="2505" y="16319"/>
                    <a:pt x="2505" y="16011"/>
                  </a:cubicBezTo>
                  <a:cubicBezTo>
                    <a:pt x="2505" y="15664"/>
                    <a:pt x="2505" y="15317"/>
                    <a:pt x="2544" y="14971"/>
                  </a:cubicBezTo>
                  <a:cubicBezTo>
                    <a:pt x="2736" y="10232"/>
                    <a:pt x="3854" y="5801"/>
                    <a:pt x="5895" y="1563"/>
                  </a:cubicBezTo>
                  <a:cubicBezTo>
                    <a:pt x="6165" y="986"/>
                    <a:pt x="5818" y="331"/>
                    <a:pt x="5318" y="99"/>
                  </a:cubicBezTo>
                  <a:cubicBezTo>
                    <a:pt x="5172" y="31"/>
                    <a:pt x="5021" y="0"/>
                    <a:pt x="48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10072550" y="5144550"/>
              <a:ext cx="154150" cy="506650"/>
            </a:xfrm>
            <a:custGeom>
              <a:avLst/>
              <a:gdLst/>
              <a:ahLst/>
              <a:cxnLst/>
              <a:rect l="l" t="t" r="r" b="b"/>
              <a:pathLst>
                <a:path w="6166" h="20266" fill="none" extrusionOk="0">
                  <a:moveTo>
                    <a:pt x="5895" y="1734"/>
                  </a:moveTo>
                  <a:cubicBezTo>
                    <a:pt x="3854" y="5972"/>
                    <a:pt x="2736" y="10403"/>
                    <a:pt x="2544" y="15142"/>
                  </a:cubicBezTo>
                  <a:cubicBezTo>
                    <a:pt x="2505" y="15488"/>
                    <a:pt x="2505" y="15835"/>
                    <a:pt x="2505" y="16182"/>
                  </a:cubicBezTo>
                  <a:cubicBezTo>
                    <a:pt x="2505" y="16490"/>
                    <a:pt x="2505" y="16567"/>
                    <a:pt x="2505" y="16952"/>
                  </a:cubicBezTo>
                  <a:cubicBezTo>
                    <a:pt x="2505" y="17646"/>
                    <a:pt x="2544" y="18301"/>
                    <a:pt x="2582" y="18994"/>
                  </a:cubicBezTo>
                  <a:cubicBezTo>
                    <a:pt x="2621" y="19572"/>
                    <a:pt x="2235" y="20188"/>
                    <a:pt x="1619" y="20227"/>
                  </a:cubicBezTo>
                  <a:cubicBezTo>
                    <a:pt x="1041" y="20266"/>
                    <a:pt x="386" y="19880"/>
                    <a:pt x="348" y="19264"/>
                  </a:cubicBezTo>
                  <a:cubicBezTo>
                    <a:pt x="1" y="14332"/>
                    <a:pt x="656" y="9324"/>
                    <a:pt x="2274" y="4624"/>
                  </a:cubicBezTo>
                  <a:cubicBezTo>
                    <a:pt x="2736" y="3353"/>
                    <a:pt x="3237" y="2081"/>
                    <a:pt x="3854" y="848"/>
                  </a:cubicBezTo>
                  <a:cubicBezTo>
                    <a:pt x="4085" y="309"/>
                    <a:pt x="4740" y="1"/>
                    <a:pt x="5318" y="270"/>
                  </a:cubicBezTo>
                  <a:cubicBezTo>
                    <a:pt x="5818" y="502"/>
                    <a:pt x="6165" y="1157"/>
                    <a:pt x="5895" y="173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10150575" y="4890525"/>
              <a:ext cx="178200" cy="292575"/>
            </a:xfrm>
            <a:custGeom>
              <a:avLst/>
              <a:gdLst/>
              <a:ahLst/>
              <a:cxnLst/>
              <a:rect l="l" t="t" r="r" b="b"/>
              <a:pathLst>
                <a:path w="7128" h="11703" extrusionOk="0">
                  <a:moveTo>
                    <a:pt x="5414" y="0"/>
                  </a:moveTo>
                  <a:cubicBezTo>
                    <a:pt x="5356" y="0"/>
                    <a:pt x="5298" y="10"/>
                    <a:pt x="5240" y="29"/>
                  </a:cubicBezTo>
                  <a:cubicBezTo>
                    <a:pt x="2890" y="800"/>
                    <a:pt x="1041" y="2880"/>
                    <a:pt x="501" y="5307"/>
                  </a:cubicBezTo>
                  <a:cubicBezTo>
                    <a:pt x="1" y="7542"/>
                    <a:pt x="733" y="10046"/>
                    <a:pt x="2312" y="11703"/>
                  </a:cubicBezTo>
                  <a:cubicBezTo>
                    <a:pt x="3699" y="11433"/>
                    <a:pt x="4970" y="10586"/>
                    <a:pt x="5780" y="9430"/>
                  </a:cubicBezTo>
                  <a:cubicBezTo>
                    <a:pt x="6743" y="8120"/>
                    <a:pt x="7128" y="6502"/>
                    <a:pt x="7089" y="4884"/>
                  </a:cubicBezTo>
                  <a:cubicBezTo>
                    <a:pt x="7012" y="3266"/>
                    <a:pt x="6512" y="1686"/>
                    <a:pt x="5780" y="260"/>
                  </a:cubicBezTo>
                  <a:cubicBezTo>
                    <a:pt x="5741" y="145"/>
                    <a:pt x="5664" y="68"/>
                    <a:pt x="5587" y="29"/>
                  </a:cubicBezTo>
                  <a:cubicBezTo>
                    <a:pt x="5529" y="10"/>
                    <a:pt x="5471" y="0"/>
                    <a:pt x="5414" y="0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10150575" y="4890275"/>
              <a:ext cx="178200" cy="292825"/>
            </a:xfrm>
            <a:custGeom>
              <a:avLst/>
              <a:gdLst/>
              <a:ahLst/>
              <a:cxnLst/>
              <a:rect l="l" t="t" r="r" b="b"/>
              <a:pathLst>
                <a:path w="7128" h="11713" fill="none" extrusionOk="0">
                  <a:moveTo>
                    <a:pt x="5780" y="9440"/>
                  </a:moveTo>
                  <a:cubicBezTo>
                    <a:pt x="6743" y="8130"/>
                    <a:pt x="7128" y="6512"/>
                    <a:pt x="7089" y="4894"/>
                  </a:cubicBezTo>
                  <a:cubicBezTo>
                    <a:pt x="7012" y="3276"/>
                    <a:pt x="6512" y="1696"/>
                    <a:pt x="5780" y="270"/>
                  </a:cubicBezTo>
                  <a:cubicBezTo>
                    <a:pt x="5741" y="155"/>
                    <a:pt x="5664" y="78"/>
                    <a:pt x="5587" y="39"/>
                  </a:cubicBezTo>
                  <a:cubicBezTo>
                    <a:pt x="5471" y="1"/>
                    <a:pt x="5356" y="1"/>
                    <a:pt x="5240" y="39"/>
                  </a:cubicBezTo>
                  <a:cubicBezTo>
                    <a:pt x="2890" y="810"/>
                    <a:pt x="1041" y="2890"/>
                    <a:pt x="501" y="5317"/>
                  </a:cubicBezTo>
                  <a:cubicBezTo>
                    <a:pt x="1" y="7552"/>
                    <a:pt x="733" y="10056"/>
                    <a:pt x="2312" y="11713"/>
                  </a:cubicBezTo>
                  <a:cubicBezTo>
                    <a:pt x="3699" y="11443"/>
                    <a:pt x="4970" y="10596"/>
                    <a:pt x="5780" y="94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10160200" y="4957700"/>
              <a:ext cx="241775" cy="222075"/>
            </a:xfrm>
            <a:custGeom>
              <a:avLst/>
              <a:gdLst/>
              <a:ahLst/>
              <a:cxnLst/>
              <a:rect l="l" t="t" r="r" b="b"/>
              <a:pathLst>
                <a:path w="9671" h="8883" extrusionOk="0">
                  <a:moveTo>
                    <a:pt x="8708" y="1"/>
                  </a:moveTo>
                  <a:cubicBezTo>
                    <a:pt x="7090" y="78"/>
                    <a:pt x="5472" y="424"/>
                    <a:pt x="4046" y="1156"/>
                  </a:cubicBezTo>
                  <a:cubicBezTo>
                    <a:pt x="2621" y="1927"/>
                    <a:pt x="1388" y="3083"/>
                    <a:pt x="733" y="4547"/>
                  </a:cubicBezTo>
                  <a:cubicBezTo>
                    <a:pt x="116" y="5818"/>
                    <a:pt x="1" y="7321"/>
                    <a:pt x="463" y="8669"/>
                  </a:cubicBezTo>
                  <a:cubicBezTo>
                    <a:pt x="1019" y="8813"/>
                    <a:pt x="1592" y="8883"/>
                    <a:pt x="2166" y="8883"/>
                  </a:cubicBezTo>
                  <a:cubicBezTo>
                    <a:pt x="3897" y="8883"/>
                    <a:pt x="5633" y="8247"/>
                    <a:pt x="6936" y="7089"/>
                  </a:cubicBezTo>
                  <a:cubicBezTo>
                    <a:pt x="8785" y="5433"/>
                    <a:pt x="9671" y="2775"/>
                    <a:pt x="9170" y="347"/>
                  </a:cubicBezTo>
                  <a:cubicBezTo>
                    <a:pt x="9132" y="270"/>
                    <a:pt x="9093" y="155"/>
                    <a:pt x="9016" y="78"/>
                  </a:cubicBezTo>
                  <a:cubicBezTo>
                    <a:pt x="8939" y="1"/>
                    <a:pt x="8823" y="1"/>
                    <a:pt x="8708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10160200" y="4957700"/>
              <a:ext cx="241775" cy="231175"/>
            </a:xfrm>
            <a:custGeom>
              <a:avLst/>
              <a:gdLst/>
              <a:ahLst/>
              <a:cxnLst/>
              <a:rect l="l" t="t" r="r" b="b"/>
              <a:pathLst>
                <a:path w="9671" h="9247" fill="none" extrusionOk="0">
                  <a:moveTo>
                    <a:pt x="733" y="4547"/>
                  </a:moveTo>
                  <a:cubicBezTo>
                    <a:pt x="1388" y="3083"/>
                    <a:pt x="2621" y="1927"/>
                    <a:pt x="4046" y="1156"/>
                  </a:cubicBezTo>
                  <a:cubicBezTo>
                    <a:pt x="5472" y="424"/>
                    <a:pt x="7090" y="78"/>
                    <a:pt x="8708" y="1"/>
                  </a:cubicBezTo>
                  <a:cubicBezTo>
                    <a:pt x="8823" y="1"/>
                    <a:pt x="8939" y="1"/>
                    <a:pt x="9016" y="78"/>
                  </a:cubicBezTo>
                  <a:cubicBezTo>
                    <a:pt x="9093" y="155"/>
                    <a:pt x="9132" y="270"/>
                    <a:pt x="9170" y="347"/>
                  </a:cubicBezTo>
                  <a:cubicBezTo>
                    <a:pt x="9671" y="2775"/>
                    <a:pt x="8785" y="5433"/>
                    <a:pt x="6936" y="7089"/>
                  </a:cubicBezTo>
                  <a:cubicBezTo>
                    <a:pt x="5202" y="8631"/>
                    <a:pt x="2698" y="9247"/>
                    <a:pt x="463" y="8669"/>
                  </a:cubicBezTo>
                  <a:cubicBezTo>
                    <a:pt x="1" y="7321"/>
                    <a:pt x="116" y="5818"/>
                    <a:pt x="733" y="454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9"/>
            <p:cNvSpPr/>
            <p:nvPr/>
          </p:nvSpPr>
          <p:spPr>
            <a:xfrm>
              <a:off x="10108200" y="4884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extrusionOk="0">
                  <a:moveTo>
                    <a:pt x="2620" y="1"/>
                  </a:moveTo>
                  <a:cubicBezTo>
                    <a:pt x="2543" y="39"/>
                    <a:pt x="2466" y="116"/>
                    <a:pt x="2389" y="193"/>
                  </a:cubicBezTo>
                  <a:cubicBezTo>
                    <a:pt x="655" y="1965"/>
                    <a:pt x="0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4" y="10981"/>
                    <a:pt x="7128" y="9632"/>
                    <a:pt x="7320" y="8207"/>
                  </a:cubicBezTo>
                  <a:cubicBezTo>
                    <a:pt x="7513" y="6627"/>
                    <a:pt x="7089" y="4971"/>
                    <a:pt x="6280" y="3584"/>
                  </a:cubicBezTo>
                  <a:cubicBezTo>
                    <a:pt x="5471" y="2197"/>
                    <a:pt x="4277" y="1041"/>
                    <a:pt x="2967" y="116"/>
                  </a:cubicBezTo>
                  <a:cubicBezTo>
                    <a:pt x="2851" y="78"/>
                    <a:pt x="2736" y="1"/>
                    <a:pt x="2620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10108200" y="4884500"/>
              <a:ext cx="187850" cy="296675"/>
            </a:xfrm>
            <a:custGeom>
              <a:avLst/>
              <a:gdLst/>
              <a:ahLst/>
              <a:cxnLst/>
              <a:rect l="l" t="t" r="r" b="b"/>
              <a:pathLst>
                <a:path w="7514" h="11867" fill="none" extrusionOk="0">
                  <a:moveTo>
                    <a:pt x="7320" y="8207"/>
                  </a:moveTo>
                  <a:cubicBezTo>
                    <a:pt x="7513" y="6627"/>
                    <a:pt x="7089" y="4971"/>
                    <a:pt x="6280" y="3584"/>
                  </a:cubicBezTo>
                  <a:cubicBezTo>
                    <a:pt x="5471" y="2197"/>
                    <a:pt x="4277" y="1041"/>
                    <a:pt x="2967" y="116"/>
                  </a:cubicBezTo>
                  <a:cubicBezTo>
                    <a:pt x="2851" y="78"/>
                    <a:pt x="2736" y="1"/>
                    <a:pt x="2620" y="1"/>
                  </a:cubicBezTo>
                  <a:cubicBezTo>
                    <a:pt x="2543" y="39"/>
                    <a:pt x="2466" y="116"/>
                    <a:pt x="2389" y="193"/>
                  </a:cubicBezTo>
                  <a:cubicBezTo>
                    <a:pt x="655" y="1965"/>
                    <a:pt x="0" y="4701"/>
                    <a:pt x="694" y="7051"/>
                  </a:cubicBezTo>
                  <a:cubicBezTo>
                    <a:pt x="1349" y="9285"/>
                    <a:pt x="3160" y="11135"/>
                    <a:pt x="5356" y="11867"/>
                  </a:cubicBezTo>
                  <a:cubicBezTo>
                    <a:pt x="6434" y="10981"/>
                    <a:pt x="7128" y="9632"/>
                    <a:pt x="7320" y="8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10059075" y="4900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extrusionOk="0">
                  <a:moveTo>
                    <a:pt x="1272" y="1"/>
                  </a:moveTo>
                  <a:cubicBezTo>
                    <a:pt x="386" y="1156"/>
                    <a:pt x="1" y="2620"/>
                    <a:pt x="1" y="4084"/>
                  </a:cubicBezTo>
                  <a:cubicBezTo>
                    <a:pt x="39" y="5548"/>
                    <a:pt x="424" y="6974"/>
                    <a:pt x="964" y="8322"/>
                  </a:cubicBezTo>
                  <a:cubicBezTo>
                    <a:pt x="1349" y="9208"/>
                    <a:pt x="1811" y="10094"/>
                    <a:pt x="2466" y="10826"/>
                  </a:cubicBezTo>
                  <a:cubicBezTo>
                    <a:pt x="3121" y="11520"/>
                    <a:pt x="3969" y="12098"/>
                    <a:pt x="4970" y="12213"/>
                  </a:cubicBezTo>
                  <a:lnTo>
                    <a:pt x="5279" y="12136"/>
                  </a:lnTo>
                  <a:cubicBezTo>
                    <a:pt x="6396" y="10904"/>
                    <a:pt x="6897" y="9247"/>
                    <a:pt x="6781" y="7590"/>
                  </a:cubicBezTo>
                  <a:cubicBezTo>
                    <a:pt x="6704" y="5972"/>
                    <a:pt x="6011" y="4393"/>
                    <a:pt x="5009" y="3121"/>
                  </a:cubicBezTo>
                  <a:cubicBezTo>
                    <a:pt x="4007" y="1850"/>
                    <a:pt x="2697" y="810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9"/>
            <p:cNvSpPr/>
            <p:nvPr/>
          </p:nvSpPr>
          <p:spPr>
            <a:xfrm>
              <a:off x="10059075" y="4900875"/>
              <a:ext cx="172425" cy="305350"/>
            </a:xfrm>
            <a:custGeom>
              <a:avLst/>
              <a:gdLst/>
              <a:ahLst/>
              <a:cxnLst/>
              <a:rect l="l" t="t" r="r" b="b"/>
              <a:pathLst>
                <a:path w="6897" h="12214" fill="none" extrusionOk="0">
                  <a:moveTo>
                    <a:pt x="5009" y="3121"/>
                  </a:moveTo>
                  <a:cubicBezTo>
                    <a:pt x="6011" y="4393"/>
                    <a:pt x="6704" y="5972"/>
                    <a:pt x="6781" y="7590"/>
                  </a:cubicBezTo>
                  <a:cubicBezTo>
                    <a:pt x="6897" y="9247"/>
                    <a:pt x="6396" y="10904"/>
                    <a:pt x="5279" y="12136"/>
                  </a:cubicBezTo>
                  <a:lnTo>
                    <a:pt x="4970" y="12213"/>
                  </a:lnTo>
                  <a:cubicBezTo>
                    <a:pt x="3969" y="12098"/>
                    <a:pt x="3121" y="11520"/>
                    <a:pt x="2466" y="10826"/>
                  </a:cubicBezTo>
                  <a:cubicBezTo>
                    <a:pt x="1811" y="10094"/>
                    <a:pt x="1349" y="9208"/>
                    <a:pt x="964" y="8322"/>
                  </a:cubicBezTo>
                  <a:cubicBezTo>
                    <a:pt x="424" y="6974"/>
                    <a:pt x="39" y="5548"/>
                    <a:pt x="1" y="4084"/>
                  </a:cubicBezTo>
                  <a:cubicBezTo>
                    <a:pt x="1" y="2620"/>
                    <a:pt x="386" y="1156"/>
                    <a:pt x="1272" y="1"/>
                  </a:cubicBezTo>
                  <a:cubicBezTo>
                    <a:pt x="2697" y="810"/>
                    <a:pt x="4007" y="1850"/>
                    <a:pt x="5009" y="3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9"/>
            <p:cNvSpPr/>
            <p:nvPr/>
          </p:nvSpPr>
          <p:spPr>
            <a:xfrm>
              <a:off x="10174650" y="5038925"/>
              <a:ext cx="264900" cy="186925"/>
            </a:xfrm>
            <a:custGeom>
              <a:avLst/>
              <a:gdLst/>
              <a:ahLst/>
              <a:cxnLst/>
              <a:rect l="l" t="t" r="r" b="b"/>
              <a:pathLst>
                <a:path w="10596" h="7477" extrusionOk="0">
                  <a:moveTo>
                    <a:pt x="7657" y="1"/>
                  </a:moveTo>
                  <a:cubicBezTo>
                    <a:pt x="6917" y="1"/>
                    <a:pt x="6182" y="80"/>
                    <a:pt x="5472" y="258"/>
                  </a:cubicBezTo>
                  <a:cubicBezTo>
                    <a:pt x="3892" y="604"/>
                    <a:pt x="2389" y="1413"/>
                    <a:pt x="1388" y="2685"/>
                  </a:cubicBezTo>
                  <a:cubicBezTo>
                    <a:pt x="502" y="3763"/>
                    <a:pt x="1" y="5189"/>
                    <a:pt x="78" y="6614"/>
                  </a:cubicBezTo>
                  <a:cubicBezTo>
                    <a:pt x="1126" y="7188"/>
                    <a:pt x="2315" y="7477"/>
                    <a:pt x="3507" y="7477"/>
                  </a:cubicBezTo>
                  <a:cubicBezTo>
                    <a:pt x="4637" y="7477"/>
                    <a:pt x="5769" y="7217"/>
                    <a:pt x="6781" y="6691"/>
                  </a:cubicBezTo>
                  <a:cubicBezTo>
                    <a:pt x="8977" y="5574"/>
                    <a:pt x="10480" y="3224"/>
                    <a:pt x="10596" y="758"/>
                  </a:cubicBezTo>
                  <a:cubicBezTo>
                    <a:pt x="10596" y="643"/>
                    <a:pt x="10596" y="527"/>
                    <a:pt x="10557" y="450"/>
                  </a:cubicBezTo>
                  <a:cubicBezTo>
                    <a:pt x="10480" y="335"/>
                    <a:pt x="10364" y="335"/>
                    <a:pt x="10249" y="296"/>
                  </a:cubicBezTo>
                  <a:cubicBezTo>
                    <a:pt x="9397" y="109"/>
                    <a:pt x="8523" y="1"/>
                    <a:pt x="7657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10174650" y="5035725"/>
              <a:ext cx="264900" cy="197475"/>
            </a:xfrm>
            <a:custGeom>
              <a:avLst/>
              <a:gdLst/>
              <a:ahLst/>
              <a:cxnLst/>
              <a:rect l="l" t="t" r="r" b="b"/>
              <a:pathLst>
                <a:path w="10596" h="7899" fill="none" extrusionOk="0">
                  <a:moveTo>
                    <a:pt x="1388" y="2813"/>
                  </a:moveTo>
                  <a:cubicBezTo>
                    <a:pt x="2389" y="1541"/>
                    <a:pt x="3892" y="732"/>
                    <a:pt x="5472" y="386"/>
                  </a:cubicBezTo>
                  <a:cubicBezTo>
                    <a:pt x="7013" y="0"/>
                    <a:pt x="8669" y="77"/>
                    <a:pt x="10249" y="424"/>
                  </a:cubicBezTo>
                  <a:cubicBezTo>
                    <a:pt x="10364" y="463"/>
                    <a:pt x="10480" y="463"/>
                    <a:pt x="10557" y="578"/>
                  </a:cubicBezTo>
                  <a:cubicBezTo>
                    <a:pt x="10596" y="655"/>
                    <a:pt x="10596" y="771"/>
                    <a:pt x="10596" y="886"/>
                  </a:cubicBezTo>
                  <a:cubicBezTo>
                    <a:pt x="10480" y="3352"/>
                    <a:pt x="8977" y="5702"/>
                    <a:pt x="6781" y="6819"/>
                  </a:cubicBezTo>
                  <a:cubicBezTo>
                    <a:pt x="4701" y="7898"/>
                    <a:pt x="2120" y="7860"/>
                    <a:pt x="78" y="6742"/>
                  </a:cubicBezTo>
                  <a:cubicBezTo>
                    <a:pt x="1" y="5317"/>
                    <a:pt x="502" y="3891"/>
                    <a:pt x="1388" y="281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9611200" y="5355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1" y="1"/>
                  </a:moveTo>
                  <a:cubicBezTo>
                    <a:pt x="193" y="3661"/>
                    <a:pt x="1696" y="7244"/>
                    <a:pt x="4162" y="9941"/>
                  </a:cubicBezTo>
                  <a:cubicBezTo>
                    <a:pt x="5664" y="11559"/>
                    <a:pt x="7513" y="12907"/>
                    <a:pt x="9671" y="13408"/>
                  </a:cubicBezTo>
                  <a:cubicBezTo>
                    <a:pt x="10238" y="13557"/>
                    <a:pt x="10829" y="13614"/>
                    <a:pt x="11425" y="13614"/>
                  </a:cubicBezTo>
                  <a:cubicBezTo>
                    <a:pt x="11598" y="13614"/>
                    <a:pt x="11771" y="13609"/>
                    <a:pt x="11944" y="13601"/>
                  </a:cubicBezTo>
                  <a:cubicBezTo>
                    <a:pt x="13909" y="13447"/>
                    <a:pt x="15643" y="12252"/>
                    <a:pt x="16683" y="10596"/>
                  </a:cubicBezTo>
                  <a:cubicBezTo>
                    <a:pt x="14756" y="7745"/>
                    <a:pt x="12406" y="5163"/>
                    <a:pt x="9594" y="3199"/>
                  </a:cubicBezTo>
                  <a:cubicBezTo>
                    <a:pt x="6781" y="1272"/>
                    <a:pt x="343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9611200" y="5355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9594" y="3199"/>
                  </a:moveTo>
                  <a:cubicBezTo>
                    <a:pt x="6781" y="1272"/>
                    <a:pt x="3430" y="1"/>
                    <a:pt x="1" y="1"/>
                  </a:cubicBezTo>
                  <a:cubicBezTo>
                    <a:pt x="193" y="3661"/>
                    <a:pt x="1696" y="7244"/>
                    <a:pt x="4162" y="9941"/>
                  </a:cubicBezTo>
                  <a:cubicBezTo>
                    <a:pt x="5664" y="11559"/>
                    <a:pt x="7513" y="12907"/>
                    <a:pt x="9671" y="13408"/>
                  </a:cubicBezTo>
                  <a:cubicBezTo>
                    <a:pt x="10403" y="13601"/>
                    <a:pt x="11173" y="13639"/>
                    <a:pt x="11944" y="13601"/>
                  </a:cubicBezTo>
                  <a:cubicBezTo>
                    <a:pt x="13909" y="13447"/>
                    <a:pt x="15643" y="12252"/>
                    <a:pt x="16683" y="10596"/>
                  </a:cubicBezTo>
                  <a:cubicBezTo>
                    <a:pt x="16683" y="10596"/>
                    <a:pt x="16683" y="10596"/>
                    <a:pt x="16683" y="10596"/>
                  </a:cubicBezTo>
                  <a:cubicBezTo>
                    <a:pt x="14756" y="7745"/>
                    <a:pt x="12406" y="5163"/>
                    <a:pt x="9594" y="31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10016700" y="5355475"/>
              <a:ext cx="417075" cy="340375"/>
            </a:xfrm>
            <a:custGeom>
              <a:avLst/>
              <a:gdLst/>
              <a:ahLst/>
              <a:cxnLst/>
              <a:rect l="l" t="t" r="r" b="b"/>
              <a:pathLst>
                <a:path w="16683" h="13615" extrusionOk="0">
                  <a:moveTo>
                    <a:pt x="16682" y="1"/>
                  </a:moveTo>
                  <a:cubicBezTo>
                    <a:pt x="13254" y="1"/>
                    <a:pt x="9902" y="1272"/>
                    <a:pt x="7051" y="3199"/>
                  </a:cubicBezTo>
                  <a:cubicBezTo>
                    <a:pt x="4238" y="5163"/>
                    <a:pt x="1927" y="7745"/>
                    <a:pt x="0" y="10596"/>
                  </a:cubicBezTo>
                  <a:cubicBezTo>
                    <a:pt x="1002" y="12252"/>
                    <a:pt x="2736" y="13447"/>
                    <a:pt x="4701" y="13601"/>
                  </a:cubicBezTo>
                  <a:cubicBezTo>
                    <a:pt x="4874" y="13609"/>
                    <a:pt x="5047" y="13614"/>
                    <a:pt x="5220" y="13614"/>
                  </a:cubicBezTo>
                  <a:cubicBezTo>
                    <a:pt x="5816" y="13614"/>
                    <a:pt x="6406" y="13557"/>
                    <a:pt x="6974" y="13408"/>
                  </a:cubicBezTo>
                  <a:cubicBezTo>
                    <a:pt x="9131" y="12907"/>
                    <a:pt x="11019" y="11559"/>
                    <a:pt x="12483" y="9941"/>
                  </a:cubicBezTo>
                  <a:cubicBezTo>
                    <a:pt x="14949" y="7244"/>
                    <a:pt x="16451" y="3661"/>
                    <a:pt x="1668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10016700" y="5355475"/>
              <a:ext cx="417075" cy="341000"/>
            </a:xfrm>
            <a:custGeom>
              <a:avLst/>
              <a:gdLst/>
              <a:ahLst/>
              <a:cxnLst/>
              <a:rect l="l" t="t" r="r" b="b"/>
              <a:pathLst>
                <a:path w="16683" h="13640" fill="none" extrusionOk="0">
                  <a:moveTo>
                    <a:pt x="7051" y="3199"/>
                  </a:moveTo>
                  <a:cubicBezTo>
                    <a:pt x="9902" y="1272"/>
                    <a:pt x="13254" y="1"/>
                    <a:pt x="16682" y="1"/>
                  </a:cubicBezTo>
                  <a:cubicBezTo>
                    <a:pt x="16451" y="3661"/>
                    <a:pt x="14949" y="7244"/>
                    <a:pt x="12483" y="9941"/>
                  </a:cubicBezTo>
                  <a:cubicBezTo>
                    <a:pt x="11019" y="11559"/>
                    <a:pt x="9131" y="12907"/>
                    <a:pt x="6974" y="13408"/>
                  </a:cubicBezTo>
                  <a:cubicBezTo>
                    <a:pt x="6242" y="13601"/>
                    <a:pt x="5471" y="13639"/>
                    <a:pt x="4701" y="13601"/>
                  </a:cubicBezTo>
                  <a:cubicBezTo>
                    <a:pt x="2736" y="13447"/>
                    <a:pt x="1002" y="12252"/>
                    <a:pt x="0" y="10596"/>
                  </a:cubicBezTo>
                  <a:cubicBezTo>
                    <a:pt x="0" y="10596"/>
                    <a:pt x="0" y="10596"/>
                    <a:pt x="0" y="10596"/>
                  </a:cubicBezTo>
                  <a:cubicBezTo>
                    <a:pt x="1927" y="7745"/>
                    <a:pt x="4238" y="5163"/>
                    <a:pt x="7051" y="31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9" name="Google Shape;1269;p19"/>
          <p:cNvSpPr/>
          <p:nvPr/>
        </p:nvSpPr>
        <p:spPr>
          <a:xfrm>
            <a:off x="660453" y="247250"/>
            <a:ext cx="1034916" cy="1034460"/>
          </a:xfrm>
          <a:custGeom>
            <a:avLst/>
            <a:gdLst/>
            <a:ahLst/>
            <a:cxnLst/>
            <a:rect l="l" t="t" r="r" b="b"/>
            <a:pathLst>
              <a:path w="54412" h="54388" extrusionOk="0">
                <a:moveTo>
                  <a:pt x="54412" y="27194"/>
                </a:moveTo>
                <a:cubicBezTo>
                  <a:pt x="54412" y="42207"/>
                  <a:pt x="42231" y="54387"/>
                  <a:pt x="27218" y="54387"/>
                </a:cubicBezTo>
                <a:cubicBezTo>
                  <a:pt x="12181" y="54387"/>
                  <a:pt x="0" y="42207"/>
                  <a:pt x="0" y="27194"/>
                </a:cubicBezTo>
                <a:cubicBezTo>
                  <a:pt x="0" y="12181"/>
                  <a:pt x="12181" y="1"/>
                  <a:pt x="27218" y="1"/>
                </a:cubicBezTo>
                <a:cubicBezTo>
                  <a:pt x="42231" y="1"/>
                  <a:pt x="54412" y="12181"/>
                  <a:pt x="54412" y="27194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9"/>
          <p:cNvSpPr/>
          <p:nvPr/>
        </p:nvSpPr>
        <p:spPr>
          <a:xfrm>
            <a:off x="1254157" y="539494"/>
            <a:ext cx="732688" cy="308923"/>
          </a:xfrm>
          <a:custGeom>
            <a:avLst/>
            <a:gdLst/>
            <a:ahLst/>
            <a:cxnLst/>
            <a:rect l="l" t="t" r="r" b="b"/>
            <a:pathLst>
              <a:path w="38522" h="16242" extrusionOk="0">
                <a:moveTo>
                  <a:pt x="16191" y="1755"/>
                </a:moveTo>
                <a:cubicBezTo>
                  <a:pt x="15414" y="2858"/>
                  <a:pt x="15188" y="4186"/>
                  <a:pt x="15188" y="5564"/>
                </a:cubicBezTo>
                <a:lnTo>
                  <a:pt x="15188" y="5564"/>
                </a:lnTo>
                <a:cubicBezTo>
                  <a:pt x="14812" y="4863"/>
                  <a:pt x="14161" y="4261"/>
                  <a:pt x="13384" y="4010"/>
                </a:cubicBezTo>
                <a:lnTo>
                  <a:pt x="13384" y="4010"/>
                </a:lnTo>
                <a:cubicBezTo>
                  <a:pt x="11805" y="3509"/>
                  <a:pt x="9975" y="4261"/>
                  <a:pt x="8998" y="5614"/>
                </a:cubicBezTo>
                <a:lnTo>
                  <a:pt x="8998" y="5614"/>
                </a:lnTo>
                <a:cubicBezTo>
                  <a:pt x="8171" y="6717"/>
                  <a:pt x="7870" y="8171"/>
                  <a:pt x="7970" y="9574"/>
                </a:cubicBezTo>
                <a:lnTo>
                  <a:pt x="7970" y="9574"/>
                </a:lnTo>
                <a:cubicBezTo>
                  <a:pt x="7694" y="8722"/>
                  <a:pt x="6968" y="8020"/>
                  <a:pt x="6116" y="7770"/>
                </a:cubicBezTo>
                <a:lnTo>
                  <a:pt x="6116" y="7770"/>
                </a:lnTo>
                <a:cubicBezTo>
                  <a:pt x="4988" y="7469"/>
                  <a:pt x="3735" y="7895"/>
                  <a:pt x="2882" y="8697"/>
                </a:cubicBezTo>
                <a:lnTo>
                  <a:pt x="2882" y="8697"/>
                </a:lnTo>
                <a:cubicBezTo>
                  <a:pt x="2807" y="8772"/>
                  <a:pt x="2732" y="8823"/>
                  <a:pt x="2657" y="8898"/>
                </a:cubicBezTo>
                <a:lnTo>
                  <a:pt x="2657" y="8898"/>
                </a:lnTo>
                <a:cubicBezTo>
                  <a:pt x="0" y="11630"/>
                  <a:pt x="2080" y="16241"/>
                  <a:pt x="5890" y="16241"/>
                </a:cubicBezTo>
                <a:lnTo>
                  <a:pt x="5890" y="16241"/>
                </a:lnTo>
                <a:lnTo>
                  <a:pt x="35790" y="16241"/>
                </a:lnTo>
                <a:cubicBezTo>
                  <a:pt x="37745" y="16241"/>
                  <a:pt x="38522" y="13635"/>
                  <a:pt x="36817" y="12607"/>
                </a:cubicBezTo>
                <a:lnTo>
                  <a:pt x="36817" y="12607"/>
                </a:lnTo>
                <a:cubicBezTo>
                  <a:pt x="36817" y="12607"/>
                  <a:pt x="36792" y="12607"/>
                  <a:pt x="36792" y="12582"/>
                </a:cubicBezTo>
                <a:lnTo>
                  <a:pt x="36792" y="12582"/>
                </a:lnTo>
                <a:cubicBezTo>
                  <a:pt x="35589" y="11905"/>
                  <a:pt x="33885" y="12231"/>
                  <a:pt x="33008" y="13309"/>
                </a:cubicBezTo>
                <a:lnTo>
                  <a:pt x="33008" y="13309"/>
                </a:lnTo>
                <a:cubicBezTo>
                  <a:pt x="33334" y="11805"/>
                  <a:pt x="32331" y="10101"/>
                  <a:pt x="30827" y="9675"/>
                </a:cubicBezTo>
                <a:lnTo>
                  <a:pt x="30827" y="9675"/>
                </a:lnTo>
                <a:cubicBezTo>
                  <a:pt x="29574" y="9324"/>
                  <a:pt x="28146" y="9925"/>
                  <a:pt x="27419" y="10978"/>
                </a:cubicBezTo>
                <a:lnTo>
                  <a:pt x="27419" y="10978"/>
                </a:lnTo>
                <a:cubicBezTo>
                  <a:pt x="27795" y="9900"/>
                  <a:pt x="27569" y="8597"/>
                  <a:pt x="26767" y="7770"/>
                </a:cubicBezTo>
                <a:lnTo>
                  <a:pt x="26767" y="7770"/>
                </a:lnTo>
                <a:cubicBezTo>
                  <a:pt x="25790" y="6767"/>
                  <a:pt x="24060" y="6592"/>
                  <a:pt x="22908" y="7444"/>
                </a:cubicBezTo>
                <a:lnTo>
                  <a:pt x="22908" y="7444"/>
                </a:lnTo>
                <a:cubicBezTo>
                  <a:pt x="24612" y="5715"/>
                  <a:pt x="24487" y="2532"/>
                  <a:pt x="22632" y="953"/>
                </a:cubicBezTo>
                <a:lnTo>
                  <a:pt x="22632" y="953"/>
                </a:lnTo>
                <a:cubicBezTo>
                  <a:pt x="21855" y="301"/>
                  <a:pt x="20852" y="0"/>
                  <a:pt x="19850" y="0"/>
                </a:cubicBezTo>
                <a:lnTo>
                  <a:pt x="19850" y="0"/>
                </a:lnTo>
                <a:cubicBezTo>
                  <a:pt x="18446" y="0"/>
                  <a:pt x="17018" y="602"/>
                  <a:pt x="16191" y="1755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19"/>
          <p:cNvSpPr/>
          <p:nvPr/>
        </p:nvSpPr>
        <p:spPr>
          <a:xfrm flipH="1">
            <a:off x="7698082" y="1046894"/>
            <a:ext cx="732688" cy="308923"/>
          </a:xfrm>
          <a:custGeom>
            <a:avLst/>
            <a:gdLst/>
            <a:ahLst/>
            <a:cxnLst/>
            <a:rect l="l" t="t" r="r" b="b"/>
            <a:pathLst>
              <a:path w="38522" h="16242" extrusionOk="0">
                <a:moveTo>
                  <a:pt x="16191" y="1755"/>
                </a:moveTo>
                <a:cubicBezTo>
                  <a:pt x="15414" y="2858"/>
                  <a:pt x="15188" y="4186"/>
                  <a:pt x="15188" y="5564"/>
                </a:cubicBezTo>
                <a:lnTo>
                  <a:pt x="15188" y="5564"/>
                </a:lnTo>
                <a:cubicBezTo>
                  <a:pt x="14812" y="4863"/>
                  <a:pt x="14161" y="4261"/>
                  <a:pt x="13384" y="4010"/>
                </a:cubicBezTo>
                <a:lnTo>
                  <a:pt x="13384" y="4010"/>
                </a:lnTo>
                <a:cubicBezTo>
                  <a:pt x="11805" y="3509"/>
                  <a:pt x="9975" y="4261"/>
                  <a:pt x="8998" y="5614"/>
                </a:cubicBezTo>
                <a:lnTo>
                  <a:pt x="8998" y="5614"/>
                </a:lnTo>
                <a:cubicBezTo>
                  <a:pt x="8171" y="6717"/>
                  <a:pt x="7870" y="8171"/>
                  <a:pt x="7970" y="9574"/>
                </a:cubicBezTo>
                <a:lnTo>
                  <a:pt x="7970" y="9574"/>
                </a:lnTo>
                <a:cubicBezTo>
                  <a:pt x="7694" y="8722"/>
                  <a:pt x="6968" y="8020"/>
                  <a:pt x="6116" y="7770"/>
                </a:cubicBezTo>
                <a:lnTo>
                  <a:pt x="6116" y="7770"/>
                </a:lnTo>
                <a:cubicBezTo>
                  <a:pt x="4988" y="7469"/>
                  <a:pt x="3735" y="7895"/>
                  <a:pt x="2882" y="8697"/>
                </a:cubicBezTo>
                <a:lnTo>
                  <a:pt x="2882" y="8697"/>
                </a:lnTo>
                <a:cubicBezTo>
                  <a:pt x="2807" y="8772"/>
                  <a:pt x="2732" y="8823"/>
                  <a:pt x="2657" y="8898"/>
                </a:cubicBezTo>
                <a:lnTo>
                  <a:pt x="2657" y="8898"/>
                </a:lnTo>
                <a:cubicBezTo>
                  <a:pt x="0" y="11630"/>
                  <a:pt x="2080" y="16241"/>
                  <a:pt x="5890" y="16241"/>
                </a:cubicBezTo>
                <a:lnTo>
                  <a:pt x="5890" y="16241"/>
                </a:lnTo>
                <a:lnTo>
                  <a:pt x="35790" y="16241"/>
                </a:lnTo>
                <a:cubicBezTo>
                  <a:pt x="37745" y="16241"/>
                  <a:pt x="38522" y="13635"/>
                  <a:pt x="36817" y="12607"/>
                </a:cubicBezTo>
                <a:lnTo>
                  <a:pt x="36817" y="12607"/>
                </a:lnTo>
                <a:cubicBezTo>
                  <a:pt x="36817" y="12607"/>
                  <a:pt x="36792" y="12607"/>
                  <a:pt x="36792" y="12582"/>
                </a:cubicBezTo>
                <a:lnTo>
                  <a:pt x="36792" y="12582"/>
                </a:lnTo>
                <a:cubicBezTo>
                  <a:pt x="35589" y="11905"/>
                  <a:pt x="33885" y="12231"/>
                  <a:pt x="33008" y="13309"/>
                </a:cubicBezTo>
                <a:lnTo>
                  <a:pt x="33008" y="13309"/>
                </a:lnTo>
                <a:cubicBezTo>
                  <a:pt x="33334" y="11805"/>
                  <a:pt x="32331" y="10101"/>
                  <a:pt x="30827" y="9675"/>
                </a:cubicBezTo>
                <a:lnTo>
                  <a:pt x="30827" y="9675"/>
                </a:lnTo>
                <a:cubicBezTo>
                  <a:pt x="29574" y="9324"/>
                  <a:pt x="28146" y="9925"/>
                  <a:pt x="27419" y="10978"/>
                </a:cubicBezTo>
                <a:lnTo>
                  <a:pt x="27419" y="10978"/>
                </a:lnTo>
                <a:cubicBezTo>
                  <a:pt x="27795" y="9900"/>
                  <a:pt x="27569" y="8597"/>
                  <a:pt x="26767" y="7770"/>
                </a:cubicBezTo>
                <a:lnTo>
                  <a:pt x="26767" y="7770"/>
                </a:lnTo>
                <a:cubicBezTo>
                  <a:pt x="25790" y="6767"/>
                  <a:pt x="24060" y="6592"/>
                  <a:pt x="22908" y="7444"/>
                </a:cubicBezTo>
                <a:lnTo>
                  <a:pt x="22908" y="7444"/>
                </a:lnTo>
                <a:cubicBezTo>
                  <a:pt x="24612" y="5715"/>
                  <a:pt x="24487" y="2532"/>
                  <a:pt x="22632" y="953"/>
                </a:cubicBezTo>
                <a:lnTo>
                  <a:pt x="22632" y="953"/>
                </a:lnTo>
                <a:cubicBezTo>
                  <a:pt x="21855" y="301"/>
                  <a:pt x="20852" y="0"/>
                  <a:pt x="19850" y="0"/>
                </a:cubicBezTo>
                <a:lnTo>
                  <a:pt x="19850" y="0"/>
                </a:lnTo>
                <a:cubicBezTo>
                  <a:pt x="18446" y="0"/>
                  <a:pt x="17018" y="602"/>
                  <a:pt x="16191" y="1755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2" name="Google Shape;1272;p19"/>
          <p:cNvGrpSpPr/>
          <p:nvPr/>
        </p:nvGrpSpPr>
        <p:grpSpPr>
          <a:xfrm>
            <a:off x="5042700" y="4839625"/>
            <a:ext cx="165675" cy="152200"/>
            <a:chOff x="10895725" y="1692975"/>
            <a:chExt cx="165675" cy="152200"/>
          </a:xfrm>
        </p:grpSpPr>
        <p:sp>
          <p:nvSpPr>
            <p:cNvPr id="1273" name="Google Shape;1273;p19"/>
            <p:cNvSpPr/>
            <p:nvPr/>
          </p:nvSpPr>
          <p:spPr>
            <a:xfrm>
              <a:off x="10895725" y="1694650"/>
              <a:ext cx="165675" cy="148025"/>
            </a:xfrm>
            <a:custGeom>
              <a:avLst/>
              <a:gdLst/>
              <a:ahLst/>
              <a:cxnLst/>
              <a:rect l="l" t="t" r="r" b="b"/>
              <a:pathLst>
                <a:path w="6627" h="5921" extrusionOk="0">
                  <a:moveTo>
                    <a:pt x="3776" y="1"/>
                  </a:moveTo>
                  <a:cubicBezTo>
                    <a:pt x="3651" y="1"/>
                    <a:pt x="3525" y="68"/>
                    <a:pt x="3468" y="203"/>
                  </a:cubicBezTo>
                  <a:lnTo>
                    <a:pt x="3429" y="241"/>
                  </a:lnTo>
                  <a:cubicBezTo>
                    <a:pt x="3388" y="303"/>
                    <a:pt x="3313" y="343"/>
                    <a:pt x="3247" y="343"/>
                  </a:cubicBezTo>
                  <a:cubicBezTo>
                    <a:pt x="3190" y="343"/>
                    <a:pt x="3139" y="313"/>
                    <a:pt x="3121" y="241"/>
                  </a:cubicBezTo>
                  <a:lnTo>
                    <a:pt x="3082" y="241"/>
                  </a:lnTo>
                  <a:cubicBezTo>
                    <a:pt x="3022" y="120"/>
                    <a:pt x="2909" y="63"/>
                    <a:pt x="2793" y="63"/>
                  </a:cubicBezTo>
                  <a:cubicBezTo>
                    <a:pt x="2687" y="63"/>
                    <a:pt x="2578" y="111"/>
                    <a:pt x="2504" y="203"/>
                  </a:cubicBezTo>
                  <a:cubicBezTo>
                    <a:pt x="2312" y="472"/>
                    <a:pt x="2235" y="819"/>
                    <a:pt x="2196" y="1127"/>
                  </a:cubicBezTo>
                  <a:cubicBezTo>
                    <a:pt x="2158" y="1359"/>
                    <a:pt x="2196" y="1628"/>
                    <a:pt x="2273" y="1859"/>
                  </a:cubicBezTo>
                  <a:cubicBezTo>
                    <a:pt x="1926" y="1667"/>
                    <a:pt x="1541" y="1628"/>
                    <a:pt x="1194" y="1628"/>
                  </a:cubicBezTo>
                  <a:cubicBezTo>
                    <a:pt x="886" y="1667"/>
                    <a:pt x="539" y="1782"/>
                    <a:pt x="270" y="1975"/>
                  </a:cubicBezTo>
                  <a:cubicBezTo>
                    <a:pt x="77" y="2091"/>
                    <a:pt x="77" y="2437"/>
                    <a:pt x="308" y="2553"/>
                  </a:cubicBezTo>
                  <a:cubicBezTo>
                    <a:pt x="462" y="2630"/>
                    <a:pt x="424" y="2823"/>
                    <a:pt x="308" y="2900"/>
                  </a:cubicBezTo>
                  <a:lnTo>
                    <a:pt x="270" y="2900"/>
                  </a:lnTo>
                  <a:cubicBezTo>
                    <a:pt x="0" y="3015"/>
                    <a:pt x="0" y="3400"/>
                    <a:pt x="270" y="3555"/>
                  </a:cubicBezTo>
                  <a:cubicBezTo>
                    <a:pt x="694" y="3747"/>
                    <a:pt x="1194" y="3863"/>
                    <a:pt x="1657" y="3863"/>
                  </a:cubicBezTo>
                  <a:cubicBezTo>
                    <a:pt x="1618" y="3940"/>
                    <a:pt x="1541" y="4017"/>
                    <a:pt x="1503" y="4094"/>
                  </a:cubicBezTo>
                  <a:cubicBezTo>
                    <a:pt x="1387" y="4402"/>
                    <a:pt x="1349" y="4710"/>
                    <a:pt x="1349" y="5057"/>
                  </a:cubicBezTo>
                  <a:cubicBezTo>
                    <a:pt x="1378" y="5234"/>
                    <a:pt x="1543" y="5366"/>
                    <a:pt x="1723" y="5366"/>
                  </a:cubicBezTo>
                  <a:cubicBezTo>
                    <a:pt x="1778" y="5366"/>
                    <a:pt x="1834" y="5354"/>
                    <a:pt x="1888" y="5327"/>
                  </a:cubicBezTo>
                  <a:cubicBezTo>
                    <a:pt x="1919" y="5306"/>
                    <a:pt x="1953" y="5297"/>
                    <a:pt x="1985" y="5297"/>
                  </a:cubicBezTo>
                  <a:cubicBezTo>
                    <a:pt x="2075" y="5297"/>
                    <a:pt x="2158" y="5368"/>
                    <a:pt x="2158" y="5481"/>
                  </a:cubicBezTo>
                  <a:lnTo>
                    <a:pt x="2158" y="5519"/>
                  </a:lnTo>
                  <a:cubicBezTo>
                    <a:pt x="2158" y="5753"/>
                    <a:pt x="2335" y="5920"/>
                    <a:pt x="2521" y="5920"/>
                  </a:cubicBezTo>
                  <a:cubicBezTo>
                    <a:pt x="2581" y="5920"/>
                    <a:pt x="2641" y="5903"/>
                    <a:pt x="2697" y="5866"/>
                  </a:cubicBezTo>
                  <a:cubicBezTo>
                    <a:pt x="3044" y="5635"/>
                    <a:pt x="3313" y="5327"/>
                    <a:pt x="3545" y="4980"/>
                  </a:cubicBezTo>
                  <a:cubicBezTo>
                    <a:pt x="3853" y="5327"/>
                    <a:pt x="4200" y="5596"/>
                    <a:pt x="4623" y="5789"/>
                  </a:cubicBezTo>
                  <a:cubicBezTo>
                    <a:pt x="4659" y="5799"/>
                    <a:pt x="4696" y="5804"/>
                    <a:pt x="4732" y="5804"/>
                  </a:cubicBezTo>
                  <a:cubicBezTo>
                    <a:pt x="4968" y="5804"/>
                    <a:pt x="5191" y="5599"/>
                    <a:pt x="5124" y="5365"/>
                  </a:cubicBezTo>
                  <a:lnTo>
                    <a:pt x="5086" y="5288"/>
                  </a:lnTo>
                  <a:cubicBezTo>
                    <a:pt x="5054" y="5194"/>
                    <a:pt x="5150" y="5075"/>
                    <a:pt x="5249" y="5075"/>
                  </a:cubicBezTo>
                  <a:cubicBezTo>
                    <a:pt x="5272" y="5075"/>
                    <a:pt x="5295" y="5081"/>
                    <a:pt x="5317" y="5096"/>
                  </a:cubicBezTo>
                  <a:lnTo>
                    <a:pt x="5355" y="5096"/>
                  </a:lnTo>
                  <a:cubicBezTo>
                    <a:pt x="5386" y="5106"/>
                    <a:pt x="5417" y="5111"/>
                    <a:pt x="5448" y="5111"/>
                  </a:cubicBezTo>
                  <a:cubicBezTo>
                    <a:pt x="5644" y="5111"/>
                    <a:pt x="5812" y="4911"/>
                    <a:pt x="5779" y="4710"/>
                  </a:cubicBezTo>
                  <a:cubicBezTo>
                    <a:pt x="5741" y="4402"/>
                    <a:pt x="5625" y="4094"/>
                    <a:pt x="5432" y="3824"/>
                  </a:cubicBezTo>
                  <a:cubicBezTo>
                    <a:pt x="5394" y="3747"/>
                    <a:pt x="5317" y="3709"/>
                    <a:pt x="5278" y="3632"/>
                  </a:cubicBezTo>
                  <a:cubicBezTo>
                    <a:pt x="5664" y="3593"/>
                    <a:pt x="6049" y="3516"/>
                    <a:pt x="6396" y="3323"/>
                  </a:cubicBezTo>
                  <a:cubicBezTo>
                    <a:pt x="6627" y="3208"/>
                    <a:pt x="6627" y="2823"/>
                    <a:pt x="6396" y="2707"/>
                  </a:cubicBezTo>
                  <a:lnTo>
                    <a:pt x="6318" y="2668"/>
                  </a:lnTo>
                  <a:cubicBezTo>
                    <a:pt x="6203" y="2630"/>
                    <a:pt x="6203" y="2437"/>
                    <a:pt x="6318" y="2360"/>
                  </a:cubicBezTo>
                  <a:cubicBezTo>
                    <a:pt x="6550" y="2206"/>
                    <a:pt x="6550" y="1898"/>
                    <a:pt x="6357" y="1744"/>
                  </a:cubicBezTo>
                  <a:cubicBezTo>
                    <a:pt x="6087" y="1590"/>
                    <a:pt x="5779" y="1474"/>
                    <a:pt x="5432" y="1436"/>
                  </a:cubicBezTo>
                  <a:cubicBezTo>
                    <a:pt x="5373" y="1429"/>
                    <a:pt x="5312" y="1426"/>
                    <a:pt x="5251" y="1426"/>
                  </a:cubicBezTo>
                  <a:cubicBezTo>
                    <a:pt x="4956" y="1426"/>
                    <a:pt x="4647" y="1501"/>
                    <a:pt x="4392" y="1628"/>
                  </a:cubicBezTo>
                  <a:cubicBezTo>
                    <a:pt x="4392" y="1127"/>
                    <a:pt x="4315" y="627"/>
                    <a:pt x="4084" y="203"/>
                  </a:cubicBezTo>
                  <a:cubicBezTo>
                    <a:pt x="4026" y="68"/>
                    <a:pt x="3901" y="1"/>
                    <a:pt x="3776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10895725" y="1692975"/>
              <a:ext cx="165675" cy="152200"/>
            </a:xfrm>
            <a:custGeom>
              <a:avLst/>
              <a:gdLst/>
              <a:ahLst/>
              <a:cxnLst/>
              <a:rect l="l" t="t" r="r" b="b"/>
              <a:pathLst>
                <a:path w="6627" h="6088" fill="none" extrusionOk="0">
                  <a:moveTo>
                    <a:pt x="6396" y="2774"/>
                  </a:moveTo>
                  <a:lnTo>
                    <a:pt x="6318" y="2735"/>
                  </a:lnTo>
                  <a:cubicBezTo>
                    <a:pt x="6203" y="2697"/>
                    <a:pt x="6203" y="2504"/>
                    <a:pt x="6318" y="2427"/>
                  </a:cubicBezTo>
                  <a:cubicBezTo>
                    <a:pt x="6318" y="2427"/>
                    <a:pt x="6318" y="2427"/>
                    <a:pt x="6318" y="2427"/>
                  </a:cubicBezTo>
                  <a:cubicBezTo>
                    <a:pt x="6550" y="2273"/>
                    <a:pt x="6550" y="1965"/>
                    <a:pt x="6357" y="1811"/>
                  </a:cubicBezTo>
                  <a:cubicBezTo>
                    <a:pt x="6087" y="1657"/>
                    <a:pt x="5779" y="1541"/>
                    <a:pt x="5432" y="1503"/>
                  </a:cubicBezTo>
                  <a:cubicBezTo>
                    <a:pt x="5086" y="1464"/>
                    <a:pt x="4700" y="1541"/>
                    <a:pt x="4392" y="1695"/>
                  </a:cubicBezTo>
                  <a:cubicBezTo>
                    <a:pt x="4392" y="1194"/>
                    <a:pt x="4315" y="694"/>
                    <a:pt x="4084" y="270"/>
                  </a:cubicBezTo>
                  <a:cubicBezTo>
                    <a:pt x="3968" y="0"/>
                    <a:pt x="3583" y="0"/>
                    <a:pt x="3468" y="270"/>
                  </a:cubicBezTo>
                  <a:lnTo>
                    <a:pt x="3429" y="308"/>
                  </a:lnTo>
                  <a:cubicBezTo>
                    <a:pt x="3352" y="424"/>
                    <a:pt x="3159" y="462"/>
                    <a:pt x="3121" y="308"/>
                  </a:cubicBezTo>
                  <a:cubicBezTo>
                    <a:pt x="3121" y="308"/>
                    <a:pt x="3082" y="308"/>
                    <a:pt x="3082" y="308"/>
                  </a:cubicBezTo>
                  <a:cubicBezTo>
                    <a:pt x="2967" y="77"/>
                    <a:pt x="2658" y="77"/>
                    <a:pt x="2504" y="270"/>
                  </a:cubicBezTo>
                  <a:cubicBezTo>
                    <a:pt x="2312" y="539"/>
                    <a:pt x="2235" y="886"/>
                    <a:pt x="2196" y="1194"/>
                  </a:cubicBezTo>
                  <a:cubicBezTo>
                    <a:pt x="2158" y="1426"/>
                    <a:pt x="2196" y="1695"/>
                    <a:pt x="2273" y="1926"/>
                  </a:cubicBezTo>
                  <a:cubicBezTo>
                    <a:pt x="1926" y="1734"/>
                    <a:pt x="1541" y="1695"/>
                    <a:pt x="1194" y="1695"/>
                  </a:cubicBezTo>
                  <a:cubicBezTo>
                    <a:pt x="886" y="1734"/>
                    <a:pt x="539" y="1849"/>
                    <a:pt x="270" y="2042"/>
                  </a:cubicBezTo>
                  <a:cubicBezTo>
                    <a:pt x="77" y="2158"/>
                    <a:pt x="77" y="2504"/>
                    <a:pt x="308" y="2620"/>
                  </a:cubicBezTo>
                  <a:lnTo>
                    <a:pt x="308" y="2620"/>
                  </a:lnTo>
                  <a:cubicBezTo>
                    <a:pt x="462" y="2697"/>
                    <a:pt x="424" y="2890"/>
                    <a:pt x="308" y="2967"/>
                  </a:cubicBezTo>
                  <a:lnTo>
                    <a:pt x="270" y="2967"/>
                  </a:lnTo>
                  <a:cubicBezTo>
                    <a:pt x="0" y="3082"/>
                    <a:pt x="0" y="3467"/>
                    <a:pt x="270" y="3622"/>
                  </a:cubicBezTo>
                  <a:cubicBezTo>
                    <a:pt x="694" y="3814"/>
                    <a:pt x="1194" y="3930"/>
                    <a:pt x="1657" y="3930"/>
                  </a:cubicBezTo>
                  <a:cubicBezTo>
                    <a:pt x="1618" y="4007"/>
                    <a:pt x="1541" y="4084"/>
                    <a:pt x="1503" y="4161"/>
                  </a:cubicBezTo>
                  <a:cubicBezTo>
                    <a:pt x="1387" y="4469"/>
                    <a:pt x="1349" y="4777"/>
                    <a:pt x="1349" y="5124"/>
                  </a:cubicBezTo>
                  <a:cubicBezTo>
                    <a:pt x="1387" y="5355"/>
                    <a:pt x="1657" y="5509"/>
                    <a:pt x="1888" y="5394"/>
                  </a:cubicBezTo>
                  <a:cubicBezTo>
                    <a:pt x="1888" y="5394"/>
                    <a:pt x="1888" y="5394"/>
                    <a:pt x="1888" y="5394"/>
                  </a:cubicBezTo>
                  <a:cubicBezTo>
                    <a:pt x="2003" y="5317"/>
                    <a:pt x="2158" y="5394"/>
                    <a:pt x="2158" y="5548"/>
                  </a:cubicBezTo>
                  <a:lnTo>
                    <a:pt x="2158" y="5586"/>
                  </a:lnTo>
                  <a:cubicBezTo>
                    <a:pt x="2158" y="5895"/>
                    <a:pt x="2466" y="6087"/>
                    <a:pt x="2697" y="5933"/>
                  </a:cubicBezTo>
                  <a:cubicBezTo>
                    <a:pt x="3044" y="5702"/>
                    <a:pt x="3313" y="5394"/>
                    <a:pt x="3545" y="5047"/>
                  </a:cubicBezTo>
                  <a:cubicBezTo>
                    <a:pt x="3853" y="5394"/>
                    <a:pt x="4200" y="5663"/>
                    <a:pt x="4623" y="5856"/>
                  </a:cubicBezTo>
                  <a:cubicBezTo>
                    <a:pt x="4893" y="5933"/>
                    <a:pt x="5201" y="5702"/>
                    <a:pt x="5124" y="5432"/>
                  </a:cubicBezTo>
                  <a:lnTo>
                    <a:pt x="5086" y="5355"/>
                  </a:lnTo>
                  <a:cubicBezTo>
                    <a:pt x="5047" y="5240"/>
                    <a:pt x="5201" y="5086"/>
                    <a:pt x="5317" y="5163"/>
                  </a:cubicBezTo>
                  <a:cubicBezTo>
                    <a:pt x="5355" y="5163"/>
                    <a:pt x="5355" y="5163"/>
                    <a:pt x="5355" y="5163"/>
                  </a:cubicBezTo>
                  <a:cubicBezTo>
                    <a:pt x="5586" y="5240"/>
                    <a:pt x="5818" y="5009"/>
                    <a:pt x="5779" y="4777"/>
                  </a:cubicBezTo>
                  <a:cubicBezTo>
                    <a:pt x="5741" y="4469"/>
                    <a:pt x="5625" y="4161"/>
                    <a:pt x="5432" y="3891"/>
                  </a:cubicBezTo>
                  <a:cubicBezTo>
                    <a:pt x="5394" y="3814"/>
                    <a:pt x="5317" y="3776"/>
                    <a:pt x="5278" y="3699"/>
                  </a:cubicBezTo>
                  <a:cubicBezTo>
                    <a:pt x="5664" y="3660"/>
                    <a:pt x="6049" y="3583"/>
                    <a:pt x="6396" y="3390"/>
                  </a:cubicBezTo>
                  <a:cubicBezTo>
                    <a:pt x="6627" y="3275"/>
                    <a:pt x="6627" y="2890"/>
                    <a:pt x="6396" y="277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9"/>
            <p:cNvSpPr/>
            <p:nvPr/>
          </p:nvSpPr>
          <p:spPr>
            <a:xfrm>
              <a:off x="10975650" y="1749800"/>
              <a:ext cx="11600" cy="11575"/>
            </a:xfrm>
            <a:custGeom>
              <a:avLst/>
              <a:gdLst/>
              <a:ahLst/>
              <a:cxnLst/>
              <a:rect l="l" t="t" r="r" b="b"/>
              <a:pathLst>
                <a:path w="464" h="463" extrusionOk="0">
                  <a:moveTo>
                    <a:pt x="155" y="0"/>
                  </a:moveTo>
                  <a:cubicBezTo>
                    <a:pt x="155" y="0"/>
                    <a:pt x="116" y="39"/>
                    <a:pt x="116" y="39"/>
                  </a:cubicBezTo>
                  <a:cubicBezTo>
                    <a:pt x="78" y="39"/>
                    <a:pt x="78" y="77"/>
                    <a:pt x="78" y="77"/>
                  </a:cubicBezTo>
                  <a:cubicBezTo>
                    <a:pt x="39" y="77"/>
                    <a:pt x="39" y="116"/>
                    <a:pt x="39" y="116"/>
                  </a:cubicBezTo>
                  <a:cubicBezTo>
                    <a:pt x="1" y="154"/>
                    <a:pt x="1" y="154"/>
                    <a:pt x="1" y="193"/>
                  </a:cubicBezTo>
                  <a:cubicBezTo>
                    <a:pt x="1" y="193"/>
                    <a:pt x="1" y="231"/>
                    <a:pt x="1" y="231"/>
                  </a:cubicBezTo>
                  <a:cubicBezTo>
                    <a:pt x="1" y="270"/>
                    <a:pt x="1" y="270"/>
                    <a:pt x="1" y="308"/>
                  </a:cubicBezTo>
                  <a:cubicBezTo>
                    <a:pt x="1" y="308"/>
                    <a:pt x="1" y="308"/>
                    <a:pt x="39" y="347"/>
                  </a:cubicBezTo>
                  <a:cubicBezTo>
                    <a:pt x="39" y="347"/>
                    <a:pt x="39" y="385"/>
                    <a:pt x="39" y="385"/>
                  </a:cubicBezTo>
                  <a:cubicBezTo>
                    <a:pt x="78" y="385"/>
                    <a:pt x="78" y="424"/>
                    <a:pt x="116" y="424"/>
                  </a:cubicBezTo>
                  <a:cubicBezTo>
                    <a:pt x="116" y="424"/>
                    <a:pt x="155" y="424"/>
                    <a:pt x="155" y="462"/>
                  </a:cubicBezTo>
                  <a:lnTo>
                    <a:pt x="309" y="462"/>
                  </a:lnTo>
                  <a:cubicBezTo>
                    <a:pt x="309" y="424"/>
                    <a:pt x="309" y="424"/>
                    <a:pt x="348" y="424"/>
                  </a:cubicBezTo>
                  <a:cubicBezTo>
                    <a:pt x="348" y="424"/>
                    <a:pt x="348" y="424"/>
                    <a:pt x="386" y="385"/>
                  </a:cubicBezTo>
                  <a:cubicBezTo>
                    <a:pt x="386" y="385"/>
                    <a:pt x="425" y="347"/>
                    <a:pt x="425" y="347"/>
                  </a:cubicBezTo>
                  <a:cubicBezTo>
                    <a:pt x="425" y="308"/>
                    <a:pt x="425" y="308"/>
                    <a:pt x="425" y="270"/>
                  </a:cubicBezTo>
                  <a:cubicBezTo>
                    <a:pt x="463" y="270"/>
                    <a:pt x="463" y="231"/>
                    <a:pt x="463" y="231"/>
                  </a:cubicBezTo>
                  <a:cubicBezTo>
                    <a:pt x="463" y="193"/>
                    <a:pt x="463" y="193"/>
                    <a:pt x="425" y="154"/>
                  </a:cubicBezTo>
                  <a:cubicBezTo>
                    <a:pt x="425" y="116"/>
                    <a:pt x="425" y="116"/>
                    <a:pt x="386" y="77"/>
                  </a:cubicBezTo>
                  <a:cubicBezTo>
                    <a:pt x="386" y="77"/>
                    <a:pt x="386" y="39"/>
                    <a:pt x="348" y="39"/>
                  </a:cubicBezTo>
                  <a:lnTo>
                    <a:pt x="309" y="39"/>
                  </a:lnTo>
                  <a:cubicBezTo>
                    <a:pt x="271" y="0"/>
                    <a:pt x="271" y="0"/>
                    <a:pt x="23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9"/>
            <p:cNvSpPr/>
            <p:nvPr/>
          </p:nvSpPr>
          <p:spPr>
            <a:xfrm>
              <a:off x="10959275" y="1763275"/>
              <a:ext cx="11600" cy="10625"/>
            </a:xfrm>
            <a:custGeom>
              <a:avLst/>
              <a:gdLst/>
              <a:ahLst/>
              <a:cxnLst/>
              <a:rect l="l" t="t" r="r" b="b"/>
              <a:pathLst>
                <a:path w="464" h="425" extrusionOk="0">
                  <a:moveTo>
                    <a:pt x="116" y="1"/>
                  </a:moveTo>
                  <a:cubicBezTo>
                    <a:pt x="78" y="39"/>
                    <a:pt x="78" y="39"/>
                    <a:pt x="39" y="39"/>
                  </a:cubicBezTo>
                  <a:cubicBezTo>
                    <a:pt x="39" y="78"/>
                    <a:pt x="39" y="78"/>
                    <a:pt x="39" y="116"/>
                  </a:cubicBezTo>
                  <a:cubicBezTo>
                    <a:pt x="1" y="116"/>
                    <a:pt x="1" y="155"/>
                    <a:pt x="1" y="155"/>
                  </a:cubicBezTo>
                  <a:cubicBezTo>
                    <a:pt x="1" y="193"/>
                    <a:pt x="1" y="193"/>
                    <a:pt x="1" y="232"/>
                  </a:cubicBezTo>
                  <a:cubicBezTo>
                    <a:pt x="1" y="232"/>
                    <a:pt x="1" y="270"/>
                    <a:pt x="1" y="270"/>
                  </a:cubicBezTo>
                  <a:cubicBezTo>
                    <a:pt x="1" y="270"/>
                    <a:pt x="1" y="309"/>
                    <a:pt x="1" y="309"/>
                  </a:cubicBezTo>
                  <a:cubicBezTo>
                    <a:pt x="39" y="309"/>
                    <a:pt x="39" y="347"/>
                    <a:pt x="39" y="347"/>
                  </a:cubicBezTo>
                  <a:cubicBezTo>
                    <a:pt x="78" y="386"/>
                    <a:pt x="78" y="386"/>
                    <a:pt x="116" y="386"/>
                  </a:cubicBezTo>
                  <a:cubicBezTo>
                    <a:pt x="116" y="424"/>
                    <a:pt x="155" y="424"/>
                    <a:pt x="155" y="424"/>
                  </a:cubicBezTo>
                  <a:lnTo>
                    <a:pt x="309" y="424"/>
                  </a:lnTo>
                  <a:cubicBezTo>
                    <a:pt x="309" y="424"/>
                    <a:pt x="309" y="424"/>
                    <a:pt x="348" y="386"/>
                  </a:cubicBezTo>
                  <a:lnTo>
                    <a:pt x="386" y="386"/>
                  </a:lnTo>
                  <a:cubicBezTo>
                    <a:pt x="386" y="386"/>
                    <a:pt x="386" y="386"/>
                    <a:pt x="386" y="347"/>
                  </a:cubicBezTo>
                  <a:cubicBezTo>
                    <a:pt x="386" y="347"/>
                    <a:pt x="425" y="347"/>
                    <a:pt x="425" y="309"/>
                  </a:cubicBezTo>
                  <a:cubicBezTo>
                    <a:pt x="425" y="309"/>
                    <a:pt x="425" y="270"/>
                    <a:pt x="425" y="270"/>
                  </a:cubicBezTo>
                  <a:cubicBezTo>
                    <a:pt x="463" y="232"/>
                    <a:pt x="463" y="232"/>
                    <a:pt x="463" y="193"/>
                  </a:cubicBezTo>
                  <a:cubicBezTo>
                    <a:pt x="463" y="193"/>
                    <a:pt x="463" y="155"/>
                    <a:pt x="425" y="155"/>
                  </a:cubicBezTo>
                  <a:cubicBezTo>
                    <a:pt x="425" y="116"/>
                    <a:pt x="425" y="78"/>
                    <a:pt x="386" y="78"/>
                  </a:cubicBezTo>
                  <a:cubicBezTo>
                    <a:pt x="386" y="39"/>
                    <a:pt x="386" y="39"/>
                    <a:pt x="348" y="39"/>
                  </a:cubicBezTo>
                  <a:cubicBezTo>
                    <a:pt x="348" y="1"/>
                    <a:pt x="309" y="1"/>
                    <a:pt x="30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10967000" y="1779650"/>
              <a:ext cx="11575" cy="11575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93" y="0"/>
                  </a:moveTo>
                  <a:cubicBezTo>
                    <a:pt x="154" y="0"/>
                    <a:pt x="154" y="0"/>
                    <a:pt x="116" y="39"/>
                  </a:cubicBezTo>
                  <a:cubicBezTo>
                    <a:pt x="116" y="39"/>
                    <a:pt x="77" y="39"/>
                    <a:pt x="77" y="78"/>
                  </a:cubicBezTo>
                  <a:cubicBezTo>
                    <a:pt x="77" y="78"/>
                    <a:pt x="39" y="116"/>
                    <a:pt x="39" y="116"/>
                  </a:cubicBezTo>
                  <a:cubicBezTo>
                    <a:pt x="39" y="116"/>
                    <a:pt x="39" y="155"/>
                    <a:pt x="0" y="155"/>
                  </a:cubicBezTo>
                  <a:cubicBezTo>
                    <a:pt x="0" y="193"/>
                    <a:pt x="0" y="232"/>
                    <a:pt x="0" y="232"/>
                  </a:cubicBezTo>
                  <a:cubicBezTo>
                    <a:pt x="0" y="232"/>
                    <a:pt x="0" y="270"/>
                    <a:pt x="39" y="270"/>
                  </a:cubicBezTo>
                  <a:cubicBezTo>
                    <a:pt x="39" y="309"/>
                    <a:pt x="39" y="309"/>
                    <a:pt x="39" y="309"/>
                  </a:cubicBezTo>
                  <a:cubicBezTo>
                    <a:pt x="39" y="347"/>
                    <a:pt x="39" y="347"/>
                    <a:pt x="77" y="386"/>
                  </a:cubicBezTo>
                  <a:cubicBezTo>
                    <a:pt x="77" y="386"/>
                    <a:pt x="116" y="386"/>
                    <a:pt x="116" y="424"/>
                  </a:cubicBezTo>
                  <a:lnTo>
                    <a:pt x="193" y="424"/>
                  </a:lnTo>
                  <a:cubicBezTo>
                    <a:pt x="193" y="424"/>
                    <a:pt x="231" y="463"/>
                    <a:pt x="231" y="463"/>
                  </a:cubicBezTo>
                  <a:cubicBezTo>
                    <a:pt x="270" y="463"/>
                    <a:pt x="270" y="463"/>
                    <a:pt x="308" y="424"/>
                  </a:cubicBezTo>
                  <a:lnTo>
                    <a:pt x="347" y="424"/>
                  </a:lnTo>
                  <a:cubicBezTo>
                    <a:pt x="347" y="424"/>
                    <a:pt x="385" y="386"/>
                    <a:pt x="385" y="386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62" y="309"/>
                    <a:pt x="462" y="309"/>
                    <a:pt x="462" y="270"/>
                  </a:cubicBezTo>
                  <a:cubicBezTo>
                    <a:pt x="462" y="270"/>
                    <a:pt x="462" y="232"/>
                    <a:pt x="462" y="193"/>
                  </a:cubicBezTo>
                  <a:cubicBezTo>
                    <a:pt x="462" y="193"/>
                    <a:pt x="462" y="155"/>
                    <a:pt x="462" y="155"/>
                  </a:cubicBezTo>
                  <a:cubicBezTo>
                    <a:pt x="462" y="116"/>
                    <a:pt x="424" y="116"/>
                    <a:pt x="424" y="78"/>
                  </a:cubicBezTo>
                  <a:cubicBezTo>
                    <a:pt x="385" y="78"/>
                    <a:pt x="385" y="39"/>
                    <a:pt x="385" y="39"/>
                  </a:cubicBezTo>
                  <a:cubicBezTo>
                    <a:pt x="347" y="39"/>
                    <a:pt x="347" y="0"/>
                    <a:pt x="30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10987225" y="1779650"/>
              <a:ext cx="10600" cy="11575"/>
            </a:xfrm>
            <a:custGeom>
              <a:avLst/>
              <a:gdLst/>
              <a:ahLst/>
              <a:cxnLst/>
              <a:rect l="l" t="t" r="r" b="b"/>
              <a:pathLst>
                <a:path w="424" h="463" extrusionOk="0">
                  <a:moveTo>
                    <a:pt x="154" y="0"/>
                  </a:moveTo>
                  <a:cubicBezTo>
                    <a:pt x="116" y="0"/>
                    <a:pt x="116" y="0"/>
                    <a:pt x="77" y="39"/>
                  </a:cubicBezTo>
                  <a:cubicBezTo>
                    <a:pt x="77" y="39"/>
                    <a:pt x="77" y="39"/>
                    <a:pt x="39" y="78"/>
                  </a:cubicBezTo>
                  <a:cubicBezTo>
                    <a:pt x="39" y="78"/>
                    <a:pt x="39" y="116"/>
                    <a:pt x="0" y="116"/>
                  </a:cubicBezTo>
                  <a:cubicBezTo>
                    <a:pt x="0" y="116"/>
                    <a:pt x="0" y="155"/>
                    <a:pt x="0" y="193"/>
                  </a:cubicBezTo>
                  <a:cubicBezTo>
                    <a:pt x="0" y="193"/>
                    <a:pt x="0" y="232"/>
                    <a:pt x="0" y="232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47"/>
                    <a:pt x="39" y="347"/>
                    <a:pt x="39" y="386"/>
                  </a:cubicBezTo>
                  <a:cubicBezTo>
                    <a:pt x="39" y="386"/>
                    <a:pt x="77" y="386"/>
                    <a:pt x="77" y="424"/>
                  </a:cubicBezTo>
                  <a:lnTo>
                    <a:pt x="154" y="424"/>
                  </a:lnTo>
                  <a:cubicBezTo>
                    <a:pt x="154" y="463"/>
                    <a:pt x="193" y="463"/>
                    <a:pt x="193" y="463"/>
                  </a:cubicBezTo>
                  <a:cubicBezTo>
                    <a:pt x="231" y="463"/>
                    <a:pt x="231" y="463"/>
                    <a:pt x="270" y="424"/>
                  </a:cubicBezTo>
                  <a:lnTo>
                    <a:pt x="308" y="424"/>
                  </a:lnTo>
                  <a:cubicBezTo>
                    <a:pt x="347" y="424"/>
                    <a:pt x="347" y="386"/>
                    <a:pt x="347" y="386"/>
                  </a:cubicBezTo>
                  <a:lnTo>
                    <a:pt x="385" y="386"/>
                  </a:lnTo>
                  <a:cubicBezTo>
                    <a:pt x="385" y="347"/>
                    <a:pt x="385" y="347"/>
                    <a:pt x="424" y="347"/>
                  </a:cubicBezTo>
                  <a:cubicBezTo>
                    <a:pt x="424" y="309"/>
                    <a:pt x="424" y="309"/>
                    <a:pt x="424" y="270"/>
                  </a:cubicBezTo>
                  <a:cubicBezTo>
                    <a:pt x="424" y="270"/>
                    <a:pt x="424" y="232"/>
                    <a:pt x="424" y="232"/>
                  </a:cubicBezTo>
                  <a:cubicBezTo>
                    <a:pt x="424" y="193"/>
                    <a:pt x="424" y="155"/>
                    <a:pt x="424" y="155"/>
                  </a:cubicBezTo>
                  <a:cubicBezTo>
                    <a:pt x="424" y="116"/>
                    <a:pt x="385" y="116"/>
                    <a:pt x="385" y="78"/>
                  </a:cubicBezTo>
                  <a:cubicBezTo>
                    <a:pt x="385" y="78"/>
                    <a:pt x="347" y="39"/>
                    <a:pt x="347" y="39"/>
                  </a:cubicBezTo>
                  <a:cubicBezTo>
                    <a:pt x="308" y="39"/>
                    <a:pt x="308" y="0"/>
                    <a:pt x="270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10992025" y="1763275"/>
              <a:ext cx="11600" cy="10625"/>
            </a:xfrm>
            <a:custGeom>
              <a:avLst/>
              <a:gdLst/>
              <a:ahLst/>
              <a:cxnLst/>
              <a:rect l="l" t="t" r="r" b="b"/>
              <a:pathLst>
                <a:path w="464" h="425" extrusionOk="0">
                  <a:moveTo>
                    <a:pt x="116" y="1"/>
                  </a:moveTo>
                  <a:cubicBezTo>
                    <a:pt x="116" y="39"/>
                    <a:pt x="78" y="39"/>
                    <a:pt x="78" y="39"/>
                  </a:cubicBezTo>
                  <a:cubicBezTo>
                    <a:pt x="78" y="78"/>
                    <a:pt x="39" y="78"/>
                    <a:pt x="39" y="116"/>
                  </a:cubicBezTo>
                  <a:cubicBezTo>
                    <a:pt x="39" y="116"/>
                    <a:pt x="39" y="155"/>
                    <a:pt x="39" y="155"/>
                  </a:cubicBezTo>
                  <a:cubicBezTo>
                    <a:pt x="39" y="193"/>
                    <a:pt x="1" y="193"/>
                    <a:pt x="39" y="232"/>
                  </a:cubicBezTo>
                  <a:cubicBezTo>
                    <a:pt x="39" y="232"/>
                    <a:pt x="39" y="270"/>
                    <a:pt x="39" y="270"/>
                  </a:cubicBezTo>
                  <a:cubicBezTo>
                    <a:pt x="39" y="270"/>
                    <a:pt x="39" y="309"/>
                    <a:pt x="39" y="309"/>
                  </a:cubicBezTo>
                  <a:cubicBezTo>
                    <a:pt x="39" y="347"/>
                    <a:pt x="78" y="347"/>
                    <a:pt x="78" y="347"/>
                  </a:cubicBezTo>
                  <a:cubicBezTo>
                    <a:pt x="78" y="386"/>
                    <a:pt x="116" y="386"/>
                    <a:pt x="116" y="386"/>
                  </a:cubicBezTo>
                  <a:cubicBezTo>
                    <a:pt x="155" y="424"/>
                    <a:pt x="155" y="424"/>
                    <a:pt x="193" y="424"/>
                  </a:cubicBezTo>
                  <a:lnTo>
                    <a:pt x="348" y="424"/>
                  </a:lnTo>
                  <a:cubicBezTo>
                    <a:pt x="386" y="386"/>
                    <a:pt x="386" y="386"/>
                    <a:pt x="386" y="386"/>
                  </a:cubicBezTo>
                  <a:lnTo>
                    <a:pt x="425" y="386"/>
                  </a:lnTo>
                  <a:cubicBezTo>
                    <a:pt x="425" y="347"/>
                    <a:pt x="425" y="347"/>
                    <a:pt x="425" y="309"/>
                  </a:cubicBezTo>
                  <a:cubicBezTo>
                    <a:pt x="463" y="309"/>
                    <a:pt x="463" y="270"/>
                    <a:pt x="463" y="270"/>
                  </a:cubicBezTo>
                  <a:cubicBezTo>
                    <a:pt x="463" y="232"/>
                    <a:pt x="463" y="232"/>
                    <a:pt x="463" y="193"/>
                  </a:cubicBezTo>
                  <a:cubicBezTo>
                    <a:pt x="463" y="193"/>
                    <a:pt x="463" y="155"/>
                    <a:pt x="463" y="155"/>
                  </a:cubicBezTo>
                  <a:cubicBezTo>
                    <a:pt x="463" y="116"/>
                    <a:pt x="425" y="78"/>
                    <a:pt x="425" y="78"/>
                  </a:cubicBezTo>
                  <a:cubicBezTo>
                    <a:pt x="425" y="39"/>
                    <a:pt x="386" y="39"/>
                    <a:pt x="386" y="39"/>
                  </a:cubicBezTo>
                  <a:cubicBezTo>
                    <a:pt x="348" y="1"/>
                    <a:pt x="348" y="1"/>
                    <a:pt x="30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" name="Google Shape;1280;p19"/>
          <p:cNvGrpSpPr/>
          <p:nvPr/>
        </p:nvGrpSpPr>
        <p:grpSpPr>
          <a:xfrm>
            <a:off x="2929275" y="4763650"/>
            <a:ext cx="335200" cy="306300"/>
            <a:chOff x="11451450" y="1133375"/>
            <a:chExt cx="335200" cy="306300"/>
          </a:xfrm>
        </p:grpSpPr>
        <p:sp>
          <p:nvSpPr>
            <p:cNvPr id="1281" name="Google Shape;1281;p19"/>
            <p:cNvSpPr/>
            <p:nvPr/>
          </p:nvSpPr>
          <p:spPr>
            <a:xfrm>
              <a:off x="11451450" y="1136750"/>
              <a:ext cx="335200" cy="298075"/>
            </a:xfrm>
            <a:custGeom>
              <a:avLst/>
              <a:gdLst/>
              <a:ahLst/>
              <a:cxnLst/>
              <a:rect l="l" t="t" r="r" b="b"/>
              <a:pathLst>
                <a:path w="13408" h="11923" extrusionOk="0">
                  <a:moveTo>
                    <a:pt x="7610" y="0"/>
                  </a:moveTo>
                  <a:cubicBezTo>
                    <a:pt x="7359" y="0"/>
                    <a:pt x="7109" y="135"/>
                    <a:pt x="6974" y="405"/>
                  </a:cubicBezTo>
                  <a:lnTo>
                    <a:pt x="6936" y="482"/>
                  </a:lnTo>
                  <a:cubicBezTo>
                    <a:pt x="6856" y="622"/>
                    <a:pt x="6713" y="689"/>
                    <a:pt x="6579" y="689"/>
                  </a:cubicBezTo>
                  <a:cubicBezTo>
                    <a:pt x="6454" y="689"/>
                    <a:pt x="6336" y="631"/>
                    <a:pt x="6281" y="520"/>
                  </a:cubicBezTo>
                  <a:lnTo>
                    <a:pt x="6242" y="482"/>
                  </a:lnTo>
                  <a:cubicBezTo>
                    <a:pt x="6121" y="260"/>
                    <a:pt x="5885" y="144"/>
                    <a:pt x="5642" y="144"/>
                  </a:cubicBezTo>
                  <a:cubicBezTo>
                    <a:pt x="5421" y="144"/>
                    <a:pt x="5195" y="241"/>
                    <a:pt x="5048" y="443"/>
                  </a:cubicBezTo>
                  <a:cubicBezTo>
                    <a:pt x="4701" y="983"/>
                    <a:pt x="4470" y="1638"/>
                    <a:pt x="4431" y="2254"/>
                  </a:cubicBezTo>
                  <a:cubicBezTo>
                    <a:pt x="4354" y="2755"/>
                    <a:pt x="4431" y="3256"/>
                    <a:pt x="4547" y="3718"/>
                  </a:cubicBezTo>
                  <a:cubicBezTo>
                    <a:pt x="4004" y="3463"/>
                    <a:pt x="3409" y="3313"/>
                    <a:pt x="2804" y="3313"/>
                  </a:cubicBezTo>
                  <a:cubicBezTo>
                    <a:pt x="2679" y="3313"/>
                    <a:pt x="2554" y="3319"/>
                    <a:pt x="2428" y="3333"/>
                  </a:cubicBezTo>
                  <a:cubicBezTo>
                    <a:pt x="1773" y="3371"/>
                    <a:pt x="1118" y="3602"/>
                    <a:pt x="579" y="3949"/>
                  </a:cubicBezTo>
                  <a:cubicBezTo>
                    <a:pt x="155" y="4219"/>
                    <a:pt x="193" y="4912"/>
                    <a:pt x="617" y="5143"/>
                  </a:cubicBezTo>
                  <a:lnTo>
                    <a:pt x="656" y="5143"/>
                  </a:lnTo>
                  <a:cubicBezTo>
                    <a:pt x="887" y="5298"/>
                    <a:pt x="887" y="5683"/>
                    <a:pt x="617" y="5837"/>
                  </a:cubicBezTo>
                  <a:lnTo>
                    <a:pt x="540" y="5875"/>
                  </a:lnTo>
                  <a:cubicBezTo>
                    <a:pt x="1" y="6107"/>
                    <a:pt x="1" y="6877"/>
                    <a:pt x="502" y="7147"/>
                  </a:cubicBezTo>
                  <a:cubicBezTo>
                    <a:pt x="1324" y="7540"/>
                    <a:pt x="2245" y="7767"/>
                    <a:pt x="3144" y="7767"/>
                  </a:cubicBezTo>
                  <a:cubicBezTo>
                    <a:pt x="3213" y="7767"/>
                    <a:pt x="3283" y="7766"/>
                    <a:pt x="3353" y="7763"/>
                  </a:cubicBezTo>
                  <a:lnTo>
                    <a:pt x="3353" y="7763"/>
                  </a:lnTo>
                  <a:cubicBezTo>
                    <a:pt x="3237" y="7917"/>
                    <a:pt x="3160" y="8110"/>
                    <a:pt x="3083" y="8264"/>
                  </a:cubicBezTo>
                  <a:cubicBezTo>
                    <a:pt x="2813" y="8880"/>
                    <a:pt x="2698" y="9535"/>
                    <a:pt x="2736" y="10190"/>
                  </a:cubicBezTo>
                  <a:cubicBezTo>
                    <a:pt x="2765" y="10563"/>
                    <a:pt x="3093" y="10830"/>
                    <a:pt x="3434" y="10830"/>
                  </a:cubicBezTo>
                  <a:cubicBezTo>
                    <a:pt x="3550" y="10830"/>
                    <a:pt x="3668" y="10799"/>
                    <a:pt x="3776" y="10730"/>
                  </a:cubicBezTo>
                  <a:lnTo>
                    <a:pt x="3815" y="10730"/>
                  </a:lnTo>
                  <a:cubicBezTo>
                    <a:pt x="3871" y="10692"/>
                    <a:pt x="3933" y="10676"/>
                    <a:pt x="3996" y="10676"/>
                  </a:cubicBezTo>
                  <a:cubicBezTo>
                    <a:pt x="4191" y="10676"/>
                    <a:pt x="4384" y="10843"/>
                    <a:pt x="4354" y="11076"/>
                  </a:cubicBezTo>
                  <a:lnTo>
                    <a:pt x="4354" y="11154"/>
                  </a:lnTo>
                  <a:cubicBezTo>
                    <a:pt x="4326" y="11613"/>
                    <a:pt x="4682" y="11923"/>
                    <a:pt x="5074" y="11923"/>
                  </a:cubicBezTo>
                  <a:cubicBezTo>
                    <a:pt x="5207" y="11923"/>
                    <a:pt x="5344" y="11887"/>
                    <a:pt x="5472" y="11808"/>
                  </a:cubicBezTo>
                  <a:cubicBezTo>
                    <a:pt x="6127" y="11346"/>
                    <a:pt x="6704" y="10768"/>
                    <a:pt x="7128" y="10075"/>
                  </a:cubicBezTo>
                  <a:cubicBezTo>
                    <a:pt x="7745" y="10768"/>
                    <a:pt x="8515" y="11308"/>
                    <a:pt x="9363" y="11654"/>
                  </a:cubicBezTo>
                  <a:cubicBezTo>
                    <a:pt x="9455" y="11694"/>
                    <a:pt x="9548" y="11712"/>
                    <a:pt x="9639" y="11712"/>
                  </a:cubicBezTo>
                  <a:cubicBezTo>
                    <a:pt x="10078" y="11712"/>
                    <a:pt x="10454" y="11286"/>
                    <a:pt x="10326" y="10807"/>
                  </a:cubicBezTo>
                  <a:lnTo>
                    <a:pt x="10287" y="10691"/>
                  </a:lnTo>
                  <a:cubicBezTo>
                    <a:pt x="10219" y="10453"/>
                    <a:pt x="10421" y="10216"/>
                    <a:pt x="10655" y="10216"/>
                  </a:cubicBezTo>
                  <a:cubicBezTo>
                    <a:pt x="10686" y="10216"/>
                    <a:pt x="10718" y="10220"/>
                    <a:pt x="10750" y="10229"/>
                  </a:cubicBezTo>
                  <a:lnTo>
                    <a:pt x="10788" y="10229"/>
                  </a:lnTo>
                  <a:cubicBezTo>
                    <a:pt x="10866" y="10261"/>
                    <a:pt x="10946" y="10276"/>
                    <a:pt x="11025" y="10276"/>
                  </a:cubicBezTo>
                  <a:cubicBezTo>
                    <a:pt x="11415" y="10276"/>
                    <a:pt x="11777" y="9913"/>
                    <a:pt x="11713" y="9497"/>
                  </a:cubicBezTo>
                  <a:cubicBezTo>
                    <a:pt x="11597" y="8842"/>
                    <a:pt x="11366" y="8226"/>
                    <a:pt x="10942" y="7686"/>
                  </a:cubicBezTo>
                  <a:cubicBezTo>
                    <a:pt x="10865" y="7571"/>
                    <a:pt x="10750" y="7455"/>
                    <a:pt x="10634" y="7339"/>
                  </a:cubicBezTo>
                  <a:cubicBezTo>
                    <a:pt x="11405" y="7262"/>
                    <a:pt x="12175" y="7070"/>
                    <a:pt x="12869" y="6723"/>
                  </a:cubicBezTo>
                  <a:cubicBezTo>
                    <a:pt x="13408" y="6453"/>
                    <a:pt x="13408" y="5721"/>
                    <a:pt x="12869" y="5452"/>
                  </a:cubicBezTo>
                  <a:lnTo>
                    <a:pt x="12792" y="5413"/>
                  </a:lnTo>
                  <a:cubicBezTo>
                    <a:pt x="12522" y="5259"/>
                    <a:pt x="12483" y="4912"/>
                    <a:pt x="12753" y="4758"/>
                  </a:cubicBezTo>
                  <a:cubicBezTo>
                    <a:pt x="12753" y="4758"/>
                    <a:pt x="12753" y="4758"/>
                    <a:pt x="12753" y="4720"/>
                  </a:cubicBezTo>
                  <a:cubicBezTo>
                    <a:pt x="13215" y="4488"/>
                    <a:pt x="13254" y="3834"/>
                    <a:pt x="12830" y="3564"/>
                  </a:cubicBezTo>
                  <a:cubicBezTo>
                    <a:pt x="12291" y="3179"/>
                    <a:pt x="11636" y="2947"/>
                    <a:pt x="10981" y="2909"/>
                  </a:cubicBezTo>
                  <a:cubicBezTo>
                    <a:pt x="10855" y="2896"/>
                    <a:pt x="10730" y="2889"/>
                    <a:pt x="10604" y="2889"/>
                  </a:cubicBezTo>
                  <a:cubicBezTo>
                    <a:pt x="10000" y="2889"/>
                    <a:pt x="9404" y="3039"/>
                    <a:pt x="8862" y="3294"/>
                  </a:cubicBezTo>
                  <a:cubicBezTo>
                    <a:pt x="8900" y="2292"/>
                    <a:pt x="8708" y="1291"/>
                    <a:pt x="8245" y="405"/>
                  </a:cubicBezTo>
                  <a:cubicBezTo>
                    <a:pt x="8111" y="135"/>
                    <a:pt x="7860" y="0"/>
                    <a:pt x="7610" y="0"/>
                  </a:cubicBezTo>
                  <a:close/>
                </a:path>
              </a:pathLst>
            </a:custGeom>
            <a:solidFill>
              <a:srgbClr val="FFEB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11451450" y="1133375"/>
              <a:ext cx="335200" cy="306300"/>
            </a:xfrm>
            <a:custGeom>
              <a:avLst/>
              <a:gdLst/>
              <a:ahLst/>
              <a:cxnLst/>
              <a:rect l="l" t="t" r="r" b="b"/>
              <a:pathLst>
                <a:path w="13408" h="12252" fill="none" extrusionOk="0">
                  <a:moveTo>
                    <a:pt x="12869" y="5587"/>
                  </a:moveTo>
                  <a:lnTo>
                    <a:pt x="12792" y="5548"/>
                  </a:lnTo>
                  <a:cubicBezTo>
                    <a:pt x="12522" y="5394"/>
                    <a:pt x="12483" y="5047"/>
                    <a:pt x="12753" y="4893"/>
                  </a:cubicBezTo>
                  <a:cubicBezTo>
                    <a:pt x="12753" y="4893"/>
                    <a:pt x="12753" y="4893"/>
                    <a:pt x="12753" y="4855"/>
                  </a:cubicBezTo>
                  <a:cubicBezTo>
                    <a:pt x="13215" y="4623"/>
                    <a:pt x="13254" y="3969"/>
                    <a:pt x="12830" y="3699"/>
                  </a:cubicBezTo>
                  <a:cubicBezTo>
                    <a:pt x="12291" y="3314"/>
                    <a:pt x="11636" y="3082"/>
                    <a:pt x="10981" y="3044"/>
                  </a:cubicBezTo>
                  <a:cubicBezTo>
                    <a:pt x="10249" y="2967"/>
                    <a:pt x="9517" y="3121"/>
                    <a:pt x="8862" y="3429"/>
                  </a:cubicBezTo>
                  <a:cubicBezTo>
                    <a:pt x="8900" y="2427"/>
                    <a:pt x="8708" y="1426"/>
                    <a:pt x="8245" y="540"/>
                  </a:cubicBezTo>
                  <a:cubicBezTo>
                    <a:pt x="7976" y="0"/>
                    <a:pt x="7244" y="0"/>
                    <a:pt x="6974" y="540"/>
                  </a:cubicBezTo>
                  <a:lnTo>
                    <a:pt x="6936" y="617"/>
                  </a:lnTo>
                  <a:cubicBezTo>
                    <a:pt x="6781" y="886"/>
                    <a:pt x="6396" y="886"/>
                    <a:pt x="6281" y="655"/>
                  </a:cubicBezTo>
                  <a:lnTo>
                    <a:pt x="6242" y="617"/>
                  </a:lnTo>
                  <a:cubicBezTo>
                    <a:pt x="6011" y="193"/>
                    <a:pt x="5356" y="154"/>
                    <a:pt x="5048" y="578"/>
                  </a:cubicBezTo>
                  <a:cubicBezTo>
                    <a:pt x="4701" y="1118"/>
                    <a:pt x="4470" y="1773"/>
                    <a:pt x="4431" y="2389"/>
                  </a:cubicBezTo>
                  <a:cubicBezTo>
                    <a:pt x="4354" y="2890"/>
                    <a:pt x="4431" y="3391"/>
                    <a:pt x="4547" y="3853"/>
                  </a:cubicBezTo>
                  <a:cubicBezTo>
                    <a:pt x="3892" y="3545"/>
                    <a:pt x="3160" y="3391"/>
                    <a:pt x="2428" y="3468"/>
                  </a:cubicBezTo>
                  <a:cubicBezTo>
                    <a:pt x="1773" y="3506"/>
                    <a:pt x="1118" y="3737"/>
                    <a:pt x="579" y="4084"/>
                  </a:cubicBezTo>
                  <a:cubicBezTo>
                    <a:pt x="155" y="4354"/>
                    <a:pt x="193" y="5047"/>
                    <a:pt x="617" y="5278"/>
                  </a:cubicBezTo>
                  <a:cubicBezTo>
                    <a:pt x="617" y="5278"/>
                    <a:pt x="617" y="5278"/>
                    <a:pt x="656" y="5278"/>
                  </a:cubicBezTo>
                  <a:cubicBezTo>
                    <a:pt x="887" y="5433"/>
                    <a:pt x="887" y="5818"/>
                    <a:pt x="617" y="5972"/>
                  </a:cubicBezTo>
                  <a:lnTo>
                    <a:pt x="540" y="6010"/>
                  </a:lnTo>
                  <a:cubicBezTo>
                    <a:pt x="1" y="6242"/>
                    <a:pt x="1" y="7012"/>
                    <a:pt x="502" y="7282"/>
                  </a:cubicBezTo>
                  <a:cubicBezTo>
                    <a:pt x="1388" y="7706"/>
                    <a:pt x="2389" y="7937"/>
                    <a:pt x="3353" y="7898"/>
                  </a:cubicBezTo>
                  <a:cubicBezTo>
                    <a:pt x="3237" y="8052"/>
                    <a:pt x="3160" y="8245"/>
                    <a:pt x="3083" y="8399"/>
                  </a:cubicBezTo>
                  <a:cubicBezTo>
                    <a:pt x="2813" y="9015"/>
                    <a:pt x="2698" y="9670"/>
                    <a:pt x="2736" y="10325"/>
                  </a:cubicBezTo>
                  <a:cubicBezTo>
                    <a:pt x="2775" y="10826"/>
                    <a:pt x="3353" y="11134"/>
                    <a:pt x="3776" y="10865"/>
                  </a:cubicBezTo>
                  <a:cubicBezTo>
                    <a:pt x="3815" y="10865"/>
                    <a:pt x="3815" y="10865"/>
                    <a:pt x="3815" y="10865"/>
                  </a:cubicBezTo>
                  <a:cubicBezTo>
                    <a:pt x="4046" y="10711"/>
                    <a:pt x="4393" y="10903"/>
                    <a:pt x="4354" y="11211"/>
                  </a:cubicBezTo>
                  <a:lnTo>
                    <a:pt x="4354" y="11289"/>
                  </a:lnTo>
                  <a:cubicBezTo>
                    <a:pt x="4316" y="11905"/>
                    <a:pt x="4971" y="12252"/>
                    <a:pt x="5472" y="11943"/>
                  </a:cubicBezTo>
                  <a:cubicBezTo>
                    <a:pt x="6127" y="11481"/>
                    <a:pt x="6704" y="10903"/>
                    <a:pt x="7128" y="10210"/>
                  </a:cubicBezTo>
                  <a:cubicBezTo>
                    <a:pt x="7745" y="10903"/>
                    <a:pt x="8515" y="11443"/>
                    <a:pt x="9363" y="11789"/>
                  </a:cubicBezTo>
                  <a:cubicBezTo>
                    <a:pt x="9902" y="12021"/>
                    <a:pt x="10480" y="11520"/>
                    <a:pt x="10326" y="10942"/>
                  </a:cubicBezTo>
                  <a:lnTo>
                    <a:pt x="10287" y="10826"/>
                  </a:lnTo>
                  <a:cubicBezTo>
                    <a:pt x="10210" y="10557"/>
                    <a:pt x="10480" y="10287"/>
                    <a:pt x="10750" y="10364"/>
                  </a:cubicBezTo>
                  <a:cubicBezTo>
                    <a:pt x="10750" y="10364"/>
                    <a:pt x="10788" y="10364"/>
                    <a:pt x="10788" y="10364"/>
                  </a:cubicBezTo>
                  <a:cubicBezTo>
                    <a:pt x="11251" y="10557"/>
                    <a:pt x="11790" y="10133"/>
                    <a:pt x="11713" y="9632"/>
                  </a:cubicBezTo>
                  <a:cubicBezTo>
                    <a:pt x="11597" y="8977"/>
                    <a:pt x="11366" y="8361"/>
                    <a:pt x="10942" y="7821"/>
                  </a:cubicBezTo>
                  <a:cubicBezTo>
                    <a:pt x="10865" y="7706"/>
                    <a:pt x="10750" y="7590"/>
                    <a:pt x="10634" y="7474"/>
                  </a:cubicBezTo>
                  <a:cubicBezTo>
                    <a:pt x="11405" y="7397"/>
                    <a:pt x="12175" y="7205"/>
                    <a:pt x="12869" y="6858"/>
                  </a:cubicBezTo>
                  <a:cubicBezTo>
                    <a:pt x="13408" y="6588"/>
                    <a:pt x="13408" y="5856"/>
                    <a:pt x="12869" y="558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11612300" y="1248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7" y="29"/>
                  </a:cubicBezTo>
                  <a:cubicBezTo>
                    <a:pt x="309" y="29"/>
                    <a:pt x="270" y="29"/>
                    <a:pt x="232" y="68"/>
                  </a:cubicBezTo>
                  <a:cubicBezTo>
                    <a:pt x="193" y="107"/>
                    <a:pt x="155" y="107"/>
                    <a:pt x="155" y="145"/>
                  </a:cubicBezTo>
                  <a:cubicBezTo>
                    <a:pt x="116" y="184"/>
                    <a:pt x="78" y="222"/>
                    <a:pt x="78" y="261"/>
                  </a:cubicBezTo>
                  <a:cubicBezTo>
                    <a:pt x="39" y="299"/>
                    <a:pt x="39" y="338"/>
                    <a:pt x="39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0"/>
                    <a:pt x="1" y="530"/>
                    <a:pt x="39" y="569"/>
                  </a:cubicBezTo>
                  <a:cubicBezTo>
                    <a:pt x="39" y="607"/>
                    <a:pt x="39" y="646"/>
                    <a:pt x="78" y="646"/>
                  </a:cubicBezTo>
                  <a:cubicBezTo>
                    <a:pt x="78" y="684"/>
                    <a:pt x="116" y="723"/>
                    <a:pt x="116" y="761"/>
                  </a:cubicBezTo>
                  <a:cubicBezTo>
                    <a:pt x="155" y="800"/>
                    <a:pt x="193" y="800"/>
                    <a:pt x="232" y="839"/>
                  </a:cubicBezTo>
                  <a:cubicBezTo>
                    <a:pt x="270" y="877"/>
                    <a:pt x="309" y="877"/>
                    <a:pt x="347" y="877"/>
                  </a:cubicBezTo>
                  <a:cubicBezTo>
                    <a:pt x="386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617" y="877"/>
                    <a:pt x="617" y="877"/>
                  </a:cubicBezTo>
                  <a:cubicBezTo>
                    <a:pt x="656" y="877"/>
                    <a:pt x="656" y="877"/>
                    <a:pt x="694" y="839"/>
                  </a:cubicBezTo>
                  <a:cubicBezTo>
                    <a:pt x="733" y="839"/>
                    <a:pt x="733" y="839"/>
                    <a:pt x="771" y="800"/>
                  </a:cubicBezTo>
                  <a:cubicBezTo>
                    <a:pt x="771" y="800"/>
                    <a:pt x="771" y="800"/>
                    <a:pt x="810" y="761"/>
                  </a:cubicBezTo>
                  <a:cubicBezTo>
                    <a:pt x="810" y="761"/>
                    <a:pt x="848" y="723"/>
                    <a:pt x="848" y="684"/>
                  </a:cubicBezTo>
                  <a:cubicBezTo>
                    <a:pt x="887" y="646"/>
                    <a:pt x="887" y="607"/>
                    <a:pt x="925" y="569"/>
                  </a:cubicBezTo>
                  <a:cubicBezTo>
                    <a:pt x="925" y="530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810" y="145"/>
                    <a:pt x="771" y="107"/>
                    <a:pt x="733" y="68"/>
                  </a:cubicBezTo>
                  <a:cubicBezTo>
                    <a:pt x="694" y="68"/>
                    <a:pt x="656" y="29"/>
                    <a:pt x="617" y="29"/>
                  </a:cubicBezTo>
                  <a:lnTo>
                    <a:pt x="502" y="29"/>
                  </a:lnTo>
                  <a:cubicBezTo>
                    <a:pt x="489" y="17"/>
                    <a:pt x="480" y="12"/>
                    <a:pt x="474" y="12"/>
                  </a:cubicBezTo>
                  <a:cubicBezTo>
                    <a:pt x="463" y="12"/>
                    <a:pt x="463" y="29"/>
                    <a:pt x="463" y="29"/>
                  </a:cubicBez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11579550" y="1274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8" y="30"/>
                  </a:cubicBezTo>
                  <a:cubicBezTo>
                    <a:pt x="309" y="30"/>
                    <a:pt x="271" y="30"/>
                    <a:pt x="232" y="68"/>
                  </a:cubicBezTo>
                  <a:cubicBezTo>
                    <a:pt x="193" y="68"/>
                    <a:pt x="155" y="107"/>
                    <a:pt x="116" y="145"/>
                  </a:cubicBezTo>
                  <a:cubicBezTo>
                    <a:pt x="116" y="184"/>
                    <a:pt x="78" y="222"/>
                    <a:pt x="39" y="261"/>
                  </a:cubicBezTo>
                  <a:cubicBezTo>
                    <a:pt x="39" y="299"/>
                    <a:pt x="1" y="338"/>
                    <a:pt x="1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1"/>
                    <a:pt x="1" y="531"/>
                    <a:pt x="1" y="569"/>
                  </a:cubicBezTo>
                  <a:cubicBezTo>
                    <a:pt x="39" y="608"/>
                    <a:pt x="39" y="646"/>
                    <a:pt x="39" y="646"/>
                  </a:cubicBezTo>
                  <a:cubicBezTo>
                    <a:pt x="78" y="685"/>
                    <a:pt x="78" y="723"/>
                    <a:pt x="116" y="762"/>
                  </a:cubicBezTo>
                  <a:cubicBezTo>
                    <a:pt x="155" y="800"/>
                    <a:pt x="193" y="800"/>
                    <a:pt x="193" y="839"/>
                  </a:cubicBezTo>
                  <a:cubicBezTo>
                    <a:pt x="232" y="877"/>
                    <a:pt x="271" y="877"/>
                    <a:pt x="309" y="877"/>
                  </a:cubicBezTo>
                  <a:cubicBezTo>
                    <a:pt x="348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579" y="877"/>
                    <a:pt x="617" y="877"/>
                  </a:cubicBezTo>
                  <a:cubicBezTo>
                    <a:pt x="617" y="877"/>
                    <a:pt x="656" y="877"/>
                    <a:pt x="694" y="839"/>
                  </a:cubicBezTo>
                  <a:cubicBezTo>
                    <a:pt x="694" y="839"/>
                    <a:pt x="733" y="800"/>
                    <a:pt x="771" y="800"/>
                  </a:cubicBezTo>
                  <a:cubicBezTo>
                    <a:pt x="771" y="800"/>
                    <a:pt x="771" y="800"/>
                    <a:pt x="771" y="762"/>
                  </a:cubicBezTo>
                  <a:cubicBezTo>
                    <a:pt x="810" y="762"/>
                    <a:pt x="848" y="723"/>
                    <a:pt x="848" y="685"/>
                  </a:cubicBezTo>
                  <a:cubicBezTo>
                    <a:pt x="887" y="646"/>
                    <a:pt x="887" y="608"/>
                    <a:pt x="887" y="569"/>
                  </a:cubicBezTo>
                  <a:cubicBezTo>
                    <a:pt x="925" y="531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771" y="145"/>
                    <a:pt x="733" y="107"/>
                    <a:pt x="733" y="68"/>
                  </a:cubicBezTo>
                  <a:cubicBezTo>
                    <a:pt x="694" y="68"/>
                    <a:pt x="656" y="30"/>
                    <a:pt x="617" y="30"/>
                  </a:cubicBezTo>
                  <a:lnTo>
                    <a:pt x="463" y="30"/>
                  </a:ln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11595925" y="1307700"/>
              <a:ext cx="23150" cy="23150"/>
            </a:xfrm>
            <a:custGeom>
              <a:avLst/>
              <a:gdLst/>
              <a:ahLst/>
              <a:cxnLst/>
              <a:rect l="l" t="t" r="r" b="b"/>
              <a:pathLst>
                <a:path w="926" h="926" extrusionOk="0">
                  <a:moveTo>
                    <a:pt x="463" y="1"/>
                  </a:moveTo>
                  <a:cubicBezTo>
                    <a:pt x="463" y="1"/>
                    <a:pt x="463" y="39"/>
                    <a:pt x="463" y="39"/>
                  </a:cubicBezTo>
                  <a:cubicBezTo>
                    <a:pt x="444" y="20"/>
                    <a:pt x="425" y="10"/>
                    <a:pt x="405" y="10"/>
                  </a:cubicBezTo>
                  <a:cubicBezTo>
                    <a:pt x="386" y="10"/>
                    <a:pt x="367" y="20"/>
                    <a:pt x="348" y="39"/>
                  </a:cubicBezTo>
                  <a:cubicBezTo>
                    <a:pt x="309" y="39"/>
                    <a:pt x="270" y="39"/>
                    <a:pt x="232" y="78"/>
                  </a:cubicBezTo>
                  <a:cubicBezTo>
                    <a:pt x="193" y="78"/>
                    <a:pt x="155" y="116"/>
                    <a:pt x="116" y="155"/>
                  </a:cubicBezTo>
                  <a:cubicBezTo>
                    <a:pt x="116" y="193"/>
                    <a:pt x="78" y="232"/>
                    <a:pt x="39" y="270"/>
                  </a:cubicBezTo>
                  <a:cubicBezTo>
                    <a:pt x="39" y="309"/>
                    <a:pt x="1" y="347"/>
                    <a:pt x="1" y="386"/>
                  </a:cubicBezTo>
                  <a:cubicBezTo>
                    <a:pt x="1" y="424"/>
                    <a:pt x="1" y="463"/>
                    <a:pt x="1" y="501"/>
                  </a:cubicBezTo>
                  <a:cubicBezTo>
                    <a:pt x="1" y="540"/>
                    <a:pt x="1" y="540"/>
                    <a:pt x="1" y="578"/>
                  </a:cubicBezTo>
                  <a:cubicBezTo>
                    <a:pt x="39" y="617"/>
                    <a:pt x="39" y="656"/>
                    <a:pt x="39" y="656"/>
                  </a:cubicBezTo>
                  <a:cubicBezTo>
                    <a:pt x="78" y="694"/>
                    <a:pt x="78" y="733"/>
                    <a:pt x="116" y="771"/>
                  </a:cubicBezTo>
                  <a:cubicBezTo>
                    <a:pt x="155" y="810"/>
                    <a:pt x="193" y="810"/>
                    <a:pt x="232" y="848"/>
                  </a:cubicBezTo>
                  <a:cubicBezTo>
                    <a:pt x="232" y="887"/>
                    <a:pt x="270" y="887"/>
                    <a:pt x="309" y="887"/>
                  </a:cubicBezTo>
                  <a:cubicBezTo>
                    <a:pt x="348" y="925"/>
                    <a:pt x="425" y="925"/>
                    <a:pt x="463" y="925"/>
                  </a:cubicBezTo>
                  <a:lnTo>
                    <a:pt x="579" y="925"/>
                  </a:lnTo>
                  <a:cubicBezTo>
                    <a:pt x="579" y="887"/>
                    <a:pt x="579" y="887"/>
                    <a:pt x="617" y="887"/>
                  </a:cubicBezTo>
                  <a:cubicBezTo>
                    <a:pt x="617" y="887"/>
                    <a:pt x="656" y="887"/>
                    <a:pt x="694" y="848"/>
                  </a:cubicBezTo>
                  <a:cubicBezTo>
                    <a:pt x="694" y="848"/>
                    <a:pt x="733" y="810"/>
                    <a:pt x="771" y="810"/>
                  </a:cubicBezTo>
                  <a:cubicBezTo>
                    <a:pt x="771" y="810"/>
                    <a:pt x="771" y="810"/>
                    <a:pt x="771" y="771"/>
                  </a:cubicBezTo>
                  <a:cubicBezTo>
                    <a:pt x="810" y="771"/>
                    <a:pt x="848" y="733"/>
                    <a:pt x="848" y="694"/>
                  </a:cubicBezTo>
                  <a:cubicBezTo>
                    <a:pt x="887" y="656"/>
                    <a:pt x="887" y="617"/>
                    <a:pt x="887" y="578"/>
                  </a:cubicBezTo>
                  <a:cubicBezTo>
                    <a:pt x="925" y="540"/>
                    <a:pt x="925" y="501"/>
                    <a:pt x="925" y="463"/>
                  </a:cubicBezTo>
                  <a:cubicBezTo>
                    <a:pt x="925" y="424"/>
                    <a:pt x="925" y="347"/>
                    <a:pt x="887" y="309"/>
                  </a:cubicBezTo>
                  <a:cubicBezTo>
                    <a:pt x="887" y="270"/>
                    <a:pt x="848" y="232"/>
                    <a:pt x="810" y="155"/>
                  </a:cubicBezTo>
                  <a:cubicBezTo>
                    <a:pt x="771" y="155"/>
                    <a:pt x="733" y="116"/>
                    <a:pt x="733" y="78"/>
                  </a:cubicBezTo>
                  <a:cubicBezTo>
                    <a:pt x="694" y="78"/>
                    <a:pt x="656" y="39"/>
                    <a:pt x="617" y="39"/>
                  </a:cubicBezTo>
                  <a:cubicBezTo>
                    <a:pt x="579" y="39"/>
                    <a:pt x="540" y="39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9"/>
            <p:cNvSpPr/>
            <p:nvPr/>
          </p:nvSpPr>
          <p:spPr>
            <a:xfrm>
              <a:off x="11635425" y="1307950"/>
              <a:ext cx="23125" cy="22900"/>
            </a:xfrm>
            <a:custGeom>
              <a:avLst/>
              <a:gdLst/>
              <a:ahLst/>
              <a:cxnLst/>
              <a:rect l="l" t="t" r="r" b="b"/>
              <a:pathLst>
                <a:path w="925" h="916" extrusionOk="0">
                  <a:moveTo>
                    <a:pt x="366" y="0"/>
                  </a:moveTo>
                  <a:cubicBezTo>
                    <a:pt x="347" y="0"/>
                    <a:pt x="328" y="10"/>
                    <a:pt x="309" y="29"/>
                  </a:cubicBezTo>
                  <a:cubicBezTo>
                    <a:pt x="270" y="29"/>
                    <a:pt x="232" y="29"/>
                    <a:pt x="232" y="68"/>
                  </a:cubicBezTo>
                  <a:cubicBezTo>
                    <a:pt x="193" y="106"/>
                    <a:pt x="154" y="106"/>
                    <a:pt x="116" y="145"/>
                  </a:cubicBezTo>
                  <a:cubicBezTo>
                    <a:pt x="77" y="183"/>
                    <a:pt x="77" y="222"/>
                    <a:pt x="39" y="260"/>
                  </a:cubicBezTo>
                  <a:cubicBezTo>
                    <a:pt x="39" y="299"/>
                    <a:pt x="0" y="337"/>
                    <a:pt x="0" y="376"/>
                  </a:cubicBezTo>
                  <a:cubicBezTo>
                    <a:pt x="0" y="414"/>
                    <a:pt x="0" y="453"/>
                    <a:pt x="0" y="491"/>
                  </a:cubicBezTo>
                  <a:cubicBezTo>
                    <a:pt x="0" y="530"/>
                    <a:pt x="0" y="568"/>
                    <a:pt x="0" y="568"/>
                  </a:cubicBezTo>
                  <a:cubicBezTo>
                    <a:pt x="0" y="607"/>
                    <a:pt x="39" y="646"/>
                    <a:pt x="39" y="646"/>
                  </a:cubicBezTo>
                  <a:cubicBezTo>
                    <a:pt x="77" y="684"/>
                    <a:pt x="77" y="723"/>
                    <a:pt x="116" y="761"/>
                  </a:cubicBezTo>
                  <a:cubicBezTo>
                    <a:pt x="154" y="800"/>
                    <a:pt x="193" y="800"/>
                    <a:pt x="193" y="838"/>
                  </a:cubicBezTo>
                  <a:cubicBezTo>
                    <a:pt x="232" y="877"/>
                    <a:pt x="270" y="877"/>
                    <a:pt x="309" y="877"/>
                  </a:cubicBezTo>
                  <a:cubicBezTo>
                    <a:pt x="347" y="915"/>
                    <a:pt x="386" y="915"/>
                    <a:pt x="424" y="915"/>
                  </a:cubicBezTo>
                  <a:lnTo>
                    <a:pt x="578" y="915"/>
                  </a:lnTo>
                  <a:cubicBezTo>
                    <a:pt x="578" y="915"/>
                    <a:pt x="578" y="877"/>
                    <a:pt x="617" y="877"/>
                  </a:cubicBezTo>
                  <a:cubicBezTo>
                    <a:pt x="617" y="877"/>
                    <a:pt x="655" y="877"/>
                    <a:pt x="694" y="838"/>
                  </a:cubicBezTo>
                  <a:cubicBezTo>
                    <a:pt x="694" y="838"/>
                    <a:pt x="732" y="838"/>
                    <a:pt x="732" y="800"/>
                  </a:cubicBezTo>
                  <a:cubicBezTo>
                    <a:pt x="771" y="800"/>
                    <a:pt x="771" y="800"/>
                    <a:pt x="771" y="761"/>
                  </a:cubicBezTo>
                  <a:cubicBezTo>
                    <a:pt x="809" y="761"/>
                    <a:pt x="848" y="723"/>
                    <a:pt x="848" y="684"/>
                  </a:cubicBezTo>
                  <a:cubicBezTo>
                    <a:pt x="886" y="646"/>
                    <a:pt x="886" y="607"/>
                    <a:pt x="886" y="568"/>
                  </a:cubicBezTo>
                  <a:cubicBezTo>
                    <a:pt x="886" y="530"/>
                    <a:pt x="925" y="491"/>
                    <a:pt x="925" y="453"/>
                  </a:cubicBezTo>
                  <a:cubicBezTo>
                    <a:pt x="925" y="414"/>
                    <a:pt x="886" y="376"/>
                    <a:pt x="886" y="299"/>
                  </a:cubicBezTo>
                  <a:cubicBezTo>
                    <a:pt x="848" y="260"/>
                    <a:pt x="848" y="222"/>
                    <a:pt x="809" y="145"/>
                  </a:cubicBezTo>
                  <a:cubicBezTo>
                    <a:pt x="771" y="145"/>
                    <a:pt x="732" y="106"/>
                    <a:pt x="694" y="68"/>
                  </a:cubicBezTo>
                  <a:cubicBezTo>
                    <a:pt x="694" y="68"/>
                    <a:pt x="655" y="29"/>
                    <a:pt x="617" y="29"/>
                  </a:cubicBezTo>
                  <a:lnTo>
                    <a:pt x="424" y="29"/>
                  </a:lnTo>
                  <a:cubicBezTo>
                    <a:pt x="405" y="10"/>
                    <a:pt x="386" y="0"/>
                    <a:pt x="36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11646975" y="1274525"/>
              <a:ext cx="23150" cy="22600"/>
            </a:xfrm>
            <a:custGeom>
              <a:avLst/>
              <a:gdLst/>
              <a:ahLst/>
              <a:cxnLst/>
              <a:rect l="l" t="t" r="r" b="b"/>
              <a:pathLst>
                <a:path w="926" h="904" extrusionOk="0">
                  <a:moveTo>
                    <a:pt x="347" y="1"/>
                  </a:moveTo>
                  <a:cubicBezTo>
                    <a:pt x="335" y="1"/>
                    <a:pt x="322" y="5"/>
                    <a:pt x="309" y="18"/>
                  </a:cubicBezTo>
                  <a:cubicBezTo>
                    <a:pt x="270" y="18"/>
                    <a:pt x="232" y="18"/>
                    <a:pt x="193" y="56"/>
                  </a:cubicBezTo>
                  <a:cubicBezTo>
                    <a:pt x="193" y="95"/>
                    <a:pt x="155" y="95"/>
                    <a:pt x="116" y="133"/>
                  </a:cubicBezTo>
                  <a:cubicBezTo>
                    <a:pt x="78" y="172"/>
                    <a:pt x="78" y="210"/>
                    <a:pt x="39" y="249"/>
                  </a:cubicBezTo>
                  <a:cubicBezTo>
                    <a:pt x="39" y="287"/>
                    <a:pt x="1" y="326"/>
                    <a:pt x="1" y="364"/>
                  </a:cubicBezTo>
                  <a:cubicBezTo>
                    <a:pt x="1" y="403"/>
                    <a:pt x="1" y="441"/>
                    <a:pt x="1" y="480"/>
                  </a:cubicBezTo>
                  <a:cubicBezTo>
                    <a:pt x="1" y="519"/>
                    <a:pt x="1" y="557"/>
                    <a:pt x="1" y="557"/>
                  </a:cubicBezTo>
                  <a:cubicBezTo>
                    <a:pt x="1" y="596"/>
                    <a:pt x="39" y="634"/>
                    <a:pt x="39" y="673"/>
                  </a:cubicBezTo>
                  <a:cubicBezTo>
                    <a:pt x="39" y="673"/>
                    <a:pt x="78" y="711"/>
                    <a:pt x="116" y="750"/>
                  </a:cubicBezTo>
                  <a:cubicBezTo>
                    <a:pt x="155" y="788"/>
                    <a:pt x="155" y="827"/>
                    <a:pt x="193" y="827"/>
                  </a:cubicBezTo>
                  <a:cubicBezTo>
                    <a:pt x="232" y="865"/>
                    <a:pt x="270" y="865"/>
                    <a:pt x="309" y="865"/>
                  </a:cubicBezTo>
                  <a:cubicBezTo>
                    <a:pt x="347" y="904"/>
                    <a:pt x="386" y="904"/>
                    <a:pt x="424" y="904"/>
                  </a:cubicBezTo>
                  <a:lnTo>
                    <a:pt x="579" y="904"/>
                  </a:lnTo>
                  <a:cubicBezTo>
                    <a:pt x="579" y="904"/>
                    <a:pt x="579" y="904"/>
                    <a:pt x="579" y="865"/>
                  </a:cubicBezTo>
                  <a:cubicBezTo>
                    <a:pt x="617" y="865"/>
                    <a:pt x="656" y="865"/>
                    <a:pt x="694" y="827"/>
                  </a:cubicBezTo>
                  <a:cubicBezTo>
                    <a:pt x="694" y="827"/>
                    <a:pt x="733" y="827"/>
                    <a:pt x="733" y="788"/>
                  </a:cubicBezTo>
                  <a:lnTo>
                    <a:pt x="771" y="788"/>
                  </a:lnTo>
                  <a:cubicBezTo>
                    <a:pt x="810" y="750"/>
                    <a:pt x="810" y="711"/>
                    <a:pt x="848" y="673"/>
                  </a:cubicBezTo>
                  <a:cubicBezTo>
                    <a:pt x="848" y="634"/>
                    <a:pt x="887" y="596"/>
                    <a:pt x="887" y="557"/>
                  </a:cubicBezTo>
                  <a:cubicBezTo>
                    <a:pt x="887" y="519"/>
                    <a:pt x="925" y="480"/>
                    <a:pt x="887" y="441"/>
                  </a:cubicBezTo>
                  <a:cubicBezTo>
                    <a:pt x="887" y="403"/>
                    <a:pt x="887" y="364"/>
                    <a:pt x="887" y="326"/>
                  </a:cubicBezTo>
                  <a:cubicBezTo>
                    <a:pt x="848" y="249"/>
                    <a:pt x="848" y="210"/>
                    <a:pt x="810" y="172"/>
                  </a:cubicBezTo>
                  <a:cubicBezTo>
                    <a:pt x="771" y="133"/>
                    <a:pt x="733" y="95"/>
                    <a:pt x="694" y="95"/>
                  </a:cubicBezTo>
                  <a:cubicBezTo>
                    <a:pt x="694" y="56"/>
                    <a:pt x="617" y="56"/>
                    <a:pt x="617" y="18"/>
                  </a:cubicBezTo>
                  <a:lnTo>
                    <a:pt x="424" y="18"/>
                  </a:lnTo>
                  <a:cubicBezTo>
                    <a:pt x="399" y="18"/>
                    <a:pt x="373" y="1"/>
                    <a:pt x="34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19"/>
          <p:cNvGrpSpPr/>
          <p:nvPr/>
        </p:nvGrpSpPr>
        <p:grpSpPr>
          <a:xfrm>
            <a:off x="6397266" y="4926333"/>
            <a:ext cx="165689" cy="151404"/>
            <a:chOff x="11451450" y="1133375"/>
            <a:chExt cx="335200" cy="306300"/>
          </a:xfrm>
        </p:grpSpPr>
        <p:sp>
          <p:nvSpPr>
            <p:cNvPr id="1289" name="Google Shape;1289;p19"/>
            <p:cNvSpPr/>
            <p:nvPr/>
          </p:nvSpPr>
          <p:spPr>
            <a:xfrm>
              <a:off x="11451450" y="1136750"/>
              <a:ext cx="335200" cy="298075"/>
            </a:xfrm>
            <a:custGeom>
              <a:avLst/>
              <a:gdLst/>
              <a:ahLst/>
              <a:cxnLst/>
              <a:rect l="l" t="t" r="r" b="b"/>
              <a:pathLst>
                <a:path w="13408" h="11923" extrusionOk="0">
                  <a:moveTo>
                    <a:pt x="7610" y="0"/>
                  </a:moveTo>
                  <a:cubicBezTo>
                    <a:pt x="7359" y="0"/>
                    <a:pt x="7109" y="135"/>
                    <a:pt x="6974" y="405"/>
                  </a:cubicBezTo>
                  <a:lnTo>
                    <a:pt x="6936" y="482"/>
                  </a:lnTo>
                  <a:cubicBezTo>
                    <a:pt x="6856" y="622"/>
                    <a:pt x="6713" y="689"/>
                    <a:pt x="6579" y="689"/>
                  </a:cubicBezTo>
                  <a:cubicBezTo>
                    <a:pt x="6454" y="689"/>
                    <a:pt x="6336" y="631"/>
                    <a:pt x="6281" y="520"/>
                  </a:cubicBezTo>
                  <a:lnTo>
                    <a:pt x="6242" y="482"/>
                  </a:lnTo>
                  <a:cubicBezTo>
                    <a:pt x="6121" y="260"/>
                    <a:pt x="5885" y="144"/>
                    <a:pt x="5642" y="144"/>
                  </a:cubicBezTo>
                  <a:cubicBezTo>
                    <a:pt x="5421" y="144"/>
                    <a:pt x="5195" y="241"/>
                    <a:pt x="5048" y="443"/>
                  </a:cubicBezTo>
                  <a:cubicBezTo>
                    <a:pt x="4701" y="983"/>
                    <a:pt x="4470" y="1638"/>
                    <a:pt x="4431" y="2254"/>
                  </a:cubicBezTo>
                  <a:cubicBezTo>
                    <a:pt x="4354" y="2755"/>
                    <a:pt x="4431" y="3256"/>
                    <a:pt x="4547" y="3718"/>
                  </a:cubicBezTo>
                  <a:cubicBezTo>
                    <a:pt x="4004" y="3463"/>
                    <a:pt x="3409" y="3313"/>
                    <a:pt x="2804" y="3313"/>
                  </a:cubicBezTo>
                  <a:cubicBezTo>
                    <a:pt x="2679" y="3313"/>
                    <a:pt x="2554" y="3319"/>
                    <a:pt x="2428" y="3333"/>
                  </a:cubicBezTo>
                  <a:cubicBezTo>
                    <a:pt x="1773" y="3371"/>
                    <a:pt x="1118" y="3602"/>
                    <a:pt x="579" y="3949"/>
                  </a:cubicBezTo>
                  <a:cubicBezTo>
                    <a:pt x="155" y="4219"/>
                    <a:pt x="193" y="4912"/>
                    <a:pt x="617" y="5143"/>
                  </a:cubicBezTo>
                  <a:lnTo>
                    <a:pt x="656" y="5143"/>
                  </a:lnTo>
                  <a:cubicBezTo>
                    <a:pt x="887" y="5298"/>
                    <a:pt x="887" y="5683"/>
                    <a:pt x="617" y="5837"/>
                  </a:cubicBezTo>
                  <a:lnTo>
                    <a:pt x="540" y="5875"/>
                  </a:lnTo>
                  <a:cubicBezTo>
                    <a:pt x="1" y="6107"/>
                    <a:pt x="1" y="6877"/>
                    <a:pt x="502" y="7147"/>
                  </a:cubicBezTo>
                  <a:cubicBezTo>
                    <a:pt x="1324" y="7540"/>
                    <a:pt x="2245" y="7767"/>
                    <a:pt x="3144" y="7767"/>
                  </a:cubicBezTo>
                  <a:cubicBezTo>
                    <a:pt x="3213" y="7767"/>
                    <a:pt x="3283" y="7766"/>
                    <a:pt x="3353" y="7763"/>
                  </a:cubicBezTo>
                  <a:lnTo>
                    <a:pt x="3353" y="7763"/>
                  </a:lnTo>
                  <a:cubicBezTo>
                    <a:pt x="3237" y="7917"/>
                    <a:pt x="3160" y="8110"/>
                    <a:pt x="3083" y="8264"/>
                  </a:cubicBezTo>
                  <a:cubicBezTo>
                    <a:pt x="2813" y="8880"/>
                    <a:pt x="2698" y="9535"/>
                    <a:pt x="2736" y="10190"/>
                  </a:cubicBezTo>
                  <a:cubicBezTo>
                    <a:pt x="2765" y="10563"/>
                    <a:pt x="3093" y="10830"/>
                    <a:pt x="3434" y="10830"/>
                  </a:cubicBezTo>
                  <a:cubicBezTo>
                    <a:pt x="3550" y="10830"/>
                    <a:pt x="3668" y="10799"/>
                    <a:pt x="3776" y="10730"/>
                  </a:cubicBezTo>
                  <a:lnTo>
                    <a:pt x="3815" y="10730"/>
                  </a:lnTo>
                  <a:cubicBezTo>
                    <a:pt x="3871" y="10692"/>
                    <a:pt x="3933" y="10676"/>
                    <a:pt x="3996" y="10676"/>
                  </a:cubicBezTo>
                  <a:cubicBezTo>
                    <a:pt x="4191" y="10676"/>
                    <a:pt x="4384" y="10843"/>
                    <a:pt x="4354" y="11076"/>
                  </a:cubicBezTo>
                  <a:lnTo>
                    <a:pt x="4354" y="11154"/>
                  </a:lnTo>
                  <a:cubicBezTo>
                    <a:pt x="4326" y="11613"/>
                    <a:pt x="4682" y="11923"/>
                    <a:pt x="5074" y="11923"/>
                  </a:cubicBezTo>
                  <a:cubicBezTo>
                    <a:pt x="5207" y="11923"/>
                    <a:pt x="5344" y="11887"/>
                    <a:pt x="5472" y="11808"/>
                  </a:cubicBezTo>
                  <a:cubicBezTo>
                    <a:pt x="6127" y="11346"/>
                    <a:pt x="6704" y="10768"/>
                    <a:pt x="7128" y="10075"/>
                  </a:cubicBezTo>
                  <a:cubicBezTo>
                    <a:pt x="7745" y="10768"/>
                    <a:pt x="8515" y="11308"/>
                    <a:pt x="9363" y="11654"/>
                  </a:cubicBezTo>
                  <a:cubicBezTo>
                    <a:pt x="9455" y="11694"/>
                    <a:pt x="9548" y="11712"/>
                    <a:pt x="9639" y="11712"/>
                  </a:cubicBezTo>
                  <a:cubicBezTo>
                    <a:pt x="10078" y="11712"/>
                    <a:pt x="10454" y="11286"/>
                    <a:pt x="10326" y="10807"/>
                  </a:cubicBezTo>
                  <a:lnTo>
                    <a:pt x="10287" y="10691"/>
                  </a:lnTo>
                  <a:cubicBezTo>
                    <a:pt x="10219" y="10453"/>
                    <a:pt x="10421" y="10216"/>
                    <a:pt x="10655" y="10216"/>
                  </a:cubicBezTo>
                  <a:cubicBezTo>
                    <a:pt x="10686" y="10216"/>
                    <a:pt x="10718" y="10220"/>
                    <a:pt x="10750" y="10229"/>
                  </a:cubicBezTo>
                  <a:lnTo>
                    <a:pt x="10788" y="10229"/>
                  </a:lnTo>
                  <a:cubicBezTo>
                    <a:pt x="10866" y="10261"/>
                    <a:pt x="10946" y="10276"/>
                    <a:pt x="11025" y="10276"/>
                  </a:cubicBezTo>
                  <a:cubicBezTo>
                    <a:pt x="11415" y="10276"/>
                    <a:pt x="11777" y="9913"/>
                    <a:pt x="11713" y="9497"/>
                  </a:cubicBezTo>
                  <a:cubicBezTo>
                    <a:pt x="11597" y="8842"/>
                    <a:pt x="11366" y="8226"/>
                    <a:pt x="10942" y="7686"/>
                  </a:cubicBezTo>
                  <a:cubicBezTo>
                    <a:pt x="10865" y="7571"/>
                    <a:pt x="10750" y="7455"/>
                    <a:pt x="10634" y="7339"/>
                  </a:cubicBezTo>
                  <a:cubicBezTo>
                    <a:pt x="11405" y="7262"/>
                    <a:pt x="12175" y="7070"/>
                    <a:pt x="12869" y="6723"/>
                  </a:cubicBezTo>
                  <a:cubicBezTo>
                    <a:pt x="13408" y="6453"/>
                    <a:pt x="13408" y="5721"/>
                    <a:pt x="12869" y="5452"/>
                  </a:cubicBezTo>
                  <a:lnTo>
                    <a:pt x="12792" y="5413"/>
                  </a:lnTo>
                  <a:cubicBezTo>
                    <a:pt x="12522" y="5259"/>
                    <a:pt x="12483" y="4912"/>
                    <a:pt x="12753" y="4758"/>
                  </a:cubicBezTo>
                  <a:cubicBezTo>
                    <a:pt x="12753" y="4758"/>
                    <a:pt x="12753" y="4758"/>
                    <a:pt x="12753" y="4720"/>
                  </a:cubicBezTo>
                  <a:cubicBezTo>
                    <a:pt x="13215" y="4488"/>
                    <a:pt x="13254" y="3834"/>
                    <a:pt x="12830" y="3564"/>
                  </a:cubicBezTo>
                  <a:cubicBezTo>
                    <a:pt x="12291" y="3179"/>
                    <a:pt x="11636" y="2947"/>
                    <a:pt x="10981" y="2909"/>
                  </a:cubicBezTo>
                  <a:cubicBezTo>
                    <a:pt x="10855" y="2896"/>
                    <a:pt x="10730" y="2889"/>
                    <a:pt x="10604" y="2889"/>
                  </a:cubicBezTo>
                  <a:cubicBezTo>
                    <a:pt x="10000" y="2889"/>
                    <a:pt x="9404" y="3039"/>
                    <a:pt x="8862" y="3294"/>
                  </a:cubicBezTo>
                  <a:cubicBezTo>
                    <a:pt x="8900" y="2292"/>
                    <a:pt x="8708" y="1291"/>
                    <a:pt x="8245" y="405"/>
                  </a:cubicBezTo>
                  <a:cubicBezTo>
                    <a:pt x="8111" y="135"/>
                    <a:pt x="7860" y="0"/>
                    <a:pt x="7610" y="0"/>
                  </a:cubicBezTo>
                  <a:close/>
                </a:path>
              </a:pathLst>
            </a:custGeom>
            <a:solidFill>
              <a:srgbClr val="FFEB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11451450" y="1133375"/>
              <a:ext cx="335200" cy="306300"/>
            </a:xfrm>
            <a:custGeom>
              <a:avLst/>
              <a:gdLst/>
              <a:ahLst/>
              <a:cxnLst/>
              <a:rect l="l" t="t" r="r" b="b"/>
              <a:pathLst>
                <a:path w="13408" h="12252" fill="none" extrusionOk="0">
                  <a:moveTo>
                    <a:pt x="12869" y="5587"/>
                  </a:moveTo>
                  <a:lnTo>
                    <a:pt x="12792" y="5548"/>
                  </a:lnTo>
                  <a:cubicBezTo>
                    <a:pt x="12522" y="5394"/>
                    <a:pt x="12483" y="5047"/>
                    <a:pt x="12753" y="4893"/>
                  </a:cubicBezTo>
                  <a:cubicBezTo>
                    <a:pt x="12753" y="4893"/>
                    <a:pt x="12753" y="4893"/>
                    <a:pt x="12753" y="4855"/>
                  </a:cubicBezTo>
                  <a:cubicBezTo>
                    <a:pt x="13215" y="4623"/>
                    <a:pt x="13254" y="3969"/>
                    <a:pt x="12830" y="3699"/>
                  </a:cubicBezTo>
                  <a:cubicBezTo>
                    <a:pt x="12291" y="3314"/>
                    <a:pt x="11636" y="3082"/>
                    <a:pt x="10981" y="3044"/>
                  </a:cubicBezTo>
                  <a:cubicBezTo>
                    <a:pt x="10249" y="2967"/>
                    <a:pt x="9517" y="3121"/>
                    <a:pt x="8862" y="3429"/>
                  </a:cubicBezTo>
                  <a:cubicBezTo>
                    <a:pt x="8900" y="2427"/>
                    <a:pt x="8708" y="1426"/>
                    <a:pt x="8245" y="540"/>
                  </a:cubicBezTo>
                  <a:cubicBezTo>
                    <a:pt x="7976" y="0"/>
                    <a:pt x="7244" y="0"/>
                    <a:pt x="6974" y="540"/>
                  </a:cubicBezTo>
                  <a:lnTo>
                    <a:pt x="6936" y="617"/>
                  </a:lnTo>
                  <a:cubicBezTo>
                    <a:pt x="6781" y="886"/>
                    <a:pt x="6396" y="886"/>
                    <a:pt x="6281" y="655"/>
                  </a:cubicBezTo>
                  <a:lnTo>
                    <a:pt x="6242" y="617"/>
                  </a:lnTo>
                  <a:cubicBezTo>
                    <a:pt x="6011" y="193"/>
                    <a:pt x="5356" y="154"/>
                    <a:pt x="5048" y="578"/>
                  </a:cubicBezTo>
                  <a:cubicBezTo>
                    <a:pt x="4701" y="1118"/>
                    <a:pt x="4470" y="1773"/>
                    <a:pt x="4431" y="2389"/>
                  </a:cubicBezTo>
                  <a:cubicBezTo>
                    <a:pt x="4354" y="2890"/>
                    <a:pt x="4431" y="3391"/>
                    <a:pt x="4547" y="3853"/>
                  </a:cubicBezTo>
                  <a:cubicBezTo>
                    <a:pt x="3892" y="3545"/>
                    <a:pt x="3160" y="3391"/>
                    <a:pt x="2428" y="3468"/>
                  </a:cubicBezTo>
                  <a:cubicBezTo>
                    <a:pt x="1773" y="3506"/>
                    <a:pt x="1118" y="3737"/>
                    <a:pt x="579" y="4084"/>
                  </a:cubicBezTo>
                  <a:cubicBezTo>
                    <a:pt x="155" y="4354"/>
                    <a:pt x="193" y="5047"/>
                    <a:pt x="617" y="5278"/>
                  </a:cubicBezTo>
                  <a:cubicBezTo>
                    <a:pt x="617" y="5278"/>
                    <a:pt x="617" y="5278"/>
                    <a:pt x="656" y="5278"/>
                  </a:cubicBezTo>
                  <a:cubicBezTo>
                    <a:pt x="887" y="5433"/>
                    <a:pt x="887" y="5818"/>
                    <a:pt x="617" y="5972"/>
                  </a:cubicBezTo>
                  <a:lnTo>
                    <a:pt x="540" y="6010"/>
                  </a:lnTo>
                  <a:cubicBezTo>
                    <a:pt x="1" y="6242"/>
                    <a:pt x="1" y="7012"/>
                    <a:pt x="502" y="7282"/>
                  </a:cubicBezTo>
                  <a:cubicBezTo>
                    <a:pt x="1388" y="7706"/>
                    <a:pt x="2389" y="7937"/>
                    <a:pt x="3353" y="7898"/>
                  </a:cubicBezTo>
                  <a:cubicBezTo>
                    <a:pt x="3237" y="8052"/>
                    <a:pt x="3160" y="8245"/>
                    <a:pt x="3083" y="8399"/>
                  </a:cubicBezTo>
                  <a:cubicBezTo>
                    <a:pt x="2813" y="9015"/>
                    <a:pt x="2698" y="9670"/>
                    <a:pt x="2736" y="10325"/>
                  </a:cubicBezTo>
                  <a:cubicBezTo>
                    <a:pt x="2775" y="10826"/>
                    <a:pt x="3353" y="11134"/>
                    <a:pt x="3776" y="10865"/>
                  </a:cubicBezTo>
                  <a:cubicBezTo>
                    <a:pt x="3815" y="10865"/>
                    <a:pt x="3815" y="10865"/>
                    <a:pt x="3815" y="10865"/>
                  </a:cubicBezTo>
                  <a:cubicBezTo>
                    <a:pt x="4046" y="10711"/>
                    <a:pt x="4393" y="10903"/>
                    <a:pt x="4354" y="11211"/>
                  </a:cubicBezTo>
                  <a:lnTo>
                    <a:pt x="4354" y="11289"/>
                  </a:lnTo>
                  <a:cubicBezTo>
                    <a:pt x="4316" y="11905"/>
                    <a:pt x="4971" y="12252"/>
                    <a:pt x="5472" y="11943"/>
                  </a:cubicBezTo>
                  <a:cubicBezTo>
                    <a:pt x="6127" y="11481"/>
                    <a:pt x="6704" y="10903"/>
                    <a:pt x="7128" y="10210"/>
                  </a:cubicBezTo>
                  <a:cubicBezTo>
                    <a:pt x="7745" y="10903"/>
                    <a:pt x="8515" y="11443"/>
                    <a:pt x="9363" y="11789"/>
                  </a:cubicBezTo>
                  <a:cubicBezTo>
                    <a:pt x="9902" y="12021"/>
                    <a:pt x="10480" y="11520"/>
                    <a:pt x="10326" y="10942"/>
                  </a:cubicBezTo>
                  <a:lnTo>
                    <a:pt x="10287" y="10826"/>
                  </a:lnTo>
                  <a:cubicBezTo>
                    <a:pt x="10210" y="10557"/>
                    <a:pt x="10480" y="10287"/>
                    <a:pt x="10750" y="10364"/>
                  </a:cubicBezTo>
                  <a:cubicBezTo>
                    <a:pt x="10750" y="10364"/>
                    <a:pt x="10788" y="10364"/>
                    <a:pt x="10788" y="10364"/>
                  </a:cubicBezTo>
                  <a:cubicBezTo>
                    <a:pt x="11251" y="10557"/>
                    <a:pt x="11790" y="10133"/>
                    <a:pt x="11713" y="9632"/>
                  </a:cubicBezTo>
                  <a:cubicBezTo>
                    <a:pt x="11597" y="8977"/>
                    <a:pt x="11366" y="8361"/>
                    <a:pt x="10942" y="7821"/>
                  </a:cubicBezTo>
                  <a:cubicBezTo>
                    <a:pt x="10865" y="7706"/>
                    <a:pt x="10750" y="7590"/>
                    <a:pt x="10634" y="7474"/>
                  </a:cubicBezTo>
                  <a:cubicBezTo>
                    <a:pt x="11405" y="7397"/>
                    <a:pt x="12175" y="7205"/>
                    <a:pt x="12869" y="6858"/>
                  </a:cubicBezTo>
                  <a:cubicBezTo>
                    <a:pt x="13408" y="6588"/>
                    <a:pt x="13408" y="5856"/>
                    <a:pt x="12869" y="558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11612300" y="1248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7" y="29"/>
                  </a:cubicBezTo>
                  <a:cubicBezTo>
                    <a:pt x="309" y="29"/>
                    <a:pt x="270" y="29"/>
                    <a:pt x="232" y="68"/>
                  </a:cubicBezTo>
                  <a:cubicBezTo>
                    <a:pt x="193" y="107"/>
                    <a:pt x="155" y="107"/>
                    <a:pt x="155" y="145"/>
                  </a:cubicBezTo>
                  <a:cubicBezTo>
                    <a:pt x="116" y="184"/>
                    <a:pt x="78" y="222"/>
                    <a:pt x="78" y="261"/>
                  </a:cubicBezTo>
                  <a:cubicBezTo>
                    <a:pt x="39" y="299"/>
                    <a:pt x="39" y="338"/>
                    <a:pt x="39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0"/>
                    <a:pt x="1" y="530"/>
                    <a:pt x="39" y="569"/>
                  </a:cubicBezTo>
                  <a:cubicBezTo>
                    <a:pt x="39" y="607"/>
                    <a:pt x="39" y="646"/>
                    <a:pt x="78" y="646"/>
                  </a:cubicBezTo>
                  <a:cubicBezTo>
                    <a:pt x="78" y="684"/>
                    <a:pt x="116" y="723"/>
                    <a:pt x="116" y="761"/>
                  </a:cubicBezTo>
                  <a:cubicBezTo>
                    <a:pt x="155" y="800"/>
                    <a:pt x="193" y="800"/>
                    <a:pt x="232" y="839"/>
                  </a:cubicBezTo>
                  <a:cubicBezTo>
                    <a:pt x="270" y="877"/>
                    <a:pt x="309" y="877"/>
                    <a:pt x="347" y="877"/>
                  </a:cubicBezTo>
                  <a:cubicBezTo>
                    <a:pt x="386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617" y="877"/>
                    <a:pt x="617" y="877"/>
                  </a:cubicBezTo>
                  <a:cubicBezTo>
                    <a:pt x="656" y="877"/>
                    <a:pt x="656" y="877"/>
                    <a:pt x="694" y="839"/>
                  </a:cubicBezTo>
                  <a:cubicBezTo>
                    <a:pt x="733" y="839"/>
                    <a:pt x="733" y="839"/>
                    <a:pt x="771" y="800"/>
                  </a:cubicBezTo>
                  <a:cubicBezTo>
                    <a:pt x="771" y="800"/>
                    <a:pt x="771" y="800"/>
                    <a:pt x="810" y="761"/>
                  </a:cubicBezTo>
                  <a:cubicBezTo>
                    <a:pt x="810" y="761"/>
                    <a:pt x="848" y="723"/>
                    <a:pt x="848" y="684"/>
                  </a:cubicBezTo>
                  <a:cubicBezTo>
                    <a:pt x="887" y="646"/>
                    <a:pt x="887" y="607"/>
                    <a:pt x="925" y="569"/>
                  </a:cubicBezTo>
                  <a:cubicBezTo>
                    <a:pt x="925" y="530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810" y="145"/>
                    <a:pt x="771" y="107"/>
                    <a:pt x="733" y="68"/>
                  </a:cubicBezTo>
                  <a:cubicBezTo>
                    <a:pt x="694" y="68"/>
                    <a:pt x="656" y="29"/>
                    <a:pt x="617" y="29"/>
                  </a:cubicBezTo>
                  <a:lnTo>
                    <a:pt x="502" y="29"/>
                  </a:lnTo>
                  <a:cubicBezTo>
                    <a:pt x="489" y="17"/>
                    <a:pt x="480" y="12"/>
                    <a:pt x="474" y="12"/>
                  </a:cubicBezTo>
                  <a:cubicBezTo>
                    <a:pt x="463" y="12"/>
                    <a:pt x="463" y="29"/>
                    <a:pt x="463" y="29"/>
                  </a:cubicBez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11579550" y="1274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8" y="30"/>
                  </a:cubicBezTo>
                  <a:cubicBezTo>
                    <a:pt x="309" y="30"/>
                    <a:pt x="271" y="30"/>
                    <a:pt x="232" y="68"/>
                  </a:cubicBezTo>
                  <a:cubicBezTo>
                    <a:pt x="193" y="68"/>
                    <a:pt x="155" y="107"/>
                    <a:pt x="116" y="145"/>
                  </a:cubicBezTo>
                  <a:cubicBezTo>
                    <a:pt x="116" y="184"/>
                    <a:pt x="78" y="222"/>
                    <a:pt x="39" y="261"/>
                  </a:cubicBezTo>
                  <a:cubicBezTo>
                    <a:pt x="39" y="299"/>
                    <a:pt x="1" y="338"/>
                    <a:pt x="1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1"/>
                    <a:pt x="1" y="531"/>
                    <a:pt x="1" y="569"/>
                  </a:cubicBezTo>
                  <a:cubicBezTo>
                    <a:pt x="39" y="608"/>
                    <a:pt x="39" y="646"/>
                    <a:pt x="39" y="646"/>
                  </a:cubicBezTo>
                  <a:cubicBezTo>
                    <a:pt x="78" y="685"/>
                    <a:pt x="78" y="723"/>
                    <a:pt x="116" y="762"/>
                  </a:cubicBezTo>
                  <a:cubicBezTo>
                    <a:pt x="155" y="800"/>
                    <a:pt x="193" y="800"/>
                    <a:pt x="193" y="839"/>
                  </a:cubicBezTo>
                  <a:cubicBezTo>
                    <a:pt x="232" y="877"/>
                    <a:pt x="271" y="877"/>
                    <a:pt x="309" y="877"/>
                  </a:cubicBezTo>
                  <a:cubicBezTo>
                    <a:pt x="348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579" y="877"/>
                    <a:pt x="617" y="877"/>
                  </a:cubicBezTo>
                  <a:cubicBezTo>
                    <a:pt x="617" y="877"/>
                    <a:pt x="656" y="877"/>
                    <a:pt x="694" y="839"/>
                  </a:cubicBezTo>
                  <a:cubicBezTo>
                    <a:pt x="694" y="839"/>
                    <a:pt x="733" y="800"/>
                    <a:pt x="771" y="800"/>
                  </a:cubicBezTo>
                  <a:cubicBezTo>
                    <a:pt x="771" y="800"/>
                    <a:pt x="771" y="800"/>
                    <a:pt x="771" y="762"/>
                  </a:cubicBezTo>
                  <a:cubicBezTo>
                    <a:pt x="810" y="762"/>
                    <a:pt x="848" y="723"/>
                    <a:pt x="848" y="685"/>
                  </a:cubicBezTo>
                  <a:cubicBezTo>
                    <a:pt x="887" y="646"/>
                    <a:pt x="887" y="608"/>
                    <a:pt x="887" y="569"/>
                  </a:cubicBezTo>
                  <a:cubicBezTo>
                    <a:pt x="925" y="531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771" y="145"/>
                    <a:pt x="733" y="107"/>
                    <a:pt x="733" y="68"/>
                  </a:cubicBezTo>
                  <a:cubicBezTo>
                    <a:pt x="694" y="68"/>
                    <a:pt x="656" y="30"/>
                    <a:pt x="617" y="30"/>
                  </a:cubicBezTo>
                  <a:lnTo>
                    <a:pt x="463" y="30"/>
                  </a:ln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11595925" y="1307700"/>
              <a:ext cx="23150" cy="23150"/>
            </a:xfrm>
            <a:custGeom>
              <a:avLst/>
              <a:gdLst/>
              <a:ahLst/>
              <a:cxnLst/>
              <a:rect l="l" t="t" r="r" b="b"/>
              <a:pathLst>
                <a:path w="926" h="926" extrusionOk="0">
                  <a:moveTo>
                    <a:pt x="463" y="1"/>
                  </a:moveTo>
                  <a:cubicBezTo>
                    <a:pt x="463" y="1"/>
                    <a:pt x="463" y="39"/>
                    <a:pt x="463" y="39"/>
                  </a:cubicBezTo>
                  <a:cubicBezTo>
                    <a:pt x="444" y="20"/>
                    <a:pt x="425" y="10"/>
                    <a:pt x="405" y="10"/>
                  </a:cubicBezTo>
                  <a:cubicBezTo>
                    <a:pt x="386" y="10"/>
                    <a:pt x="367" y="20"/>
                    <a:pt x="348" y="39"/>
                  </a:cubicBezTo>
                  <a:cubicBezTo>
                    <a:pt x="309" y="39"/>
                    <a:pt x="270" y="39"/>
                    <a:pt x="232" y="78"/>
                  </a:cubicBezTo>
                  <a:cubicBezTo>
                    <a:pt x="193" y="78"/>
                    <a:pt x="155" y="116"/>
                    <a:pt x="116" y="155"/>
                  </a:cubicBezTo>
                  <a:cubicBezTo>
                    <a:pt x="116" y="193"/>
                    <a:pt x="78" y="232"/>
                    <a:pt x="39" y="270"/>
                  </a:cubicBezTo>
                  <a:cubicBezTo>
                    <a:pt x="39" y="309"/>
                    <a:pt x="1" y="347"/>
                    <a:pt x="1" y="386"/>
                  </a:cubicBezTo>
                  <a:cubicBezTo>
                    <a:pt x="1" y="424"/>
                    <a:pt x="1" y="463"/>
                    <a:pt x="1" y="501"/>
                  </a:cubicBezTo>
                  <a:cubicBezTo>
                    <a:pt x="1" y="540"/>
                    <a:pt x="1" y="540"/>
                    <a:pt x="1" y="578"/>
                  </a:cubicBezTo>
                  <a:cubicBezTo>
                    <a:pt x="39" y="617"/>
                    <a:pt x="39" y="656"/>
                    <a:pt x="39" y="656"/>
                  </a:cubicBezTo>
                  <a:cubicBezTo>
                    <a:pt x="78" y="694"/>
                    <a:pt x="78" y="733"/>
                    <a:pt x="116" y="771"/>
                  </a:cubicBezTo>
                  <a:cubicBezTo>
                    <a:pt x="155" y="810"/>
                    <a:pt x="193" y="810"/>
                    <a:pt x="232" y="848"/>
                  </a:cubicBezTo>
                  <a:cubicBezTo>
                    <a:pt x="232" y="887"/>
                    <a:pt x="270" y="887"/>
                    <a:pt x="309" y="887"/>
                  </a:cubicBezTo>
                  <a:cubicBezTo>
                    <a:pt x="348" y="925"/>
                    <a:pt x="425" y="925"/>
                    <a:pt x="463" y="925"/>
                  </a:cubicBezTo>
                  <a:lnTo>
                    <a:pt x="579" y="925"/>
                  </a:lnTo>
                  <a:cubicBezTo>
                    <a:pt x="579" y="887"/>
                    <a:pt x="579" y="887"/>
                    <a:pt x="617" y="887"/>
                  </a:cubicBezTo>
                  <a:cubicBezTo>
                    <a:pt x="617" y="887"/>
                    <a:pt x="656" y="887"/>
                    <a:pt x="694" y="848"/>
                  </a:cubicBezTo>
                  <a:cubicBezTo>
                    <a:pt x="694" y="848"/>
                    <a:pt x="733" y="810"/>
                    <a:pt x="771" y="810"/>
                  </a:cubicBezTo>
                  <a:cubicBezTo>
                    <a:pt x="771" y="810"/>
                    <a:pt x="771" y="810"/>
                    <a:pt x="771" y="771"/>
                  </a:cubicBezTo>
                  <a:cubicBezTo>
                    <a:pt x="810" y="771"/>
                    <a:pt x="848" y="733"/>
                    <a:pt x="848" y="694"/>
                  </a:cubicBezTo>
                  <a:cubicBezTo>
                    <a:pt x="887" y="656"/>
                    <a:pt x="887" y="617"/>
                    <a:pt x="887" y="578"/>
                  </a:cubicBezTo>
                  <a:cubicBezTo>
                    <a:pt x="925" y="540"/>
                    <a:pt x="925" y="501"/>
                    <a:pt x="925" y="463"/>
                  </a:cubicBezTo>
                  <a:cubicBezTo>
                    <a:pt x="925" y="424"/>
                    <a:pt x="925" y="347"/>
                    <a:pt x="887" y="309"/>
                  </a:cubicBezTo>
                  <a:cubicBezTo>
                    <a:pt x="887" y="270"/>
                    <a:pt x="848" y="232"/>
                    <a:pt x="810" y="155"/>
                  </a:cubicBezTo>
                  <a:cubicBezTo>
                    <a:pt x="771" y="155"/>
                    <a:pt x="733" y="116"/>
                    <a:pt x="733" y="78"/>
                  </a:cubicBezTo>
                  <a:cubicBezTo>
                    <a:pt x="694" y="78"/>
                    <a:pt x="656" y="39"/>
                    <a:pt x="617" y="39"/>
                  </a:cubicBezTo>
                  <a:cubicBezTo>
                    <a:pt x="579" y="39"/>
                    <a:pt x="540" y="39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11635425" y="1307950"/>
              <a:ext cx="23125" cy="22900"/>
            </a:xfrm>
            <a:custGeom>
              <a:avLst/>
              <a:gdLst/>
              <a:ahLst/>
              <a:cxnLst/>
              <a:rect l="l" t="t" r="r" b="b"/>
              <a:pathLst>
                <a:path w="925" h="916" extrusionOk="0">
                  <a:moveTo>
                    <a:pt x="366" y="0"/>
                  </a:moveTo>
                  <a:cubicBezTo>
                    <a:pt x="347" y="0"/>
                    <a:pt x="328" y="10"/>
                    <a:pt x="309" y="29"/>
                  </a:cubicBezTo>
                  <a:cubicBezTo>
                    <a:pt x="270" y="29"/>
                    <a:pt x="232" y="29"/>
                    <a:pt x="232" y="68"/>
                  </a:cubicBezTo>
                  <a:cubicBezTo>
                    <a:pt x="193" y="106"/>
                    <a:pt x="154" y="106"/>
                    <a:pt x="116" y="145"/>
                  </a:cubicBezTo>
                  <a:cubicBezTo>
                    <a:pt x="77" y="183"/>
                    <a:pt x="77" y="222"/>
                    <a:pt x="39" y="260"/>
                  </a:cubicBezTo>
                  <a:cubicBezTo>
                    <a:pt x="39" y="299"/>
                    <a:pt x="0" y="337"/>
                    <a:pt x="0" y="376"/>
                  </a:cubicBezTo>
                  <a:cubicBezTo>
                    <a:pt x="0" y="414"/>
                    <a:pt x="0" y="453"/>
                    <a:pt x="0" y="491"/>
                  </a:cubicBezTo>
                  <a:cubicBezTo>
                    <a:pt x="0" y="530"/>
                    <a:pt x="0" y="568"/>
                    <a:pt x="0" y="568"/>
                  </a:cubicBezTo>
                  <a:cubicBezTo>
                    <a:pt x="0" y="607"/>
                    <a:pt x="39" y="646"/>
                    <a:pt x="39" y="646"/>
                  </a:cubicBezTo>
                  <a:cubicBezTo>
                    <a:pt x="77" y="684"/>
                    <a:pt x="77" y="723"/>
                    <a:pt x="116" y="761"/>
                  </a:cubicBezTo>
                  <a:cubicBezTo>
                    <a:pt x="154" y="800"/>
                    <a:pt x="193" y="800"/>
                    <a:pt x="193" y="838"/>
                  </a:cubicBezTo>
                  <a:cubicBezTo>
                    <a:pt x="232" y="877"/>
                    <a:pt x="270" y="877"/>
                    <a:pt x="309" y="877"/>
                  </a:cubicBezTo>
                  <a:cubicBezTo>
                    <a:pt x="347" y="915"/>
                    <a:pt x="386" y="915"/>
                    <a:pt x="424" y="915"/>
                  </a:cubicBezTo>
                  <a:lnTo>
                    <a:pt x="578" y="915"/>
                  </a:lnTo>
                  <a:cubicBezTo>
                    <a:pt x="578" y="915"/>
                    <a:pt x="578" y="877"/>
                    <a:pt x="617" y="877"/>
                  </a:cubicBezTo>
                  <a:cubicBezTo>
                    <a:pt x="617" y="877"/>
                    <a:pt x="655" y="877"/>
                    <a:pt x="694" y="838"/>
                  </a:cubicBezTo>
                  <a:cubicBezTo>
                    <a:pt x="694" y="838"/>
                    <a:pt x="732" y="838"/>
                    <a:pt x="732" y="800"/>
                  </a:cubicBezTo>
                  <a:cubicBezTo>
                    <a:pt x="771" y="800"/>
                    <a:pt x="771" y="800"/>
                    <a:pt x="771" y="761"/>
                  </a:cubicBezTo>
                  <a:cubicBezTo>
                    <a:pt x="809" y="761"/>
                    <a:pt x="848" y="723"/>
                    <a:pt x="848" y="684"/>
                  </a:cubicBezTo>
                  <a:cubicBezTo>
                    <a:pt x="886" y="646"/>
                    <a:pt x="886" y="607"/>
                    <a:pt x="886" y="568"/>
                  </a:cubicBezTo>
                  <a:cubicBezTo>
                    <a:pt x="886" y="530"/>
                    <a:pt x="925" y="491"/>
                    <a:pt x="925" y="453"/>
                  </a:cubicBezTo>
                  <a:cubicBezTo>
                    <a:pt x="925" y="414"/>
                    <a:pt x="886" y="376"/>
                    <a:pt x="886" y="299"/>
                  </a:cubicBezTo>
                  <a:cubicBezTo>
                    <a:pt x="848" y="260"/>
                    <a:pt x="848" y="222"/>
                    <a:pt x="809" y="145"/>
                  </a:cubicBezTo>
                  <a:cubicBezTo>
                    <a:pt x="771" y="145"/>
                    <a:pt x="732" y="106"/>
                    <a:pt x="694" y="68"/>
                  </a:cubicBezTo>
                  <a:cubicBezTo>
                    <a:pt x="694" y="68"/>
                    <a:pt x="655" y="29"/>
                    <a:pt x="617" y="29"/>
                  </a:cubicBezTo>
                  <a:lnTo>
                    <a:pt x="424" y="29"/>
                  </a:lnTo>
                  <a:cubicBezTo>
                    <a:pt x="405" y="10"/>
                    <a:pt x="386" y="0"/>
                    <a:pt x="36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11646975" y="1274525"/>
              <a:ext cx="23150" cy="22600"/>
            </a:xfrm>
            <a:custGeom>
              <a:avLst/>
              <a:gdLst/>
              <a:ahLst/>
              <a:cxnLst/>
              <a:rect l="l" t="t" r="r" b="b"/>
              <a:pathLst>
                <a:path w="926" h="904" extrusionOk="0">
                  <a:moveTo>
                    <a:pt x="347" y="1"/>
                  </a:moveTo>
                  <a:cubicBezTo>
                    <a:pt x="335" y="1"/>
                    <a:pt x="322" y="5"/>
                    <a:pt x="309" y="18"/>
                  </a:cubicBezTo>
                  <a:cubicBezTo>
                    <a:pt x="270" y="18"/>
                    <a:pt x="232" y="18"/>
                    <a:pt x="193" y="56"/>
                  </a:cubicBezTo>
                  <a:cubicBezTo>
                    <a:pt x="193" y="95"/>
                    <a:pt x="155" y="95"/>
                    <a:pt x="116" y="133"/>
                  </a:cubicBezTo>
                  <a:cubicBezTo>
                    <a:pt x="78" y="172"/>
                    <a:pt x="78" y="210"/>
                    <a:pt x="39" y="249"/>
                  </a:cubicBezTo>
                  <a:cubicBezTo>
                    <a:pt x="39" y="287"/>
                    <a:pt x="1" y="326"/>
                    <a:pt x="1" y="364"/>
                  </a:cubicBezTo>
                  <a:cubicBezTo>
                    <a:pt x="1" y="403"/>
                    <a:pt x="1" y="441"/>
                    <a:pt x="1" y="480"/>
                  </a:cubicBezTo>
                  <a:cubicBezTo>
                    <a:pt x="1" y="519"/>
                    <a:pt x="1" y="557"/>
                    <a:pt x="1" y="557"/>
                  </a:cubicBezTo>
                  <a:cubicBezTo>
                    <a:pt x="1" y="596"/>
                    <a:pt x="39" y="634"/>
                    <a:pt x="39" y="673"/>
                  </a:cubicBezTo>
                  <a:cubicBezTo>
                    <a:pt x="39" y="673"/>
                    <a:pt x="78" y="711"/>
                    <a:pt x="116" y="750"/>
                  </a:cubicBezTo>
                  <a:cubicBezTo>
                    <a:pt x="155" y="788"/>
                    <a:pt x="155" y="827"/>
                    <a:pt x="193" y="827"/>
                  </a:cubicBezTo>
                  <a:cubicBezTo>
                    <a:pt x="232" y="865"/>
                    <a:pt x="270" y="865"/>
                    <a:pt x="309" y="865"/>
                  </a:cubicBezTo>
                  <a:cubicBezTo>
                    <a:pt x="347" y="904"/>
                    <a:pt x="386" y="904"/>
                    <a:pt x="424" y="904"/>
                  </a:cubicBezTo>
                  <a:lnTo>
                    <a:pt x="579" y="904"/>
                  </a:lnTo>
                  <a:cubicBezTo>
                    <a:pt x="579" y="904"/>
                    <a:pt x="579" y="904"/>
                    <a:pt x="579" y="865"/>
                  </a:cubicBezTo>
                  <a:cubicBezTo>
                    <a:pt x="617" y="865"/>
                    <a:pt x="656" y="865"/>
                    <a:pt x="694" y="827"/>
                  </a:cubicBezTo>
                  <a:cubicBezTo>
                    <a:pt x="694" y="827"/>
                    <a:pt x="733" y="827"/>
                    <a:pt x="733" y="788"/>
                  </a:cubicBezTo>
                  <a:lnTo>
                    <a:pt x="771" y="788"/>
                  </a:lnTo>
                  <a:cubicBezTo>
                    <a:pt x="810" y="750"/>
                    <a:pt x="810" y="711"/>
                    <a:pt x="848" y="673"/>
                  </a:cubicBezTo>
                  <a:cubicBezTo>
                    <a:pt x="848" y="634"/>
                    <a:pt x="887" y="596"/>
                    <a:pt x="887" y="557"/>
                  </a:cubicBezTo>
                  <a:cubicBezTo>
                    <a:pt x="887" y="519"/>
                    <a:pt x="925" y="480"/>
                    <a:pt x="887" y="441"/>
                  </a:cubicBezTo>
                  <a:cubicBezTo>
                    <a:pt x="887" y="403"/>
                    <a:pt x="887" y="364"/>
                    <a:pt x="887" y="326"/>
                  </a:cubicBezTo>
                  <a:cubicBezTo>
                    <a:pt x="848" y="249"/>
                    <a:pt x="848" y="210"/>
                    <a:pt x="810" y="172"/>
                  </a:cubicBezTo>
                  <a:cubicBezTo>
                    <a:pt x="771" y="133"/>
                    <a:pt x="733" y="95"/>
                    <a:pt x="694" y="95"/>
                  </a:cubicBezTo>
                  <a:cubicBezTo>
                    <a:pt x="694" y="56"/>
                    <a:pt x="617" y="56"/>
                    <a:pt x="617" y="18"/>
                  </a:cubicBezTo>
                  <a:lnTo>
                    <a:pt x="424" y="18"/>
                  </a:lnTo>
                  <a:cubicBezTo>
                    <a:pt x="399" y="18"/>
                    <a:pt x="373" y="1"/>
                    <a:pt x="34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19"/>
          <p:cNvGrpSpPr/>
          <p:nvPr/>
        </p:nvGrpSpPr>
        <p:grpSpPr>
          <a:xfrm>
            <a:off x="4163001" y="4266137"/>
            <a:ext cx="237288" cy="217520"/>
            <a:chOff x="12144925" y="2836225"/>
            <a:chExt cx="335200" cy="307275"/>
          </a:xfrm>
        </p:grpSpPr>
        <p:sp>
          <p:nvSpPr>
            <p:cNvPr id="1297" name="Google Shape;1297;p19"/>
            <p:cNvSpPr/>
            <p:nvPr/>
          </p:nvSpPr>
          <p:spPr>
            <a:xfrm>
              <a:off x="12144925" y="2839600"/>
              <a:ext cx="335200" cy="298525"/>
            </a:xfrm>
            <a:custGeom>
              <a:avLst/>
              <a:gdLst/>
              <a:ahLst/>
              <a:cxnLst/>
              <a:rect l="l" t="t" r="r" b="b"/>
              <a:pathLst>
                <a:path w="13408" h="11941" extrusionOk="0">
                  <a:moveTo>
                    <a:pt x="7624" y="1"/>
                  </a:moveTo>
                  <a:cubicBezTo>
                    <a:pt x="7369" y="1"/>
                    <a:pt x="7109" y="135"/>
                    <a:pt x="6974" y="405"/>
                  </a:cubicBezTo>
                  <a:lnTo>
                    <a:pt x="6936" y="482"/>
                  </a:lnTo>
                  <a:cubicBezTo>
                    <a:pt x="6874" y="627"/>
                    <a:pt x="6734" y="705"/>
                    <a:pt x="6595" y="705"/>
                  </a:cubicBezTo>
                  <a:cubicBezTo>
                    <a:pt x="6474" y="705"/>
                    <a:pt x="6352" y="646"/>
                    <a:pt x="6281" y="521"/>
                  </a:cubicBezTo>
                  <a:cubicBezTo>
                    <a:pt x="6137" y="275"/>
                    <a:pt x="5884" y="148"/>
                    <a:pt x="5638" y="148"/>
                  </a:cubicBezTo>
                  <a:cubicBezTo>
                    <a:pt x="5423" y="148"/>
                    <a:pt x="5212" y="246"/>
                    <a:pt x="5086" y="444"/>
                  </a:cubicBezTo>
                  <a:cubicBezTo>
                    <a:pt x="4701" y="983"/>
                    <a:pt x="4508" y="1638"/>
                    <a:pt x="4431" y="2293"/>
                  </a:cubicBezTo>
                  <a:cubicBezTo>
                    <a:pt x="4393" y="2755"/>
                    <a:pt x="4431" y="3256"/>
                    <a:pt x="4547" y="3718"/>
                  </a:cubicBezTo>
                  <a:cubicBezTo>
                    <a:pt x="4004" y="3463"/>
                    <a:pt x="3409" y="3314"/>
                    <a:pt x="2804" y="3314"/>
                  </a:cubicBezTo>
                  <a:cubicBezTo>
                    <a:pt x="2679" y="3314"/>
                    <a:pt x="2554" y="3320"/>
                    <a:pt x="2428" y="3333"/>
                  </a:cubicBezTo>
                  <a:cubicBezTo>
                    <a:pt x="1773" y="3372"/>
                    <a:pt x="1157" y="3603"/>
                    <a:pt x="579" y="3988"/>
                  </a:cubicBezTo>
                  <a:cubicBezTo>
                    <a:pt x="155" y="4258"/>
                    <a:pt x="193" y="4913"/>
                    <a:pt x="656" y="5144"/>
                  </a:cubicBezTo>
                  <a:cubicBezTo>
                    <a:pt x="656" y="5182"/>
                    <a:pt x="656" y="5182"/>
                    <a:pt x="656" y="5182"/>
                  </a:cubicBezTo>
                  <a:cubicBezTo>
                    <a:pt x="925" y="5337"/>
                    <a:pt x="887" y="5683"/>
                    <a:pt x="617" y="5837"/>
                  </a:cubicBezTo>
                  <a:lnTo>
                    <a:pt x="540" y="5876"/>
                  </a:lnTo>
                  <a:cubicBezTo>
                    <a:pt x="1" y="6146"/>
                    <a:pt x="1" y="6878"/>
                    <a:pt x="540" y="7147"/>
                  </a:cubicBezTo>
                  <a:cubicBezTo>
                    <a:pt x="1318" y="7571"/>
                    <a:pt x="2225" y="7768"/>
                    <a:pt x="3113" y="7768"/>
                  </a:cubicBezTo>
                  <a:cubicBezTo>
                    <a:pt x="3193" y="7768"/>
                    <a:pt x="3273" y="7767"/>
                    <a:pt x="3353" y="7764"/>
                  </a:cubicBezTo>
                  <a:lnTo>
                    <a:pt x="3353" y="7764"/>
                  </a:lnTo>
                  <a:cubicBezTo>
                    <a:pt x="3276" y="7918"/>
                    <a:pt x="3160" y="8110"/>
                    <a:pt x="3083" y="8303"/>
                  </a:cubicBezTo>
                  <a:cubicBezTo>
                    <a:pt x="2813" y="8881"/>
                    <a:pt x="2698" y="9536"/>
                    <a:pt x="2736" y="10191"/>
                  </a:cubicBezTo>
                  <a:cubicBezTo>
                    <a:pt x="2765" y="10564"/>
                    <a:pt x="3093" y="10830"/>
                    <a:pt x="3450" y="10830"/>
                  </a:cubicBezTo>
                  <a:cubicBezTo>
                    <a:pt x="3572" y="10830"/>
                    <a:pt x="3697" y="10799"/>
                    <a:pt x="3815" y="10730"/>
                  </a:cubicBezTo>
                  <a:cubicBezTo>
                    <a:pt x="3880" y="10693"/>
                    <a:pt x="3948" y="10676"/>
                    <a:pt x="4012" y="10676"/>
                  </a:cubicBezTo>
                  <a:cubicBezTo>
                    <a:pt x="4216" y="10676"/>
                    <a:pt x="4393" y="10843"/>
                    <a:pt x="4393" y="11077"/>
                  </a:cubicBezTo>
                  <a:lnTo>
                    <a:pt x="4393" y="11192"/>
                  </a:lnTo>
                  <a:cubicBezTo>
                    <a:pt x="4364" y="11619"/>
                    <a:pt x="4714" y="11940"/>
                    <a:pt x="5100" y="11940"/>
                  </a:cubicBezTo>
                  <a:cubicBezTo>
                    <a:pt x="5237" y="11940"/>
                    <a:pt x="5379" y="11900"/>
                    <a:pt x="5510" y="11809"/>
                  </a:cubicBezTo>
                  <a:cubicBezTo>
                    <a:pt x="6165" y="11347"/>
                    <a:pt x="6704" y="10769"/>
                    <a:pt x="7167" y="10114"/>
                  </a:cubicBezTo>
                  <a:cubicBezTo>
                    <a:pt x="7745" y="10769"/>
                    <a:pt x="8515" y="11308"/>
                    <a:pt x="9363" y="11655"/>
                  </a:cubicBezTo>
                  <a:cubicBezTo>
                    <a:pt x="9455" y="11694"/>
                    <a:pt x="9548" y="11712"/>
                    <a:pt x="9639" y="11712"/>
                  </a:cubicBezTo>
                  <a:cubicBezTo>
                    <a:pt x="10078" y="11712"/>
                    <a:pt x="10454" y="11286"/>
                    <a:pt x="10326" y="10807"/>
                  </a:cubicBezTo>
                  <a:lnTo>
                    <a:pt x="10287" y="10730"/>
                  </a:lnTo>
                  <a:cubicBezTo>
                    <a:pt x="10223" y="10472"/>
                    <a:pt x="10402" y="10241"/>
                    <a:pt x="10643" y="10241"/>
                  </a:cubicBezTo>
                  <a:cubicBezTo>
                    <a:pt x="10689" y="10241"/>
                    <a:pt x="10738" y="10249"/>
                    <a:pt x="10788" y="10268"/>
                  </a:cubicBezTo>
                  <a:cubicBezTo>
                    <a:pt x="10859" y="10290"/>
                    <a:pt x="10931" y="10300"/>
                    <a:pt x="11000" y="10300"/>
                  </a:cubicBezTo>
                  <a:cubicBezTo>
                    <a:pt x="11420" y="10300"/>
                    <a:pt x="11779" y="9927"/>
                    <a:pt x="11713" y="9497"/>
                  </a:cubicBezTo>
                  <a:cubicBezTo>
                    <a:pt x="11597" y="8842"/>
                    <a:pt x="11366" y="8226"/>
                    <a:pt x="10981" y="7725"/>
                  </a:cubicBezTo>
                  <a:cubicBezTo>
                    <a:pt x="10865" y="7571"/>
                    <a:pt x="10750" y="7455"/>
                    <a:pt x="10673" y="7340"/>
                  </a:cubicBezTo>
                  <a:cubicBezTo>
                    <a:pt x="11443" y="7301"/>
                    <a:pt x="12175" y="7070"/>
                    <a:pt x="12869" y="6762"/>
                  </a:cubicBezTo>
                  <a:cubicBezTo>
                    <a:pt x="13408" y="6492"/>
                    <a:pt x="13408" y="5722"/>
                    <a:pt x="12869" y="5452"/>
                  </a:cubicBezTo>
                  <a:lnTo>
                    <a:pt x="12792" y="5414"/>
                  </a:lnTo>
                  <a:cubicBezTo>
                    <a:pt x="12522" y="5298"/>
                    <a:pt x="12522" y="4913"/>
                    <a:pt x="12753" y="4759"/>
                  </a:cubicBezTo>
                  <a:lnTo>
                    <a:pt x="12792" y="4759"/>
                  </a:lnTo>
                  <a:cubicBezTo>
                    <a:pt x="13215" y="4489"/>
                    <a:pt x="13254" y="3834"/>
                    <a:pt x="12830" y="3564"/>
                  </a:cubicBezTo>
                  <a:cubicBezTo>
                    <a:pt x="12291" y="3218"/>
                    <a:pt x="11636" y="2986"/>
                    <a:pt x="11019" y="2909"/>
                  </a:cubicBezTo>
                  <a:cubicBezTo>
                    <a:pt x="10894" y="2896"/>
                    <a:pt x="10767" y="2890"/>
                    <a:pt x="10640" y="2890"/>
                  </a:cubicBezTo>
                  <a:cubicBezTo>
                    <a:pt x="10026" y="2890"/>
                    <a:pt x="9404" y="3039"/>
                    <a:pt x="8862" y="3295"/>
                  </a:cubicBezTo>
                  <a:cubicBezTo>
                    <a:pt x="8900" y="2331"/>
                    <a:pt x="8708" y="1291"/>
                    <a:pt x="8245" y="405"/>
                  </a:cubicBezTo>
                  <a:cubicBezTo>
                    <a:pt x="8130" y="135"/>
                    <a:pt x="7879" y="1"/>
                    <a:pt x="762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12144925" y="2836225"/>
              <a:ext cx="335200" cy="307275"/>
            </a:xfrm>
            <a:custGeom>
              <a:avLst/>
              <a:gdLst/>
              <a:ahLst/>
              <a:cxnLst/>
              <a:rect l="l" t="t" r="r" b="b"/>
              <a:pathLst>
                <a:path w="13408" h="12291" fill="none" extrusionOk="0">
                  <a:moveTo>
                    <a:pt x="12869" y="5587"/>
                  </a:moveTo>
                  <a:lnTo>
                    <a:pt x="12792" y="5549"/>
                  </a:lnTo>
                  <a:cubicBezTo>
                    <a:pt x="12522" y="5433"/>
                    <a:pt x="12522" y="5048"/>
                    <a:pt x="12753" y="4894"/>
                  </a:cubicBezTo>
                  <a:cubicBezTo>
                    <a:pt x="12753" y="4894"/>
                    <a:pt x="12792" y="4894"/>
                    <a:pt x="12792" y="4894"/>
                  </a:cubicBezTo>
                  <a:cubicBezTo>
                    <a:pt x="13215" y="4624"/>
                    <a:pt x="13254" y="3969"/>
                    <a:pt x="12830" y="3699"/>
                  </a:cubicBezTo>
                  <a:cubicBezTo>
                    <a:pt x="12291" y="3353"/>
                    <a:pt x="11636" y="3121"/>
                    <a:pt x="11019" y="3044"/>
                  </a:cubicBezTo>
                  <a:cubicBezTo>
                    <a:pt x="10287" y="2967"/>
                    <a:pt x="9517" y="3121"/>
                    <a:pt x="8862" y="3430"/>
                  </a:cubicBezTo>
                  <a:cubicBezTo>
                    <a:pt x="8900" y="2466"/>
                    <a:pt x="8708" y="1426"/>
                    <a:pt x="8245" y="540"/>
                  </a:cubicBezTo>
                  <a:cubicBezTo>
                    <a:pt x="8014" y="1"/>
                    <a:pt x="7244" y="1"/>
                    <a:pt x="6974" y="540"/>
                  </a:cubicBezTo>
                  <a:lnTo>
                    <a:pt x="6936" y="617"/>
                  </a:lnTo>
                  <a:cubicBezTo>
                    <a:pt x="6820" y="887"/>
                    <a:pt x="6435" y="925"/>
                    <a:pt x="6281" y="656"/>
                  </a:cubicBezTo>
                  <a:cubicBezTo>
                    <a:pt x="6281" y="656"/>
                    <a:pt x="6281" y="656"/>
                    <a:pt x="6281" y="656"/>
                  </a:cubicBezTo>
                  <a:cubicBezTo>
                    <a:pt x="6011" y="193"/>
                    <a:pt x="5356" y="155"/>
                    <a:pt x="5086" y="579"/>
                  </a:cubicBezTo>
                  <a:cubicBezTo>
                    <a:pt x="4701" y="1118"/>
                    <a:pt x="4508" y="1773"/>
                    <a:pt x="4431" y="2428"/>
                  </a:cubicBezTo>
                  <a:cubicBezTo>
                    <a:pt x="4393" y="2890"/>
                    <a:pt x="4431" y="3391"/>
                    <a:pt x="4547" y="3853"/>
                  </a:cubicBezTo>
                  <a:cubicBezTo>
                    <a:pt x="3892" y="3545"/>
                    <a:pt x="3160" y="3391"/>
                    <a:pt x="2428" y="3468"/>
                  </a:cubicBezTo>
                  <a:cubicBezTo>
                    <a:pt x="1773" y="3507"/>
                    <a:pt x="1157" y="3738"/>
                    <a:pt x="579" y="4123"/>
                  </a:cubicBezTo>
                  <a:cubicBezTo>
                    <a:pt x="155" y="4393"/>
                    <a:pt x="193" y="5048"/>
                    <a:pt x="656" y="5279"/>
                  </a:cubicBezTo>
                  <a:cubicBezTo>
                    <a:pt x="656" y="5317"/>
                    <a:pt x="656" y="5317"/>
                    <a:pt x="656" y="5317"/>
                  </a:cubicBezTo>
                  <a:cubicBezTo>
                    <a:pt x="925" y="5472"/>
                    <a:pt x="887" y="5818"/>
                    <a:pt x="617" y="5972"/>
                  </a:cubicBezTo>
                  <a:lnTo>
                    <a:pt x="540" y="6011"/>
                  </a:lnTo>
                  <a:cubicBezTo>
                    <a:pt x="1" y="6281"/>
                    <a:pt x="1" y="7013"/>
                    <a:pt x="540" y="7282"/>
                  </a:cubicBezTo>
                  <a:cubicBezTo>
                    <a:pt x="1388" y="7745"/>
                    <a:pt x="2389" y="7937"/>
                    <a:pt x="3353" y="7899"/>
                  </a:cubicBezTo>
                  <a:cubicBezTo>
                    <a:pt x="3276" y="8053"/>
                    <a:pt x="3160" y="8245"/>
                    <a:pt x="3083" y="8438"/>
                  </a:cubicBezTo>
                  <a:cubicBezTo>
                    <a:pt x="2813" y="9016"/>
                    <a:pt x="2698" y="9671"/>
                    <a:pt x="2736" y="10326"/>
                  </a:cubicBezTo>
                  <a:cubicBezTo>
                    <a:pt x="2775" y="10827"/>
                    <a:pt x="3353" y="11135"/>
                    <a:pt x="3815" y="10865"/>
                  </a:cubicBezTo>
                  <a:cubicBezTo>
                    <a:pt x="3815" y="10865"/>
                    <a:pt x="3815" y="10865"/>
                    <a:pt x="3815" y="10865"/>
                  </a:cubicBezTo>
                  <a:cubicBezTo>
                    <a:pt x="4085" y="10711"/>
                    <a:pt x="4393" y="10904"/>
                    <a:pt x="4393" y="11212"/>
                  </a:cubicBezTo>
                  <a:lnTo>
                    <a:pt x="4393" y="11327"/>
                  </a:lnTo>
                  <a:cubicBezTo>
                    <a:pt x="4354" y="11905"/>
                    <a:pt x="5009" y="12291"/>
                    <a:pt x="5510" y="11944"/>
                  </a:cubicBezTo>
                  <a:cubicBezTo>
                    <a:pt x="6165" y="11482"/>
                    <a:pt x="6704" y="10904"/>
                    <a:pt x="7167" y="10249"/>
                  </a:cubicBezTo>
                  <a:cubicBezTo>
                    <a:pt x="7745" y="10904"/>
                    <a:pt x="8515" y="11443"/>
                    <a:pt x="9363" y="11790"/>
                  </a:cubicBezTo>
                  <a:cubicBezTo>
                    <a:pt x="9902" y="12021"/>
                    <a:pt x="10480" y="11520"/>
                    <a:pt x="10326" y="10942"/>
                  </a:cubicBezTo>
                  <a:lnTo>
                    <a:pt x="10287" y="10865"/>
                  </a:lnTo>
                  <a:cubicBezTo>
                    <a:pt x="10210" y="10557"/>
                    <a:pt x="10480" y="10287"/>
                    <a:pt x="10788" y="10403"/>
                  </a:cubicBezTo>
                  <a:cubicBezTo>
                    <a:pt x="10788" y="10403"/>
                    <a:pt x="10788" y="10403"/>
                    <a:pt x="10788" y="10403"/>
                  </a:cubicBezTo>
                  <a:cubicBezTo>
                    <a:pt x="11289" y="10557"/>
                    <a:pt x="11790" y="10133"/>
                    <a:pt x="11713" y="9632"/>
                  </a:cubicBezTo>
                  <a:cubicBezTo>
                    <a:pt x="11597" y="8977"/>
                    <a:pt x="11366" y="8361"/>
                    <a:pt x="10981" y="7860"/>
                  </a:cubicBezTo>
                  <a:cubicBezTo>
                    <a:pt x="10865" y="7706"/>
                    <a:pt x="10750" y="7590"/>
                    <a:pt x="10673" y="7475"/>
                  </a:cubicBezTo>
                  <a:cubicBezTo>
                    <a:pt x="11443" y="7436"/>
                    <a:pt x="12175" y="7205"/>
                    <a:pt x="12869" y="6897"/>
                  </a:cubicBezTo>
                  <a:cubicBezTo>
                    <a:pt x="13408" y="6627"/>
                    <a:pt x="13408" y="5857"/>
                    <a:pt x="12869" y="5587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9"/>
            <p:cNvSpPr/>
            <p:nvPr/>
          </p:nvSpPr>
          <p:spPr>
            <a:xfrm>
              <a:off x="12306750" y="2951800"/>
              <a:ext cx="22175" cy="22200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308" y="1"/>
                  </a:moveTo>
                  <a:cubicBezTo>
                    <a:pt x="270" y="1"/>
                    <a:pt x="231" y="39"/>
                    <a:pt x="193" y="39"/>
                  </a:cubicBezTo>
                  <a:cubicBezTo>
                    <a:pt x="154" y="78"/>
                    <a:pt x="154" y="78"/>
                    <a:pt x="116" y="117"/>
                  </a:cubicBezTo>
                  <a:cubicBezTo>
                    <a:pt x="77" y="155"/>
                    <a:pt x="39" y="194"/>
                    <a:pt x="39" y="232"/>
                  </a:cubicBezTo>
                  <a:cubicBezTo>
                    <a:pt x="39" y="271"/>
                    <a:pt x="0" y="309"/>
                    <a:pt x="0" y="348"/>
                  </a:cubicBezTo>
                  <a:cubicBezTo>
                    <a:pt x="0" y="386"/>
                    <a:pt x="0" y="425"/>
                    <a:pt x="0" y="463"/>
                  </a:cubicBezTo>
                  <a:cubicBezTo>
                    <a:pt x="0" y="502"/>
                    <a:pt x="0" y="540"/>
                    <a:pt x="0" y="579"/>
                  </a:cubicBezTo>
                  <a:cubicBezTo>
                    <a:pt x="0" y="579"/>
                    <a:pt x="39" y="617"/>
                    <a:pt x="39" y="656"/>
                  </a:cubicBezTo>
                  <a:cubicBezTo>
                    <a:pt x="39" y="694"/>
                    <a:pt x="77" y="733"/>
                    <a:pt x="116" y="733"/>
                  </a:cubicBezTo>
                  <a:cubicBezTo>
                    <a:pt x="116" y="771"/>
                    <a:pt x="154" y="810"/>
                    <a:pt x="193" y="810"/>
                  </a:cubicBezTo>
                  <a:cubicBezTo>
                    <a:pt x="231" y="849"/>
                    <a:pt x="270" y="849"/>
                    <a:pt x="308" y="887"/>
                  </a:cubicBezTo>
                  <a:lnTo>
                    <a:pt x="578" y="887"/>
                  </a:lnTo>
                  <a:cubicBezTo>
                    <a:pt x="617" y="849"/>
                    <a:pt x="655" y="849"/>
                    <a:pt x="655" y="849"/>
                  </a:cubicBezTo>
                  <a:cubicBezTo>
                    <a:pt x="694" y="810"/>
                    <a:pt x="732" y="810"/>
                    <a:pt x="732" y="771"/>
                  </a:cubicBezTo>
                  <a:lnTo>
                    <a:pt x="771" y="771"/>
                  </a:lnTo>
                  <a:cubicBezTo>
                    <a:pt x="809" y="733"/>
                    <a:pt x="809" y="694"/>
                    <a:pt x="848" y="656"/>
                  </a:cubicBezTo>
                  <a:cubicBezTo>
                    <a:pt x="848" y="617"/>
                    <a:pt x="886" y="579"/>
                    <a:pt x="886" y="540"/>
                  </a:cubicBezTo>
                  <a:cubicBezTo>
                    <a:pt x="886" y="502"/>
                    <a:pt x="886" y="463"/>
                    <a:pt x="886" y="425"/>
                  </a:cubicBezTo>
                  <a:cubicBezTo>
                    <a:pt x="886" y="386"/>
                    <a:pt x="886" y="348"/>
                    <a:pt x="886" y="309"/>
                  </a:cubicBezTo>
                  <a:cubicBezTo>
                    <a:pt x="848" y="232"/>
                    <a:pt x="848" y="194"/>
                    <a:pt x="809" y="155"/>
                  </a:cubicBezTo>
                  <a:cubicBezTo>
                    <a:pt x="771" y="117"/>
                    <a:pt x="732" y="78"/>
                    <a:pt x="694" y="78"/>
                  </a:cubicBezTo>
                  <a:cubicBezTo>
                    <a:pt x="655" y="39"/>
                    <a:pt x="617" y="39"/>
                    <a:pt x="57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9"/>
            <p:cNvSpPr/>
            <p:nvPr/>
          </p:nvSpPr>
          <p:spPr>
            <a:xfrm>
              <a:off x="12273025" y="2977825"/>
              <a:ext cx="23150" cy="22175"/>
            </a:xfrm>
            <a:custGeom>
              <a:avLst/>
              <a:gdLst/>
              <a:ahLst/>
              <a:cxnLst/>
              <a:rect l="l" t="t" r="r" b="b"/>
              <a:pathLst>
                <a:path w="926" h="887" extrusionOk="0">
                  <a:moveTo>
                    <a:pt x="348" y="0"/>
                  </a:moveTo>
                  <a:cubicBezTo>
                    <a:pt x="309" y="0"/>
                    <a:pt x="271" y="39"/>
                    <a:pt x="232" y="39"/>
                  </a:cubicBezTo>
                  <a:cubicBezTo>
                    <a:pt x="193" y="77"/>
                    <a:pt x="155" y="77"/>
                    <a:pt x="155" y="116"/>
                  </a:cubicBezTo>
                  <a:cubicBezTo>
                    <a:pt x="116" y="154"/>
                    <a:pt x="78" y="193"/>
                    <a:pt x="78" y="231"/>
                  </a:cubicBezTo>
                  <a:cubicBezTo>
                    <a:pt x="39" y="270"/>
                    <a:pt x="39" y="308"/>
                    <a:pt x="39" y="347"/>
                  </a:cubicBezTo>
                  <a:cubicBezTo>
                    <a:pt x="1" y="385"/>
                    <a:pt x="1" y="424"/>
                    <a:pt x="1" y="462"/>
                  </a:cubicBezTo>
                  <a:cubicBezTo>
                    <a:pt x="1" y="501"/>
                    <a:pt x="1" y="540"/>
                    <a:pt x="39" y="578"/>
                  </a:cubicBezTo>
                  <a:cubicBezTo>
                    <a:pt x="39" y="578"/>
                    <a:pt x="39" y="617"/>
                    <a:pt x="78" y="655"/>
                  </a:cubicBezTo>
                  <a:cubicBezTo>
                    <a:pt x="78" y="694"/>
                    <a:pt x="116" y="732"/>
                    <a:pt x="116" y="732"/>
                  </a:cubicBezTo>
                  <a:cubicBezTo>
                    <a:pt x="155" y="771"/>
                    <a:pt x="193" y="809"/>
                    <a:pt x="232" y="809"/>
                  </a:cubicBezTo>
                  <a:cubicBezTo>
                    <a:pt x="271" y="848"/>
                    <a:pt x="309" y="848"/>
                    <a:pt x="348" y="886"/>
                  </a:cubicBezTo>
                  <a:lnTo>
                    <a:pt x="617" y="886"/>
                  </a:lnTo>
                  <a:cubicBezTo>
                    <a:pt x="656" y="848"/>
                    <a:pt x="656" y="848"/>
                    <a:pt x="694" y="848"/>
                  </a:cubicBezTo>
                  <a:cubicBezTo>
                    <a:pt x="733" y="809"/>
                    <a:pt x="733" y="809"/>
                    <a:pt x="771" y="771"/>
                  </a:cubicBezTo>
                  <a:lnTo>
                    <a:pt x="810" y="771"/>
                  </a:lnTo>
                  <a:cubicBezTo>
                    <a:pt x="810" y="732"/>
                    <a:pt x="848" y="694"/>
                    <a:pt x="848" y="655"/>
                  </a:cubicBezTo>
                  <a:cubicBezTo>
                    <a:pt x="887" y="617"/>
                    <a:pt x="887" y="578"/>
                    <a:pt x="925" y="540"/>
                  </a:cubicBezTo>
                  <a:cubicBezTo>
                    <a:pt x="925" y="501"/>
                    <a:pt x="925" y="462"/>
                    <a:pt x="925" y="424"/>
                  </a:cubicBezTo>
                  <a:cubicBezTo>
                    <a:pt x="925" y="385"/>
                    <a:pt x="925" y="347"/>
                    <a:pt x="887" y="308"/>
                  </a:cubicBezTo>
                  <a:cubicBezTo>
                    <a:pt x="887" y="231"/>
                    <a:pt x="848" y="193"/>
                    <a:pt x="810" y="154"/>
                  </a:cubicBezTo>
                  <a:cubicBezTo>
                    <a:pt x="810" y="116"/>
                    <a:pt x="771" y="77"/>
                    <a:pt x="733" y="77"/>
                  </a:cubicBezTo>
                  <a:cubicBezTo>
                    <a:pt x="694" y="39"/>
                    <a:pt x="656" y="39"/>
                    <a:pt x="617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9"/>
            <p:cNvSpPr/>
            <p:nvPr/>
          </p:nvSpPr>
          <p:spPr>
            <a:xfrm>
              <a:off x="12289400" y="3011525"/>
              <a:ext cx="23150" cy="22175"/>
            </a:xfrm>
            <a:custGeom>
              <a:avLst/>
              <a:gdLst/>
              <a:ahLst/>
              <a:cxnLst/>
              <a:rect l="l" t="t" r="r" b="b"/>
              <a:pathLst>
                <a:path w="926" h="887" extrusionOk="0">
                  <a:moveTo>
                    <a:pt x="348" y="1"/>
                  </a:moveTo>
                  <a:cubicBezTo>
                    <a:pt x="309" y="1"/>
                    <a:pt x="270" y="39"/>
                    <a:pt x="232" y="39"/>
                  </a:cubicBezTo>
                  <a:cubicBezTo>
                    <a:pt x="193" y="78"/>
                    <a:pt x="155" y="78"/>
                    <a:pt x="155" y="116"/>
                  </a:cubicBezTo>
                  <a:cubicBezTo>
                    <a:pt x="116" y="155"/>
                    <a:pt x="78" y="193"/>
                    <a:pt x="78" y="232"/>
                  </a:cubicBezTo>
                  <a:cubicBezTo>
                    <a:pt x="39" y="270"/>
                    <a:pt x="39" y="309"/>
                    <a:pt x="39" y="347"/>
                  </a:cubicBezTo>
                  <a:cubicBezTo>
                    <a:pt x="1" y="386"/>
                    <a:pt x="1" y="424"/>
                    <a:pt x="1" y="463"/>
                  </a:cubicBezTo>
                  <a:cubicBezTo>
                    <a:pt x="1" y="501"/>
                    <a:pt x="1" y="540"/>
                    <a:pt x="39" y="578"/>
                  </a:cubicBezTo>
                  <a:cubicBezTo>
                    <a:pt x="39" y="578"/>
                    <a:pt x="39" y="617"/>
                    <a:pt x="78" y="656"/>
                  </a:cubicBezTo>
                  <a:cubicBezTo>
                    <a:pt x="78" y="694"/>
                    <a:pt x="116" y="694"/>
                    <a:pt x="116" y="733"/>
                  </a:cubicBezTo>
                  <a:cubicBezTo>
                    <a:pt x="155" y="771"/>
                    <a:pt x="193" y="810"/>
                    <a:pt x="232" y="810"/>
                  </a:cubicBezTo>
                  <a:cubicBezTo>
                    <a:pt x="270" y="848"/>
                    <a:pt x="309" y="848"/>
                    <a:pt x="348" y="887"/>
                  </a:cubicBezTo>
                  <a:lnTo>
                    <a:pt x="617" y="887"/>
                  </a:lnTo>
                  <a:cubicBezTo>
                    <a:pt x="656" y="848"/>
                    <a:pt x="656" y="848"/>
                    <a:pt x="694" y="848"/>
                  </a:cubicBezTo>
                  <a:cubicBezTo>
                    <a:pt x="733" y="810"/>
                    <a:pt x="733" y="810"/>
                    <a:pt x="771" y="771"/>
                  </a:cubicBezTo>
                  <a:lnTo>
                    <a:pt x="810" y="771"/>
                  </a:lnTo>
                  <a:cubicBezTo>
                    <a:pt x="810" y="733"/>
                    <a:pt x="848" y="694"/>
                    <a:pt x="848" y="656"/>
                  </a:cubicBezTo>
                  <a:cubicBezTo>
                    <a:pt x="887" y="617"/>
                    <a:pt x="887" y="578"/>
                    <a:pt x="925" y="540"/>
                  </a:cubicBezTo>
                  <a:cubicBezTo>
                    <a:pt x="925" y="501"/>
                    <a:pt x="925" y="463"/>
                    <a:pt x="925" y="424"/>
                  </a:cubicBezTo>
                  <a:cubicBezTo>
                    <a:pt x="925" y="386"/>
                    <a:pt x="925" y="347"/>
                    <a:pt x="887" y="309"/>
                  </a:cubicBezTo>
                  <a:cubicBezTo>
                    <a:pt x="887" y="232"/>
                    <a:pt x="848" y="193"/>
                    <a:pt x="810" y="155"/>
                  </a:cubicBezTo>
                  <a:cubicBezTo>
                    <a:pt x="810" y="116"/>
                    <a:pt x="771" y="78"/>
                    <a:pt x="733" y="78"/>
                  </a:cubicBezTo>
                  <a:cubicBezTo>
                    <a:pt x="694" y="39"/>
                    <a:pt x="656" y="39"/>
                    <a:pt x="61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12328900" y="3011525"/>
              <a:ext cx="23125" cy="22175"/>
            </a:xfrm>
            <a:custGeom>
              <a:avLst/>
              <a:gdLst/>
              <a:ahLst/>
              <a:cxnLst/>
              <a:rect l="l" t="t" r="r" b="b"/>
              <a:pathLst>
                <a:path w="925" h="887" extrusionOk="0">
                  <a:moveTo>
                    <a:pt x="347" y="1"/>
                  </a:moveTo>
                  <a:cubicBezTo>
                    <a:pt x="309" y="1"/>
                    <a:pt x="270" y="39"/>
                    <a:pt x="232" y="39"/>
                  </a:cubicBezTo>
                  <a:cubicBezTo>
                    <a:pt x="193" y="78"/>
                    <a:pt x="154" y="116"/>
                    <a:pt x="116" y="116"/>
                  </a:cubicBezTo>
                  <a:cubicBezTo>
                    <a:pt x="116" y="155"/>
                    <a:pt x="77" y="193"/>
                    <a:pt x="77" y="232"/>
                  </a:cubicBezTo>
                  <a:cubicBezTo>
                    <a:pt x="39" y="270"/>
                    <a:pt x="39" y="309"/>
                    <a:pt x="39" y="347"/>
                  </a:cubicBezTo>
                  <a:cubicBezTo>
                    <a:pt x="0" y="386"/>
                    <a:pt x="0" y="424"/>
                    <a:pt x="0" y="463"/>
                  </a:cubicBezTo>
                  <a:cubicBezTo>
                    <a:pt x="0" y="501"/>
                    <a:pt x="0" y="540"/>
                    <a:pt x="39" y="578"/>
                  </a:cubicBezTo>
                  <a:cubicBezTo>
                    <a:pt x="39" y="578"/>
                    <a:pt x="39" y="617"/>
                    <a:pt x="39" y="656"/>
                  </a:cubicBezTo>
                  <a:cubicBezTo>
                    <a:pt x="77" y="694"/>
                    <a:pt x="116" y="733"/>
                    <a:pt x="116" y="733"/>
                  </a:cubicBezTo>
                  <a:cubicBezTo>
                    <a:pt x="154" y="771"/>
                    <a:pt x="193" y="810"/>
                    <a:pt x="232" y="810"/>
                  </a:cubicBezTo>
                  <a:cubicBezTo>
                    <a:pt x="270" y="848"/>
                    <a:pt x="309" y="848"/>
                    <a:pt x="347" y="887"/>
                  </a:cubicBezTo>
                  <a:lnTo>
                    <a:pt x="617" y="887"/>
                  </a:lnTo>
                  <a:cubicBezTo>
                    <a:pt x="655" y="848"/>
                    <a:pt x="655" y="848"/>
                    <a:pt x="694" y="848"/>
                  </a:cubicBezTo>
                  <a:cubicBezTo>
                    <a:pt x="732" y="810"/>
                    <a:pt x="732" y="810"/>
                    <a:pt x="771" y="771"/>
                  </a:cubicBezTo>
                  <a:cubicBezTo>
                    <a:pt x="809" y="733"/>
                    <a:pt x="848" y="694"/>
                    <a:pt x="848" y="656"/>
                  </a:cubicBezTo>
                  <a:cubicBezTo>
                    <a:pt x="886" y="617"/>
                    <a:pt x="886" y="578"/>
                    <a:pt x="925" y="540"/>
                  </a:cubicBezTo>
                  <a:cubicBezTo>
                    <a:pt x="925" y="501"/>
                    <a:pt x="925" y="463"/>
                    <a:pt x="925" y="424"/>
                  </a:cubicBezTo>
                  <a:cubicBezTo>
                    <a:pt x="925" y="386"/>
                    <a:pt x="925" y="347"/>
                    <a:pt x="886" y="309"/>
                  </a:cubicBezTo>
                  <a:cubicBezTo>
                    <a:pt x="886" y="232"/>
                    <a:pt x="848" y="193"/>
                    <a:pt x="809" y="155"/>
                  </a:cubicBezTo>
                  <a:cubicBezTo>
                    <a:pt x="771" y="116"/>
                    <a:pt x="771" y="78"/>
                    <a:pt x="732" y="78"/>
                  </a:cubicBezTo>
                  <a:cubicBezTo>
                    <a:pt x="694" y="39"/>
                    <a:pt x="655" y="39"/>
                    <a:pt x="61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12340450" y="2977825"/>
              <a:ext cx="23150" cy="22175"/>
            </a:xfrm>
            <a:custGeom>
              <a:avLst/>
              <a:gdLst/>
              <a:ahLst/>
              <a:cxnLst/>
              <a:rect l="l" t="t" r="r" b="b"/>
              <a:pathLst>
                <a:path w="926" h="887" extrusionOk="0">
                  <a:moveTo>
                    <a:pt x="347" y="0"/>
                  </a:moveTo>
                  <a:cubicBezTo>
                    <a:pt x="309" y="0"/>
                    <a:pt x="270" y="39"/>
                    <a:pt x="232" y="39"/>
                  </a:cubicBezTo>
                  <a:cubicBezTo>
                    <a:pt x="193" y="77"/>
                    <a:pt x="155" y="116"/>
                    <a:pt x="116" y="116"/>
                  </a:cubicBezTo>
                  <a:cubicBezTo>
                    <a:pt x="116" y="154"/>
                    <a:pt x="78" y="193"/>
                    <a:pt x="78" y="231"/>
                  </a:cubicBezTo>
                  <a:cubicBezTo>
                    <a:pt x="39" y="270"/>
                    <a:pt x="39" y="308"/>
                    <a:pt x="1" y="347"/>
                  </a:cubicBezTo>
                  <a:cubicBezTo>
                    <a:pt x="1" y="385"/>
                    <a:pt x="1" y="424"/>
                    <a:pt x="1" y="462"/>
                  </a:cubicBezTo>
                  <a:cubicBezTo>
                    <a:pt x="1" y="501"/>
                    <a:pt x="1" y="540"/>
                    <a:pt x="39" y="578"/>
                  </a:cubicBezTo>
                  <a:cubicBezTo>
                    <a:pt x="39" y="578"/>
                    <a:pt x="39" y="617"/>
                    <a:pt x="39" y="655"/>
                  </a:cubicBezTo>
                  <a:cubicBezTo>
                    <a:pt x="78" y="694"/>
                    <a:pt x="78" y="732"/>
                    <a:pt x="116" y="732"/>
                  </a:cubicBezTo>
                  <a:cubicBezTo>
                    <a:pt x="155" y="771"/>
                    <a:pt x="193" y="809"/>
                    <a:pt x="232" y="809"/>
                  </a:cubicBezTo>
                  <a:cubicBezTo>
                    <a:pt x="270" y="848"/>
                    <a:pt x="309" y="848"/>
                    <a:pt x="347" y="886"/>
                  </a:cubicBezTo>
                  <a:lnTo>
                    <a:pt x="617" y="886"/>
                  </a:lnTo>
                  <a:cubicBezTo>
                    <a:pt x="656" y="848"/>
                    <a:pt x="656" y="848"/>
                    <a:pt x="694" y="848"/>
                  </a:cubicBezTo>
                  <a:cubicBezTo>
                    <a:pt x="733" y="809"/>
                    <a:pt x="733" y="809"/>
                    <a:pt x="771" y="771"/>
                  </a:cubicBezTo>
                  <a:cubicBezTo>
                    <a:pt x="810" y="732"/>
                    <a:pt x="848" y="694"/>
                    <a:pt x="848" y="655"/>
                  </a:cubicBezTo>
                  <a:cubicBezTo>
                    <a:pt x="887" y="617"/>
                    <a:pt x="887" y="578"/>
                    <a:pt x="887" y="540"/>
                  </a:cubicBezTo>
                  <a:cubicBezTo>
                    <a:pt x="925" y="501"/>
                    <a:pt x="925" y="462"/>
                    <a:pt x="925" y="424"/>
                  </a:cubicBezTo>
                  <a:cubicBezTo>
                    <a:pt x="925" y="385"/>
                    <a:pt x="925" y="347"/>
                    <a:pt x="887" y="308"/>
                  </a:cubicBezTo>
                  <a:cubicBezTo>
                    <a:pt x="887" y="231"/>
                    <a:pt x="848" y="193"/>
                    <a:pt x="810" y="154"/>
                  </a:cubicBezTo>
                  <a:cubicBezTo>
                    <a:pt x="771" y="116"/>
                    <a:pt x="771" y="77"/>
                    <a:pt x="733" y="77"/>
                  </a:cubicBezTo>
                  <a:cubicBezTo>
                    <a:pt x="694" y="39"/>
                    <a:pt x="656" y="39"/>
                    <a:pt x="617" y="39"/>
                  </a:cubicBezTo>
                  <a:cubicBezTo>
                    <a:pt x="579" y="0"/>
                    <a:pt x="540" y="0"/>
                    <a:pt x="50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4" name="Google Shape;1304;p19"/>
          <p:cNvSpPr/>
          <p:nvPr/>
        </p:nvSpPr>
        <p:spPr>
          <a:xfrm>
            <a:off x="7858556" y="247243"/>
            <a:ext cx="1342869" cy="443337"/>
          </a:xfrm>
          <a:custGeom>
            <a:avLst/>
            <a:gdLst/>
            <a:ahLst/>
            <a:cxnLst/>
            <a:rect l="l" t="t" r="r" b="b"/>
            <a:pathLst>
              <a:path w="70603" h="23309" extrusionOk="0">
                <a:moveTo>
                  <a:pt x="23209" y="2532"/>
                </a:moveTo>
                <a:cubicBezTo>
                  <a:pt x="22081" y="4111"/>
                  <a:pt x="21755" y="6040"/>
                  <a:pt x="21755" y="8020"/>
                </a:cubicBezTo>
                <a:lnTo>
                  <a:pt x="21755" y="8020"/>
                </a:lnTo>
                <a:cubicBezTo>
                  <a:pt x="21229" y="6968"/>
                  <a:pt x="20302" y="6141"/>
                  <a:pt x="19174" y="5765"/>
                </a:cubicBezTo>
                <a:lnTo>
                  <a:pt x="19174" y="5765"/>
                </a:lnTo>
                <a:cubicBezTo>
                  <a:pt x="16918" y="5038"/>
                  <a:pt x="14312" y="6141"/>
                  <a:pt x="12883" y="8045"/>
                </a:cubicBezTo>
                <a:lnTo>
                  <a:pt x="12883" y="8045"/>
                </a:lnTo>
                <a:cubicBezTo>
                  <a:pt x="11705" y="9650"/>
                  <a:pt x="11279" y="11730"/>
                  <a:pt x="11404" y="13735"/>
                </a:cubicBezTo>
                <a:lnTo>
                  <a:pt x="11404" y="13735"/>
                </a:lnTo>
                <a:cubicBezTo>
                  <a:pt x="11053" y="12532"/>
                  <a:pt x="10001" y="11504"/>
                  <a:pt x="8748" y="11153"/>
                </a:cubicBezTo>
                <a:lnTo>
                  <a:pt x="8748" y="11153"/>
                </a:lnTo>
                <a:cubicBezTo>
                  <a:pt x="7119" y="10727"/>
                  <a:pt x="5364" y="11329"/>
                  <a:pt x="4111" y="12482"/>
                </a:cubicBezTo>
                <a:lnTo>
                  <a:pt x="4111" y="12482"/>
                </a:lnTo>
                <a:cubicBezTo>
                  <a:pt x="4011" y="12582"/>
                  <a:pt x="3911" y="12682"/>
                  <a:pt x="3810" y="12782"/>
                </a:cubicBezTo>
                <a:lnTo>
                  <a:pt x="3810" y="12782"/>
                </a:lnTo>
                <a:cubicBezTo>
                  <a:pt x="1" y="16717"/>
                  <a:pt x="2983" y="23309"/>
                  <a:pt x="8422" y="23309"/>
                </a:cubicBezTo>
                <a:lnTo>
                  <a:pt x="8422" y="23309"/>
                </a:lnTo>
                <a:lnTo>
                  <a:pt x="37570" y="23309"/>
                </a:lnTo>
                <a:lnTo>
                  <a:pt x="51304" y="23309"/>
                </a:lnTo>
                <a:lnTo>
                  <a:pt x="67846" y="23309"/>
                </a:lnTo>
                <a:cubicBezTo>
                  <a:pt x="69826" y="23309"/>
                  <a:pt x="70603" y="20652"/>
                  <a:pt x="68898" y="19625"/>
                </a:cubicBezTo>
                <a:lnTo>
                  <a:pt x="68898" y="19625"/>
                </a:lnTo>
                <a:lnTo>
                  <a:pt x="68873" y="19599"/>
                </a:lnTo>
                <a:cubicBezTo>
                  <a:pt x="67645" y="18898"/>
                  <a:pt x="65916" y="19223"/>
                  <a:pt x="65039" y="20351"/>
                </a:cubicBezTo>
                <a:lnTo>
                  <a:pt x="65039" y="20351"/>
                </a:lnTo>
                <a:cubicBezTo>
                  <a:pt x="65390" y="18797"/>
                  <a:pt x="64362" y="17093"/>
                  <a:pt x="62833" y="16667"/>
                </a:cubicBezTo>
                <a:lnTo>
                  <a:pt x="62833" y="16667"/>
                </a:lnTo>
                <a:cubicBezTo>
                  <a:pt x="61555" y="16316"/>
                  <a:pt x="60101" y="16893"/>
                  <a:pt x="59375" y="17995"/>
                </a:cubicBezTo>
                <a:lnTo>
                  <a:pt x="59375" y="17995"/>
                </a:lnTo>
                <a:cubicBezTo>
                  <a:pt x="59776" y="16893"/>
                  <a:pt x="59550" y="15564"/>
                  <a:pt x="58723" y="14712"/>
                </a:cubicBezTo>
                <a:lnTo>
                  <a:pt x="58723" y="14712"/>
                </a:lnTo>
                <a:cubicBezTo>
                  <a:pt x="57720" y="13710"/>
                  <a:pt x="55966" y="13534"/>
                  <a:pt x="54813" y="14386"/>
                </a:cubicBezTo>
                <a:lnTo>
                  <a:pt x="54813" y="14386"/>
                </a:lnTo>
                <a:cubicBezTo>
                  <a:pt x="56542" y="12632"/>
                  <a:pt x="56417" y="9399"/>
                  <a:pt x="54537" y="7820"/>
                </a:cubicBezTo>
                <a:lnTo>
                  <a:pt x="54537" y="7820"/>
                </a:lnTo>
                <a:cubicBezTo>
                  <a:pt x="52658" y="6241"/>
                  <a:pt x="49450" y="6642"/>
                  <a:pt x="48021" y="8647"/>
                </a:cubicBezTo>
                <a:lnTo>
                  <a:pt x="48021" y="8647"/>
                </a:lnTo>
                <a:cubicBezTo>
                  <a:pt x="47219" y="9750"/>
                  <a:pt x="46994" y="11103"/>
                  <a:pt x="46994" y="12507"/>
                </a:cubicBezTo>
                <a:lnTo>
                  <a:pt x="46994" y="12507"/>
                </a:lnTo>
                <a:cubicBezTo>
                  <a:pt x="46618" y="11780"/>
                  <a:pt x="45966" y="11178"/>
                  <a:pt x="45164" y="10928"/>
                </a:cubicBezTo>
                <a:lnTo>
                  <a:pt x="45164" y="10928"/>
                </a:lnTo>
                <a:cubicBezTo>
                  <a:pt x="43560" y="10401"/>
                  <a:pt x="41730" y="11178"/>
                  <a:pt x="40728" y="12532"/>
                </a:cubicBezTo>
                <a:lnTo>
                  <a:pt x="40728" y="12532"/>
                </a:lnTo>
                <a:cubicBezTo>
                  <a:pt x="40151" y="13334"/>
                  <a:pt x="39826" y="14286"/>
                  <a:pt x="39700" y="15264"/>
                </a:cubicBezTo>
                <a:lnTo>
                  <a:pt x="39700" y="15264"/>
                </a:lnTo>
                <a:cubicBezTo>
                  <a:pt x="39575" y="15414"/>
                  <a:pt x="39425" y="15589"/>
                  <a:pt x="39299" y="15765"/>
                </a:cubicBezTo>
                <a:lnTo>
                  <a:pt x="39299" y="15765"/>
                </a:lnTo>
                <a:cubicBezTo>
                  <a:pt x="39876" y="14211"/>
                  <a:pt x="39550" y="12331"/>
                  <a:pt x="38372" y="11153"/>
                </a:cubicBezTo>
                <a:lnTo>
                  <a:pt x="38372" y="11153"/>
                </a:lnTo>
                <a:cubicBezTo>
                  <a:pt x="36968" y="9700"/>
                  <a:pt x="34487" y="9474"/>
                  <a:pt x="32858" y="10677"/>
                </a:cubicBezTo>
                <a:lnTo>
                  <a:pt x="32858" y="10677"/>
                </a:lnTo>
                <a:cubicBezTo>
                  <a:pt x="35314" y="8196"/>
                  <a:pt x="35089" y="3634"/>
                  <a:pt x="32432" y="1379"/>
                </a:cubicBezTo>
                <a:lnTo>
                  <a:pt x="32432" y="1379"/>
                </a:lnTo>
                <a:cubicBezTo>
                  <a:pt x="31329" y="451"/>
                  <a:pt x="29901" y="0"/>
                  <a:pt x="28447" y="0"/>
                </a:cubicBezTo>
                <a:lnTo>
                  <a:pt x="28447" y="0"/>
                </a:lnTo>
                <a:cubicBezTo>
                  <a:pt x="26442" y="0"/>
                  <a:pt x="24387" y="878"/>
                  <a:pt x="23209" y="2532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_ONLY_1_1_2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21"/>
          <p:cNvSpPr txBox="1">
            <a:spLocks noGrp="1"/>
          </p:cNvSpPr>
          <p:nvPr>
            <p:ph type="title"/>
          </p:nvPr>
        </p:nvSpPr>
        <p:spPr>
          <a:xfrm>
            <a:off x="781975" y="2616875"/>
            <a:ext cx="23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28" name="Google Shape;1328;p21"/>
          <p:cNvSpPr txBox="1">
            <a:spLocks noGrp="1"/>
          </p:cNvSpPr>
          <p:nvPr>
            <p:ph type="subTitle" idx="1"/>
          </p:nvPr>
        </p:nvSpPr>
        <p:spPr>
          <a:xfrm>
            <a:off x="786225" y="3040750"/>
            <a:ext cx="2326500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9" name="Google Shape;1329;p21"/>
          <p:cNvSpPr txBox="1">
            <a:spLocks noGrp="1"/>
          </p:cNvSpPr>
          <p:nvPr>
            <p:ph type="title" idx="2"/>
          </p:nvPr>
        </p:nvSpPr>
        <p:spPr>
          <a:xfrm>
            <a:off x="3426711" y="2616900"/>
            <a:ext cx="231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30" name="Google Shape;1330;p21"/>
          <p:cNvSpPr txBox="1">
            <a:spLocks noGrp="1"/>
          </p:cNvSpPr>
          <p:nvPr>
            <p:ph type="subTitle" idx="3"/>
          </p:nvPr>
        </p:nvSpPr>
        <p:spPr>
          <a:xfrm>
            <a:off x="3430950" y="3040770"/>
            <a:ext cx="2312700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31" name="Google Shape;1331;p21"/>
          <p:cNvSpPr txBox="1">
            <a:spLocks noGrp="1"/>
          </p:cNvSpPr>
          <p:nvPr>
            <p:ph type="title" idx="4"/>
          </p:nvPr>
        </p:nvSpPr>
        <p:spPr>
          <a:xfrm>
            <a:off x="6057648" y="2616875"/>
            <a:ext cx="229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32" name="Google Shape;1332;p21"/>
          <p:cNvSpPr txBox="1">
            <a:spLocks noGrp="1"/>
          </p:cNvSpPr>
          <p:nvPr>
            <p:ph type="subTitle" idx="5"/>
          </p:nvPr>
        </p:nvSpPr>
        <p:spPr>
          <a:xfrm>
            <a:off x="6061875" y="3040770"/>
            <a:ext cx="2295900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33" name="Google Shape;1333;p21"/>
          <p:cNvSpPr txBox="1">
            <a:spLocks noGrp="1"/>
          </p:cNvSpPr>
          <p:nvPr>
            <p:ph type="title" idx="6"/>
          </p:nvPr>
        </p:nvSpPr>
        <p:spPr>
          <a:xfrm>
            <a:off x="720000" y="5549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34" name="Google Shape;1334;p21"/>
          <p:cNvGrpSpPr/>
          <p:nvPr/>
        </p:nvGrpSpPr>
        <p:grpSpPr>
          <a:xfrm>
            <a:off x="10" y="4657350"/>
            <a:ext cx="9144308" cy="1323164"/>
            <a:chOff x="228475" y="5769875"/>
            <a:chExt cx="7102375" cy="1027700"/>
          </a:xfrm>
        </p:grpSpPr>
        <p:sp>
          <p:nvSpPr>
            <p:cNvPr id="1335" name="Google Shape;1335;p21"/>
            <p:cNvSpPr/>
            <p:nvPr/>
          </p:nvSpPr>
          <p:spPr>
            <a:xfrm>
              <a:off x="374875" y="5804550"/>
              <a:ext cx="6824975" cy="852400"/>
            </a:xfrm>
            <a:custGeom>
              <a:avLst/>
              <a:gdLst/>
              <a:ahLst/>
              <a:cxnLst/>
              <a:rect l="l" t="t" r="r" b="b"/>
              <a:pathLst>
                <a:path w="272999" h="34096" fill="none" extrusionOk="0">
                  <a:moveTo>
                    <a:pt x="272999" y="34096"/>
                  </a:moveTo>
                  <a:lnTo>
                    <a:pt x="1" y="34096"/>
                  </a:lnTo>
                  <a:lnTo>
                    <a:pt x="1" y="0"/>
                  </a:lnTo>
                  <a:lnTo>
                    <a:pt x="27299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228475" y="5855575"/>
              <a:ext cx="7101400" cy="942000"/>
            </a:xfrm>
            <a:custGeom>
              <a:avLst/>
              <a:gdLst/>
              <a:ahLst/>
              <a:cxnLst/>
              <a:rect l="l" t="t" r="r" b="b"/>
              <a:pathLst>
                <a:path w="284056" h="37680" extrusionOk="0">
                  <a:moveTo>
                    <a:pt x="1" y="1"/>
                  </a:moveTo>
                  <a:lnTo>
                    <a:pt x="1" y="37680"/>
                  </a:lnTo>
                  <a:lnTo>
                    <a:pt x="284056" y="37680"/>
                  </a:lnTo>
                  <a:lnTo>
                    <a:pt x="284056" y="1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228475" y="5851725"/>
              <a:ext cx="7102375" cy="945850"/>
            </a:xfrm>
            <a:custGeom>
              <a:avLst/>
              <a:gdLst/>
              <a:ahLst/>
              <a:cxnLst/>
              <a:rect l="l" t="t" r="r" b="b"/>
              <a:pathLst>
                <a:path w="284095" h="37834" extrusionOk="0">
                  <a:moveTo>
                    <a:pt x="41840" y="9709"/>
                  </a:moveTo>
                  <a:lnTo>
                    <a:pt x="31014" y="23155"/>
                  </a:lnTo>
                  <a:lnTo>
                    <a:pt x="386" y="23155"/>
                  </a:lnTo>
                  <a:lnTo>
                    <a:pt x="15334" y="9709"/>
                  </a:lnTo>
                  <a:close/>
                  <a:moveTo>
                    <a:pt x="70273" y="9709"/>
                  </a:moveTo>
                  <a:lnTo>
                    <a:pt x="62529" y="23155"/>
                  </a:lnTo>
                  <a:lnTo>
                    <a:pt x="33172" y="23155"/>
                  </a:lnTo>
                  <a:lnTo>
                    <a:pt x="43805" y="9709"/>
                  </a:lnTo>
                  <a:close/>
                  <a:moveTo>
                    <a:pt x="98744" y="9709"/>
                  </a:moveTo>
                  <a:lnTo>
                    <a:pt x="94005" y="23155"/>
                  </a:lnTo>
                  <a:lnTo>
                    <a:pt x="64686" y="23155"/>
                  </a:lnTo>
                  <a:lnTo>
                    <a:pt x="72238" y="9709"/>
                  </a:lnTo>
                  <a:close/>
                  <a:moveTo>
                    <a:pt x="127176" y="9709"/>
                  </a:moveTo>
                  <a:lnTo>
                    <a:pt x="125520" y="23155"/>
                  </a:lnTo>
                  <a:lnTo>
                    <a:pt x="96163" y="23155"/>
                  </a:lnTo>
                  <a:lnTo>
                    <a:pt x="100670" y="9709"/>
                  </a:lnTo>
                  <a:close/>
                  <a:moveTo>
                    <a:pt x="155609" y="9709"/>
                  </a:moveTo>
                  <a:lnTo>
                    <a:pt x="157034" y="23155"/>
                  </a:lnTo>
                  <a:lnTo>
                    <a:pt x="127677" y="23155"/>
                  </a:lnTo>
                  <a:lnTo>
                    <a:pt x="129103" y="9709"/>
                  </a:lnTo>
                  <a:close/>
                  <a:moveTo>
                    <a:pt x="184041" y="9709"/>
                  </a:moveTo>
                  <a:lnTo>
                    <a:pt x="188510" y="23155"/>
                  </a:lnTo>
                  <a:lnTo>
                    <a:pt x="159192" y="23155"/>
                  </a:lnTo>
                  <a:lnTo>
                    <a:pt x="157535" y="9709"/>
                  </a:lnTo>
                  <a:close/>
                  <a:moveTo>
                    <a:pt x="212474" y="9709"/>
                  </a:moveTo>
                  <a:lnTo>
                    <a:pt x="220025" y="23155"/>
                  </a:lnTo>
                  <a:lnTo>
                    <a:pt x="190668" y="23155"/>
                  </a:lnTo>
                  <a:lnTo>
                    <a:pt x="185967" y="9709"/>
                  </a:lnTo>
                  <a:close/>
                  <a:moveTo>
                    <a:pt x="240906" y="9709"/>
                  </a:moveTo>
                  <a:lnTo>
                    <a:pt x="251539" y="23155"/>
                  </a:lnTo>
                  <a:lnTo>
                    <a:pt x="222182" y="23155"/>
                  </a:lnTo>
                  <a:lnTo>
                    <a:pt x="214438" y="9709"/>
                  </a:lnTo>
                  <a:close/>
                  <a:moveTo>
                    <a:pt x="269339" y="9709"/>
                  </a:moveTo>
                  <a:lnTo>
                    <a:pt x="283670" y="23155"/>
                  </a:lnTo>
                  <a:lnTo>
                    <a:pt x="253697" y="23155"/>
                  </a:lnTo>
                  <a:lnTo>
                    <a:pt x="242871" y="9709"/>
                  </a:lnTo>
                  <a:close/>
                  <a:moveTo>
                    <a:pt x="23425" y="1"/>
                  </a:moveTo>
                  <a:lnTo>
                    <a:pt x="14448" y="8669"/>
                  </a:lnTo>
                  <a:lnTo>
                    <a:pt x="1" y="8669"/>
                  </a:lnTo>
                  <a:lnTo>
                    <a:pt x="1" y="9709"/>
                  </a:lnTo>
                  <a:lnTo>
                    <a:pt x="13408" y="9709"/>
                  </a:lnTo>
                  <a:lnTo>
                    <a:pt x="1" y="21421"/>
                  </a:lnTo>
                  <a:lnTo>
                    <a:pt x="1" y="23155"/>
                  </a:lnTo>
                  <a:lnTo>
                    <a:pt x="1" y="23540"/>
                  </a:lnTo>
                  <a:lnTo>
                    <a:pt x="1" y="24388"/>
                  </a:lnTo>
                  <a:lnTo>
                    <a:pt x="30013" y="24388"/>
                  </a:lnTo>
                  <a:lnTo>
                    <a:pt x="21267" y="37834"/>
                  </a:lnTo>
                  <a:lnTo>
                    <a:pt x="23617" y="37834"/>
                  </a:lnTo>
                  <a:lnTo>
                    <a:pt x="32170" y="24388"/>
                  </a:lnTo>
                  <a:lnTo>
                    <a:pt x="61797" y="24388"/>
                  </a:lnTo>
                  <a:lnTo>
                    <a:pt x="55517" y="37834"/>
                  </a:lnTo>
                  <a:lnTo>
                    <a:pt x="57867" y="37834"/>
                  </a:lnTo>
                  <a:lnTo>
                    <a:pt x="63954" y="24388"/>
                  </a:lnTo>
                  <a:lnTo>
                    <a:pt x="93581" y="24388"/>
                  </a:lnTo>
                  <a:lnTo>
                    <a:pt x="89767" y="37834"/>
                  </a:lnTo>
                  <a:lnTo>
                    <a:pt x="92117" y="37834"/>
                  </a:lnTo>
                  <a:lnTo>
                    <a:pt x="95739" y="24388"/>
                  </a:lnTo>
                  <a:lnTo>
                    <a:pt x="125366" y="24388"/>
                  </a:lnTo>
                  <a:lnTo>
                    <a:pt x="124056" y="37834"/>
                  </a:lnTo>
                  <a:lnTo>
                    <a:pt x="126367" y="37834"/>
                  </a:lnTo>
                  <a:lnTo>
                    <a:pt x="127523" y="24388"/>
                  </a:lnTo>
                  <a:lnTo>
                    <a:pt x="157150" y="24388"/>
                  </a:lnTo>
                  <a:lnTo>
                    <a:pt x="158306" y="37834"/>
                  </a:lnTo>
                  <a:lnTo>
                    <a:pt x="160656" y="37834"/>
                  </a:lnTo>
                  <a:lnTo>
                    <a:pt x="159346" y="24388"/>
                  </a:lnTo>
                  <a:lnTo>
                    <a:pt x="188934" y="24388"/>
                  </a:lnTo>
                  <a:lnTo>
                    <a:pt x="192555" y="37834"/>
                  </a:lnTo>
                  <a:lnTo>
                    <a:pt x="194906" y="37834"/>
                  </a:lnTo>
                  <a:lnTo>
                    <a:pt x="191130" y="24388"/>
                  </a:lnTo>
                  <a:lnTo>
                    <a:pt x="220718" y="24388"/>
                  </a:lnTo>
                  <a:lnTo>
                    <a:pt x="226844" y="37834"/>
                  </a:lnTo>
                  <a:lnTo>
                    <a:pt x="229156" y="37834"/>
                  </a:lnTo>
                  <a:lnTo>
                    <a:pt x="222914" y="24388"/>
                  </a:lnTo>
                  <a:lnTo>
                    <a:pt x="252541" y="24388"/>
                  </a:lnTo>
                  <a:lnTo>
                    <a:pt x="261094" y="37834"/>
                  </a:lnTo>
                  <a:lnTo>
                    <a:pt x="263444" y="37834"/>
                  </a:lnTo>
                  <a:lnTo>
                    <a:pt x="254699" y="24388"/>
                  </a:lnTo>
                  <a:lnTo>
                    <a:pt x="284094" y="24388"/>
                  </a:lnTo>
                  <a:lnTo>
                    <a:pt x="284094" y="23540"/>
                  </a:lnTo>
                  <a:lnTo>
                    <a:pt x="284094" y="23155"/>
                  </a:lnTo>
                  <a:lnTo>
                    <a:pt x="284094" y="21460"/>
                  </a:lnTo>
                  <a:lnTo>
                    <a:pt x="271303" y="9709"/>
                  </a:lnTo>
                  <a:lnTo>
                    <a:pt x="284094" y="9709"/>
                  </a:lnTo>
                  <a:lnTo>
                    <a:pt x="284094" y="8669"/>
                  </a:lnTo>
                  <a:lnTo>
                    <a:pt x="270263" y="8669"/>
                  </a:lnTo>
                  <a:lnTo>
                    <a:pt x="261287" y="1"/>
                  </a:lnTo>
                  <a:lnTo>
                    <a:pt x="259476" y="1"/>
                  </a:lnTo>
                  <a:lnTo>
                    <a:pt x="268337" y="8669"/>
                  </a:lnTo>
                  <a:lnTo>
                    <a:pt x="242062" y="8669"/>
                  </a:lnTo>
                  <a:lnTo>
                    <a:pt x="235050" y="1"/>
                  </a:lnTo>
                  <a:lnTo>
                    <a:pt x="233278" y="1"/>
                  </a:lnTo>
                  <a:lnTo>
                    <a:pt x="240097" y="8669"/>
                  </a:lnTo>
                  <a:lnTo>
                    <a:pt x="213822" y="8669"/>
                  </a:lnTo>
                  <a:lnTo>
                    <a:pt x="208814" y="1"/>
                  </a:lnTo>
                  <a:lnTo>
                    <a:pt x="207041" y="1"/>
                  </a:lnTo>
                  <a:lnTo>
                    <a:pt x="211896" y="8669"/>
                  </a:lnTo>
                  <a:lnTo>
                    <a:pt x="185621" y="8669"/>
                  </a:lnTo>
                  <a:lnTo>
                    <a:pt x="182616" y="1"/>
                  </a:lnTo>
                  <a:lnTo>
                    <a:pt x="180805" y="1"/>
                  </a:lnTo>
                  <a:lnTo>
                    <a:pt x="183694" y="8669"/>
                  </a:lnTo>
                  <a:lnTo>
                    <a:pt x="157419" y="8669"/>
                  </a:lnTo>
                  <a:lnTo>
                    <a:pt x="156379" y="1"/>
                  </a:lnTo>
                  <a:lnTo>
                    <a:pt x="154568" y="1"/>
                  </a:lnTo>
                  <a:lnTo>
                    <a:pt x="155493" y="8669"/>
                  </a:lnTo>
                  <a:lnTo>
                    <a:pt x="129218" y="8669"/>
                  </a:lnTo>
                  <a:lnTo>
                    <a:pt x="130143" y="1"/>
                  </a:lnTo>
                  <a:lnTo>
                    <a:pt x="128332" y="1"/>
                  </a:lnTo>
                  <a:lnTo>
                    <a:pt x="127292" y="8669"/>
                  </a:lnTo>
                  <a:lnTo>
                    <a:pt x="101017" y="8669"/>
                  </a:lnTo>
                  <a:lnTo>
                    <a:pt x="103906" y="1"/>
                  </a:lnTo>
                  <a:lnTo>
                    <a:pt x="102134" y="1"/>
                  </a:lnTo>
                  <a:lnTo>
                    <a:pt x="99091" y="8669"/>
                  </a:lnTo>
                  <a:lnTo>
                    <a:pt x="72816" y="8669"/>
                  </a:lnTo>
                  <a:lnTo>
                    <a:pt x="77670" y="1"/>
                  </a:lnTo>
                  <a:lnTo>
                    <a:pt x="75898" y="1"/>
                  </a:lnTo>
                  <a:lnTo>
                    <a:pt x="70851" y="8669"/>
                  </a:lnTo>
                  <a:lnTo>
                    <a:pt x="44576" y="8669"/>
                  </a:lnTo>
                  <a:lnTo>
                    <a:pt x="51433" y="1"/>
                  </a:lnTo>
                  <a:lnTo>
                    <a:pt x="49661" y="1"/>
                  </a:lnTo>
                  <a:lnTo>
                    <a:pt x="42649" y="8669"/>
                  </a:lnTo>
                  <a:lnTo>
                    <a:pt x="16374" y="8669"/>
                  </a:lnTo>
                  <a:lnTo>
                    <a:pt x="2523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228475" y="5851725"/>
              <a:ext cx="7102375" cy="945850"/>
            </a:xfrm>
            <a:custGeom>
              <a:avLst/>
              <a:gdLst/>
              <a:ahLst/>
              <a:cxnLst/>
              <a:rect l="l" t="t" r="r" b="b"/>
              <a:pathLst>
                <a:path w="284095" h="37834" fill="none" extrusionOk="0">
                  <a:moveTo>
                    <a:pt x="283670" y="23155"/>
                  </a:moveTo>
                  <a:lnTo>
                    <a:pt x="253697" y="23155"/>
                  </a:lnTo>
                  <a:lnTo>
                    <a:pt x="242871" y="9709"/>
                  </a:lnTo>
                  <a:lnTo>
                    <a:pt x="269339" y="9709"/>
                  </a:lnTo>
                  <a:close/>
                  <a:moveTo>
                    <a:pt x="222182" y="23155"/>
                  </a:moveTo>
                  <a:lnTo>
                    <a:pt x="214438" y="9709"/>
                  </a:lnTo>
                  <a:lnTo>
                    <a:pt x="240906" y="9709"/>
                  </a:lnTo>
                  <a:lnTo>
                    <a:pt x="251539" y="23155"/>
                  </a:lnTo>
                  <a:close/>
                  <a:moveTo>
                    <a:pt x="190668" y="23155"/>
                  </a:moveTo>
                  <a:lnTo>
                    <a:pt x="185967" y="9709"/>
                  </a:lnTo>
                  <a:lnTo>
                    <a:pt x="212474" y="9709"/>
                  </a:lnTo>
                  <a:lnTo>
                    <a:pt x="220025" y="23155"/>
                  </a:lnTo>
                  <a:close/>
                  <a:moveTo>
                    <a:pt x="159192" y="23155"/>
                  </a:moveTo>
                  <a:lnTo>
                    <a:pt x="157535" y="9709"/>
                  </a:lnTo>
                  <a:lnTo>
                    <a:pt x="184041" y="9709"/>
                  </a:lnTo>
                  <a:lnTo>
                    <a:pt x="188510" y="23155"/>
                  </a:lnTo>
                  <a:close/>
                  <a:moveTo>
                    <a:pt x="127677" y="23155"/>
                  </a:moveTo>
                  <a:lnTo>
                    <a:pt x="129103" y="9709"/>
                  </a:lnTo>
                  <a:lnTo>
                    <a:pt x="155609" y="9709"/>
                  </a:lnTo>
                  <a:lnTo>
                    <a:pt x="157034" y="23155"/>
                  </a:lnTo>
                  <a:close/>
                  <a:moveTo>
                    <a:pt x="96163" y="23155"/>
                  </a:moveTo>
                  <a:lnTo>
                    <a:pt x="100670" y="9709"/>
                  </a:lnTo>
                  <a:lnTo>
                    <a:pt x="127176" y="9709"/>
                  </a:lnTo>
                  <a:lnTo>
                    <a:pt x="125520" y="23155"/>
                  </a:lnTo>
                  <a:close/>
                  <a:moveTo>
                    <a:pt x="64686" y="23155"/>
                  </a:moveTo>
                  <a:lnTo>
                    <a:pt x="72238" y="9709"/>
                  </a:lnTo>
                  <a:lnTo>
                    <a:pt x="98744" y="9709"/>
                  </a:lnTo>
                  <a:lnTo>
                    <a:pt x="94005" y="23155"/>
                  </a:lnTo>
                  <a:close/>
                  <a:moveTo>
                    <a:pt x="33172" y="23155"/>
                  </a:moveTo>
                  <a:lnTo>
                    <a:pt x="43805" y="9709"/>
                  </a:lnTo>
                  <a:lnTo>
                    <a:pt x="70273" y="9709"/>
                  </a:lnTo>
                  <a:lnTo>
                    <a:pt x="62529" y="23155"/>
                  </a:lnTo>
                  <a:close/>
                  <a:moveTo>
                    <a:pt x="386" y="23155"/>
                  </a:moveTo>
                  <a:lnTo>
                    <a:pt x="15334" y="9709"/>
                  </a:lnTo>
                  <a:lnTo>
                    <a:pt x="41840" y="9709"/>
                  </a:lnTo>
                  <a:lnTo>
                    <a:pt x="31014" y="23155"/>
                  </a:lnTo>
                  <a:close/>
                  <a:moveTo>
                    <a:pt x="284094" y="8669"/>
                  </a:moveTo>
                  <a:lnTo>
                    <a:pt x="270263" y="8669"/>
                  </a:lnTo>
                  <a:lnTo>
                    <a:pt x="261287" y="1"/>
                  </a:lnTo>
                  <a:lnTo>
                    <a:pt x="259476" y="1"/>
                  </a:lnTo>
                  <a:lnTo>
                    <a:pt x="268337" y="8669"/>
                  </a:lnTo>
                  <a:lnTo>
                    <a:pt x="242062" y="8669"/>
                  </a:lnTo>
                  <a:lnTo>
                    <a:pt x="235050" y="1"/>
                  </a:lnTo>
                  <a:lnTo>
                    <a:pt x="233278" y="1"/>
                  </a:lnTo>
                  <a:lnTo>
                    <a:pt x="240097" y="8669"/>
                  </a:lnTo>
                  <a:lnTo>
                    <a:pt x="213822" y="8669"/>
                  </a:lnTo>
                  <a:lnTo>
                    <a:pt x="208814" y="1"/>
                  </a:lnTo>
                  <a:lnTo>
                    <a:pt x="207041" y="1"/>
                  </a:lnTo>
                  <a:lnTo>
                    <a:pt x="211896" y="8669"/>
                  </a:lnTo>
                  <a:lnTo>
                    <a:pt x="185621" y="8669"/>
                  </a:lnTo>
                  <a:lnTo>
                    <a:pt x="182616" y="1"/>
                  </a:lnTo>
                  <a:lnTo>
                    <a:pt x="180805" y="1"/>
                  </a:lnTo>
                  <a:lnTo>
                    <a:pt x="183694" y="8669"/>
                  </a:lnTo>
                  <a:lnTo>
                    <a:pt x="157419" y="8669"/>
                  </a:lnTo>
                  <a:lnTo>
                    <a:pt x="156379" y="1"/>
                  </a:lnTo>
                  <a:lnTo>
                    <a:pt x="154568" y="1"/>
                  </a:lnTo>
                  <a:lnTo>
                    <a:pt x="155493" y="8669"/>
                  </a:lnTo>
                  <a:lnTo>
                    <a:pt x="129218" y="8669"/>
                  </a:lnTo>
                  <a:lnTo>
                    <a:pt x="130143" y="1"/>
                  </a:lnTo>
                  <a:lnTo>
                    <a:pt x="128332" y="1"/>
                  </a:lnTo>
                  <a:lnTo>
                    <a:pt x="127292" y="8669"/>
                  </a:lnTo>
                  <a:lnTo>
                    <a:pt x="101017" y="8669"/>
                  </a:lnTo>
                  <a:lnTo>
                    <a:pt x="103906" y="1"/>
                  </a:lnTo>
                  <a:lnTo>
                    <a:pt x="102134" y="1"/>
                  </a:lnTo>
                  <a:lnTo>
                    <a:pt x="99091" y="8669"/>
                  </a:lnTo>
                  <a:lnTo>
                    <a:pt x="72816" y="8669"/>
                  </a:lnTo>
                  <a:lnTo>
                    <a:pt x="77670" y="1"/>
                  </a:lnTo>
                  <a:lnTo>
                    <a:pt x="75898" y="1"/>
                  </a:lnTo>
                  <a:lnTo>
                    <a:pt x="70851" y="8669"/>
                  </a:lnTo>
                  <a:lnTo>
                    <a:pt x="44576" y="8669"/>
                  </a:lnTo>
                  <a:lnTo>
                    <a:pt x="51433" y="1"/>
                  </a:lnTo>
                  <a:lnTo>
                    <a:pt x="49661" y="1"/>
                  </a:lnTo>
                  <a:lnTo>
                    <a:pt x="42649" y="8669"/>
                  </a:lnTo>
                  <a:lnTo>
                    <a:pt x="16374" y="8669"/>
                  </a:lnTo>
                  <a:lnTo>
                    <a:pt x="25236" y="1"/>
                  </a:lnTo>
                  <a:lnTo>
                    <a:pt x="23425" y="1"/>
                  </a:lnTo>
                  <a:lnTo>
                    <a:pt x="14448" y="8669"/>
                  </a:lnTo>
                  <a:lnTo>
                    <a:pt x="1" y="8669"/>
                  </a:lnTo>
                  <a:lnTo>
                    <a:pt x="1" y="9709"/>
                  </a:lnTo>
                  <a:lnTo>
                    <a:pt x="13408" y="9709"/>
                  </a:lnTo>
                  <a:lnTo>
                    <a:pt x="1" y="21421"/>
                  </a:lnTo>
                  <a:lnTo>
                    <a:pt x="1" y="23155"/>
                  </a:lnTo>
                  <a:lnTo>
                    <a:pt x="1" y="23540"/>
                  </a:lnTo>
                  <a:lnTo>
                    <a:pt x="1" y="24388"/>
                  </a:lnTo>
                  <a:lnTo>
                    <a:pt x="30013" y="24388"/>
                  </a:lnTo>
                  <a:lnTo>
                    <a:pt x="21267" y="37834"/>
                  </a:lnTo>
                  <a:lnTo>
                    <a:pt x="23617" y="37834"/>
                  </a:lnTo>
                  <a:lnTo>
                    <a:pt x="32170" y="24388"/>
                  </a:lnTo>
                  <a:lnTo>
                    <a:pt x="61797" y="24388"/>
                  </a:lnTo>
                  <a:lnTo>
                    <a:pt x="55517" y="37834"/>
                  </a:lnTo>
                  <a:lnTo>
                    <a:pt x="57867" y="37834"/>
                  </a:lnTo>
                  <a:lnTo>
                    <a:pt x="63954" y="24388"/>
                  </a:lnTo>
                  <a:lnTo>
                    <a:pt x="93581" y="24388"/>
                  </a:lnTo>
                  <a:lnTo>
                    <a:pt x="89767" y="37834"/>
                  </a:lnTo>
                  <a:lnTo>
                    <a:pt x="92117" y="37834"/>
                  </a:lnTo>
                  <a:lnTo>
                    <a:pt x="95739" y="24388"/>
                  </a:lnTo>
                  <a:lnTo>
                    <a:pt x="125366" y="24388"/>
                  </a:lnTo>
                  <a:lnTo>
                    <a:pt x="124056" y="37834"/>
                  </a:lnTo>
                  <a:lnTo>
                    <a:pt x="126367" y="37834"/>
                  </a:lnTo>
                  <a:lnTo>
                    <a:pt x="127523" y="24388"/>
                  </a:lnTo>
                  <a:lnTo>
                    <a:pt x="157150" y="24388"/>
                  </a:lnTo>
                  <a:lnTo>
                    <a:pt x="158306" y="37834"/>
                  </a:lnTo>
                  <a:lnTo>
                    <a:pt x="160656" y="37834"/>
                  </a:lnTo>
                  <a:lnTo>
                    <a:pt x="159346" y="24388"/>
                  </a:lnTo>
                  <a:lnTo>
                    <a:pt x="188934" y="24388"/>
                  </a:lnTo>
                  <a:lnTo>
                    <a:pt x="192555" y="37834"/>
                  </a:lnTo>
                  <a:lnTo>
                    <a:pt x="194906" y="37834"/>
                  </a:lnTo>
                  <a:lnTo>
                    <a:pt x="191130" y="24388"/>
                  </a:lnTo>
                  <a:lnTo>
                    <a:pt x="220718" y="24388"/>
                  </a:lnTo>
                  <a:lnTo>
                    <a:pt x="226844" y="37834"/>
                  </a:lnTo>
                  <a:lnTo>
                    <a:pt x="229156" y="37834"/>
                  </a:lnTo>
                  <a:lnTo>
                    <a:pt x="222914" y="24388"/>
                  </a:lnTo>
                  <a:lnTo>
                    <a:pt x="252541" y="24388"/>
                  </a:lnTo>
                  <a:lnTo>
                    <a:pt x="261094" y="37834"/>
                  </a:lnTo>
                  <a:lnTo>
                    <a:pt x="263444" y="37834"/>
                  </a:lnTo>
                  <a:lnTo>
                    <a:pt x="254699" y="24388"/>
                  </a:lnTo>
                  <a:lnTo>
                    <a:pt x="284094" y="24388"/>
                  </a:lnTo>
                  <a:lnTo>
                    <a:pt x="284094" y="23540"/>
                  </a:lnTo>
                  <a:lnTo>
                    <a:pt x="284094" y="23155"/>
                  </a:lnTo>
                  <a:lnTo>
                    <a:pt x="284094" y="21460"/>
                  </a:lnTo>
                  <a:lnTo>
                    <a:pt x="271303" y="9709"/>
                  </a:lnTo>
                  <a:lnTo>
                    <a:pt x="284094" y="9709"/>
                  </a:ln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229450" y="5769875"/>
              <a:ext cx="7101400" cy="81875"/>
            </a:xfrm>
            <a:custGeom>
              <a:avLst/>
              <a:gdLst/>
              <a:ahLst/>
              <a:cxnLst/>
              <a:rect l="l" t="t" r="r" b="b"/>
              <a:pathLst>
                <a:path w="284056" h="3275" extrusionOk="0">
                  <a:moveTo>
                    <a:pt x="0" y="0"/>
                  </a:moveTo>
                  <a:lnTo>
                    <a:pt x="0" y="3275"/>
                  </a:lnTo>
                  <a:lnTo>
                    <a:pt x="284055" y="3275"/>
                  </a:lnTo>
                  <a:lnTo>
                    <a:pt x="28405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_AND_BODY_1"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0" name="Google Shape;1460;p24"/>
          <p:cNvGrpSpPr/>
          <p:nvPr/>
        </p:nvGrpSpPr>
        <p:grpSpPr>
          <a:xfrm>
            <a:off x="5378212" y="62558"/>
            <a:ext cx="3609086" cy="3633361"/>
            <a:chOff x="12112175" y="259800"/>
            <a:chExt cx="3716875" cy="3741875"/>
          </a:xfrm>
        </p:grpSpPr>
        <p:sp>
          <p:nvSpPr>
            <p:cNvPr id="1461" name="Google Shape;1461;p24"/>
            <p:cNvSpPr/>
            <p:nvPr/>
          </p:nvSpPr>
          <p:spPr>
            <a:xfrm>
              <a:off x="12112750" y="279675"/>
              <a:ext cx="3716300" cy="2426075"/>
            </a:xfrm>
            <a:custGeom>
              <a:avLst/>
              <a:gdLst/>
              <a:ahLst/>
              <a:cxnLst/>
              <a:rect l="l" t="t" r="r" b="b"/>
              <a:pathLst>
                <a:path w="148652" h="97043" extrusionOk="0">
                  <a:moveTo>
                    <a:pt x="99864" y="1"/>
                  </a:moveTo>
                  <a:cubicBezTo>
                    <a:pt x="91863" y="1"/>
                    <a:pt x="83986" y="3973"/>
                    <a:pt x="78957" y="10224"/>
                  </a:cubicBezTo>
                  <a:cubicBezTo>
                    <a:pt x="76729" y="9281"/>
                    <a:pt x="73774" y="8743"/>
                    <a:pt x="71053" y="8743"/>
                  </a:cubicBezTo>
                  <a:cubicBezTo>
                    <a:pt x="68881" y="8743"/>
                    <a:pt x="66858" y="9086"/>
                    <a:pt x="65473" y="9838"/>
                  </a:cubicBezTo>
                  <a:cubicBezTo>
                    <a:pt x="61736" y="11880"/>
                    <a:pt x="59386" y="16311"/>
                    <a:pt x="59732" y="20587"/>
                  </a:cubicBezTo>
                  <a:cubicBezTo>
                    <a:pt x="57649" y="18279"/>
                    <a:pt x="54552" y="17132"/>
                    <a:pt x="51446" y="17132"/>
                  </a:cubicBezTo>
                  <a:cubicBezTo>
                    <a:pt x="48175" y="17132"/>
                    <a:pt x="44895" y="18404"/>
                    <a:pt x="42781" y="20934"/>
                  </a:cubicBezTo>
                  <a:cubicBezTo>
                    <a:pt x="42085" y="19057"/>
                    <a:pt x="40136" y="17807"/>
                    <a:pt x="38148" y="17807"/>
                  </a:cubicBezTo>
                  <a:cubicBezTo>
                    <a:pt x="37933" y="17807"/>
                    <a:pt x="37717" y="17822"/>
                    <a:pt x="37503" y="17852"/>
                  </a:cubicBezTo>
                  <a:cubicBezTo>
                    <a:pt x="35345" y="18160"/>
                    <a:pt x="33534" y="20125"/>
                    <a:pt x="33380" y="22321"/>
                  </a:cubicBezTo>
                  <a:cubicBezTo>
                    <a:pt x="32223" y="21388"/>
                    <a:pt x="30747" y="20935"/>
                    <a:pt x="29267" y="20935"/>
                  </a:cubicBezTo>
                  <a:cubicBezTo>
                    <a:pt x="27447" y="20935"/>
                    <a:pt x="25619" y="21620"/>
                    <a:pt x="24365" y="22937"/>
                  </a:cubicBezTo>
                  <a:cubicBezTo>
                    <a:pt x="22121" y="25295"/>
                    <a:pt x="22017" y="29381"/>
                    <a:pt x="24091" y="31894"/>
                  </a:cubicBezTo>
                  <a:lnTo>
                    <a:pt x="24091" y="31894"/>
                  </a:lnTo>
                  <a:cubicBezTo>
                    <a:pt x="23424" y="31134"/>
                    <a:pt x="22497" y="30800"/>
                    <a:pt x="21522" y="30800"/>
                  </a:cubicBezTo>
                  <a:cubicBezTo>
                    <a:pt x="19801" y="30800"/>
                    <a:pt x="17932" y="31841"/>
                    <a:pt x="17084" y="33416"/>
                  </a:cubicBezTo>
                  <a:cubicBezTo>
                    <a:pt x="15735" y="35921"/>
                    <a:pt x="16236" y="39003"/>
                    <a:pt x="17007" y="41777"/>
                  </a:cubicBezTo>
                  <a:cubicBezTo>
                    <a:pt x="16298" y="40809"/>
                    <a:pt x="15127" y="40289"/>
                    <a:pt x="13963" y="40289"/>
                  </a:cubicBezTo>
                  <a:cubicBezTo>
                    <a:pt x="13227" y="40289"/>
                    <a:pt x="12494" y="40496"/>
                    <a:pt x="11883" y="40929"/>
                  </a:cubicBezTo>
                  <a:cubicBezTo>
                    <a:pt x="10342" y="42008"/>
                    <a:pt x="9918" y="44435"/>
                    <a:pt x="10958" y="46014"/>
                  </a:cubicBezTo>
                  <a:cubicBezTo>
                    <a:pt x="10422" y="45890"/>
                    <a:pt x="9886" y="45831"/>
                    <a:pt x="9355" y="45831"/>
                  </a:cubicBezTo>
                  <a:cubicBezTo>
                    <a:pt x="4463" y="45831"/>
                    <a:pt x="1" y="50845"/>
                    <a:pt x="209" y="55954"/>
                  </a:cubicBezTo>
                  <a:cubicBezTo>
                    <a:pt x="402" y="60924"/>
                    <a:pt x="4139" y="65239"/>
                    <a:pt x="8723" y="67165"/>
                  </a:cubicBezTo>
                  <a:cubicBezTo>
                    <a:pt x="9340" y="67435"/>
                    <a:pt x="9995" y="67666"/>
                    <a:pt x="10650" y="67859"/>
                  </a:cubicBezTo>
                  <a:cubicBezTo>
                    <a:pt x="10710" y="71573"/>
                    <a:pt x="14416" y="74506"/>
                    <a:pt x="18019" y="74506"/>
                  </a:cubicBezTo>
                  <a:cubicBezTo>
                    <a:pt x="19012" y="74506"/>
                    <a:pt x="19998" y="74283"/>
                    <a:pt x="20898" y="73792"/>
                  </a:cubicBezTo>
                  <a:lnTo>
                    <a:pt x="20898" y="73792"/>
                  </a:lnTo>
                  <a:cubicBezTo>
                    <a:pt x="20474" y="77336"/>
                    <a:pt x="22978" y="80996"/>
                    <a:pt x="26446" y="81921"/>
                  </a:cubicBezTo>
                  <a:cubicBezTo>
                    <a:pt x="27002" y="82065"/>
                    <a:pt x="27573" y="82133"/>
                    <a:pt x="28145" y="82133"/>
                  </a:cubicBezTo>
                  <a:cubicBezTo>
                    <a:pt x="31095" y="82133"/>
                    <a:pt x="34068" y="80304"/>
                    <a:pt x="35230" y="77529"/>
                  </a:cubicBezTo>
                  <a:cubicBezTo>
                    <a:pt x="35230" y="82846"/>
                    <a:pt x="39467" y="87854"/>
                    <a:pt x="44707" y="88702"/>
                  </a:cubicBezTo>
                  <a:cubicBezTo>
                    <a:pt x="45249" y="88790"/>
                    <a:pt x="45795" y="88833"/>
                    <a:pt x="46340" y="88833"/>
                  </a:cubicBezTo>
                  <a:cubicBezTo>
                    <a:pt x="51030" y="88833"/>
                    <a:pt x="55671" y="85672"/>
                    <a:pt x="57190" y="81150"/>
                  </a:cubicBezTo>
                  <a:lnTo>
                    <a:pt x="57190" y="81150"/>
                  </a:lnTo>
                  <a:cubicBezTo>
                    <a:pt x="56496" y="84232"/>
                    <a:pt x="58422" y="87661"/>
                    <a:pt x="61389" y="88702"/>
                  </a:cubicBezTo>
                  <a:cubicBezTo>
                    <a:pt x="62029" y="88926"/>
                    <a:pt x="62700" y="89032"/>
                    <a:pt x="63372" y="89032"/>
                  </a:cubicBezTo>
                  <a:cubicBezTo>
                    <a:pt x="65813" y="89032"/>
                    <a:pt x="68268" y="87632"/>
                    <a:pt x="69325" y="85427"/>
                  </a:cubicBezTo>
                  <a:lnTo>
                    <a:pt x="69325" y="85427"/>
                  </a:lnTo>
                  <a:cubicBezTo>
                    <a:pt x="68786" y="89048"/>
                    <a:pt x="69634" y="93248"/>
                    <a:pt x="72716" y="95212"/>
                  </a:cubicBezTo>
                  <a:cubicBezTo>
                    <a:pt x="73503" y="95714"/>
                    <a:pt x="74427" y="95942"/>
                    <a:pt x="75358" y="95942"/>
                  </a:cubicBezTo>
                  <a:cubicBezTo>
                    <a:pt x="78074" y="95942"/>
                    <a:pt x="80862" y="94008"/>
                    <a:pt x="80575" y="91283"/>
                  </a:cubicBezTo>
                  <a:lnTo>
                    <a:pt x="80575" y="91283"/>
                  </a:lnTo>
                  <a:cubicBezTo>
                    <a:pt x="81418" y="94581"/>
                    <a:pt x="84701" y="97043"/>
                    <a:pt x="88070" y="97043"/>
                  </a:cubicBezTo>
                  <a:cubicBezTo>
                    <a:pt x="88243" y="97043"/>
                    <a:pt x="88416" y="97036"/>
                    <a:pt x="88589" y="97023"/>
                  </a:cubicBezTo>
                  <a:cubicBezTo>
                    <a:pt x="92133" y="96715"/>
                    <a:pt x="95254" y="93633"/>
                    <a:pt x="95600" y="90088"/>
                  </a:cubicBezTo>
                  <a:cubicBezTo>
                    <a:pt x="96193" y="93192"/>
                    <a:pt x="99249" y="95602"/>
                    <a:pt x="102395" y="95602"/>
                  </a:cubicBezTo>
                  <a:cubicBezTo>
                    <a:pt x="102724" y="95602"/>
                    <a:pt x="103054" y="95575"/>
                    <a:pt x="103383" y="95521"/>
                  </a:cubicBezTo>
                  <a:cubicBezTo>
                    <a:pt x="106812" y="94981"/>
                    <a:pt x="109470" y="91360"/>
                    <a:pt x="109008" y="87892"/>
                  </a:cubicBezTo>
                  <a:lnTo>
                    <a:pt x="109008" y="87892"/>
                  </a:lnTo>
                  <a:cubicBezTo>
                    <a:pt x="109908" y="91944"/>
                    <a:pt x="114034" y="94779"/>
                    <a:pt x="118071" y="94779"/>
                  </a:cubicBezTo>
                  <a:cubicBezTo>
                    <a:pt x="119218" y="94779"/>
                    <a:pt x="120357" y="94551"/>
                    <a:pt x="121413" y="94057"/>
                  </a:cubicBezTo>
                  <a:cubicBezTo>
                    <a:pt x="126229" y="91784"/>
                    <a:pt x="127924" y="84733"/>
                    <a:pt x="124688" y="80534"/>
                  </a:cubicBezTo>
                  <a:lnTo>
                    <a:pt x="124688" y="80534"/>
                  </a:lnTo>
                  <a:cubicBezTo>
                    <a:pt x="127273" y="82281"/>
                    <a:pt x="130451" y="83380"/>
                    <a:pt x="133529" y="83380"/>
                  </a:cubicBezTo>
                  <a:cubicBezTo>
                    <a:pt x="135543" y="83380"/>
                    <a:pt x="137514" y="82910"/>
                    <a:pt x="139251" y="81844"/>
                  </a:cubicBezTo>
                  <a:cubicBezTo>
                    <a:pt x="141485" y="80418"/>
                    <a:pt x="142911" y="77837"/>
                    <a:pt x="143219" y="75217"/>
                  </a:cubicBezTo>
                  <a:cubicBezTo>
                    <a:pt x="143489" y="72713"/>
                    <a:pt x="142757" y="70209"/>
                    <a:pt x="140753" y="68706"/>
                  </a:cubicBezTo>
                  <a:cubicBezTo>
                    <a:pt x="145608" y="67666"/>
                    <a:pt x="148651" y="61695"/>
                    <a:pt x="146686" y="57110"/>
                  </a:cubicBezTo>
                  <a:cubicBezTo>
                    <a:pt x="145326" y="54066"/>
                    <a:pt x="141953" y="52247"/>
                    <a:pt x="138670" y="52247"/>
                  </a:cubicBezTo>
                  <a:cubicBezTo>
                    <a:pt x="138046" y="52247"/>
                    <a:pt x="137426" y="52313"/>
                    <a:pt x="136824" y="52448"/>
                  </a:cubicBezTo>
                  <a:cubicBezTo>
                    <a:pt x="135899" y="52679"/>
                    <a:pt x="135013" y="53065"/>
                    <a:pt x="134204" y="53643"/>
                  </a:cubicBezTo>
                  <a:cubicBezTo>
                    <a:pt x="134897" y="51986"/>
                    <a:pt x="135629" y="50252"/>
                    <a:pt x="136015" y="48519"/>
                  </a:cubicBezTo>
                  <a:cubicBezTo>
                    <a:pt x="136361" y="46978"/>
                    <a:pt x="136477" y="45398"/>
                    <a:pt x="136092" y="43857"/>
                  </a:cubicBezTo>
                  <a:cubicBezTo>
                    <a:pt x="135514" y="41507"/>
                    <a:pt x="133279" y="39465"/>
                    <a:pt x="131006" y="39234"/>
                  </a:cubicBezTo>
                  <a:cubicBezTo>
                    <a:pt x="134782" y="37693"/>
                    <a:pt x="137479" y="33416"/>
                    <a:pt x="136785" y="29333"/>
                  </a:cubicBezTo>
                  <a:cubicBezTo>
                    <a:pt x="136087" y="25042"/>
                    <a:pt x="131856" y="21756"/>
                    <a:pt x="127614" y="21756"/>
                  </a:cubicBezTo>
                  <a:cubicBezTo>
                    <a:pt x="126943" y="21756"/>
                    <a:pt x="126271" y="21839"/>
                    <a:pt x="125612" y="22013"/>
                  </a:cubicBezTo>
                  <a:cubicBezTo>
                    <a:pt x="123686" y="10686"/>
                    <a:pt x="113669" y="1285"/>
                    <a:pt x="102342" y="130"/>
                  </a:cubicBezTo>
                  <a:cubicBezTo>
                    <a:pt x="101517" y="43"/>
                    <a:pt x="100690" y="1"/>
                    <a:pt x="9986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4"/>
            <p:cNvSpPr/>
            <p:nvPr/>
          </p:nvSpPr>
          <p:spPr>
            <a:xfrm>
              <a:off x="12112175" y="259800"/>
              <a:ext cx="3716875" cy="2452200"/>
            </a:xfrm>
            <a:custGeom>
              <a:avLst/>
              <a:gdLst/>
              <a:ahLst/>
              <a:cxnLst/>
              <a:rect l="l" t="t" r="r" b="b"/>
              <a:pathLst>
                <a:path w="148675" h="98088" fill="none" extrusionOk="0">
                  <a:moveTo>
                    <a:pt x="140776" y="69501"/>
                  </a:moveTo>
                  <a:cubicBezTo>
                    <a:pt x="142780" y="71004"/>
                    <a:pt x="143512" y="73508"/>
                    <a:pt x="143242" y="76012"/>
                  </a:cubicBezTo>
                  <a:cubicBezTo>
                    <a:pt x="142934" y="78632"/>
                    <a:pt x="141508" y="81213"/>
                    <a:pt x="139274" y="82639"/>
                  </a:cubicBezTo>
                  <a:cubicBezTo>
                    <a:pt x="134882" y="85336"/>
                    <a:pt x="128987" y="84218"/>
                    <a:pt x="124711" y="81329"/>
                  </a:cubicBezTo>
                  <a:cubicBezTo>
                    <a:pt x="127947" y="85528"/>
                    <a:pt x="126252" y="92579"/>
                    <a:pt x="121436" y="94852"/>
                  </a:cubicBezTo>
                  <a:cubicBezTo>
                    <a:pt x="116659" y="97086"/>
                    <a:pt x="110186" y="93889"/>
                    <a:pt x="109031" y="88687"/>
                  </a:cubicBezTo>
                  <a:cubicBezTo>
                    <a:pt x="109493" y="92155"/>
                    <a:pt x="106835" y="95776"/>
                    <a:pt x="103406" y="96316"/>
                  </a:cubicBezTo>
                  <a:cubicBezTo>
                    <a:pt x="99938" y="96894"/>
                    <a:pt x="96278" y="94312"/>
                    <a:pt x="95623" y="90883"/>
                  </a:cubicBezTo>
                  <a:cubicBezTo>
                    <a:pt x="95277" y="94428"/>
                    <a:pt x="92156" y="97510"/>
                    <a:pt x="88612" y="97818"/>
                  </a:cubicBezTo>
                  <a:cubicBezTo>
                    <a:pt x="85067" y="98088"/>
                    <a:pt x="81484" y="95545"/>
                    <a:pt x="80598" y="92078"/>
                  </a:cubicBezTo>
                  <a:cubicBezTo>
                    <a:pt x="80983" y="95738"/>
                    <a:pt x="75821" y="97972"/>
                    <a:pt x="72739" y="96007"/>
                  </a:cubicBezTo>
                  <a:cubicBezTo>
                    <a:pt x="69657" y="94043"/>
                    <a:pt x="68809" y="89843"/>
                    <a:pt x="69348" y="86222"/>
                  </a:cubicBezTo>
                  <a:cubicBezTo>
                    <a:pt x="68000" y="89034"/>
                    <a:pt x="64378" y="90537"/>
                    <a:pt x="61412" y="89497"/>
                  </a:cubicBezTo>
                  <a:cubicBezTo>
                    <a:pt x="58445" y="88456"/>
                    <a:pt x="56519" y="85027"/>
                    <a:pt x="57213" y="81945"/>
                  </a:cubicBezTo>
                  <a:cubicBezTo>
                    <a:pt x="55517" y="86992"/>
                    <a:pt x="49931" y="90344"/>
                    <a:pt x="44730" y="89497"/>
                  </a:cubicBezTo>
                  <a:cubicBezTo>
                    <a:pt x="39490" y="88649"/>
                    <a:pt x="35253" y="83641"/>
                    <a:pt x="35253" y="78324"/>
                  </a:cubicBezTo>
                  <a:cubicBezTo>
                    <a:pt x="33866" y="81637"/>
                    <a:pt x="29897" y="83602"/>
                    <a:pt x="26469" y="82716"/>
                  </a:cubicBezTo>
                  <a:cubicBezTo>
                    <a:pt x="23001" y="81791"/>
                    <a:pt x="20497" y="78131"/>
                    <a:pt x="20921" y="74587"/>
                  </a:cubicBezTo>
                  <a:cubicBezTo>
                    <a:pt x="16760" y="76860"/>
                    <a:pt x="10750" y="73393"/>
                    <a:pt x="10673" y="68654"/>
                  </a:cubicBezTo>
                  <a:cubicBezTo>
                    <a:pt x="10018" y="68461"/>
                    <a:pt x="9363" y="68230"/>
                    <a:pt x="8746" y="67960"/>
                  </a:cubicBezTo>
                  <a:cubicBezTo>
                    <a:pt x="4162" y="66034"/>
                    <a:pt x="425" y="61719"/>
                    <a:pt x="232" y="56749"/>
                  </a:cubicBezTo>
                  <a:cubicBezTo>
                    <a:pt x="1" y="51086"/>
                    <a:pt x="5510" y="45538"/>
                    <a:pt x="10981" y="46809"/>
                  </a:cubicBezTo>
                  <a:cubicBezTo>
                    <a:pt x="9941" y="45230"/>
                    <a:pt x="10365" y="42803"/>
                    <a:pt x="11906" y="41724"/>
                  </a:cubicBezTo>
                  <a:cubicBezTo>
                    <a:pt x="13485" y="40607"/>
                    <a:pt x="15874" y="40992"/>
                    <a:pt x="17030" y="42572"/>
                  </a:cubicBezTo>
                  <a:cubicBezTo>
                    <a:pt x="16259" y="39798"/>
                    <a:pt x="15758" y="36716"/>
                    <a:pt x="17107" y="34211"/>
                  </a:cubicBezTo>
                  <a:cubicBezTo>
                    <a:pt x="18455" y="31707"/>
                    <a:pt x="22385" y="30551"/>
                    <a:pt x="24195" y="32786"/>
                  </a:cubicBezTo>
                  <a:cubicBezTo>
                    <a:pt x="22038" y="30282"/>
                    <a:pt x="22115" y="26121"/>
                    <a:pt x="24388" y="23732"/>
                  </a:cubicBezTo>
                  <a:cubicBezTo>
                    <a:pt x="26661" y="21344"/>
                    <a:pt x="30822" y="21035"/>
                    <a:pt x="33403" y="23116"/>
                  </a:cubicBezTo>
                  <a:cubicBezTo>
                    <a:pt x="33557" y="20920"/>
                    <a:pt x="35368" y="18955"/>
                    <a:pt x="37526" y="18647"/>
                  </a:cubicBezTo>
                  <a:cubicBezTo>
                    <a:pt x="39722" y="18339"/>
                    <a:pt x="42033" y="19648"/>
                    <a:pt x="42804" y="21729"/>
                  </a:cubicBezTo>
                  <a:cubicBezTo>
                    <a:pt x="46926" y="16797"/>
                    <a:pt x="55479" y="16643"/>
                    <a:pt x="59755" y="21382"/>
                  </a:cubicBezTo>
                  <a:cubicBezTo>
                    <a:pt x="59409" y="17106"/>
                    <a:pt x="61759" y="12675"/>
                    <a:pt x="65496" y="10633"/>
                  </a:cubicBezTo>
                  <a:cubicBezTo>
                    <a:pt x="68616" y="8938"/>
                    <a:pt x="74973" y="9323"/>
                    <a:pt x="78980" y="11019"/>
                  </a:cubicBezTo>
                  <a:cubicBezTo>
                    <a:pt x="84528" y="4122"/>
                    <a:pt x="93543" y="0"/>
                    <a:pt x="102365" y="925"/>
                  </a:cubicBezTo>
                  <a:cubicBezTo>
                    <a:pt x="113692" y="2080"/>
                    <a:pt x="123709" y="11481"/>
                    <a:pt x="125635" y="22808"/>
                  </a:cubicBezTo>
                  <a:cubicBezTo>
                    <a:pt x="130451" y="21536"/>
                    <a:pt x="135999" y="25158"/>
                    <a:pt x="136808" y="30128"/>
                  </a:cubicBezTo>
                  <a:cubicBezTo>
                    <a:pt x="137502" y="34211"/>
                    <a:pt x="134805" y="38488"/>
                    <a:pt x="131029" y="40029"/>
                  </a:cubicBezTo>
                  <a:cubicBezTo>
                    <a:pt x="133302" y="40260"/>
                    <a:pt x="135537" y="42302"/>
                    <a:pt x="136115" y="44652"/>
                  </a:cubicBezTo>
                  <a:cubicBezTo>
                    <a:pt x="136500" y="46193"/>
                    <a:pt x="136384" y="47773"/>
                    <a:pt x="136038" y="49314"/>
                  </a:cubicBezTo>
                  <a:cubicBezTo>
                    <a:pt x="135652" y="51047"/>
                    <a:pt x="134920" y="52781"/>
                    <a:pt x="134227" y="54438"/>
                  </a:cubicBezTo>
                  <a:cubicBezTo>
                    <a:pt x="135036" y="53860"/>
                    <a:pt x="135922" y="53474"/>
                    <a:pt x="136847" y="53243"/>
                  </a:cubicBezTo>
                  <a:cubicBezTo>
                    <a:pt x="140622" y="52396"/>
                    <a:pt x="145091" y="54284"/>
                    <a:pt x="146709" y="57905"/>
                  </a:cubicBezTo>
                  <a:cubicBezTo>
                    <a:pt x="148674" y="62490"/>
                    <a:pt x="145631" y="68461"/>
                    <a:pt x="140776" y="6950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4"/>
            <p:cNvSpPr/>
            <p:nvPr/>
          </p:nvSpPr>
          <p:spPr>
            <a:xfrm>
              <a:off x="12313475" y="804625"/>
              <a:ext cx="3379750" cy="1901125"/>
            </a:xfrm>
            <a:custGeom>
              <a:avLst/>
              <a:gdLst/>
              <a:ahLst/>
              <a:cxnLst/>
              <a:rect l="l" t="t" r="r" b="b"/>
              <a:pathLst>
                <a:path w="135190" h="76045" extrusionOk="0">
                  <a:moveTo>
                    <a:pt x="91244" y="1"/>
                  </a:moveTo>
                  <a:cubicBezTo>
                    <a:pt x="83126" y="1"/>
                    <a:pt x="75106" y="4015"/>
                    <a:pt x="70003" y="10376"/>
                  </a:cubicBezTo>
                  <a:cubicBezTo>
                    <a:pt x="67724" y="9430"/>
                    <a:pt x="64713" y="8880"/>
                    <a:pt x="61947" y="8880"/>
                  </a:cubicBezTo>
                  <a:cubicBezTo>
                    <a:pt x="59758" y="8880"/>
                    <a:pt x="57722" y="9225"/>
                    <a:pt x="56326" y="9991"/>
                  </a:cubicBezTo>
                  <a:cubicBezTo>
                    <a:pt x="52512" y="12072"/>
                    <a:pt x="50124" y="16541"/>
                    <a:pt x="50470" y="20933"/>
                  </a:cubicBezTo>
                  <a:cubicBezTo>
                    <a:pt x="48345" y="18562"/>
                    <a:pt x="45190" y="17386"/>
                    <a:pt x="42034" y="17386"/>
                  </a:cubicBezTo>
                  <a:cubicBezTo>
                    <a:pt x="38726" y="17386"/>
                    <a:pt x="35417" y="18678"/>
                    <a:pt x="33288" y="21241"/>
                  </a:cubicBezTo>
                  <a:cubicBezTo>
                    <a:pt x="32562" y="19375"/>
                    <a:pt x="30597" y="18067"/>
                    <a:pt x="28615" y="18067"/>
                  </a:cubicBezTo>
                  <a:cubicBezTo>
                    <a:pt x="28387" y="18067"/>
                    <a:pt x="28159" y="18084"/>
                    <a:pt x="27933" y="18120"/>
                  </a:cubicBezTo>
                  <a:cubicBezTo>
                    <a:pt x="25737" y="18428"/>
                    <a:pt x="23887" y="20432"/>
                    <a:pt x="23733" y="22666"/>
                  </a:cubicBezTo>
                  <a:cubicBezTo>
                    <a:pt x="22539" y="21714"/>
                    <a:pt x="21041" y="21252"/>
                    <a:pt x="19544" y="21252"/>
                  </a:cubicBezTo>
                  <a:cubicBezTo>
                    <a:pt x="17709" y="21252"/>
                    <a:pt x="15875" y="21946"/>
                    <a:pt x="14602" y="23283"/>
                  </a:cubicBezTo>
                  <a:cubicBezTo>
                    <a:pt x="12290" y="25671"/>
                    <a:pt x="12178" y="29812"/>
                    <a:pt x="14267" y="32329"/>
                  </a:cubicBezTo>
                  <a:lnTo>
                    <a:pt x="14267" y="32329"/>
                  </a:lnTo>
                  <a:cubicBezTo>
                    <a:pt x="13602" y="31589"/>
                    <a:pt x="12679" y="31263"/>
                    <a:pt x="11705" y="31263"/>
                  </a:cubicBezTo>
                  <a:cubicBezTo>
                    <a:pt x="9960" y="31263"/>
                    <a:pt x="8055" y="32314"/>
                    <a:pt x="7205" y="33916"/>
                  </a:cubicBezTo>
                  <a:cubicBezTo>
                    <a:pt x="5818" y="36459"/>
                    <a:pt x="6319" y="39618"/>
                    <a:pt x="7090" y="42392"/>
                  </a:cubicBezTo>
                  <a:cubicBezTo>
                    <a:pt x="6381" y="41424"/>
                    <a:pt x="5196" y="40904"/>
                    <a:pt x="4020" y="40904"/>
                  </a:cubicBezTo>
                  <a:cubicBezTo>
                    <a:pt x="3277" y="40904"/>
                    <a:pt x="2539" y="41112"/>
                    <a:pt x="1927" y="41544"/>
                  </a:cubicBezTo>
                  <a:cubicBezTo>
                    <a:pt x="502" y="42546"/>
                    <a:pt x="1" y="44588"/>
                    <a:pt x="694" y="46167"/>
                  </a:cubicBezTo>
                  <a:cubicBezTo>
                    <a:pt x="1311" y="46437"/>
                    <a:pt x="1966" y="46668"/>
                    <a:pt x="2621" y="46861"/>
                  </a:cubicBezTo>
                  <a:cubicBezTo>
                    <a:pt x="2681" y="50575"/>
                    <a:pt x="6387" y="53508"/>
                    <a:pt x="9990" y="53508"/>
                  </a:cubicBezTo>
                  <a:cubicBezTo>
                    <a:pt x="10983" y="53508"/>
                    <a:pt x="11969" y="53285"/>
                    <a:pt x="12869" y="52794"/>
                  </a:cubicBezTo>
                  <a:lnTo>
                    <a:pt x="12869" y="52794"/>
                  </a:lnTo>
                  <a:cubicBezTo>
                    <a:pt x="12445" y="56338"/>
                    <a:pt x="14949" y="59998"/>
                    <a:pt x="18417" y="60923"/>
                  </a:cubicBezTo>
                  <a:cubicBezTo>
                    <a:pt x="18973" y="61067"/>
                    <a:pt x="19544" y="61135"/>
                    <a:pt x="20116" y="61135"/>
                  </a:cubicBezTo>
                  <a:cubicBezTo>
                    <a:pt x="23066" y="61135"/>
                    <a:pt x="26039" y="59306"/>
                    <a:pt x="27201" y="56531"/>
                  </a:cubicBezTo>
                  <a:cubicBezTo>
                    <a:pt x="27201" y="61848"/>
                    <a:pt x="31438" y="66856"/>
                    <a:pt x="36678" y="67704"/>
                  </a:cubicBezTo>
                  <a:cubicBezTo>
                    <a:pt x="37220" y="67792"/>
                    <a:pt x="37766" y="67835"/>
                    <a:pt x="38311" y="67835"/>
                  </a:cubicBezTo>
                  <a:cubicBezTo>
                    <a:pt x="43001" y="67835"/>
                    <a:pt x="47642" y="64674"/>
                    <a:pt x="49161" y="60152"/>
                  </a:cubicBezTo>
                  <a:lnTo>
                    <a:pt x="49161" y="60152"/>
                  </a:lnTo>
                  <a:cubicBezTo>
                    <a:pt x="48467" y="63234"/>
                    <a:pt x="50393" y="66663"/>
                    <a:pt x="53360" y="67704"/>
                  </a:cubicBezTo>
                  <a:cubicBezTo>
                    <a:pt x="53992" y="67928"/>
                    <a:pt x="54658" y="68034"/>
                    <a:pt x="55328" y="68034"/>
                  </a:cubicBezTo>
                  <a:cubicBezTo>
                    <a:pt x="57760" y="68034"/>
                    <a:pt x="60239" y="66634"/>
                    <a:pt x="61296" y="64429"/>
                  </a:cubicBezTo>
                  <a:lnTo>
                    <a:pt x="61296" y="64429"/>
                  </a:lnTo>
                  <a:cubicBezTo>
                    <a:pt x="60757" y="68050"/>
                    <a:pt x="61605" y="72250"/>
                    <a:pt x="64687" y="74214"/>
                  </a:cubicBezTo>
                  <a:cubicBezTo>
                    <a:pt x="65474" y="74716"/>
                    <a:pt x="66398" y="74944"/>
                    <a:pt x="67329" y="74944"/>
                  </a:cubicBezTo>
                  <a:cubicBezTo>
                    <a:pt x="70045" y="74944"/>
                    <a:pt x="72833" y="73010"/>
                    <a:pt x="72546" y="70285"/>
                  </a:cubicBezTo>
                  <a:lnTo>
                    <a:pt x="72546" y="70285"/>
                  </a:lnTo>
                  <a:cubicBezTo>
                    <a:pt x="73389" y="73583"/>
                    <a:pt x="76672" y="76045"/>
                    <a:pt x="80041" y="76045"/>
                  </a:cubicBezTo>
                  <a:cubicBezTo>
                    <a:pt x="80214" y="76045"/>
                    <a:pt x="80387" y="76038"/>
                    <a:pt x="80560" y="76025"/>
                  </a:cubicBezTo>
                  <a:cubicBezTo>
                    <a:pt x="84104" y="75717"/>
                    <a:pt x="87225" y="72635"/>
                    <a:pt x="87571" y="69090"/>
                  </a:cubicBezTo>
                  <a:cubicBezTo>
                    <a:pt x="88164" y="72194"/>
                    <a:pt x="91220" y="74604"/>
                    <a:pt x="94366" y="74604"/>
                  </a:cubicBezTo>
                  <a:cubicBezTo>
                    <a:pt x="94695" y="74604"/>
                    <a:pt x="95025" y="74577"/>
                    <a:pt x="95354" y="74523"/>
                  </a:cubicBezTo>
                  <a:cubicBezTo>
                    <a:pt x="98783" y="73983"/>
                    <a:pt x="101441" y="70362"/>
                    <a:pt x="100979" y="66894"/>
                  </a:cubicBezTo>
                  <a:lnTo>
                    <a:pt x="100979" y="66894"/>
                  </a:lnTo>
                  <a:cubicBezTo>
                    <a:pt x="101879" y="70946"/>
                    <a:pt x="106005" y="73781"/>
                    <a:pt x="110042" y="73781"/>
                  </a:cubicBezTo>
                  <a:cubicBezTo>
                    <a:pt x="111189" y="73781"/>
                    <a:pt x="112328" y="73553"/>
                    <a:pt x="113384" y="73059"/>
                  </a:cubicBezTo>
                  <a:cubicBezTo>
                    <a:pt x="118200" y="70786"/>
                    <a:pt x="119895" y="63735"/>
                    <a:pt x="116659" y="59536"/>
                  </a:cubicBezTo>
                  <a:lnTo>
                    <a:pt x="116659" y="59536"/>
                  </a:lnTo>
                  <a:cubicBezTo>
                    <a:pt x="119244" y="61283"/>
                    <a:pt x="122422" y="62382"/>
                    <a:pt x="125500" y="62382"/>
                  </a:cubicBezTo>
                  <a:cubicBezTo>
                    <a:pt x="127514" y="62382"/>
                    <a:pt x="129485" y="61912"/>
                    <a:pt x="131222" y="60846"/>
                  </a:cubicBezTo>
                  <a:cubicBezTo>
                    <a:pt x="133456" y="59420"/>
                    <a:pt x="134882" y="56839"/>
                    <a:pt x="135190" y="54219"/>
                  </a:cubicBezTo>
                  <a:cubicBezTo>
                    <a:pt x="133807" y="53462"/>
                    <a:pt x="132220" y="53049"/>
                    <a:pt x="130648" y="53049"/>
                  </a:cubicBezTo>
                  <a:cubicBezTo>
                    <a:pt x="129021" y="53049"/>
                    <a:pt x="127411" y="53491"/>
                    <a:pt x="126059" y="54450"/>
                  </a:cubicBezTo>
                  <a:cubicBezTo>
                    <a:pt x="127408" y="51291"/>
                    <a:pt x="128795" y="47863"/>
                    <a:pt x="127986" y="44549"/>
                  </a:cubicBezTo>
                  <a:cubicBezTo>
                    <a:pt x="127408" y="42122"/>
                    <a:pt x="125135" y="40042"/>
                    <a:pt x="122823" y="39849"/>
                  </a:cubicBezTo>
                  <a:cubicBezTo>
                    <a:pt x="126136" y="38462"/>
                    <a:pt x="128602" y="35072"/>
                    <a:pt x="128795" y="31450"/>
                  </a:cubicBezTo>
                  <a:cubicBezTo>
                    <a:pt x="128833" y="30911"/>
                    <a:pt x="128795" y="30333"/>
                    <a:pt x="128718" y="29755"/>
                  </a:cubicBezTo>
                  <a:cubicBezTo>
                    <a:pt x="128563" y="28985"/>
                    <a:pt x="128332" y="28214"/>
                    <a:pt x="127986" y="27521"/>
                  </a:cubicBezTo>
                  <a:cubicBezTo>
                    <a:pt x="126435" y="24291"/>
                    <a:pt x="122908" y="22063"/>
                    <a:pt x="119379" y="22063"/>
                  </a:cubicBezTo>
                  <a:cubicBezTo>
                    <a:pt x="118699" y="22063"/>
                    <a:pt x="118018" y="22145"/>
                    <a:pt x="117352" y="22320"/>
                  </a:cubicBezTo>
                  <a:cubicBezTo>
                    <a:pt x="115387" y="10877"/>
                    <a:pt x="105255" y="1323"/>
                    <a:pt x="93736" y="128"/>
                  </a:cubicBezTo>
                  <a:cubicBezTo>
                    <a:pt x="92906" y="43"/>
                    <a:pt x="92075" y="1"/>
                    <a:pt x="9124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4"/>
            <p:cNvSpPr/>
            <p:nvPr/>
          </p:nvSpPr>
          <p:spPr>
            <a:xfrm>
              <a:off x="13408600" y="1566800"/>
              <a:ext cx="1564200" cy="2434875"/>
            </a:xfrm>
            <a:custGeom>
              <a:avLst/>
              <a:gdLst/>
              <a:ahLst/>
              <a:cxnLst/>
              <a:rect l="l" t="t" r="r" b="b"/>
              <a:pathLst>
                <a:path w="62568" h="97395" extrusionOk="0">
                  <a:moveTo>
                    <a:pt x="53051" y="0"/>
                  </a:moveTo>
                  <a:cubicBezTo>
                    <a:pt x="52358" y="1965"/>
                    <a:pt x="51086" y="3737"/>
                    <a:pt x="49468" y="5047"/>
                  </a:cubicBezTo>
                  <a:cubicBezTo>
                    <a:pt x="49314" y="9439"/>
                    <a:pt x="48698" y="13831"/>
                    <a:pt x="47580" y="18108"/>
                  </a:cubicBezTo>
                  <a:cubicBezTo>
                    <a:pt x="46964" y="20381"/>
                    <a:pt x="46039" y="22846"/>
                    <a:pt x="43920" y="23886"/>
                  </a:cubicBezTo>
                  <a:cubicBezTo>
                    <a:pt x="43271" y="24190"/>
                    <a:pt x="42606" y="24322"/>
                    <a:pt x="41935" y="24322"/>
                  </a:cubicBezTo>
                  <a:cubicBezTo>
                    <a:pt x="39537" y="24322"/>
                    <a:pt x="37068" y="22639"/>
                    <a:pt x="35021" y="21074"/>
                  </a:cubicBezTo>
                  <a:cubicBezTo>
                    <a:pt x="30012" y="17183"/>
                    <a:pt x="24696" y="13716"/>
                    <a:pt x="19148" y="10633"/>
                  </a:cubicBezTo>
                  <a:cubicBezTo>
                    <a:pt x="17765" y="9857"/>
                    <a:pt x="16062" y="9142"/>
                    <a:pt x="14528" y="9142"/>
                  </a:cubicBezTo>
                  <a:cubicBezTo>
                    <a:pt x="13626" y="9142"/>
                    <a:pt x="12782" y="9389"/>
                    <a:pt x="12098" y="10017"/>
                  </a:cubicBezTo>
                  <a:cubicBezTo>
                    <a:pt x="16259" y="11943"/>
                    <a:pt x="20034" y="14563"/>
                    <a:pt x="23270" y="17838"/>
                  </a:cubicBezTo>
                  <a:cubicBezTo>
                    <a:pt x="21924" y="17993"/>
                    <a:pt x="20569" y="18070"/>
                    <a:pt x="19213" y="18070"/>
                  </a:cubicBezTo>
                  <a:cubicBezTo>
                    <a:pt x="13817" y="18070"/>
                    <a:pt x="8417" y="16849"/>
                    <a:pt x="3583" y="14448"/>
                  </a:cubicBezTo>
                  <a:lnTo>
                    <a:pt x="0" y="19379"/>
                  </a:lnTo>
                  <a:cubicBezTo>
                    <a:pt x="5289" y="22756"/>
                    <a:pt x="11538" y="24516"/>
                    <a:pt x="17788" y="24516"/>
                  </a:cubicBezTo>
                  <a:cubicBezTo>
                    <a:pt x="21235" y="24516"/>
                    <a:pt x="24683" y="23981"/>
                    <a:pt x="27971" y="22885"/>
                  </a:cubicBezTo>
                  <a:cubicBezTo>
                    <a:pt x="31515" y="27431"/>
                    <a:pt x="35059" y="31977"/>
                    <a:pt x="38642" y="36562"/>
                  </a:cubicBezTo>
                  <a:cubicBezTo>
                    <a:pt x="39451" y="37563"/>
                    <a:pt x="40029" y="38681"/>
                    <a:pt x="40684" y="39798"/>
                  </a:cubicBezTo>
                  <a:cubicBezTo>
                    <a:pt x="47773" y="51895"/>
                    <a:pt x="38450" y="97048"/>
                    <a:pt x="35560" y="97356"/>
                  </a:cubicBezTo>
                  <a:lnTo>
                    <a:pt x="59215" y="97395"/>
                  </a:lnTo>
                  <a:lnTo>
                    <a:pt x="59215" y="97395"/>
                  </a:lnTo>
                  <a:cubicBezTo>
                    <a:pt x="57559" y="96547"/>
                    <a:pt x="54246" y="50431"/>
                    <a:pt x="62567" y="26930"/>
                  </a:cubicBezTo>
                  <a:cubicBezTo>
                    <a:pt x="61296" y="26005"/>
                    <a:pt x="60063" y="25042"/>
                    <a:pt x="58830" y="24118"/>
                  </a:cubicBezTo>
                  <a:cubicBezTo>
                    <a:pt x="58060" y="27893"/>
                    <a:pt x="56364" y="31438"/>
                    <a:pt x="53937" y="34443"/>
                  </a:cubicBezTo>
                  <a:cubicBezTo>
                    <a:pt x="50624" y="23386"/>
                    <a:pt x="54130" y="11442"/>
                    <a:pt x="530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4"/>
            <p:cNvSpPr/>
            <p:nvPr/>
          </p:nvSpPr>
          <p:spPr>
            <a:xfrm>
              <a:off x="13408600" y="1566800"/>
              <a:ext cx="1564200" cy="2434875"/>
            </a:xfrm>
            <a:custGeom>
              <a:avLst/>
              <a:gdLst/>
              <a:ahLst/>
              <a:cxnLst/>
              <a:rect l="l" t="t" r="r" b="b"/>
              <a:pathLst>
                <a:path w="62568" h="97395" fill="none" extrusionOk="0">
                  <a:moveTo>
                    <a:pt x="59215" y="97395"/>
                  </a:moveTo>
                  <a:lnTo>
                    <a:pt x="35560" y="97356"/>
                  </a:lnTo>
                  <a:cubicBezTo>
                    <a:pt x="38450" y="97048"/>
                    <a:pt x="47773" y="51895"/>
                    <a:pt x="40684" y="39798"/>
                  </a:cubicBezTo>
                  <a:cubicBezTo>
                    <a:pt x="40029" y="38681"/>
                    <a:pt x="39451" y="37563"/>
                    <a:pt x="38642" y="36562"/>
                  </a:cubicBezTo>
                  <a:cubicBezTo>
                    <a:pt x="35059" y="31977"/>
                    <a:pt x="31515" y="27431"/>
                    <a:pt x="27971" y="22885"/>
                  </a:cubicBezTo>
                  <a:cubicBezTo>
                    <a:pt x="18724" y="25967"/>
                    <a:pt x="8207" y="24618"/>
                    <a:pt x="0" y="19379"/>
                  </a:cubicBezTo>
                  <a:lnTo>
                    <a:pt x="3583" y="14448"/>
                  </a:lnTo>
                  <a:cubicBezTo>
                    <a:pt x="9632" y="17453"/>
                    <a:pt x="16567" y="18608"/>
                    <a:pt x="23270" y="17838"/>
                  </a:cubicBezTo>
                  <a:cubicBezTo>
                    <a:pt x="20034" y="14563"/>
                    <a:pt x="16259" y="11943"/>
                    <a:pt x="12098" y="10017"/>
                  </a:cubicBezTo>
                  <a:cubicBezTo>
                    <a:pt x="13947" y="8322"/>
                    <a:pt x="16952" y="9401"/>
                    <a:pt x="19148" y="10633"/>
                  </a:cubicBezTo>
                  <a:cubicBezTo>
                    <a:pt x="24696" y="13716"/>
                    <a:pt x="30012" y="17183"/>
                    <a:pt x="35021" y="21074"/>
                  </a:cubicBezTo>
                  <a:cubicBezTo>
                    <a:pt x="37641" y="23077"/>
                    <a:pt x="40954" y="25273"/>
                    <a:pt x="43920" y="23886"/>
                  </a:cubicBezTo>
                  <a:cubicBezTo>
                    <a:pt x="46039" y="22846"/>
                    <a:pt x="46964" y="20381"/>
                    <a:pt x="47580" y="18108"/>
                  </a:cubicBezTo>
                  <a:cubicBezTo>
                    <a:pt x="48698" y="13831"/>
                    <a:pt x="49314" y="9439"/>
                    <a:pt x="49468" y="5047"/>
                  </a:cubicBezTo>
                  <a:cubicBezTo>
                    <a:pt x="51086" y="3737"/>
                    <a:pt x="52358" y="1965"/>
                    <a:pt x="53051" y="0"/>
                  </a:cubicBezTo>
                  <a:cubicBezTo>
                    <a:pt x="54130" y="11442"/>
                    <a:pt x="50624" y="23386"/>
                    <a:pt x="53937" y="34443"/>
                  </a:cubicBezTo>
                  <a:cubicBezTo>
                    <a:pt x="56364" y="31438"/>
                    <a:pt x="58060" y="27893"/>
                    <a:pt x="58830" y="24118"/>
                  </a:cubicBezTo>
                  <a:cubicBezTo>
                    <a:pt x="60063" y="25042"/>
                    <a:pt x="61296" y="26005"/>
                    <a:pt x="62567" y="26930"/>
                  </a:cubicBezTo>
                  <a:cubicBezTo>
                    <a:pt x="54246" y="50431"/>
                    <a:pt x="57559" y="96547"/>
                    <a:pt x="59215" y="9739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4"/>
            <p:cNvSpPr/>
            <p:nvPr/>
          </p:nvSpPr>
          <p:spPr>
            <a:xfrm>
              <a:off x="14297600" y="1269175"/>
              <a:ext cx="771500" cy="499900"/>
            </a:xfrm>
            <a:custGeom>
              <a:avLst/>
              <a:gdLst/>
              <a:ahLst/>
              <a:cxnLst/>
              <a:rect l="l" t="t" r="r" b="b"/>
              <a:pathLst>
                <a:path w="30860" h="19996" fill="none" extrusionOk="0">
                  <a:moveTo>
                    <a:pt x="28625" y="1"/>
                  </a:moveTo>
                  <a:cubicBezTo>
                    <a:pt x="30860" y="2697"/>
                    <a:pt x="30436" y="7282"/>
                    <a:pt x="27701" y="9517"/>
                  </a:cubicBezTo>
                  <a:cubicBezTo>
                    <a:pt x="24927" y="11790"/>
                    <a:pt x="20419" y="11289"/>
                    <a:pt x="18223" y="8476"/>
                  </a:cubicBezTo>
                  <a:cubicBezTo>
                    <a:pt x="18185" y="9671"/>
                    <a:pt x="17915" y="10826"/>
                    <a:pt x="17491" y="11944"/>
                  </a:cubicBezTo>
                  <a:cubicBezTo>
                    <a:pt x="16798" y="13870"/>
                    <a:pt x="15526" y="15642"/>
                    <a:pt x="13908" y="16952"/>
                  </a:cubicBezTo>
                  <a:cubicBezTo>
                    <a:pt x="13215" y="17491"/>
                    <a:pt x="12444" y="17954"/>
                    <a:pt x="11674" y="18301"/>
                  </a:cubicBezTo>
                  <a:cubicBezTo>
                    <a:pt x="7860" y="19996"/>
                    <a:pt x="3159" y="19341"/>
                    <a:pt x="0" y="16644"/>
                  </a:cubicBezTo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4"/>
            <p:cNvSpPr/>
            <p:nvPr/>
          </p:nvSpPr>
          <p:spPr>
            <a:xfrm>
              <a:off x="12815300" y="953975"/>
              <a:ext cx="253325" cy="225825"/>
            </a:xfrm>
            <a:custGeom>
              <a:avLst/>
              <a:gdLst/>
              <a:ahLst/>
              <a:cxnLst/>
              <a:rect l="l" t="t" r="r" b="b"/>
              <a:pathLst>
                <a:path w="10133" h="9033" extrusionOk="0">
                  <a:moveTo>
                    <a:pt x="5760" y="1"/>
                  </a:moveTo>
                  <a:cubicBezTo>
                    <a:pt x="5567" y="1"/>
                    <a:pt x="5375" y="107"/>
                    <a:pt x="5278" y="319"/>
                  </a:cubicBezTo>
                  <a:lnTo>
                    <a:pt x="5240" y="357"/>
                  </a:lnTo>
                  <a:cubicBezTo>
                    <a:pt x="5179" y="478"/>
                    <a:pt x="5077" y="536"/>
                    <a:pt x="4976" y="536"/>
                  </a:cubicBezTo>
                  <a:cubicBezTo>
                    <a:pt x="4884" y="536"/>
                    <a:pt x="4794" y="488"/>
                    <a:pt x="4739" y="396"/>
                  </a:cubicBezTo>
                  <a:cubicBezTo>
                    <a:pt x="4637" y="213"/>
                    <a:pt x="4450" y="116"/>
                    <a:pt x="4261" y="116"/>
                  </a:cubicBezTo>
                  <a:cubicBezTo>
                    <a:pt x="4093" y="116"/>
                    <a:pt x="3923" y="193"/>
                    <a:pt x="3814" y="357"/>
                  </a:cubicBezTo>
                  <a:cubicBezTo>
                    <a:pt x="3545" y="742"/>
                    <a:pt x="3390" y="1243"/>
                    <a:pt x="3313" y="1706"/>
                  </a:cubicBezTo>
                  <a:cubicBezTo>
                    <a:pt x="3313" y="2091"/>
                    <a:pt x="3352" y="2476"/>
                    <a:pt x="3429" y="2823"/>
                  </a:cubicBezTo>
                  <a:cubicBezTo>
                    <a:pt x="2992" y="2621"/>
                    <a:pt x="2496" y="2507"/>
                    <a:pt x="2018" y="2507"/>
                  </a:cubicBezTo>
                  <a:cubicBezTo>
                    <a:pt x="1949" y="2507"/>
                    <a:pt x="1879" y="2510"/>
                    <a:pt x="1811" y="2515"/>
                  </a:cubicBezTo>
                  <a:cubicBezTo>
                    <a:pt x="1310" y="2553"/>
                    <a:pt x="848" y="2746"/>
                    <a:pt x="424" y="3016"/>
                  </a:cubicBezTo>
                  <a:cubicBezTo>
                    <a:pt x="116" y="3208"/>
                    <a:pt x="116" y="3709"/>
                    <a:pt x="462" y="3902"/>
                  </a:cubicBezTo>
                  <a:cubicBezTo>
                    <a:pt x="655" y="4017"/>
                    <a:pt x="655" y="4325"/>
                    <a:pt x="462" y="4402"/>
                  </a:cubicBezTo>
                  <a:lnTo>
                    <a:pt x="385" y="4441"/>
                  </a:lnTo>
                  <a:cubicBezTo>
                    <a:pt x="0" y="4634"/>
                    <a:pt x="0" y="5211"/>
                    <a:pt x="385" y="5404"/>
                  </a:cubicBezTo>
                  <a:cubicBezTo>
                    <a:pt x="975" y="5716"/>
                    <a:pt x="1627" y="5872"/>
                    <a:pt x="2313" y="5872"/>
                  </a:cubicBezTo>
                  <a:cubicBezTo>
                    <a:pt x="2389" y="5872"/>
                    <a:pt x="2466" y="5870"/>
                    <a:pt x="2543" y="5866"/>
                  </a:cubicBezTo>
                  <a:lnTo>
                    <a:pt x="2543" y="5866"/>
                  </a:lnTo>
                  <a:cubicBezTo>
                    <a:pt x="2466" y="6021"/>
                    <a:pt x="2389" y="6136"/>
                    <a:pt x="2312" y="6290"/>
                  </a:cubicBezTo>
                  <a:cubicBezTo>
                    <a:pt x="2119" y="6714"/>
                    <a:pt x="2042" y="7215"/>
                    <a:pt x="2042" y="7716"/>
                  </a:cubicBezTo>
                  <a:cubicBezTo>
                    <a:pt x="2071" y="8006"/>
                    <a:pt x="2341" y="8209"/>
                    <a:pt x="2604" y="8209"/>
                  </a:cubicBezTo>
                  <a:cubicBezTo>
                    <a:pt x="2690" y="8209"/>
                    <a:pt x="2775" y="8187"/>
                    <a:pt x="2851" y="8139"/>
                  </a:cubicBezTo>
                  <a:lnTo>
                    <a:pt x="2890" y="8139"/>
                  </a:lnTo>
                  <a:cubicBezTo>
                    <a:pt x="2936" y="8112"/>
                    <a:pt x="2984" y="8100"/>
                    <a:pt x="3031" y="8100"/>
                  </a:cubicBezTo>
                  <a:cubicBezTo>
                    <a:pt x="3179" y="8100"/>
                    <a:pt x="3313" y="8224"/>
                    <a:pt x="3313" y="8371"/>
                  </a:cubicBezTo>
                  <a:lnTo>
                    <a:pt x="3275" y="8448"/>
                  </a:lnTo>
                  <a:cubicBezTo>
                    <a:pt x="3275" y="8794"/>
                    <a:pt x="3557" y="9033"/>
                    <a:pt x="3844" y="9033"/>
                  </a:cubicBezTo>
                  <a:cubicBezTo>
                    <a:pt x="3939" y="9033"/>
                    <a:pt x="4036" y="9006"/>
                    <a:pt x="4122" y="8949"/>
                  </a:cubicBezTo>
                  <a:cubicBezTo>
                    <a:pt x="4623" y="8602"/>
                    <a:pt x="5086" y="8139"/>
                    <a:pt x="5394" y="7639"/>
                  </a:cubicBezTo>
                  <a:cubicBezTo>
                    <a:pt x="5856" y="8139"/>
                    <a:pt x="6434" y="8563"/>
                    <a:pt x="7089" y="8833"/>
                  </a:cubicBezTo>
                  <a:cubicBezTo>
                    <a:pt x="7148" y="8857"/>
                    <a:pt x="7209" y="8868"/>
                    <a:pt x="7270" y="8868"/>
                  </a:cubicBezTo>
                  <a:cubicBezTo>
                    <a:pt x="7602" y="8868"/>
                    <a:pt x="7913" y="8537"/>
                    <a:pt x="7782" y="8178"/>
                  </a:cubicBezTo>
                  <a:lnTo>
                    <a:pt x="7782" y="8101"/>
                  </a:lnTo>
                  <a:cubicBezTo>
                    <a:pt x="7716" y="7934"/>
                    <a:pt x="7880" y="7739"/>
                    <a:pt x="8050" y="7739"/>
                  </a:cubicBezTo>
                  <a:cubicBezTo>
                    <a:pt x="8076" y="7739"/>
                    <a:pt x="8103" y="7744"/>
                    <a:pt x="8129" y="7754"/>
                  </a:cubicBezTo>
                  <a:lnTo>
                    <a:pt x="8168" y="7754"/>
                  </a:lnTo>
                  <a:cubicBezTo>
                    <a:pt x="8218" y="7771"/>
                    <a:pt x="8269" y="7779"/>
                    <a:pt x="8320" y="7779"/>
                  </a:cubicBezTo>
                  <a:cubicBezTo>
                    <a:pt x="8617" y="7779"/>
                    <a:pt x="8894" y="7506"/>
                    <a:pt x="8861" y="7176"/>
                  </a:cubicBezTo>
                  <a:cubicBezTo>
                    <a:pt x="8784" y="6714"/>
                    <a:pt x="8592" y="6213"/>
                    <a:pt x="8283" y="5828"/>
                  </a:cubicBezTo>
                  <a:cubicBezTo>
                    <a:pt x="8206" y="5751"/>
                    <a:pt x="8129" y="5635"/>
                    <a:pt x="8052" y="5558"/>
                  </a:cubicBezTo>
                  <a:cubicBezTo>
                    <a:pt x="8630" y="5520"/>
                    <a:pt x="9208" y="5366"/>
                    <a:pt x="9747" y="5096"/>
                  </a:cubicBezTo>
                  <a:cubicBezTo>
                    <a:pt x="10133" y="4903"/>
                    <a:pt x="10133" y="4325"/>
                    <a:pt x="9747" y="4133"/>
                  </a:cubicBezTo>
                  <a:lnTo>
                    <a:pt x="9670" y="4094"/>
                  </a:lnTo>
                  <a:cubicBezTo>
                    <a:pt x="9478" y="4017"/>
                    <a:pt x="9439" y="3709"/>
                    <a:pt x="9632" y="3593"/>
                  </a:cubicBezTo>
                  <a:lnTo>
                    <a:pt x="9670" y="3593"/>
                  </a:lnTo>
                  <a:cubicBezTo>
                    <a:pt x="9978" y="3401"/>
                    <a:pt x="10017" y="2900"/>
                    <a:pt x="9709" y="2707"/>
                  </a:cubicBezTo>
                  <a:cubicBezTo>
                    <a:pt x="9285" y="2399"/>
                    <a:pt x="8823" y="2245"/>
                    <a:pt x="8322" y="2206"/>
                  </a:cubicBezTo>
                  <a:cubicBezTo>
                    <a:pt x="8204" y="2191"/>
                    <a:pt x="8087" y="2183"/>
                    <a:pt x="7973" y="2183"/>
                  </a:cubicBezTo>
                  <a:cubicBezTo>
                    <a:pt x="7525" y="2183"/>
                    <a:pt x="7102" y="2300"/>
                    <a:pt x="6704" y="2515"/>
                  </a:cubicBezTo>
                  <a:cubicBezTo>
                    <a:pt x="6742" y="1744"/>
                    <a:pt x="6588" y="974"/>
                    <a:pt x="6241" y="319"/>
                  </a:cubicBezTo>
                  <a:cubicBezTo>
                    <a:pt x="6145" y="107"/>
                    <a:pt x="5952" y="1"/>
                    <a:pt x="57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4"/>
            <p:cNvSpPr/>
            <p:nvPr/>
          </p:nvSpPr>
          <p:spPr>
            <a:xfrm>
              <a:off x="12815300" y="951325"/>
              <a:ext cx="253325" cy="232150"/>
            </a:xfrm>
            <a:custGeom>
              <a:avLst/>
              <a:gdLst/>
              <a:ahLst/>
              <a:cxnLst/>
              <a:rect l="l" t="t" r="r" b="b"/>
              <a:pathLst>
                <a:path w="10133" h="9286" fill="none" extrusionOk="0">
                  <a:moveTo>
                    <a:pt x="9747" y="4239"/>
                  </a:moveTo>
                  <a:lnTo>
                    <a:pt x="9670" y="4200"/>
                  </a:lnTo>
                  <a:cubicBezTo>
                    <a:pt x="9478" y="4123"/>
                    <a:pt x="9439" y="3815"/>
                    <a:pt x="9632" y="3699"/>
                  </a:cubicBezTo>
                  <a:lnTo>
                    <a:pt x="9670" y="3699"/>
                  </a:lnTo>
                  <a:cubicBezTo>
                    <a:pt x="9978" y="3507"/>
                    <a:pt x="10017" y="3006"/>
                    <a:pt x="9709" y="2813"/>
                  </a:cubicBezTo>
                  <a:cubicBezTo>
                    <a:pt x="9285" y="2505"/>
                    <a:pt x="8823" y="2351"/>
                    <a:pt x="8322" y="2312"/>
                  </a:cubicBezTo>
                  <a:cubicBezTo>
                    <a:pt x="7744" y="2235"/>
                    <a:pt x="7205" y="2351"/>
                    <a:pt x="6704" y="2621"/>
                  </a:cubicBezTo>
                  <a:cubicBezTo>
                    <a:pt x="6742" y="1850"/>
                    <a:pt x="6588" y="1080"/>
                    <a:pt x="6241" y="425"/>
                  </a:cubicBezTo>
                  <a:cubicBezTo>
                    <a:pt x="6049" y="1"/>
                    <a:pt x="5471" y="1"/>
                    <a:pt x="5278" y="425"/>
                  </a:cubicBezTo>
                  <a:lnTo>
                    <a:pt x="5240" y="463"/>
                  </a:lnTo>
                  <a:cubicBezTo>
                    <a:pt x="5124" y="694"/>
                    <a:pt x="4854" y="694"/>
                    <a:pt x="4739" y="502"/>
                  </a:cubicBezTo>
                  <a:cubicBezTo>
                    <a:pt x="4739" y="502"/>
                    <a:pt x="4739" y="502"/>
                    <a:pt x="4739" y="502"/>
                  </a:cubicBezTo>
                  <a:cubicBezTo>
                    <a:pt x="4546" y="155"/>
                    <a:pt x="4045" y="116"/>
                    <a:pt x="3814" y="463"/>
                  </a:cubicBezTo>
                  <a:cubicBezTo>
                    <a:pt x="3545" y="848"/>
                    <a:pt x="3390" y="1349"/>
                    <a:pt x="3313" y="1812"/>
                  </a:cubicBezTo>
                  <a:cubicBezTo>
                    <a:pt x="3313" y="2197"/>
                    <a:pt x="3352" y="2582"/>
                    <a:pt x="3429" y="2929"/>
                  </a:cubicBezTo>
                  <a:cubicBezTo>
                    <a:pt x="2928" y="2698"/>
                    <a:pt x="2350" y="2582"/>
                    <a:pt x="1811" y="2621"/>
                  </a:cubicBezTo>
                  <a:cubicBezTo>
                    <a:pt x="1310" y="2659"/>
                    <a:pt x="848" y="2852"/>
                    <a:pt x="424" y="3122"/>
                  </a:cubicBezTo>
                  <a:cubicBezTo>
                    <a:pt x="116" y="3314"/>
                    <a:pt x="116" y="3815"/>
                    <a:pt x="462" y="4008"/>
                  </a:cubicBezTo>
                  <a:lnTo>
                    <a:pt x="462" y="4008"/>
                  </a:lnTo>
                  <a:cubicBezTo>
                    <a:pt x="655" y="4123"/>
                    <a:pt x="655" y="4431"/>
                    <a:pt x="462" y="4508"/>
                  </a:cubicBezTo>
                  <a:lnTo>
                    <a:pt x="385" y="4547"/>
                  </a:lnTo>
                  <a:cubicBezTo>
                    <a:pt x="0" y="4740"/>
                    <a:pt x="0" y="5317"/>
                    <a:pt x="385" y="5510"/>
                  </a:cubicBezTo>
                  <a:cubicBezTo>
                    <a:pt x="1040" y="5857"/>
                    <a:pt x="1772" y="6011"/>
                    <a:pt x="2543" y="5972"/>
                  </a:cubicBezTo>
                  <a:cubicBezTo>
                    <a:pt x="2466" y="6127"/>
                    <a:pt x="2389" y="6242"/>
                    <a:pt x="2312" y="6396"/>
                  </a:cubicBezTo>
                  <a:cubicBezTo>
                    <a:pt x="2119" y="6820"/>
                    <a:pt x="2042" y="7321"/>
                    <a:pt x="2042" y="7822"/>
                  </a:cubicBezTo>
                  <a:cubicBezTo>
                    <a:pt x="2081" y="8207"/>
                    <a:pt x="2543" y="8438"/>
                    <a:pt x="2851" y="8245"/>
                  </a:cubicBezTo>
                  <a:lnTo>
                    <a:pt x="2890" y="8245"/>
                  </a:lnTo>
                  <a:cubicBezTo>
                    <a:pt x="3082" y="8130"/>
                    <a:pt x="3313" y="8284"/>
                    <a:pt x="3313" y="8477"/>
                  </a:cubicBezTo>
                  <a:lnTo>
                    <a:pt x="3275" y="8554"/>
                  </a:lnTo>
                  <a:cubicBezTo>
                    <a:pt x="3275" y="9016"/>
                    <a:pt x="3776" y="9286"/>
                    <a:pt x="4122" y="9055"/>
                  </a:cubicBezTo>
                  <a:cubicBezTo>
                    <a:pt x="4623" y="8708"/>
                    <a:pt x="5086" y="8245"/>
                    <a:pt x="5394" y="7745"/>
                  </a:cubicBezTo>
                  <a:cubicBezTo>
                    <a:pt x="5856" y="8245"/>
                    <a:pt x="6434" y="8669"/>
                    <a:pt x="7089" y="8939"/>
                  </a:cubicBezTo>
                  <a:cubicBezTo>
                    <a:pt x="7474" y="9093"/>
                    <a:pt x="7937" y="8708"/>
                    <a:pt x="7782" y="8284"/>
                  </a:cubicBezTo>
                  <a:lnTo>
                    <a:pt x="7782" y="8207"/>
                  </a:lnTo>
                  <a:cubicBezTo>
                    <a:pt x="7705" y="8014"/>
                    <a:pt x="7937" y="7783"/>
                    <a:pt x="8129" y="7860"/>
                  </a:cubicBezTo>
                  <a:cubicBezTo>
                    <a:pt x="8129" y="7860"/>
                    <a:pt x="8129" y="7860"/>
                    <a:pt x="8168" y="7860"/>
                  </a:cubicBezTo>
                  <a:cubicBezTo>
                    <a:pt x="8514" y="7976"/>
                    <a:pt x="8900" y="7668"/>
                    <a:pt x="8861" y="7282"/>
                  </a:cubicBezTo>
                  <a:cubicBezTo>
                    <a:pt x="8784" y="6820"/>
                    <a:pt x="8592" y="6319"/>
                    <a:pt x="8283" y="5934"/>
                  </a:cubicBezTo>
                  <a:cubicBezTo>
                    <a:pt x="8206" y="5857"/>
                    <a:pt x="8129" y="5741"/>
                    <a:pt x="8052" y="5664"/>
                  </a:cubicBezTo>
                  <a:cubicBezTo>
                    <a:pt x="8630" y="5626"/>
                    <a:pt x="9208" y="5472"/>
                    <a:pt x="9747" y="5202"/>
                  </a:cubicBezTo>
                  <a:cubicBezTo>
                    <a:pt x="10133" y="5009"/>
                    <a:pt x="10133" y="4431"/>
                    <a:pt x="9747" y="4239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4"/>
            <p:cNvSpPr/>
            <p:nvPr/>
          </p:nvSpPr>
          <p:spPr>
            <a:xfrm>
              <a:off x="12936650" y="1038975"/>
              <a:ext cx="17350" cy="16400"/>
            </a:xfrm>
            <a:custGeom>
              <a:avLst/>
              <a:gdLst/>
              <a:ahLst/>
              <a:cxnLst/>
              <a:rect l="l" t="t" r="r" b="b"/>
              <a:pathLst>
                <a:path w="694" h="656" extrusionOk="0">
                  <a:moveTo>
                    <a:pt x="270" y="1"/>
                  </a:moveTo>
                  <a:cubicBezTo>
                    <a:pt x="232" y="1"/>
                    <a:pt x="193" y="1"/>
                    <a:pt x="193" y="39"/>
                  </a:cubicBezTo>
                  <a:cubicBezTo>
                    <a:pt x="155" y="39"/>
                    <a:pt x="116" y="78"/>
                    <a:pt x="116" y="78"/>
                  </a:cubicBezTo>
                  <a:cubicBezTo>
                    <a:pt x="78" y="116"/>
                    <a:pt x="78" y="155"/>
                    <a:pt x="39" y="155"/>
                  </a:cubicBezTo>
                  <a:cubicBezTo>
                    <a:pt x="39" y="193"/>
                    <a:pt x="39" y="232"/>
                    <a:pt x="39" y="270"/>
                  </a:cubicBezTo>
                  <a:cubicBezTo>
                    <a:pt x="0" y="270"/>
                    <a:pt x="0" y="309"/>
                    <a:pt x="0" y="348"/>
                  </a:cubicBezTo>
                  <a:cubicBezTo>
                    <a:pt x="0" y="386"/>
                    <a:pt x="39" y="386"/>
                    <a:pt x="39" y="425"/>
                  </a:cubicBezTo>
                  <a:cubicBezTo>
                    <a:pt x="39" y="425"/>
                    <a:pt x="39" y="463"/>
                    <a:pt x="39" y="502"/>
                  </a:cubicBezTo>
                  <a:cubicBezTo>
                    <a:pt x="78" y="502"/>
                    <a:pt x="78" y="540"/>
                    <a:pt x="116" y="540"/>
                  </a:cubicBezTo>
                  <a:cubicBezTo>
                    <a:pt x="116" y="579"/>
                    <a:pt x="155" y="617"/>
                    <a:pt x="193" y="617"/>
                  </a:cubicBezTo>
                  <a:cubicBezTo>
                    <a:pt x="193" y="617"/>
                    <a:pt x="232" y="656"/>
                    <a:pt x="270" y="656"/>
                  </a:cubicBezTo>
                  <a:lnTo>
                    <a:pt x="463" y="656"/>
                  </a:lnTo>
                  <a:cubicBezTo>
                    <a:pt x="501" y="656"/>
                    <a:pt x="501" y="656"/>
                    <a:pt x="540" y="617"/>
                  </a:cubicBezTo>
                  <a:cubicBezTo>
                    <a:pt x="540" y="617"/>
                    <a:pt x="578" y="617"/>
                    <a:pt x="578" y="579"/>
                  </a:cubicBezTo>
                  <a:lnTo>
                    <a:pt x="617" y="579"/>
                  </a:lnTo>
                  <a:cubicBezTo>
                    <a:pt x="617" y="540"/>
                    <a:pt x="655" y="540"/>
                    <a:pt x="655" y="502"/>
                  </a:cubicBezTo>
                  <a:cubicBezTo>
                    <a:pt x="694" y="463"/>
                    <a:pt x="694" y="425"/>
                    <a:pt x="694" y="425"/>
                  </a:cubicBezTo>
                  <a:cubicBezTo>
                    <a:pt x="694" y="386"/>
                    <a:pt x="694" y="348"/>
                    <a:pt x="694" y="309"/>
                  </a:cubicBezTo>
                  <a:cubicBezTo>
                    <a:pt x="694" y="270"/>
                    <a:pt x="694" y="232"/>
                    <a:pt x="694" y="232"/>
                  </a:cubicBezTo>
                  <a:cubicBezTo>
                    <a:pt x="694" y="155"/>
                    <a:pt x="655" y="155"/>
                    <a:pt x="617" y="116"/>
                  </a:cubicBezTo>
                  <a:cubicBezTo>
                    <a:pt x="617" y="78"/>
                    <a:pt x="578" y="78"/>
                    <a:pt x="540" y="39"/>
                  </a:cubicBezTo>
                  <a:cubicBezTo>
                    <a:pt x="540" y="39"/>
                    <a:pt x="501" y="1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4"/>
            <p:cNvSpPr/>
            <p:nvPr/>
          </p:nvSpPr>
          <p:spPr>
            <a:xfrm>
              <a:off x="12911600" y="1058250"/>
              <a:ext cx="17375" cy="17350"/>
            </a:xfrm>
            <a:custGeom>
              <a:avLst/>
              <a:gdLst/>
              <a:ahLst/>
              <a:cxnLst/>
              <a:rect l="l" t="t" r="r" b="b"/>
              <a:pathLst>
                <a:path w="695" h="694" extrusionOk="0">
                  <a:moveTo>
                    <a:pt x="270" y="0"/>
                  </a:moveTo>
                  <a:cubicBezTo>
                    <a:pt x="232" y="0"/>
                    <a:pt x="193" y="39"/>
                    <a:pt x="193" y="39"/>
                  </a:cubicBezTo>
                  <a:cubicBezTo>
                    <a:pt x="155" y="77"/>
                    <a:pt x="116" y="77"/>
                    <a:pt x="116" y="116"/>
                  </a:cubicBezTo>
                  <a:cubicBezTo>
                    <a:pt x="78" y="116"/>
                    <a:pt x="78" y="154"/>
                    <a:pt x="39" y="193"/>
                  </a:cubicBezTo>
                  <a:cubicBezTo>
                    <a:pt x="39" y="193"/>
                    <a:pt x="39" y="231"/>
                    <a:pt x="39" y="270"/>
                  </a:cubicBezTo>
                  <a:cubicBezTo>
                    <a:pt x="1" y="309"/>
                    <a:pt x="1" y="347"/>
                    <a:pt x="1" y="386"/>
                  </a:cubicBezTo>
                  <a:cubicBezTo>
                    <a:pt x="39" y="386"/>
                    <a:pt x="39" y="424"/>
                    <a:pt x="39" y="424"/>
                  </a:cubicBezTo>
                  <a:cubicBezTo>
                    <a:pt x="39" y="463"/>
                    <a:pt x="39" y="463"/>
                    <a:pt x="39" y="501"/>
                  </a:cubicBezTo>
                  <a:cubicBezTo>
                    <a:pt x="78" y="540"/>
                    <a:pt x="78" y="540"/>
                    <a:pt x="116" y="578"/>
                  </a:cubicBezTo>
                  <a:cubicBezTo>
                    <a:pt x="116" y="578"/>
                    <a:pt x="155" y="617"/>
                    <a:pt x="193" y="617"/>
                  </a:cubicBezTo>
                  <a:cubicBezTo>
                    <a:pt x="193" y="655"/>
                    <a:pt x="232" y="655"/>
                    <a:pt x="270" y="655"/>
                  </a:cubicBezTo>
                  <a:cubicBezTo>
                    <a:pt x="309" y="694"/>
                    <a:pt x="309" y="694"/>
                    <a:pt x="348" y="694"/>
                  </a:cubicBezTo>
                  <a:lnTo>
                    <a:pt x="463" y="694"/>
                  </a:lnTo>
                  <a:cubicBezTo>
                    <a:pt x="463" y="694"/>
                    <a:pt x="463" y="655"/>
                    <a:pt x="463" y="655"/>
                  </a:cubicBezTo>
                  <a:lnTo>
                    <a:pt x="540" y="655"/>
                  </a:lnTo>
                  <a:cubicBezTo>
                    <a:pt x="540" y="617"/>
                    <a:pt x="579" y="617"/>
                    <a:pt x="579" y="617"/>
                  </a:cubicBezTo>
                  <a:cubicBezTo>
                    <a:pt x="579" y="617"/>
                    <a:pt x="617" y="578"/>
                    <a:pt x="617" y="578"/>
                  </a:cubicBezTo>
                  <a:cubicBezTo>
                    <a:pt x="617" y="578"/>
                    <a:pt x="656" y="540"/>
                    <a:pt x="656" y="501"/>
                  </a:cubicBezTo>
                  <a:cubicBezTo>
                    <a:pt x="694" y="501"/>
                    <a:pt x="694" y="463"/>
                    <a:pt x="694" y="424"/>
                  </a:cubicBezTo>
                  <a:cubicBezTo>
                    <a:pt x="694" y="386"/>
                    <a:pt x="694" y="347"/>
                    <a:pt x="694" y="347"/>
                  </a:cubicBezTo>
                  <a:cubicBezTo>
                    <a:pt x="694" y="309"/>
                    <a:pt x="694" y="270"/>
                    <a:pt x="694" y="231"/>
                  </a:cubicBezTo>
                  <a:cubicBezTo>
                    <a:pt x="694" y="193"/>
                    <a:pt x="656" y="154"/>
                    <a:pt x="617" y="116"/>
                  </a:cubicBezTo>
                  <a:cubicBezTo>
                    <a:pt x="617" y="77"/>
                    <a:pt x="579" y="77"/>
                    <a:pt x="540" y="77"/>
                  </a:cubicBezTo>
                  <a:cubicBezTo>
                    <a:pt x="540" y="39"/>
                    <a:pt x="502" y="39"/>
                    <a:pt x="463" y="39"/>
                  </a:cubicBezTo>
                  <a:cubicBezTo>
                    <a:pt x="463" y="0"/>
                    <a:pt x="425" y="0"/>
                    <a:pt x="38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4"/>
            <p:cNvSpPr/>
            <p:nvPr/>
          </p:nvSpPr>
          <p:spPr>
            <a:xfrm>
              <a:off x="12924125" y="1083825"/>
              <a:ext cx="17375" cy="16825"/>
            </a:xfrm>
            <a:custGeom>
              <a:avLst/>
              <a:gdLst/>
              <a:ahLst/>
              <a:cxnLst/>
              <a:rect l="l" t="t" r="r" b="b"/>
              <a:pathLst>
                <a:path w="695" h="673" extrusionOk="0">
                  <a:moveTo>
                    <a:pt x="299" y="0"/>
                  </a:moveTo>
                  <a:cubicBezTo>
                    <a:pt x="292" y="0"/>
                    <a:pt x="283" y="5"/>
                    <a:pt x="270" y="17"/>
                  </a:cubicBezTo>
                  <a:cubicBezTo>
                    <a:pt x="232" y="17"/>
                    <a:pt x="193" y="17"/>
                    <a:pt x="193" y="56"/>
                  </a:cubicBezTo>
                  <a:cubicBezTo>
                    <a:pt x="155" y="56"/>
                    <a:pt x="116" y="95"/>
                    <a:pt x="116" y="95"/>
                  </a:cubicBezTo>
                  <a:cubicBezTo>
                    <a:pt x="78" y="133"/>
                    <a:pt x="78" y="172"/>
                    <a:pt x="39" y="172"/>
                  </a:cubicBezTo>
                  <a:cubicBezTo>
                    <a:pt x="39" y="210"/>
                    <a:pt x="39" y="249"/>
                    <a:pt x="39" y="287"/>
                  </a:cubicBezTo>
                  <a:cubicBezTo>
                    <a:pt x="1" y="287"/>
                    <a:pt x="1" y="326"/>
                    <a:pt x="1" y="364"/>
                  </a:cubicBezTo>
                  <a:cubicBezTo>
                    <a:pt x="1" y="403"/>
                    <a:pt x="1" y="403"/>
                    <a:pt x="39" y="441"/>
                  </a:cubicBezTo>
                  <a:cubicBezTo>
                    <a:pt x="39" y="441"/>
                    <a:pt x="39" y="480"/>
                    <a:pt x="39" y="480"/>
                  </a:cubicBezTo>
                  <a:cubicBezTo>
                    <a:pt x="78" y="518"/>
                    <a:pt x="78" y="557"/>
                    <a:pt x="116" y="557"/>
                  </a:cubicBezTo>
                  <a:cubicBezTo>
                    <a:pt x="116" y="595"/>
                    <a:pt x="155" y="595"/>
                    <a:pt x="155" y="634"/>
                  </a:cubicBezTo>
                  <a:cubicBezTo>
                    <a:pt x="193" y="634"/>
                    <a:pt x="232" y="672"/>
                    <a:pt x="270" y="672"/>
                  </a:cubicBezTo>
                  <a:lnTo>
                    <a:pt x="463" y="672"/>
                  </a:lnTo>
                  <a:cubicBezTo>
                    <a:pt x="501" y="672"/>
                    <a:pt x="501" y="634"/>
                    <a:pt x="540" y="634"/>
                  </a:cubicBezTo>
                  <a:cubicBezTo>
                    <a:pt x="540" y="634"/>
                    <a:pt x="579" y="634"/>
                    <a:pt x="579" y="595"/>
                  </a:cubicBezTo>
                  <a:lnTo>
                    <a:pt x="617" y="595"/>
                  </a:lnTo>
                  <a:cubicBezTo>
                    <a:pt x="617" y="557"/>
                    <a:pt x="656" y="518"/>
                    <a:pt x="656" y="518"/>
                  </a:cubicBezTo>
                  <a:cubicBezTo>
                    <a:pt x="656" y="480"/>
                    <a:pt x="694" y="441"/>
                    <a:pt x="694" y="403"/>
                  </a:cubicBezTo>
                  <a:cubicBezTo>
                    <a:pt x="694" y="403"/>
                    <a:pt x="694" y="364"/>
                    <a:pt x="694" y="326"/>
                  </a:cubicBezTo>
                  <a:cubicBezTo>
                    <a:pt x="694" y="287"/>
                    <a:pt x="694" y="249"/>
                    <a:pt x="694" y="249"/>
                  </a:cubicBezTo>
                  <a:cubicBezTo>
                    <a:pt x="656" y="172"/>
                    <a:pt x="656" y="172"/>
                    <a:pt x="617" y="133"/>
                  </a:cubicBezTo>
                  <a:cubicBezTo>
                    <a:pt x="617" y="95"/>
                    <a:pt x="579" y="56"/>
                    <a:pt x="540" y="56"/>
                  </a:cubicBezTo>
                  <a:cubicBezTo>
                    <a:pt x="540" y="56"/>
                    <a:pt x="501" y="17"/>
                    <a:pt x="463" y="17"/>
                  </a:cubicBezTo>
                  <a:lnTo>
                    <a:pt x="347" y="17"/>
                  </a:lnTo>
                  <a:cubicBezTo>
                    <a:pt x="322" y="17"/>
                    <a:pt x="313" y="0"/>
                    <a:pt x="29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4"/>
            <p:cNvSpPr/>
            <p:nvPr/>
          </p:nvSpPr>
          <p:spPr>
            <a:xfrm>
              <a:off x="12953975" y="1084250"/>
              <a:ext cx="17375" cy="16400"/>
            </a:xfrm>
            <a:custGeom>
              <a:avLst/>
              <a:gdLst/>
              <a:ahLst/>
              <a:cxnLst/>
              <a:rect l="l" t="t" r="r" b="b"/>
              <a:pathLst>
                <a:path w="695" h="656" extrusionOk="0">
                  <a:moveTo>
                    <a:pt x="271" y="0"/>
                  </a:moveTo>
                  <a:cubicBezTo>
                    <a:pt x="232" y="0"/>
                    <a:pt x="194" y="0"/>
                    <a:pt x="194" y="39"/>
                  </a:cubicBezTo>
                  <a:cubicBezTo>
                    <a:pt x="155" y="39"/>
                    <a:pt x="117" y="78"/>
                    <a:pt x="117" y="78"/>
                  </a:cubicBezTo>
                  <a:cubicBezTo>
                    <a:pt x="78" y="116"/>
                    <a:pt x="78" y="155"/>
                    <a:pt x="39" y="155"/>
                  </a:cubicBezTo>
                  <a:cubicBezTo>
                    <a:pt x="39" y="193"/>
                    <a:pt x="39" y="232"/>
                    <a:pt x="1" y="270"/>
                  </a:cubicBezTo>
                  <a:cubicBezTo>
                    <a:pt x="1" y="270"/>
                    <a:pt x="1" y="309"/>
                    <a:pt x="1" y="347"/>
                  </a:cubicBezTo>
                  <a:cubicBezTo>
                    <a:pt x="1" y="386"/>
                    <a:pt x="1" y="386"/>
                    <a:pt x="39" y="424"/>
                  </a:cubicBezTo>
                  <a:cubicBezTo>
                    <a:pt x="39" y="424"/>
                    <a:pt x="39" y="463"/>
                    <a:pt x="39" y="463"/>
                  </a:cubicBezTo>
                  <a:cubicBezTo>
                    <a:pt x="78" y="501"/>
                    <a:pt x="78" y="540"/>
                    <a:pt x="117" y="540"/>
                  </a:cubicBezTo>
                  <a:cubicBezTo>
                    <a:pt x="117" y="578"/>
                    <a:pt x="155" y="617"/>
                    <a:pt x="155" y="617"/>
                  </a:cubicBezTo>
                  <a:cubicBezTo>
                    <a:pt x="194" y="617"/>
                    <a:pt x="232" y="655"/>
                    <a:pt x="271" y="655"/>
                  </a:cubicBezTo>
                  <a:lnTo>
                    <a:pt x="463" y="655"/>
                  </a:lnTo>
                  <a:cubicBezTo>
                    <a:pt x="502" y="655"/>
                    <a:pt x="502" y="655"/>
                    <a:pt x="540" y="617"/>
                  </a:cubicBezTo>
                  <a:cubicBezTo>
                    <a:pt x="540" y="617"/>
                    <a:pt x="579" y="617"/>
                    <a:pt x="579" y="578"/>
                  </a:cubicBezTo>
                  <a:lnTo>
                    <a:pt x="617" y="578"/>
                  </a:lnTo>
                  <a:cubicBezTo>
                    <a:pt x="617" y="540"/>
                    <a:pt x="656" y="540"/>
                    <a:pt x="656" y="501"/>
                  </a:cubicBezTo>
                  <a:cubicBezTo>
                    <a:pt x="656" y="463"/>
                    <a:pt x="694" y="424"/>
                    <a:pt x="694" y="424"/>
                  </a:cubicBezTo>
                  <a:cubicBezTo>
                    <a:pt x="694" y="386"/>
                    <a:pt x="694" y="347"/>
                    <a:pt x="694" y="309"/>
                  </a:cubicBezTo>
                  <a:cubicBezTo>
                    <a:pt x="694" y="270"/>
                    <a:pt x="694" y="232"/>
                    <a:pt x="694" y="232"/>
                  </a:cubicBezTo>
                  <a:cubicBezTo>
                    <a:pt x="656" y="155"/>
                    <a:pt x="656" y="155"/>
                    <a:pt x="617" y="116"/>
                  </a:cubicBezTo>
                  <a:cubicBezTo>
                    <a:pt x="617" y="78"/>
                    <a:pt x="579" y="78"/>
                    <a:pt x="540" y="39"/>
                  </a:cubicBezTo>
                  <a:cubicBezTo>
                    <a:pt x="540" y="39"/>
                    <a:pt x="502" y="0"/>
                    <a:pt x="4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12962650" y="1058250"/>
              <a:ext cx="17375" cy="17350"/>
            </a:xfrm>
            <a:custGeom>
              <a:avLst/>
              <a:gdLst/>
              <a:ahLst/>
              <a:cxnLst/>
              <a:rect l="l" t="t" r="r" b="b"/>
              <a:pathLst>
                <a:path w="695" h="694" extrusionOk="0">
                  <a:moveTo>
                    <a:pt x="270" y="0"/>
                  </a:moveTo>
                  <a:cubicBezTo>
                    <a:pt x="232" y="39"/>
                    <a:pt x="193" y="39"/>
                    <a:pt x="193" y="39"/>
                  </a:cubicBezTo>
                  <a:cubicBezTo>
                    <a:pt x="155" y="77"/>
                    <a:pt x="116" y="77"/>
                    <a:pt x="116" y="116"/>
                  </a:cubicBezTo>
                  <a:cubicBezTo>
                    <a:pt x="78" y="116"/>
                    <a:pt x="78" y="154"/>
                    <a:pt x="39" y="193"/>
                  </a:cubicBezTo>
                  <a:cubicBezTo>
                    <a:pt x="39" y="231"/>
                    <a:pt x="39" y="231"/>
                    <a:pt x="39" y="270"/>
                  </a:cubicBezTo>
                  <a:cubicBezTo>
                    <a:pt x="1" y="309"/>
                    <a:pt x="1" y="347"/>
                    <a:pt x="1" y="386"/>
                  </a:cubicBezTo>
                  <a:cubicBezTo>
                    <a:pt x="1" y="386"/>
                    <a:pt x="1" y="424"/>
                    <a:pt x="39" y="424"/>
                  </a:cubicBezTo>
                  <a:cubicBezTo>
                    <a:pt x="39" y="463"/>
                    <a:pt x="39" y="501"/>
                    <a:pt x="39" y="501"/>
                  </a:cubicBezTo>
                  <a:cubicBezTo>
                    <a:pt x="78" y="540"/>
                    <a:pt x="78" y="540"/>
                    <a:pt x="116" y="578"/>
                  </a:cubicBezTo>
                  <a:cubicBezTo>
                    <a:pt x="116" y="617"/>
                    <a:pt x="155" y="617"/>
                    <a:pt x="155" y="655"/>
                  </a:cubicBezTo>
                  <a:cubicBezTo>
                    <a:pt x="193" y="655"/>
                    <a:pt x="232" y="655"/>
                    <a:pt x="270" y="694"/>
                  </a:cubicBezTo>
                  <a:lnTo>
                    <a:pt x="463" y="694"/>
                  </a:lnTo>
                  <a:cubicBezTo>
                    <a:pt x="502" y="655"/>
                    <a:pt x="502" y="655"/>
                    <a:pt x="540" y="655"/>
                  </a:cubicBezTo>
                  <a:cubicBezTo>
                    <a:pt x="540" y="655"/>
                    <a:pt x="579" y="617"/>
                    <a:pt x="579" y="617"/>
                  </a:cubicBezTo>
                  <a:cubicBezTo>
                    <a:pt x="579" y="617"/>
                    <a:pt x="579" y="578"/>
                    <a:pt x="617" y="578"/>
                  </a:cubicBezTo>
                  <a:cubicBezTo>
                    <a:pt x="617" y="578"/>
                    <a:pt x="656" y="540"/>
                    <a:pt x="656" y="501"/>
                  </a:cubicBezTo>
                  <a:cubicBezTo>
                    <a:pt x="656" y="501"/>
                    <a:pt x="694" y="463"/>
                    <a:pt x="694" y="424"/>
                  </a:cubicBezTo>
                  <a:cubicBezTo>
                    <a:pt x="694" y="386"/>
                    <a:pt x="694" y="347"/>
                    <a:pt x="694" y="347"/>
                  </a:cubicBezTo>
                  <a:cubicBezTo>
                    <a:pt x="694" y="309"/>
                    <a:pt x="694" y="270"/>
                    <a:pt x="694" y="231"/>
                  </a:cubicBezTo>
                  <a:cubicBezTo>
                    <a:pt x="656" y="193"/>
                    <a:pt x="656" y="154"/>
                    <a:pt x="617" y="116"/>
                  </a:cubicBezTo>
                  <a:cubicBezTo>
                    <a:pt x="617" y="116"/>
                    <a:pt x="579" y="77"/>
                    <a:pt x="540" y="77"/>
                  </a:cubicBezTo>
                  <a:cubicBezTo>
                    <a:pt x="540" y="39"/>
                    <a:pt x="502" y="39"/>
                    <a:pt x="463" y="39"/>
                  </a:cubicBezTo>
                  <a:cubicBezTo>
                    <a:pt x="424" y="0"/>
                    <a:pt x="424" y="0"/>
                    <a:pt x="38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14229200" y="1752450"/>
              <a:ext cx="254300" cy="226250"/>
            </a:xfrm>
            <a:custGeom>
              <a:avLst/>
              <a:gdLst/>
              <a:ahLst/>
              <a:cxnLst/>
              <a:rect l="l" t="t" r="r" b="b"/>
              <a:pathLst>
                <a:path w="10172" h="9050" extrusionOk="0">
                  <a:moveTo>
                    <a:pt x="5765" y="0"/>
                  </a:moveTo>
                  <a:cubicBezTo>
                    <a:pt x="5568" y="0"/>
                    <a:pt x="5375" y="106"/>
                    <a:pt x="5279" y="318"/>
                  </a:cubicBezTo>
                  <a:lnTo>
                    <a:pt x="5279" y="395"/>
                  </a:lnTo>
                  <a:cubicBezTo>
                    <a:pt x="5221" y="491"/>
                    <a:pt x="5115" y="539"/>
                    <a:pt x="5014" y="539"/>
                  </a:cubicBezTo>
                  <a:cubicBezTo>
                    <a:pt x="4913" y="539"/>
                    <a:pt x="4817" y="491"/>
                    <a:pt x="4778" y="395"/>
                  </a:cubicBezTo>
                  <a:lnTo>
                    <a:pt x="4740" y="395"/>
                  </a:lnTo>
                  <a:cubicBezTo>
                    <a:pt x="4638" y="212"/>
                    <a:pt x="4450" y="115"/>
                    <a:pt x="4268" y="115"/>
                  </a:cubicBezTo>
                  <a:cubicBezTo>
                    <a:pt x="4104" y="115"/>
                    <a:pt x="3944" y="193"/>
                    <a:pt x="3853" y="356"/>
                  </a:cubicBezTo>
                  <a:cubicBezTo>
                    <a:pt x="3584" y="780"/>
                    <a:pt x="3391" y="1243"/>
                    <a:pt x="3353" y="1743"/>
                  </a:cubicBezTo>
                  <a:cubicBezTo>
                    <a:pt x="3314" y="2090"/>
                    <a:pt x="3353" y="2475"/>
                    <a:pt x="3468" y="2822"/>
                  </a:cubicBezTo>
                  <a:cubicBezTo>
                    <a:pt x="3031" y="2620"/>
                    <a:pt x="2535" y="2507"/>
                    <a:pt x="2057" y="2507"/>
                  </a:cubicBezTo>
                  <a:cubicBezTo>
                    <a:pt x="1988" y="2507"/>
                    <a:pt x="1919" y="2509"/>
                    <a:pt x="1850" y="2514"/>
                  </a:cubicBezTo>
                  <a:cubicBezTo>
                    <a:pt x="1349" y="2552"/>
                    <a:pt x="887" y="2745"/>
                    <a:pt x="463" y="3015"/>
                  </a:cubicBezTo>
                  <a:cubicBezTo>
                    <a:pt x="116" y="3207"/>
                    <a:pt x="155" y="3708"/>
                    <a:pt x="502" y="3901"/>
                  </a:cubicBezTo>
                  <a:cubicBezTo>
                    <a:pt x="694" y="4016"/>
                    <a:pt x="694" y="4325"/>
                    <a:pt x="463" y="4402"/>
                  </a:cubicBezTo>
                  <a:lnTo>
                    <a:pt x="425" y="4440"/>
                  </a:lnTo>
                  <a:cubicBezTo>
                    <a:pt x="1" y="4633"/>
                    <a:pt x="1" y="5211"/>
                    <a:pt x="425" y="5442"/>
                  </a:cubicBezTo>
                  <a:cubicBezTo>
                    <a:pt x="1080" y="5750"/>
                    <a:pt x="1812" y="5904"/>
                    <a:pt x="2544" y="5904"/>
                  </a:cubicBezTo>
                  <a:cubicBezTo>
                    <a:pt x="2467" y="6020"/>
                    <a:pt x="2389" y="6135"/>
                    <a:pt x="2351" y="6290"/>
                  </a:cubicBezTo>
                  <a:cubicBezTo>
                    <a:pt x="2120" y="6752"/>
                    <a:pt x="2043" y="7253"/>
                    <a:pt x="2081" y="7715"/>
                  </a:cubicBezTo>
                  <a:cubicBezTo>
                    <a:pt x="2110" y="8005"/>
                    <a:pt x="2358" y="8208"/>
                    <a:pt x="2627" y="8208"/>
                  </a:cubicBezTo>
                  <a:cubicBezTo>
                    <a:pt x="2715" y="8208"/>
                    <a:pt x="2805" y="8186"/>
                    <a:pt x="2890" y="8139"/>
                  </a:cubicBezTo>
                  <a:cubicBezTo>
                    <a:pt x="2935" y="8112"/>
                    <a:pt x="2985" y="8099"/>
                    <a:pt x="3033" y="8099"/>
                  </a:cubicBezTo>
                  <a:cubicBezTo>
                    <a:pt x="3192" y="8099"/>
                    <a:pt x="3344" y="8231"/>
                    <a:pt x="3314" y="8408"/>
                  </a:cubicBezTo>
                  <a:lnTo>
                    <a:pt x="3314" y="8486"/>
                  </a:lnTo>
                  <a:cubicBezTo>
                    <a:pt x="3286" y="8799"/>
                    <a:pt x="3552" y="9049"/>
                    <a:pt x="3849" y="9049"/>
                  </a:cubicBezTo>
                  <a:cubicBezTo>
                    <a:pt x="3953" y="9049"/>
                    <a:pt x="4061" y="9018"/>
                    <a:pt x="4162" y="8948"/>
                  </a:cubicBezTo>
                  <a:cubicBezTo>
                    <a:pt x="4663" y="8601"/>
                    <a:pt x="5086" y="8177"/>
                    <a:pt x="5433" y="7638"/>
                  </a:cubicBezTo>
                  <a:cubicBezTo>
                    <a:pt x="5895" y="8177"/>
                    <a:pt x="6473" y="8563"/>
                    <a:pt x="7090" y="8832"/>
                  </a:cubicBezTo>
                  <a:cubicBezTo>
                    <a:pt x="7159" y="8858"/>
                    <a:pt x="7229" y="8869"/>
                    <a:pt x="7296" y="8869"/>
                  </a:cubicBezTo>
                  <a:cubicBezTo>
                    <a:pt x="7638" y="8869"/>
                    <a:pt x="7918" y="8564"/>
                    <a:pt x="7822" y="8177"/>
                  </a:cubicBezTo>
                  <a:lnTo>
                    <a:pt x="7822" y="8100"/>
                  </a:lnTo>
                  <a:cubicBezTo>
                    <a:pt x="7751" y="7924"/>
                    <a:pt x="7906" y="7749"/>
                    <a:pt x="8109" y="7749"/>
                  </a:cubicBezTo>
                  <a:cubicBezTo>
                    <a:pt x="8128" y="7749"/>
                    <a:pt x="8148" y="7750"/>
                    <a:pt x="8168" y="7754"/>
                  </a:cubicBezTo>
                  <a:cubicBezTo>
                    <a:pt x="8168" y="7754"/>
                    <a:pt x="8168" y="7754"/>
                    <a:pt x="8168" y="7792"/>
                  </a:cubicBezTo>
                  <a:cubicBezTo>
                    <a:pt x="8224" y="7809"/>
                    <a:pt x="8280" y="7817"/>
                    <a:pt x="8335" y="7817"/>
                  </a:cubicBezTo>
                  <a:cubicBezTo>
                    <a:pt x="8656" y="7817"/>
                    <a:pt x="8928" y="7544"/>
                    <a:pt x="8862" y="7214"/>
                  </a:cubicBezTo>
                  <a:cubicBezTo>
                    <a:pt x="8785" y="6713"/>
                    <a:pt x="8631" y="6251"/>
                    <a:pt x="8323" y="5827"/>
                  </a:cubicBezTo>
                  <a:cubicBezTo>
                    <a:pt x="8246" y="5750"/>
                    <a:pt x="8168" y="5635"/>
                    <a:pt x="8091" y="5558"/>
                  </a:cubicBezTo>
                  <a:cubicBezTo>
                    <a:pt x="8669" y="5519"/>
                    <a:pt x="9247" y="5365"/>
                    <a:pt x="9748" y="5095"/>
                  </a:cubicBezTo>
                  <a:cubicBezTo>
                    <a:pt x="10172" y="4903"/>
                    <a:pt x="10172" y="4325"/>
                    <a:pt x="9748" y="4132"/>
                  </a:cubicBezTo>
                  <a:lnTo>
                    <a:pt x="9710" y="4094"/>
                  </a:lnTo>
                  <a:cubicBezTo>
                    <a:pt x="9478" y="4016"/>
                    <a:pt x="9478" y="3708"/>
                    <a:pt x="9671" y="3593"/>
                  </a:cubicBezTo>
                  <a:cubicBezTo>
                    <a:pt x="10018" y="3400"/>
                    <a:pt x="10056" y="2899"/>
                    <a:pt x="9710" y="2707"/>
                  </a:cubicBezTo>
                  <a:cubicBezTo>
                    <a:pt x="9324" y="2437"/>
                    <a:pt x="8823" y="2244"/>
                    <a:pt x="8323" y="2206"/>
                  </a:cubicBezTo>
                  <a:cubicBezTo>
                    <a:pt x="8254" y="2201"/>
                    <a:pt x="8185" y="2198"/>
                    <a:pt x="8115" y="2198"/>
                  </a:cubicBezTo>
                  <a:cubicBezTo>
                    <a:pt x="7638" y="2198"/>
                    <a:pt x="7142" y="2312"/>
                    <a:pt x="6704" y="2514"/>
                  </a:cubicBezTo>
                  <a:cubicBezTo>
                    <a:pt x="6743" y="1743"/>
                    <a:pt x="6589" y="973"/>
                    <a:pt x="6281" y="318"/>
                  </a:cubicBezTo>
                  <a:cubicBezTo>
                    <a:pt x="6165" y="106"/>
                    <a:pt x="5963" y="0"/>
                    <a:pt x="57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4"/>
            <p:cNvSpPr/>
            <p:nvPr/>
          </p:nvSpPr>
          <p:spPr>
            <a:xfrm>
              <a:off x="14229200" y="1749800"/>
              <a:ext cx="254300" cy="233100"/>
            </a:xfrm>
            <a:custGeom>
              <a:avLst/>
              <a:gdLst/>
              <a:ahLst/>
              <a:cxnLst/>
              <a:rect l="l" t="t" r="r" b="b"/>
              <a:pathLst>
                <a:path w="10172" h="9324" fill="none" extrusionOk="0">
                  <a:moveTo>
                    <a:pt x="9748" y="4238"/>
                  </a:moveTo>
                  <a:lnTo>
                    <a:pt x="9710" y="4200"/>
                  </a:lnTo>
                  <a:cubicBezTo>
                    <a:pt x="9478" y="4122"/>
                    <a:pt x="9478" y="3814"/>
                    <a:pt x="9671" y="3699"/>
                  </a:cubicBezTo>
                  <a:lnTo>
                    <a:pt x="9671" y="3699"/>
                  </a:lnTo>
                  <a:cubicBezTo>
                    <a:pt x="10018" y="3506"/>
                    <a:pt x="10056" y="3005"/>
                    <a:pt x="9710" y="2813"/>
                  </a:cubicBezTo>
                  <a:cubicBezTo>
                    <a:pt x="9324" y="2543"/>
                    <a:pt x="8823" y="2350"/>
                    <a:pt x="8323" y="2312"/>
                  </a:cubicBezTo>
                  <a:cubicBezTo>
                    <a:pt x="7783" y="2273"/>
                    <a:pt x="7205" y="2389"/>
                    <a:pt x="6704" y="2620"/>
                  </a:cubicBezTo>
                  <a:cubicBezTo>
                    <a:pt x="6743" y="1849"/>
                    <a:pt x="6589" y="1079"/>
                    <a:pt x="6281" y="424"/>
                  </a:cubicBezTo>
                  <a:cubicBezTo>
                    <a:pt x="6050" y="0"/>
                    <a:pt x="5472" y="0"/>
                    <a:pt x="5279" y="424"/>
                  </a:cubicBezTo>
                  <a:lnTo>
                    <a:pt x="5279" y="501"/>
                  </a:lnTo>
                  <a:cubicBezTo>
                    <a:pt x="5163" y="694"/>
                    <a:pt x="4855" y="694"/>
                    <a:pt x="4778" y="501"/>
                  </a:cubicBezTo>
                  <a:cubicBezTo>
                    <a:pt x="4740" y="501"/>
                    <a:pt x="4740" y="501"/>
                    <a:pt x="4740" y="501"/>
                  </a:cubicBezTo>
                  <a:cubicBezTo>
                    <a:pt x="4547" y="154"/>
                    <a:pt x="4046" y="116"/>
                    <a:pt x="3853" y="462"/>
                  </a:cubicBezTo>
                  <a:cubicBezTo>
                    <a:pt x="3584" y="886"/>
                    <a:pt x="3391" y="1349"/>
                    <a:pt x="3353" y="1849"/>
                  </a:cubicBezTo>
                  <a:cubicBezTo>
                    <a:pt x="3314" y="2196"/>
                    <a:pt x="3353" y="2581"/>
                    <a:pt x="3468" y="2928"/>
                  </a:cubicBezTo>
                  <a:cubicBezTo>
                    <a:pt x="2967" y="2697"/>
                    <a:pt x="2389" y="2581"/>
                    <a:pt x="1850" y="2620"/>
                  </a:cubicBezTo>
                  <a:cubicBezTo>
                    <a:pt x="1349" y="2658"/>
                    <a:pt x="887" y="2851"/>
                    <a:pt x="463" y="3121"/>
                  </a:cubicBezTo>
                  <a:cubicBezTo>
                    <a:pt x="116" y="3313"/>
                    <a:pt x="155" y="3814"/>
                    <a:pt x="502" y="4007"/>
                  </a:cubicBezTo>
                  <a:lnTo>
                    <a:pt x="502" y="4007"/>
                  </a:lnTo>
                  <a:cubicBezTo>
                    <a:pt x="694" y="4122"/>
                    <a:pt x="694" y="4431"/>
                    <a:pt x="463" y="4508"/>
                  </a:cubicBezTo>
                  <a:lnTo>
                    <a:pt x="425" y="4546"/>
                  </a:lnTo>
                  <a:cubicBezTo>
                    <a:pt x="1" y="4739"/>
                    <a:pt x="1" y="5317"/>
                    <a:pt x="425" y="5548"/>
                  </a:cubicBezTo>
                  <a:cubicBezTo>
                    <a:pt x="1080" y="5856"/>
                    <a:pt x="1812" y="6010"/>
                    <a:pt x="2544" y="6010"/>
                  </a:cubicBezTo>
                  <a:cubicBezTo>
                    <a:pt x="2467" y="6126"/>
                    <a:pt x="2389" y="6241"/>
                    <a:pt x="2351" y="6396"/>
                  </a:cubicBezTo>
                  <a:cubicBezTo>
                    <a:pt x="2120" y="6858"/>
                    <a:pt x="2043" y="7359"/>
                    <a:pt x="2081" y="7821"/>
                  </a:cubicBezTo>
                  <a:cubicBezTo>
                    <a:pt x="2120" y="8206"/>
                    <a:pt x="2544" y="8437"/>
                    <a:pt x="2890" y="8245"/>
                  </a:cubicBezTo>
                  <a:lnTo>
                    <a:pt x="2890" y="8245"/>
                  </a:lnTo>
                  <a:cubicBezTo>
                    <a:pt x="3083" y="8129"/>
                    <a:pt x="3353" y="8283"/>
                    <a:pt x="3314" y="8514"/>
                  </a:cubicBezTo>
                  <a:lnTo>
                    <a:pt x="3314" y="8592"/>
                  </a:lnTo>
                  <a:cubicBezTo>
                    <a:pt x="3276" y="9015"/>
                    <a:pt x="3776" y="9324"/>
                    <a:pt x="4162" y="9054"/>
                  </a:cubicBezTo>
                  <a:cubicBezTo>
                    <a:pt x="4663" y="8707"/>
                    <a:pt x="5086" y="8283"/>
                    <a:pt x="5433" y="7744"/>
                  </a:cubicBezTo>
                  <a:cubicBezTo>
                    <a:pt x="5895" y="8283"/>
                    <a:pt x="6473" y="8669"/>
                    <a:pt x="7090" y="8938"/>
                  </a:cubicBezTo>
                  <a:cubicBezTo>
                    <a:pt x="7514" y="9092"/>
                    <a:pt x="7937" y="8746"/>
                    <a:pt x="7822" y="8283"/>
                  </a:cubicBezTo>
                  <a:lnTo>
                    <a:pt x="7822" y="8206"/>
                  </a:lnTo>
                  <a:cubicBezTo>
                    <a:pt x="7745" y="8014"/>
                    <a:pt x="7937" y="7821"/>
                    <a:pt x="8168" y="7860"/>
                  </a:cubicBezTo>
                  <a:cubicBezTo>
                    <a:pt x="8168" y="7860"/>
                    <a:pt x="8168" y="7860"/>
                    <a:pt x="8168" y="7898"/>
                  </a:cubicBezTo>
                  <a:cubicBezTo>
                    <a:pt x="8554" y="8014"/>
                    <a:pt x="8939" y="7705"/>
                    <a:pt x="8862" y="7320"/>
                  </a:cubicBezTo>
                  <a:cubicBezTo>
                    <a:pt x="8785" y="6819"/>
                    <a:pt x="8631" y="6357"/>
                    <a:pt x="8323" y="5933"/>
                  </a:cubicBezTo>
                  <a:cubicBezTo>
                    <a:pt x="8246" y="5856"/>
                    <a:pt x="8168" y="5741"/>
                    <a:pt x="8091" y="5664"/>
                  </a:cubicBezTo>
                  <a:cubicBezTo>
                    <a:pt x="8669" y="5625"/>
                    <a:pt x="9247" y="5471"/>
                    <a:pt x="9748" y="5201"/>
                  </a:cubicBezTo>
                  <a:cubicBezTo>
                    <a:pt x="10172" y="5009"/>
                    <a:pt x="10172" y="4431"/>
                    <a:pt x="9748" y="4238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4"/>
            <p:cNvSpPr/>
            <p:nvPr/>
          </p:nvSpPr>
          <p:spPr>
            <a:xfrm>
              <a:off x="14351525" y="1837450"/>
              <a:ext cx="17375" cy="17350"/>
            </a:xfrm>
            <a:custGeom>
              <a:avLst/>
              <a:gdLst/>
              <a:ahLst/>
              <a:cxnLst/>
              <a:rect l="l" t="t" r="r" b="b"/>
              <a:pathLst>
                <a:path w="695" h="694" extrusionOk="0">
                  <a:moveTo>
                    <a:pt x="270" y="0"/>
                  </a:moveTo>
                  <a:cubicBezTo>
                    <a:pt x="232" y="0"/>
                    <a:pt x="193" y="39"/>
                    <a:pt x="155" y="39"/>
                  </a:cubicBezTo>
                  <a:cubicBezTo>
                    <a:pt x="155" y="39"/>
                    <a:pt x="116" y="77"/>
                    <a:pt x="116" y="116"/>
                  </a:cubicBezTo>
                  <a:cubicBezTo>
                    <a:pt x="78" y="116"/>
                    <a:pt x="78" y="154"/>
                    <a:pt x="39" y="193"/>
                  </a:cubicBezTo>
                  <a:cubicBezTo>
                    <a:pt x="39" y="193"/>
                    <a:pt x="1" y="231"/>
                    <a:pt x="1" y="270"/>
                  </a:cubicBezTo>
                  <a:cubicBezTo>
                    <a:pt x="1" y="308"/>
                    <a:pt x="1" y="347"/>
                    <a:pt x="1" y="347"/>
                  </a:cubicBezTo>
                  <a:cubicBezTo>
                    <a:pt x="1" y="385"/>
                    <a:pt x="1" y="424"/>
                    <a:pt x="1" y="424"/>
                  </a:cubicBezTo>
                  <a:cubicBezTo>
                    <a:pt x="39" y="462"/>
                    <a:pt x="39" y="462"/>
                    <a:pt x="39" y="501"/>
                  </a:cubicBezTo>
                  <a:cubicBezTo>
                    <a:pt x="39" y="501"/>
                    <a:pt x="78" y="539"/>
                    <a:pt x="78" y="578"/>
                  </a:cubicBezTo>
                  <a:cubicBezTo>
                    <a:pt x="116" y="578"/>
                    <a:pt x="155" y="616"/>
                    <a:pt x="155" y="616"/>
                  </a:cubicBezTo>
                  <a:cubicBezTo>
                    <a:pt x="193" y="655"/>
                    <a:pt x="232" y="655"/>
                    <a:pt x="232" y="655"/>
                  </a:cubicBezTo>
                  <a:cubicBezTo>
                    <a:pt x="270" y="694"/>
                    <a:pt x="309" y="694"/>
                    <a:pt x="347" y="694"/>
                  </a:cubicBezTo>
                  <a:cubicBezTo>
                    <a:pt x="386" y="694"/>
                    <a:pt x="424" y="694"/>
                    <a:pt x="424" y="655"/>
                  </a:cubicBezTo>
                  <a:lnTo>
                    <a:pt x="540" y="655"/>
                  </a:lnTo>
                  <a:cubicBezTo>
                    <a:pt x="540" y="616"/>
                    <a:pt x="579" y="616"/>
                    <a:pt x="579" y="616"/>
                  </a:cubicBezTo>
                  <a:cubicBezTo>
                    <a:pt x="579" y="578"/>
                    <a:pt x="579" y="578"/>
                    <a:pt x="579" y="578"/>
                  </a:cubicBezTo>
                  <a:cubicBezTo>
                    <a:pt x="617" y="539"/>
                    <a:pt x="656" y="539"/>
                    <a:pt x="656" y="501"/>
                  </a:cubicBezTo>
                  <a:cubicBezTo>
                    <a:pt x="656" y="462"/>
                    <a:pt x="694" y="462"/>
                    <a:pt x="694" y="424"/>
                  </a:cubicBezTo>
                  <a:cubicBezTo>
                    <a:pt x="694" y="385"/>
                    <a:pt x="694" y="347"/>
                    <a:pt x="694" y="308"/>
                  </a:cubicBezTo>
                  <a:cubicBezTo>
                    <a:pt x="694" y="308"/>
                    <a:pt x="694" y="270"/>
                    <a:pt x="694" y="231"/>
                  </a:cubicBezTo>
                  <a:cubicBezTo>
                    <a:pt x="656" y="193"/>
                    <a:pt x="656" y="154"/>
                    <a:pt x="617" y="116"/>
                  </a:cubicBezTo>
                  <a:cubicBezTo>
                    <a:pt x="579" y="77"/>
                    <a:pt x="579" y="77"/>
                    <a:pt x="540" y="39"/>
                  </a:cubicBezTo>
                  <a:cubicBezTo>
                    <a:pt x="540" y="39"/>
                    <a:pt x="502" y="39"/>
                    <a:pt x="4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4"/>
            <p:cNvSpPr/>
            <p:nvPr/>
          </p:nvSpPr>
          <p:spPr>
            <a:xfrm>
              <a:off x="14326500" y="185670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270" y="1"/>
                  </a:moveTo>
                  <a:cubicBezTo>
                    <a:pt x="231" y="39"/>
                    <a:pt x="193" y="39"/>
                    <a:pt x="154" y="39"/>
                  </a:cubicBezTo>
                  <a:cubicBezTo>
                    <a:pt x="154" y="78"/>
                    <a:pt x="116" y="78"/>
                    <a:pt x="116" y="116"/>
                  </a:cubicBezTo>
                  <a:cubicBezTo>
                    <a:pt x="77" y="155"/>
                    <a:pt x="77" y="155"/>
                    <a:pt x="39" y="193"/>
                  </a:cubicBezTo>
                  <a:cubicBezTo>
                    <a:pt x="39" y="232"/>
                    <a:pt x="39" y="232"/>
                    <a:pt x="0" y="270"/>
                  </a:cubicBezTo>
                  <a:cubicBezTo>
                    <a:pt x="0" y="309"/>
                    <a:pt x="0" y="347"/>
                    <a:pt x="0" y="386"/>
                  </a:cubicBezTo>
                  <a:cubicBezTo>
                    <a:pt x="0" y="386"/>
                    <a:pt x="0" y="424"/>
                    <a:pt x="0" y="463"/>
                  </a:cubicBezTo>
                  <a:cubicBezTo>
                    <a:pt x="39" y="463"/>
                    <a:pt x="39" y="501"/>
                    <a:pt x="39" y="501"/>
                  </a:cubicBezTo>
                  <a:cubicBezTo>
                    <a:pt x="39" y="540"/>
                    <a:pt x="77" y="578"/>
                    <a:pt x="77" y="578"/>
                  </a:cubicBezTo>
                  <a:cubicBezTo>
                    <a:pt x="116" y="617"/>
                    <a:pt x="154" y="617"/>
                    <a:pt x="154" y="656"/>
                  </a:cubicBezTo>
                  <a:cubicBezTo>
                    <a:pt x="193" y="656"/>
                    <a:pt x="231" y="656"/>
                    <a:pt x="231" y="694"/>
                  </a:cubicBezTo>
                  <a:lnTo>
                    <a:pt x="462" y="694"/>
                  </a:lnTo>
                  <a:cubicBezTo>
                    <a:pt x="501" y="656"/>
                    <a:pt x="501" y="656"/>
                    <a:pt x="539" y="656"/>
                  </a:cubicBezTo>
                  <a:cubicBezTo>
                    <a:pt x="539" y="656"/>
                    <a:pt x="578" y="617"/>
                    <a:pt x="578" y="617"/>
                  </a:cubicBezTo>
                  <a:cubicBezTo>
                    <a:pt x="578" y="617"/>
                    <a:pt x="578" y="617"/>
                    <a:pt x="578" y="578"/>
                  </a:cubicBezTo>
                  <a:cubicBezTo>
                    <a:pt x="616" y="578"/>
                    <a:pt x="655" y="540"/>
                    <a:pt x="655" y="540"/>
                  </a:cubicBezTo>
                  <a:cubicBezTo>
                    <a:pt x="655" y="501"/>
                    <a:pt x="693" y="463"/>
                    <a:pt x="693" y="424"/>
                  </a:cubicBezTo>
                  <a:cubicBezTo>
                    <a:pt x="693" y="386"/>
                    <a:pt x="693" y="386"/>
                    <a:pt x="693" y="347"/>
                  </a:cubicBezTo>
                  <a:cubicBezTo>
                    <a:pt x="693" y="309"/>
                    <a:pt x="693" y="270"/>
                    <a:pt x="693" y="232"/>
                  </a:cubicBezTo>
                  <a:cubicBezTo>
                    <a:pt x="655" y="193"/>
                    <a:pt x="655" y="155"/>
                    <a:pt x="616" y="116"/>
                  </a:cubicBezTo>
                  <a:cubicBezTo>
                    <a:pt x="578" y="116"/>
                    <a:pt x="578" y="78"/>
                    <a:pt x="539" y="78"/>
                  </a:cubicBezTo>
                  <a:cubicBezTo>
                    <a:pt x="539" y="39"/>
                    <a:pt x="501" y="39"/>
                    <a:pt x="462" y="39"/>
                  </a:cubicBezTo>
                  <a:cubicBezTo>
                    <a:pt x="424" y="39"/>
                    <a:pt x="385" y="1"/>
                    <a:pt x="38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4"/>
            <p:cNvSpPr/>
            <p:nvPr/>
          </p:nvSpPr>
          <p:spPr>
            <a:xfrm>
              <a:off x="14339000" y="1882700"/>
              <a:ext cx="17375" cy="17375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271" y="1"/>
                  </a:moveTo>
                  <a:cubicBezTo>
                    <a:pt x="232" y="1"/>
                    <a:pt x="193" y="1"/>
                    <a:pt x="155" y="39"/>
                  </a:cubicBezTo>
                  <a:cubicBezTo>
                    <a:pt x="155" y="39"/>
                    <a:pt x="116" y="78"/>
                    <a:pt x="78" y="116"/>
                  </a:cubicBezTo>
                  <a:cubicBezTo>
                    <a:pt x="78" y="116"/>
                    <a:pt x="39" y="155"/>
                    <a:pt x="39" y="193"/>
                  </a:cubicBezTo>
                  <a:cubicBezTo>
                    <a:pt x="39" y="193"/>
                    <a:pt x="1" y="232"/>
                    <a:pt x="1" y="270"/>
                  </a:cubicBezTo>
                  <a:cubicBezTo>
                    <a:pt x="1" y="309"/>
                    <a:pt x="1" y="309"/>
                    <a:pt x="1" y="348"/>
                  </a:cubicBezTo>
                  <a:cubicBezTo>
                    <a:pt x="1" y="386"/>
                    <a:pt x="1" y="386"/>
                    <a:pt x="1" y="425"/>
                  </a:cubicBezTo>
                  <a:cubicBezTo>
                    <a:pt x="1" y="463"/>
                    <a:pt x="39" y="463"/>
                    <a:pt x="39" y="502"/>
                  </a:cubicBezTo>
                  <a:cubicBezTo>
                    <a:pt x="39" y="502"/>
                    <a:pt x="78" y="540"/>
                    <a:pt x="78" y="579"/>
                  </a:cubicBezTo>
                  <a:cubicBezTo>
                    <a:pt x="116" y="579"/>
                    <a:pt x="155" y="617"/>
                    <a:pt x="155" y="617"/>
                  </a:cubicBezTo>
                  <a:cubicBezTo>
                    <a:pt x="193" y="656"/>
                    <a:pt x="232" y="656"/>
                    <a:pt x="232" y="656"/>
                  </a:cubicBezTo>
                  <a:cubicBezTo>
                    <a:pt x="271" y="656"/>
                    <a:pt x="309" y="694"/>
                    <a:pt x="348" y="694"/>
                  </a:cubicBezTo>
                  <a:cubicBezTo>
                    <a:pt x="386" y="694"/>
                    <a:pt x="386" y="694"/>
                    <a:pt x="425" y="656"/>
                  </a:cubicBezTo>
                  <a:lnTo>
                    <a:pt x="463" y="656"/>
                  </a:lnTo>
                  <a:cubicBezTo>
                    <a:pt x="463" y="656"/>
                    <a:pt x="502" y="656"/>
                    <a:pt x="502" y="617"/>
                  </a:cubicBezTo>
                  <a:cubicBezTo>
                    <a:pt x="540" y="617"/>
                    <a:pt x="540" y="617"/>
                    <a:pt x="579" y="579"/>
                  </a:cubicBezTo>
                  <a:cubicBezTo>
                    <a:pt x="617" y="540"/>
                    <a:pt x="617" y="540"/>
                    <a:pt x="656" y="502"/>
                  </a:cubicBezTo>
                  <a:cubicBezTo>
                    <a:pt x="656" y="463"/>
                    <a:pt x="656" y="463"/>
                    <a:pt x="694" y="425"/>
                  </a:cubicBezTo>
                  <a:cubicBezTo>
                    <a:pt x="694" y="386"/>
                    <a:pt x="694" y="348"/>
                    <a:pt x="694" y="309"/>
                  </a:cubicBezTo>
                  <a:cubicBezTo>
                    <a:pt x="694" y="309"/>
                    <a:pt x="694" y="270"/>
                    <a:pt x="694" y="232"/>
                  </a:cubicBezTo>
                  <a:cubicBezTo>
                    <a:pt x="656" y="193"/>
                    <a:pt x="656" y="155"/>
                    <a:pt x="617" y="116"/>
                  </a:cubicBezTo>
                  <a:cubicBezTo>
                    <a:pt x="579" y="78"/>
                    <a:pt x="579" y="78"/>
                    <a:pt x="540" y="39"/>
                  </a:cubicBezTo>
                  <a:cubicBezTo>
                    <a:pt x="502" y="39"/>
                    <a:pt x="502" y="39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4"/>
            <p:cNvSpPr/>
            <p:nvPr/>
          </p:nvSpPr>
          <p:spPr>
            <a:xfrm>
              <a:off x="14368875" y="188270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270" y="1"/>
                  </a:moveTo>
                  <a:cubicBezTo>
                    <a:pt x="231" y="1"/>
                    <a:pt x="193" y="39"/>
                    <a:pt x="154" y="39"/>
                  </a:cubicBezTo>
                  <a:cubicBezTo>
                    <a:pt x="154" y="39"/>
                    <a:pt x="116" y="78"/>
                    <a:pt x="77" y="116"/>
                  </a:cubicBezTo>
                  <a:cubicBezTo>
                    <a:pt x="77" y="116"/>
                    <a:pt x="39" y="155"/>
                    <a:pt x="39" y="193"/>
                  </a:cubicBezTo>
                  <a:cubicBezTo>
                    <a:pt x="39" y="193"/>
                    <a:pt x="0" y="232"/>
                    <a:pt x="0" y="270"/>
                  </a:cubicBezTo>
                  <a:cubicBezTo>
                    <a:pt x="0" y="309"/>
                    <a:pt x="0" y="309"/>
                    <a:pt x="0" y="348"/>
                  </a:cubicBezTo>
                  <a:cubicBezTo>
                    <a:pt x="0" y="386"/>
                    <a:pt x="0" y="425"/>
                    <a:pt x="0" y="425"/>
                  </a:cubicBezTo>
                  <a:cubicBezTo>
                    <a:pt x="0" y="463"/>
                    <a:pt x="39" y="463"/>
                    <a:pt x="39" y="502"/>
                  </a:cubicBezTo>
                  <a:cubicBezTo>
                    <a:pt x="39" y="502"/>
                    <a:pt x="77" y="540"/>
                    <a:pt x="77" y="579"/>
                  </a:cubicBezTo>
                  <a:cubicBezTo>
                    <a:pt x="116" y="579"/>
                    <a:pt x="154" y="617"/>
                    <a:pt x="154" y="617"/>
                  </a:cubicBezTo>
                  <a:cubicBezTo>
                    <a:pt x="193" y="656"/>
                    <a:pt x="231" y="656"/>
                    <a:pt x="231" y="656"/>
                  </a:cubicBezTo>
                  <a:cubicBezTo>
                    <a:pt x="270" y="694"/>
                    <a:pt x="308" y="694"/>
                    <a:pt x="347" y="694"/>
                  </a:cubicBezTo>
                  <a:cubicBezTo>
                    <a:pt x="385" y="694"/>
                    <a:pt x="385" y="694"/>
                    <a:pt x="424" y="656"/>
                  </a:cubicBezTo>
                  <a:lnTo>
                    <a:pt x="463" y="656"/>
                  </a:lnTo>
                  <a:cubicBezTo>
                    <a:pt x="463" y="656"/>
                    <a:pt x="501" y="656"/>
                    <a:pt x="501" y="617"/>
                  </a:cubicBezTo>
                  <a:cubicBezTo>
                    <a:pt x="540" y="617"/>
                    <a:pt x="540" y="617"/>
                    <a:pt x="578" y="579"/>
                  </a:cubicBezTo>
                  <a:cubicBezTo>
                    <a:pt x="617" y="540"/>
                    <a:pt x="617" y="540"/>
                    <a:pt x="655" y="502"/>
                  </a:cubicBezTo>
                  <a:cubicBezTo>
                    <a:pt x="655" y="463"/>
                    <a:pt x="655" y="463"/>
                    <a:pt x="694" y="425"/>
                  </a:cubicBezTo>
                  <a:cubicBezTo>
                    <a:pt x="694" y="386"/>
                    <a:pt x="694" y="348"/>
                    <a:pt x="694" y="309"/>
                  </a:cubicBezTo>
                  <a:cubicBezTo>
                    <a:pt x="694" y="309"/>
                    <a:pt x="694" y="270"/>
                    <a:pt x="694" y="232"/>
                  </a:cubicBezTo>
                  <a:cubicBezTo>
                    <a:pt x="655" y="193"/>
                    <a:pt x="655" y="155"/>
                    <a:pt x="617" y="116"/>
                  </a:cubicBezTo>
                  <a:cubicBezTo>
                    <a:pt x="578" y="78"/>
                    <a:pt x="578" y="78"/>
                    <a:pt x="540" y="39"/>
                  </a:cubicBezTo>
                  <a:cubicBezTo>
                    <a:pt x="501" y="39"/>
                    <a:pt x="501" y="39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4"/>
            <p:cNvSpPr/>
            <p:nvPr/>
          </p:nvSpPr>
          <p:spPr>
            <a:xfrm>
              <a:off x="14377525" y="1856950"/>
              <a:ext cx="17375" cy="17125"/>
            </a:xfrm>
            <a:custGeom>
              <a:avLst/>
              <a:gdLst/>
              <a:ahLst/>
              <a:cxnLst/>
              <a:rect l="l" t="t" r="r" b="b"/>
              <a:pathLst>
                <a:path w="695" h="685" extrusionOk="0">
                  <a:moveTo>
                    <a:pt x="295" y="0"/>
                  </a:moveTo>
                  <a:cubicBezTo>
                    <a:pt x="280" y="0"/>
                    <a:pt x="271" y="10"/>
                    <a:pt x="271" y="29"/>
                  </a:cubicBezTo>
                  <a:cubicBezTo>
                    <a:pt x="232" y="29"/>
                    <a:pt x="194" y="29"/>
                    <a:pt x="155" y="68"/>
                  </a:cubicBezTo>
                  <a:cubicBezTo>
                    <a:pt x="155" y="68"/>
                    <a:pt x="117" y="106"/>
                    <a:pt x="78" y="106"/>
                  </a:cubicBezTo>
                  <a:cubicBezTo>
                    <a:pt x="78" y="145"/>
                    <a:pt x="39" y="145"/>
                    <a:pt x="39" y="183"/>
                  </a:cubicBezTo>
                  <a:cubicBezTo>
                    <a:pt x="39" y="222"/>
                    <a:pt x="1" y="260"/>
                    <a:pt x="1" y="260"/>
                  </a:cubicBezTo>
                  <a:cubicBezTo>
                    <a:pt x="1" y="299"/>
                    <a:pt x="1" y="337"/>
                    <a:pt x="1" y="376"/>
                  </a:cubicBezTo>
                  <a:cubicBezTo>
                    <a:pt x="1" y="376"/>
                    <a:pt x="1" y="414"/>
                    <a:pt x="1" y="453"/>
                  </a:cubicBezTo>
                  <a:cubicBezTo>
                    <a:pt x="1" y="453"/>
                    <a:pt x="39" y="491"/>
                    <a:pt x="39" y="491"/>
                  </a:cubicBezTo>
                  <a:cubicBezTo>
                    <a:pt x="39" y="530"/>
                    <a:pt x="78" y="568"/>
                    <a:pt x="78" y="568"/>
                  </a:cubicBezTo>
                  <a:cubicBezTo>
                    <a:pt x="117" y="607"/>
                    <a:pt x="155" y="607"/>
                    <a:pt x="155" y="646"/>
                  </a:cubicBezTo>
                  <a:cubicBezTo>
                    <a:pt x="194" y="646"/>
                    <a:pt x="232" y="684"/>
                    <a:pt x="232" y="684"/>
                  </a:cubicBezTo>
                  <a:lnTo>
                    <a:pt x="463" y="684"/>
                  </a:lnTo>
                  <a:cubicBezTo>
                    <a:pt x="463" y="684"/>
                    <a:pt x="502" y="646"/>
                    <a:pt x="540" y="646"/>
                  </a:cubicBezTo>
                  <a:cubicBezTo>
                    <a:pt x="540" y="646"/>
                    <a:pt x="540" y="607"/>
                    <a:pt x="579" y="607"/>
                  </a:cubicBezTo>
                  <a:cubicBezTo>
                    <a:pt x="617" y="568"/>
                    <a:pt x="617" y="530"/>
                    <a:pt x="656" y="530"/>
                  </a:cubicBezTo>
                  <a:cubicBezTo>
                    <a:pt x="656" y="491"/>
                    <a:pt x="694" y="453"/>
                    <a:pt x="694" y="414"/>
                  </a:cubicBezTo>
                  <a:cubicBezTo>
                    <a:pt x="694" y="414"/>
                    <a:pt x="694" y="376"/>
                    <a:pt x="694" y="337"/>
                  </a:cubicBezTo>
                  <a:cubicBezTo>
                    <a:pt x="694" y="299"/>
                    <a:pt x="694" y="260"/>
                    <a:pt x="694" y="260"/>
                  </a:cubicBezTo>
                  <a:cubicBezTo>
                    <a:pt x="656" y="183"/>
                    <a:pt x="656" y="145"/>
                    <a:pt x="617" y="106"/>
                  </a:cubicBezTo>
                  <a:cubicBezTo>
                    <a:pt x="579" y="106"/>
                    <a:pt x="579" y="68"/>
                    <a:pt x="540" y="68"/>
                  </a:cubicBezTo>
                  <a:cubicBezTo>
                    <a:pt x="502" y="29"/>
                    <a:pt x="502" y="29"/>
                    <a:pt x="463" y="29"/>
                  </a:cubicBezTo>
                  <a:lnTo>
                    <a:pt x="348" y="29"/>
                  </a:lnTo>
                  <a:cubicBezTo>
                    <a:pt x="328" y="10"/>
                    <a:pt x="309" y="0"/>
                    <a:pt x="295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4"/>
            <p:cNvSpPr/>
            <p:nvPr/>
          </p:nvSpPr>
          <p:spPr>
            <a:xfrm>
              <a:off x="13824675" y="1049325"/>
              <a:ext cx="166650" cy="147650"/>
            </a:xfrm>
            <a:custGeom>
              <a:avLst/>
              <a:gdLst/>
              <a:ahLst/>
              <a:cxnLst/>
              <a:rect l="l" t="t" r="r" b="b"/>
              <a:pathLst>
                <a:path w="6666" h="5906" extrusionOk="0">
                  <a:moveTo>
                    <a:pt x="3776" y="1"/>
                  </a:moveTo>
                  <a:cubicBezTo>
                    <a:pt x="3651" y="1"/>
                    <a:pt x="3526" y="68"/>
                    <a:pt x="3468" y="203"/>
                  </a:cubicBezTo>
                  <a:lnTo>
                    <a:pt x="3430" y="242"/>
                  </a:lnTo>
                  <a:cubicBezTo>
                    <a:pt x="3410" y="300"/>
                    <a:pt x="3353" y="328"/>
                    <a:pt x="3290" y="328"/>
                  </a:cubicBezTo>
                  <a:cubicBezTo>
                    <a:pt x="3227" y="328"/>
                    <a:pt x="3160" y="300"/>
                    <a:pt x="3121" y="242"/>
                  </a:cubicBezTo>
                  <a:cubicBezTo>
                    <a:pt x="3041" y="121"/>
                    <a:pt x="2918" y="63"/>
                    <a:pt x="2797" y="63"/>
                  </a:cubicBezTo>
                  <a:cubicBezTo>
                    <a:pt x="2687" y="63"/>
                    <a:pt x="2579" y="111"/>
                    <a:pt x="2505" y="203"/>
                  </a:cubicBezTo>
                  <a:cubicBezTo>
                    <a:pt x="2351" y="473"/>
                    <a:pt x="2235" y="781"/>
                    <a:pt x="2197" y="1128"/>
                  </a:cubicBezTo>
                  <a:cubicBezTo>
                    <a:pt x="2158" y="1359"/>
                    <a:pt x="2197" y="1590"/>
                    <a:pt x="2274" y="1821"/>
                  </a:cubicBezTo>
                  <a:cubicBezTo>
                    <a:pt x="1987" y="1694"/>
                    <a:pt x="1699" y="1619"/>
                    <a:pt x="1390" y="1619"/>
                  </a:cubicBezTo>
                  <a:cubicBezTo>
                    <a:pt x="1326" y="1619"/>
                    <a:pt x="1261" y="1622"/>
                    <a:pt x="1195" y="1629"/>
                  </a:cubicBezTo>
                  <a:cubicBezTo>
                    <a:pt x="887" y="1667"/>
                    <a:pt x="579" y="1783"/>
                    <a:pt x="309" y="1937"/>
                  </a:cubicBezTo>
                  <a:cubicBezTo>
                    <a:pt x="78" y="2091"/>
                    <a:pt x="116" y="2399"/>
                    <a:pt x="309" y="2553"/>
                  </a:cubicBezTo>
                  <a:lnTo>
                    <a:pt x="348" y="2553"/>
                  </a:lnTo>
                  <a:cubicBezTo>
                    <a:pt x="463" y="2630"/>
                    <a:pt x="463" y="2823"/>
                    <a:pt x="309" y="2861"/>
                  </a:cubicBezTo>
                  <a:lnTo>
                    <a:pt x="270" y="2900"/>
                  </a:lnTo>
                  <a:cubicBezTo>
                    <a:pt x="1" y="3016"/>
                    <a:pt x="1" y="3401"/>
                    <a:pt x="270" y="3516"/>
                  </a:cubicBezTo>
                  <a:cubicBezTo>
                    <a:pt x="640" y="3718"/>
                    <a:pt x="1069" y="3832"/>
                    <a:pt x="1480" y="3832"/>
                  </a:cubicBezTo>
                  <a:cubicBezTo>
                    <a:pt x="1539" y="3832"/>
                    <a:pt x="1599" y="3830"/>
                    <a:pt x="1657" y="3825"/>
                  </a:cubicBezTo>
                  <a:lnTo>
                    <a:pt x="1657" y="3825"/>
                  </a:lnTo>
                  <a:cubicBezTo>
                    <a:pt x="1619" y="3902"/>
                    <a:pt x="1580" y="4017"/>
                    <a:pt x="1542" y="4094"/>
                  </a:cubicBezTo>
                  <a:cubicBezTo>
                    <a:pt x="1388" y="4403"/>
                    <a:pt x="1349" y="4711"/>
                    <a:pt x="1349" y="5057"/>
                  </a:cubicBezTo>
                  <a:cubicBezTo>
                    <a:pt x="1379" y="5235"/>
                    <a:pt x="1544" y="5366"/>
                    <a:pt x="1724" y="5366"/>
                  </a:cubicBezTo>
                  <a:cubicBezTo>
                    <a:pt x="1778" y="5366"/>
                    <a:pt x="1835" y="5354"/>
                    <a:pt x="1889" y="5327"/>
                  </a:cubicBezTo>
                  <a:cubicBezTo>
                    <a:pt x="1889" y="5327"/>
                    <a:pt x="1889" y="5327"/>
                    <a:pt x="1889" y="5289"/>
                  </a:cubicBezTo>
                  <a:cubicBezTo>
                    <a:pt x="1915" y="5282"/>
                    <a:pt x="1941" y="5279"/>
                    <a:pt x="1967" y="5279"/>
                  </a:cubicBezTo>
                  <a:cubicBezTo>
                    <a:pt x="2090" y="5279"/>
                    <a:pt x="2190" y="5354"/>
                    <a:pt x="2158" y="5481"/>
                  </a:cubicBezTo>
                  <a:lnTo>
                    <a:pt x="2158" y="5520"/>
                  </a:lnTo>
                  <a:cubicBezTo>
                    <a:pt x="2158" y="5743"/>
                    <a:pt x="2319" y="5905"/>
                    <a:pt x="2511" y="5905"/>
                  </a:cubicBezTo>
                  <a:cubicBezTo>
                    <a:pt x="2584" y="5905"/>
                    <a:pt x="2662" y="5881"/>
                    <a:pt x="2736" y="5828"/>
                  </a:cubicBezTo>
                  <a:cubicBezTo>
                    <a:pt x="3044" y="5635"/>
                    <a:pt x="3353" y="5327"/>
                    <a:pt x="3545" y="4980"/>
                  </a:cubicBezTo>
                  <a:cubicBezTo>
                    <a:pt x="3853" y="5327"/>
                    <a:pt x="4239" y="5597"/>
                    <a:pt x="4662" y="5751"/>
                  </a:cubicBezTo>
                  <a:cubicBezTo>
                    <a:pt x="4711" y="5772"/>
                    <a:pt x="4759" y="5781"/>
                    <a:pt x="4805" y="5781"/>
                  </a:cubicBezTo>
                  <a:cubicBezTo>
                    <a:pt x="5018" y="5781"/>
                    <a:pt x="5188" y="5580"/>
                    <a:pt x="5125" y="5327"/>
                  </a:cubicBezTo>
                  <a:lnTo>
                    <a:pt x="5125" y="5289"/>
                  </a:lnTo>
                  <a:cubicBezTo>
                    <a:pt x="5090" y="5185"/>
                    <a:pt x="5179" y="5051"/>
                    <a:pt x="5308" y="5051"/>
                  </a:cubicBezTo>
                  <a:cubicBezTo>
                    <a:pt x="5323" y="5051"/>
                    <a:pt x="5339" y="5053"/>
                    <a:pt x="5356" y="5057"/>
                  </a:cubicBezTo>
                  <a:cubicBezTo>
                    <a:pt x="5391" y="5069"/>
                    <a:pt x="5428" y="5075"/>
                    <a:pt x="5463" y="5075"/>
                  </a:cubicBezTo>
                  <a:cubicBezTo>
                    <a:pt x="5662" y="5075"/>
                    <a:pt x="5851" y="4907"/>
                    <a:pt x="5818" y="4711"/>
                  </a:cubicBezTo>
                  <a:cubicBezTo>
                    <a:pt x="5780" y="4364"/>
                    <a:pt x="5626" y="4056"/>
                    <a:pt x="5433" y="3825"/>
                  </a:cubicBezTo>
                  <a:cubicBezTo>
                    <a:pt x="5394" y="3748"/>
                    <a:pt x="5356" y="3671"/>
                    <a:pt x="5279" y="3632"/>
                  </a:cubicBezTo>
                  <a:cubicBezTo>
                    <a:pt x="5664" y="3593"/>
                    <a:pt x="6049" y="3516"/>
                    <a:pt x="6396" y="3324"/>
                  </a:cubicBezTo>
                  <a:cubicBezTo>
                    <a:pt x="6666" y="3208"/>
                    <a:pt x="6666" y="2823"/>
                    <a:pt x="6396" y="2707"/>
                  </a:cubicBezTo>
                  <a:lnTo>
                    <a:pt x="6358" y="2669"/>
                  </a:lnTo>
                  <a:cubicBezTo>
                    <a:pt x="6204" y="2592"/>
                    <a:pt x="6204" y="2399"/>
                    <a:pt x="6319" y="2361"/>
                  </a:cubicBezTo>
                  <a:cubicBezTo>
                    <a:pt x="6319" y="2361"/>
                    <a:pt x="6358" y="2361"/>
                    <a:pt x="6358" y="2322"/>
                  </a:cubicBezTo>
                  <a:cubicBezTo>
                    <a:pt x="6550" y="2207"/>
                    <a:pt x="6589" y="1898"/>
                    <a:pt x="6358" y="1744"/>
                  </a:cubicBezTo>
                  <a:cubicBezTo>
                    <a:pt x="6088" y="1590"/>
                    <a:pt x="5780" y="1475"/>
                    <a:pt x="5472" y="1436"/>
                  </a:cubicBezTo>
                  <a:cubicBezTo>
                    <a:pt x="5405" y="1429"/>
                    <a:pt x="5340" y="1426"/>
                    <a:pt x="5276" y="1426"/>
                  </a:cubicBezTo>
                  <a:cubicBezTo>
                    <a:pt x="4967" y="1426"/>
                    <a:pt x="4680" y="1501"/>
                    <a:pt x="4393" y="1629"/>
                  </a:cubicBezTo>
                  <a:cubicBezTo>
                    <a:pt x="4431" y="1128"/>
                    <a:pt x="4316" y="627"/>
                    <a:pt x="4085" y="203"/>
                  </a:cubicBezTo>
                  <a:cubicBezTo>
                    <a:pt x="4027" y="68"/>
                    <a:pt x="3902" y="1"/>
                    <a:pt x="37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4"/>
            <p:cNvSpPr/>
            <p:nvPr/>
          </p:nvSpPr>
          <p:spPr>
            <a:xfrm>
              <a:off x="13824675" y="1047650"/>
              <a:ext cx="166650" cy="152200"/>
            </a:xfrm>
            <a:custGeom>
              <a:avLst/>
              <a:gdLst/>
              <a:ahLst/>
              <a:cxnLst/>
              <a:rect l="l" t="t" r="r" b="b"/>
              <a:pathLst>
                <a:path w="6666" h="6088" fill="none" extrusionOk="0">
                  <a:moveTo>
                    <a:pt x="6396" y="2774"/>
                  </a:moveTo>
                  <a:lnTo>
                    <a:pt x="6358" y="2736"/>
                  </a:lnTo>
                  <a:cubicBezTo>
                    <a:pt x="6204" y="2659"/>
                    <a:pt x="6204" y="2466"/>
                    <a:pt x="6319" y="2428"/>
                  </a:cubicBezTo>
                  <a:cubicBezTo>
                    <a:pt x="6319" y="2428"/>
                    <a:pt x="6358" y="2428"/>
                    <a:pt x="6358" y="2389"/>
                  </a:cubicBezTo>
                  <a:cubicBezTo>
                    <a:pt x="6550" y="2274"/>
                    <a:pt x="6589" y="1965"/>
                    <a:pt x="6358" y="1811"/>
                  </a:cubicBezTo>
                  <a:cubicBezTo>
                    <a:pt x="6088" y="1657"/>
                    <a:pt x="5780" y="1542"/>
                    <a:pt x="5472" y="1503"/>
                  </a:cubicBezTo>
                  <a:cubicBezTo>
                    <a:pt x="5086" y="1464"/>
                    <a:pt x="4740" y="1542"/>
                    <a:pt x="4393" y="1696"/>
                  </a:cubicBezTo>
                  <a:cubicBezTo>
                    <a:pt x="4431" y="1195"/>
                    <a:pt x="4316" y="694"/>
                    <a:pt x="4085" y="270"/>
                  </a:cubicBezTo>
                  <a:cubicBezTo>
                    <a:pt x="3969" y="1"/>
                    <a:pt x="3584" y="1"/>
                    <a:pt x="3468" y="270"/>
                  </a:cubicBezTo>
                  <a:lnTo>
                    <a:pt x="3430" y="309"/>
                  </a:lnTo>
                  <a:cubicBezTo>
                    <a:pt x="3391" y="424"/>
                    <a:pt x="3198" y="424"/>
                    <a:pt x="3121" y="309"/>
                  </a:cubicBezTo>
                  <a:lnTo>
                    <a:pt x="3121" y="309"/>
                  </a:lnTo>
                  <a:cubicBezTo>
                    <a:pt x="2967" y="78"/>
                    <a:pt x="2659" y="78"/>
                    <a:pt x="2505" y="270"/>
                  </a:cubicBezTo>
                  <a:cubicBezTo>
                    <a:pt x="2351" y="540"/>
                    <a:pt x="2235" y="848"/>
                    <a:pt x="2197" y="1195"/>
                  </a:cubicBezTo>
                  <a:cubicBezTo>
                    <a:pt x="2158" y="1426"/>
                    <a:pt x="2197" y="1657"/>
                    <a:pt x="2274" y="1888"/>
                  </a:cubicBezTo>
                  <a:cubicBezTo>
                    <a:pt x="1927" y="1734"/>
                    <a:pt x="1580" y="1657"/>
                    <a:pt x="1195" y="1696"/>
                  </a:cubicBezTo>
                  <a:cubicBezTo>
                    <a:pt x="887" y="1734"/>
                    <a:pt x="579" y="1850"/>
                    <a:pt x="309" y="2004"/>
                  </a:cubicBezTo>
                  <a:cubicBezTo>
                    <a:pt x="78" y="2158"/>
                    <a:pt x="116" y="2466"/>
                    <a:pt x="309" y="2620"/>
                  </a:cubicBezTo>
                  <a:lnTo>
                    <a:pt x="348" y="2620"/>
                  </a:lnTo>
                  <a:cubicBezTo>
                    <a:pt x="463" y="2697"/>
                    <a:pt x="463" y="2890"/>
                    <a:pt x="309" y="2928"/>
                  </a:cubicBezTo>
                  <a:lnTo>
                    <a:pt x="270" y="2967"/>
                  </a:lnTo>
                  <a:cubicBezTo>
                    <a:pt x="1" y="3083"/>
                    <a:pt x="1" y="3468"/>
                    <a:pt x="270" y="3583"/>
                  </a:cubicBezTo>
                  <a:cubicBezTo>
                    <a:pt x="694" y="3815"/>
                    <a:pt x="1195" y="3930"/>
                    <a:pt x="1657" y="3892"/>
                  </a:cubicBezTo>
                  <a:cubicBezTo>
                    <a:pt x="1619" y="3969"/>
                    <a:pt x="1580" y="4084"/>
                    <a:pt x="1542" y="4161"/>
                  </a:cubicBezTo>
                  <a:cubicBezTo>
                    <a:pt x="1388" y="4470"/>
                    <a:pt x="1349" y="4778"/>
                    <a:pt x="1349" y="5124"/>
                  </a:cubicBezTo>
                  <a:cubicBezTo>
                    <a:pt x="1388" y="5356"/>
                    <a:pt x="1657" y="5510"/>
                    <a:pt x="1889" y="5394"/>
                  </a:cubicBezTo>
                  <a:cubicBezTo>
                    <a:pt x="1889" y="5394"/>
                    <a:pt x="1889" y="5394"/>
                    <a:pt x="1889" y="5356"/>
                  </a:cubicBezTo>
                  <a:cubicBezTo>
                    <a:pt x="2043" y="5317"/>
                    <a:pt x="2197" y="5394"/>
                    <a:pt x="2158" y="5548"/>
                  </a:cubicBezTo>
                  <a:lnTo>
                    <a:pt x="2158" y="5587"/>
                  </a:lnTo>
                  <a:cubicBezTo>
                    <a:pt x="2158" y="5895"/>
                    <a:pt x="2466" y="6088"/>
                    <a:pt x="2736" y="5895"/>
                  </a:cubicBezTo>
                  <a:cubicBezTo>
                    <a:pt x="3044" y="5702"/>
                    <a:pt x="3353" y="5394"/>
                    <a:pt x="3545" y="5047"/>
                  </a:cubicBezTo>
                  <a:cubicBezTo>
                    <a:pt x="3853" y="5394"/>
                    <a:pt x="4239" y="5664"/>
                    <a:pt x="4662" y="5818"/>
                  </a:cubicBezTo>
                  <a:cubicBezTo>
                    <a:pt x="4932" y="5934"/>
                    <a:pt x="5202" y="5702"/>
                    <a:pt x="5125" y="5394"/>
                  </a:cubicBezTo>
                  <a:lnTo>
                    <a:pt x="5125" y="5356"/>
                  </a:lnTo>
                  <a:cubicBezTo>
                    <a:pt x="5086" y="5240"/>
                    <a:pt x="5202" y="5086"/>
                    <a:pt x="5356" y="5124"/>
                  </a:cubicBezTo>
                  <a:cubicBezTo>
                    <a:pt x="5356" y="5124"/>
                    <a:pt x="5356" y="5124"/>
                    <a:pt x="5356" y="5124"/>
                  </a:cubicBezTo>
                  <a:cubicBezTo>
                    <a:pt x="5587" y="5202"/>
                    <a:pt x="5857" y="5009"/>
                    <a:pt x="5818" y="4778"/>
                  </a:cubicBezTo>
                  <a:cubicBezTo>
                    <a:pt x="5780" y="4431"/>
                    <a:pt x="5626" y="4123"/>
                    <a:pt x="5433" y="3892"/>
                  </a:cubicBezTo>
                  <a:cubicBezTo>
                    <a:pt x="5394" y="3815"/>
                    <a:pt x="5356" y="3738"/>
                    <a:pt x="5279" y="3699"/>
                  </a:cubicBezTo>
                  <a:cubicBezTo>
                    <a:pt x="5664" y="3660"/>
                    <a:pt x="6049" y="3583"/>
                    <a:pt x="6396" y="3391"/>
                  </a:cubicBezTo>
                  <a:cubicBezTo>
                    <a:pt x="6666" y="3275"/>
                    <a:pt x="6666" y="2890"/>
                    <a:pt x="6396" y="2774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4"/>
            <p:cNvSpPr/>
            <p:nvPr/>
          </p:nvSpPr>
          <p:spPr>
            <a:xfrm>
              <a:off x="13904625" y="1104475"/>
              <a:ext cx="11575" cy="11575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55" y="1"/>
                  </a:moveTo>
                  <a:cubicBezTo>
                    <a:pt x="155" y="1"/>
                    <a:pt x="116" y="1"/>
                    <a:pt x="116" y="39"/>
                  </a:cubicBezTo>
                  <a:cubicBezTo>
                    <a:pt x="116" y="39"/>
                    <a:pt x="78" y="39"/>
                    <a:pt x="78" y="78"/>
                  </a:cubicBezTo>
                  <a:cubicBezTo>
                    <a:pt x="39" y="78"/>
                    <a:pt x="39" y="116"/>
                    <a:pt x="39" y="116"/>
                  </a:cubicBezTo>
                  <a:cubicBezTo>
                    <a:pt x="39" y="155"/>
                    <a:pt x="0" y="155"/>
                    <a:pt x="0" y="193"/>
                  </a:cubicBezTo>
                  <a:cubicBezTo>
                    <a:pt x="0" y="193"/>
                    <a:pt x="0" y="232"/>
                    <a:pt x="0" y="232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309"/>
                    <a:pt x="39" y="309"/>
                    <a:pt x="39" y="309"/>
                  </a:cubicBezTo>
                  <a:cubicBezTo>
                    <a:pt x="39" y="347"/>
                    <a:pt x="39" y="347"/>
                    <a:pt x="78" y="386"/>
                  </a:cubicBezTo>
                  <a:cubicBezTo>
                    <a:pt x="78" y="386"/>
                    <a:pt x="116" y="386"/>
                    <a:pt x="116" y="424"/>
                  </a:cubicBezTo>
                  <a:lnTo>
                    <a:pt x="155" y="424"/>
                  </a:lnTo>
                  <a:cubicBezTo>
                    <a:pt x="193" y="463"/>
                    <a:pt x="193" y="463"/>
                    <a:pt x="232" y="463"/>
                  </a:cubicBezTo>
                  <a:cubicBezTo>
                    <a:pt x="232" y="463"/>
                    <a:pt x="270" y="463"/>
                    <a:pt x="309" y="424"/>
                  </a:cubicBezTo>
                  <a:lnTo>
                    <a:pt x="347" y="424"/>
                  </a:lnTo>
                  <a:cubicBezTo>
                    <a:pt x="347" y="424"/>
                    <a:pt x="386" y="386"/>
                    <a:pt x="386" y="386"/>
                  </a:cubicBezTo>
                  <a:cubicBezTo>
                    <a:pt x="424" y="386"/>
                    <a:pt x="424" y="347"/>
                    <a:pt x="424" y="347"/>
                  </a:cubicBezTo>
                  <a:cubicBezTo>
                    <a:pt x="424" y="309"/>
                    <a:pt x="463" y="309"/>
                    <a:pt x="463" y="270"/>
                  </a:cubicBezTo>
                  <a:cubicBezTo>
                    <a:pt x="463" y="270"/>
                    <a:pt x="463" y="232"/>
                    <a:pt x="463" y="232"/>
                  </a:cubicBezTo>
                  <a:cubicBezTo>
                    <a:pt x="463" y="193"/>
                    <a:pt x="463" y="155"/>
                    <a:pt x="463" y="155"/>
                  </a:cubicBezTo>
                  <a:cubicBezTo>
                    <a:pt x="424" y="116"/>
                    <a:pt x="424" y="116"/>
                    <a:pt x="424" y="78"/>
                  </a:cubicBezTo>
                  <a:cubicBezTo>
                    <a:pt x="386" y="78"/>
                    <a:pt x="386" y="39"/>
                    <a:pt x="347" y="39"/>
                  </a:cubicBezTo>
                  <a:cubicBezTo>
                    <a:pt x="347" y="39"/>
                    <a:pt x="309" y="1"/>
                    <a:pt x="30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4"/>
            <p:cNvSpPr/>
            <p:nvPr/>
          </p:nvSpPr>
          <p:spPr>
            <a:xfrm>
              <a:off x="13888250" y="1117000"/>
              <a:ext cx="11575" cy="11575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55" y="0"/>
                  </a:moveTo>
                  <a:cubicBezTo>
                    <a:pt x="155" y="39"/>
                    <a:pt x="116" y="39"/>
                    <a:pt x="116" y="39"/>
                  </a:cubicBezTo>
                  <a:cubicBezTo>
                    <a:pt x="116" y="39"/>
                    <a:pt x="78" y="77"/>
                    <a:pt x="78" y="77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9" y="154"/>
                    <a:pt x="1" y="154"/>
                    <a:pt x="1" y="193"/>
                  </a:cubicBezTo>
                  <a:cubicBezTo>
                    <a:pt x="1" y="193"/>
                    <a:pt x="1" y="232"/>
                    <a:pt x="1" y="270"/>
                  </a:cubicBezTo>
                  <a:cubicBezTo>
                    <a:pt x="1" y="270"/>
                    <a:pt x="1" y="270"/>
                    <a:pt x="1" y="309"/>
                  </a:cubicBezTo>
                  <a:cubicBezTo>
                    <a:pt x="1" y="309"/>
                    <a:pt x="39" y="309"/>
                    <a:pt x="39" y="347"/>
                  </a:cubicBezTo>
                  <a:cubicBezTo>
                    <a:pt x="39" y="347"/>
                    <a:pt x="39" y="386"/>
                    <a:pt x="78" y="386"/>
                  </a:cubicBezTo>
                  <a:cubicBezTo>
                    <a:pt x="78" y="386"/>
                    <a:pt x="78" y="424"/>
                    <a:pt x="116" y="424"/>
                  </a:cubicBezTo>
                  <a:cubicBezTo>
                    <a:pt x="116" y="424"/>
                    <a:pt x="155" y="463"/>
                    <a:pt x="155" y="463"/>
                  </a:cubicBezTo>
                  <a:lnTo>
                    <a:pt x="309" y="463"/>
                  </a:lnTo>
                  <a:cubicBezTo>
                    <a:pt x="309" y="463"/>
                    <a:pt x="347" y="424"/>
                    <a:pt x="347" y="424"/>
                  </a:cubicBezTo>
                  <a:lnTo>
                    <a:pt x="386" y="424"/>
                  </a:lnTo>
                  <a:cubicBezTo>
                    <a:pt x="386" y="386"/>
                    <a:pt x="386" y="386"/>
                    <a:pt x="386" y="386"/>
                  </a:cubicBezTo>
                  <a:cubicBezTo>
                    <a:pt x="424" y="386"/>
                    <a:pt x="424" y="347"/>
                    <a:pt x="424" y="347"/>
                  </a:cubicBezTo>
                  <a:cubicBezTo>
                    <a:pt x="424" y="347"/>
                    <a:pt x="463" y="309"/>
                    <a:pt x="463" y="309"/>
                  </a:cubicBezTo>
                  <a:cubicBezTo>
                    <a:pt x="463" y="270"/>
                    <a:pt x="463" y="232"/>
                    <a:pt x="463" y="232"/>
                  </a:cubicBezTo>
                  <a:cubicBezTo>
                    <a:pt x="463" y="193"/>
                    <a:pt x="463" y="193"/>
                    <a:pt x="463" y="154"/>
                  </a:cubicBezTo>
                  <a:cubicBezTo>
                    <a:pt x="424" y="154"/>
                    <a:pt x="424" y="116"/>
                    <a:pt x="424" y="77"/>
                  </a:cubicBezTo>
                  <a:cubicBezTo>
                    <a:pt x="386" y="77"/>
                    <a:pt x="386" y="77"/>
                    <a:pt x="347" y="39"/>
                  </a:cubicBezTo>
                  <a:lnTo>
                    <a:pt x="309" y="39"/>
                  </a:lnTo>
                  <a:cubicBezTo>
                    <a:pt x="270" y="39"/>
                    <a:pt x="270" y="0"/>
                    <a:pt x="23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4"/>
            <p:cNvSpPr/>
            <p:nvPr/>
          </p:nvSpPr>
          <p:spPr>
            <a:xfrm>
              <a:off x="13896925" y="1134325"/>
              <a:ext cx="10625" cy="10625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77" y="1"/>
                  </a:moveTo>
                  <a:cubicBezTo>
                    <a:pt x="77" y="39"/>
                    <a:pt x="77" y="39"/>
                    <a:pt x="39" y="39"/>
                  </a:cubicBezTo>
                  <a:cubicBezTo>
                    <a:pt x="39" y="78"/>
                    <a:pt x="39" y="78"/>
                    <a:pt x="0" y="116"/>
                  </a:cubicBezTo>
                  <a:cubicBezTo>
                    <a:pt x="0" y="116"/>
                    <a:pt x="0" y="155"/>
                    <a:pt x="0" y="155"/>
                  </a:cubicBezTo>
                  <a:cubicBezTo>
                    <a:pt x="0" y="193"/>
                    <a:pt x="0" y="193"/>
                    <a:pt x="0" y="232"/>
                  </a:cubicBezTo>
                  <a:cubicBezTo>
                    <a:pt x="0" y="232"/>
                    <a:pt x="0" y="271"/>
                    <a:pt x="0" y="271"/>
                  </a:cubicBezTo>
                  <a:cubicBezTo>
                    <a:pt x="0" y="271"/>
                    <a:pt x="0" y="309"/>
                    <a:pt x="0" y="309"/>
                  </a:cubicBezTo>
                  <a:cubicBezTo>
                    <a:pt x="0" y="348"/>
                    <a:pt x="39" y="348"/>
                    <a:pt x="39" y="348"/>
                  </a:cubicBezTo>
                  <a:cubicBezTo>
                    <a:pt x="39" y="386"/>
                    <a:pt x="77" y="386"/>
                    <a:pt x="77" y="386"/>
                  </a:cubicBezTo>
                  <a:cubicBezTo>
                    <a:pt x="116" y="425"/>
                    <a:pt x="116" y="425"/>
                    <a:pt x="154" y="425"/>
                  </a:cubicBezTo>
                  <a:lnTo>
                    <a:pt x="308" y="425"/>
                  </a:lnTo>
                  <a:cubicBezTo>
                    <a:pt x="347" y="386"/>
                    <a:pt x="347" y="386"/>
                    <a:pt x="347" y="386"/>
                  </a:cubicBezTo>
                  <a:lnTo>
                    <a:pt x="386" y="386"/>
                  </a:lnTo>
                  <a:cubicBezTo>
                    <a:pt x="386" y="348"/>
                    <a:pt x="386" y="348"/>
                    <a:pt x="424" y="309"/>
                  </a:cubicBezTo>
                  <a:cubicBezTo>
                    <a:pt x="424" y="309"/>
                    <a:pt x="424" y="271"/>
                    <a:pt x="424" y="271"/>
                  </a:cubicBezTo>
                  <a:cubicBezTo>
                    <a:pt x="424" y="232"/>
                    <a:pt x="424" y="232"/>
                    <a:pt x="424" y="193"/>
                  </a:cubicBezTo>
                  <a:cubicBezTo>
                    <a:pt x="424" y="193"/>
                    <a:pt x="424" y="155"/>
                    <a:pt x="424" y="155"/>
                  </a:cubicBezTo>
                  <a:cubicBezTo>
                    <a:pt x="424" y="116"/>
                    <a:pt x="424" y="78"/>
                    <a:pt x="386" y="78"/>
                  </a:cubicBezTo>
                  <a:cubicBezTo>
                    <a:pt x="386" y="39"/>
                    <a:pt x="347" y="39"/>
                    <a:pt x="347" y="39"/>
                  </a:cubicBezTo>
                  <a:cubicBezTo>
                    <a:pt x="308" y="1"/>
                    <a:pt x="308" y="1"/>
                    <a:pt x="270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4"/>
            <p:cNvSpPr/>
            <p:nvPr/>
          </p:nvSpPr>
          <p:spPr>
            <a:xfrm>
              <a:off x="13916175" y="1134325"/>
              <a:ext cx="11600" cy="10625"/>
            </a:xfrm>
            <a:custGeom>
              <a:avLst/>
              <a:gdLst/>
              <a:ahLst/>
              <a:cxnLst/>
              <a:rect l="l" t="t" r="r" b="b"/>
              <a:pathLst>
                <a:path w="464" h="425" extrusionOk="0">
                  <a:moveTo>
                    <a:pt x="116" y="1"/>
                  </a:moveTo>
                  <a:cubicBezTo>
                    <a:pt x="78" y="39"/>
                    <a:pt x="78" y="39"/>
                    <a:pt x="39" y="78"/>
                  </a:cubicBezTo>
                  <a:cubicBezTo>
                    <a:pt x="39" y="78"/>
                    <a:pt x="39" y="78"/>
                    <a:pt x="39" y="116"/>
                  </a:cubicBezTo>
                  <a:cubicBezTo>
                    <a:pt x="1" y="116"/>
                    <a:pt x="1" y="155"/>
                    <a:pt x="1" y="155"/>
                  </a:cubicBezTo>
                  <a:cubicBezTo>
                    <a:pt x="1" y="193"/>
                    <a:pt x="1" y="193"/>
                    <a:pt x="1" y="232"/>
                  </a:cubicBezTo>
                  <a:cubicBezTo>
                    <a:pt x="1" y="232"/>
                    <a:pt x="1" y="271"/>
                    <a:pt x="1" y="271"/>
                  </a:cubicBezTo>
                  <a:cubicBezTo>
                    <a:pt x="1" y="271"/>
                    <a:pt x="1" y="309"/>
                    <a:pt x="39" y="309"/>
                  </a:cubicBezTo>
                  <a:cubicBezTo>
                    <a:pt x="39" y="348"/>
                    <a:pt x="39" y="348"/>
                    <a:pt x="39" y="348"/>
                  </a:cubicBezTo>
                  <a:cubicBezTo>
                    <a:pt x="78" y="386"/>
                    <a:pt x="78" y="386"/>
                    <a:pt x="116" y="386"/>
                  </a:cubicBezTo>
                  <a:cubicBezTo>
                    <a:pt x="116" y="425"/>
                    <a:pt x="155" y="425"/>
                    <a:pt x="155" y="425"/>
                  </a:cubicBezTo>
                  <a:lnTo>
                    <a:pt x="348" y="425"/>
                  </a:lnTo>
                  <a:cubicBezTo>
                    <a:pt x="348" y="386"/>
                    <a:pt x="348" y="386"/>
                    <a:pt x="386" y="386"/>
                  </a:cubicBezTo>
                  <a:cubicBezTo>
                    <a:pt x="386" y="348"/>
                    <a:pt x="425" y="348"/>
                    <a:pt x="425" y="309"/>
                  </a:cubicBezTo>
                  <a:cubicBezTo>
                    <a:pt x="425" y="309"/>
                    <a:pt x="425" y="271"/>
                    <a:pt x="425" y="271"/>
                  </a:cubicBezTo>
                  <a:cubicBezTo>
                    <a:pt x="463" y="232"/>
                    <a:pt x="463" y="232"/>
                    <a:pt x="463" y="193"/>
                  </a:cubicBezTo>
                  <a:cubicBezTo>
                    <a:pt x="463" y="193"/>
                    <a:pt x="463" y="155"/>
                    <a:pt x="425" y="155"/>
                  </a:cubicBezTo>
                  <a:cubicBezTo>
                    <a:pt x="425" y="116"/>
                    <a:pt x="425" y="78"/>
                    <a:pt x="386" y="78"/>
                  </a:cubicBezTo>
                  <a:cubicBezTo>
                    <a:pt x="386" y="39"/>
                    <a:pt x="386" y="39"/>
                    <a:pt x="348" y="39"/>
                  </a:cubicBezTo>
                  <a:cubicBezTo>
                    <a:pt x="348" y="1"/>
                    <a:pt x="309" y="1"/>
                    <a:pt x="30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4"/>
            <p:cNvSpPr/>
            <p:nvPr/>
          </p:nvSpPr>
          <p:spPr>
            <a:xfrm>
              <a:off x="13921950" y="1117000"/>
              <a:ext cx="11600" cy="11575"/>
            </a:xfrm>
            <a:custGeom>
              <a:avLst/>
              <a:gdLst/>
              <a:ahLst/>
              <a:cxnLst/>
              <a:rect l="l" t="t" r="r" b="b"/>
              <a:pathLst>
                <a:path w="464" h="463" extrusionOk="0">
                  <a:moveTo>
                    <a:pt x="232" y="0"/>
                  </a:moveTo>
                  <a:cubicBezTo>
                    <a:pt x="232" y="0"/>
                    <a:pt x="232" y="39"/>
                    <a:pt x="232" y="39"/>
                  </a:cubicBezTo>
                  <a:cubicBezTo>
                    <a:pt x="213" y="20"/>
                    <a:pt x="203" y="10"/>
                    <a:pt x="194" y="10"/>
                  </a:cubicBezTo>
                  <a:cubicBezTo>
                    <a:pt x="184" y="10"/>
                    <a:pt x="174" y="20"/>
                    <a:pt x="155" y="39"/>
                  </a:cubicBezTo>
                  <a:lnTo>
                    <a:pt x="117" y="39"/>
                  </a:lnTo>
                  <a:cubicBezTo>
                    <a:pt x="78" y="39"/>
                    <a:pt x="78" y="77"/>
                    <a:pt x="39" y="77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1" y="154"/>
                    <a:pt x="1" y="154"/>
                    <a:pt x="1" y="193"/>
                  </a:cubicBezTo>
                  <a:cubicBezTo>
                    <a:pt x="1" y="232"/>
                    <a:pt x="1" y="232"/>
                    <a:pt x="1" y="270"/>
                  </a:cubicBezTo>
                  <a:cubicBezTo>
                    <a:pt x="1" y="270"/>
                    <a:pt x="1" y="270"/>
                    <a:pt x="1" y="309"/>
                  </a:cubicBezTo>
                  <a:cubicBezTo>
                    <a:pt x="1" y="309"/>
                    <a:pt x="1" y="347"/>
                    <a:pt x="1" y="347"/>
                  </a:cubicBezTo>
                  <a:cubicBezTo>
                    <a:pt x="39" y="347"/>
                    <a:pt x="39" y="386"/>
                    <a:pt x="39" y="386"/>
                  </a:cubicBezTo>
                  <a:cubicBezTo>
                    <a:pt x="78" y="424"/>
                    <a:pt x="78" y="424"/>
                    <a:pt x="117" y="424"/>
                  </a:cubicBezTo>
                  <a:cubicBezTo>
                    <a:pt x="117" y="424"/>
                    <a:pt x="117" y="463"/>
                    <a:pt x="155" y="463"/>
                  </a:cubicBezTo>
                  <a:lnTo>
                    <a:pt x="309" y="463"/>
                  </a:lnTo>
                  <a:cubicBezTo>
                    <a:pt x="309" y="463"/>
                    <a:pt x="309" y="463"/>
                    <a:pt x="348" y="424"/>
                  </a:cubicBezTo>
                  <a:lnTo>
                    <a:pt x="386" y="424"/>
                  </a:lnTo>
                  <a:cubicBezTo>
                    <a:pt x="386" y="424"/>
                    <a:pt x="386" y="386"/>
                    <a:pt x="386" y="386"/>
                  </a:cubicBezTo>
                  <a:cubicBezTo>
                    <a:pt x="386" y="386"/>
                    <a:pt x="425" y="386"/>
                    <a:pt x="425" y="347"/>
                  </a:cubicBezTo>
                  <a:cubicBezTo>
                    <a:pt x="425" y="347"/>
                    <a:pt x="425" y="309"/>
                    <a:pt x="425" y="309"/>
                  </a:cubicBezTo>
                  <a:cubicBezTo>
                    <a:pt x="425" y="270"/>
                    <a:pt x="463" y="270"/>
                    <a:pt x="463" y="232"/>
                  </a:cubicBezTo>
                  <a:cubicBezTo>
                    <a:pt x="463" y="193"/>
                    <a:pt x="425" y="193"/>
                    <a:pt x="425" y="154"/>
                  </a:cubicBezTo>
                  <a:cubicBezTo>
                    <a:pt x="425" y="154"/>
                    <a:pt x="425" y="116"/>
                    <a:pt x="386" y="77"/>
                  </a:cubicBezTo>
                  <a:cubicBezTo>
                    <a:pt x="386" y="77"/>
                    <a:pt x="348" y="77"/>
                    <a:pt x="348" y="39"/>
                  </a:cubicBezTo>
                  <a:lnTo>
                    <a:pt x="309" y="39"/>
                  </a:lnTo>
                  <a:cubicBezTo>
                    <a:pt x="271" y="39"/>
                    <a:pt x="271" y="39"/>
                    <a:pt x="23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14184900" y="1162750"/>
              <a:ext cx="335200" cy="298100"/>
            </a:xfrm>
            <a:custGeom>
              <a:avLst/>
              <a:gdLst/>
              <a:ahLst/>
              <a:cxnLst/>
              <a:rect l="l" t="t" r="r" b="b"/>
              <a:pathLst>
                <a:path w="13408" h="11924" extrusionOk="0">
                  <a:moveTo>
                    <a:pt x="7629" y="0"/>
                  </a:moveTo>
                  <a:cubicBezTo>
                    <a:pt x="7369" y="0"/>
                    <a:pt x="7109" y="135"/>
                    <a:pt x="6974" y="405"/>
                  </a:cubicBezTo>
                  <a:lnTo>
                    <a:pt x="6935" y="482"/>
                  </a:lnTo>
                  <a:cubicBezTo>
                    <a:pt x="6875" y="622"/>
                    <a:pt x="6743" y="689"/>
                    <a:pt x="6607" y="689"/>
                  </a:cubicBezTo>
                  <a:cubicBezTo>
                    <a:pt x="6482" y="689"/>
                    <a:pt x="6355" y="632"/>
                    <a:pt x="6280" y="520"/>
                  </a:cubicBezTo>
                  <a:cubicBezTo>
                    <a:pt x="6280" y="520"/>
                    <a:pt x="6280" y="482"/>
                    <a:pt x="6280" y="482"/>
                  </a:cubicBezTo>
                  <a:cubicBezTo>
                    <a:pt x="6139" y="260"/>
                    <a:pt x="5893" y="144"/>
                    <a:pt x="5652" y="144"/>
                  </a:cubicBezTo>
                  <a:cubicBezTo>
                    <a:pt x="5431" y="144"/>
                    <a:pt x="5215" y="241"/>
                    <a:pt x="5086" y="443"/>
                  </a:cubicBezTo>
                  <a:cubicBezTo>
                    <a:pt x="4701" y="983"/>
                    <a:pt x="4508" y="1638"/>
                    <a:pt x="4431" y="2293"/>
                  </a:cubicBezTo>
                  <a:cubicBezTo>
                    <a:pt x="4393" y="2755"/>
                    <a:pt x="4431" y="3256"/>
                    <a:pt x="4585" y="3718"/>
                  </a:cubicBezTo>
                  <a:cubicBezTo>
                    <a:pt x="4011" y="3463"/>
                    <a:pt x="3410" y="3313"/>
                    <a:pt x="2804" y="3313"/>
                  </a:cubicBezTo>
                  <a:cubicBezTo>
                    <a:pt x="2679" y="3313"/>
                    <a:pt x="2553" y="3320"/>
                    <a:pt x="2428" y="3333"/>
                  </a:cubicBezTo>
                  <a:cubicBezTo>
                    <a:pt x="1773" y="3371"/>
                    <a:pt x="1156" y="3603"/>
                    <a:pt x="579" y="3949"/>
                  </a:cubicBezTo>
                  <a:cubicBezTo>
                    <a:pt x="155" y="4258"/>
                    <a:pt x="193" y="4912"/>
                    <a:pt x="656" y="5144"/>
                  </a:cubicBezTo>
                  <a:cubicBezTo>
                    <a:pt x="925" y="5298"/>
                    <a:pt x="887" y="5683"/>
                    <a:pt x="617" y="5837"/>
                  </a:cubicBezTo>
                  <a:lnTo>
                    <a:pt x="540" y="5876"/>
                  </a:lnTo>
                  <a:cubicBezTo>
                    <a:pt x="1" y="6107"/>
                    <a:pt x="1" y="6877"/>
                    <a:pt x="540" y="7147"/>
                  </a:cubicBezTo>
                  <a:cubicBezTo>
                    <a:pt x="1362" y="7540"/>
                    <a:pt x="2251" y="7768"/>
                    <a:pt x="3144" y="7768"/>
                  </a:cubicBezTo>
                  <a:cubicBezTo>
                    <a:pt x="3213" y="7768"/>
                    <a:pt x="3283" y="7766"/>
                    <a:pt x="3352" y="7763"/>
                  </a:cubicBezTo>
                  <a:lnTo>
                    <a:pt x="3352" y="7763"/>
                  </a:lnTo>
                  <a:cubicBezTo>
                    <a:pt x="3275" y="7918"/>
                    <a:pt x="3160" y="8110"/>
                    <a:pt x="3083" y="8264"/>
                  </a:cubicBezTo>
                  <a:cubicBezTo>
                    <a:pt x="2813" y="8881"/>
                    <a:pt x="2697" y="9536"/>
                    <a:pt x="2736" y="10191"/>
                  </a:cubicBezTo>
                  <a:cubicBezTo>
                    <a:pt x="2765" y="10564"/>
                    <a:pt x="3093" y="10830"/>
                    <a:pt x="3449" y="10830"/>
                  </a:cubicBezTo>
                  <a:cubicBezTo>
                    <a:pt x="3571" y="10830"/>
                    <a:pt x="3697" y="10799"/>
                    <a:pt x="3815" y="10730"/>
                  </a:cubicBezTo>
                  <a:cubicBezTo>
                    <a:pt x="3880" y="10693"/>
                    <a:pt x="3947" y="10676"/>
                    <a:pt x="4012" y="10676"/>
                  </a:cubicBezTo>
                  <a:cubicBezTo>
                    <a:pt x="4215" y="10676"/>
                    <a:pt x="4393" y="10843"/>
                    <a:pt x="4393" y="11077"/>
                  </a:cubicBezTo>
                  <a:lnTo>
                    <a:pt x="4393" y="11154"/>
                  </a:lnTo>
                  <a:cubicBezTo>
                    <a:pt x="4364" y="11613"/>
                    <a:pt x="4721" y="11923"/>
                    <a:pt x="5112" y="11923"/>
                  </a:cubicBezTo>
                  <a:cubicBezTo>
                    <a:pt x="5245" y="11923"/>
                    <a:pt x="5383" y="11887"/>
                    <a:pt x="5510" y="11809"/>
                  </a:cubicBezTo>
                  <a:cubicBezTo>
                    <a:pt x="6165" y="11346"/>
                    <a:pt x="6743" y="10768"/>
                    <a:pt x="7167" y="10075"/>
                  </a:cubicBezTo>
                  <a:cubicBezTo>
                    <a:pt x="7783" y="10768"/>
                    <a:pt x="8515" y="11308"/>
                    <a:pt x="9363" y="11655"/>
                  </a:cubicBezTo>
                  <a:cubicBezTo>
                    <a:pt x="9461" y="11694"/>
                    <a:pt x="9559" y="11712"/>
                    <a:pt x="9652" y="11712"/>
                  </a:cubicBezTo>
                  <a:cubicBezTo>
                    <a:pt x="10105" y="11712"/>
                    <a:pt x="10453" y="11286"/>
                    <a:pt x="10326" y="10807"/>
                  </a:cubicBezTo>
                  <a:lnTo>
                    <a:pt x="10287" y="10691"/>
                  </a:lnTo>
                  <a:cubicBezTo>
                    <a:pt x="10219" y="10454"/>
                    <a:pt x="10421" y="10216"/>
                    <a:pt x="10681" y="10216"/>
                  </a:cubicBezTo>
                  <a:cubicBezTo>
                    <a:pt x="10716" y="10216"/>
                    <a:pt x="10752" y="10220"/>
                    <a:pt x="10788" y="10229"/>
                  </a:cubicBezTo>
                  <a:cubicBezTo>
                    <a:pt x="10788" y="10229"/>
                    <a:pt x="10788" y="10268"/>
                    <a:pt x="10788" y="10268"/>
                  </a:cubicBezTo>
                  <a:cubicBezTo>
                    <a:pt x="10859" y="10290"/>
                    <a:pt x="10930" y="10300"/>
                    <a:pt x="11000" y="10300"/>
                  </a:cubicBezTo>
                  <a:cubicBezTo>
                    <a:pt x="11420" y="10300"/>
                    <a:pt x="11779" y="9927"/>
                    <a:pt x="11713" y="9497"/>
                  </a:cubicBezTo>
                  <a:cubicBezTo>
                    <a:pt x="11636" y="8842"/>
                    <a:pt x="11366" y="8226"/>
                    <a:pt x="10981" y="7686"/>
                  </a:cubicBezTo>
                  <a:cubicBezTo>
                    <a:pt x="10865" y="7571"/>
                    <a:pt x="10788" y="7455"/>
                    <a:pt x="10672" y="7340"/>
                  </a:cubicBezTo>
                  <a:cubicBezTo>
                    <a:pt x="11443" y="7263"/>
                    <a:pt x="12175" y="7070"/>
                    <a:pt x="12868" y="6723"/>
                  </a:cubicBezTo>
                  <a:cubicBezTo>
                    <a:pt x="13408" y="6454"/>
                    <a:pt x="13408" y="5722"/>
                    <a:pt x="12868" y="5452"/>
                  </a:cubicBezTo>
                  <a:lnTo>
                    <a:pt x="12791" y="5413"/>
                  </a:lnTo>
                  <a:cubicBezTo>
                    <a:pt x="12522" y="5259"/>
                    <a:pt x="12522" y="4912"/>
                    <a:pt x="12753" y="4758"/>
                  </a:cubicBezTo>
                  <a:lnTo>
                    <a:pt x="12791" y="4758"/>
                  </a:lnTo>
                  <a:cubicBezTo>
                    <a:pt x="13215" y="4489"/>
                    <a:pt x="13254" y="3834"/>
                    <a:pt x="12830" y="3564"/>
                  </a:cubicBezTo>
                  <a:cubicBezTo>
                    <a:pt x="12291" y="3179"/>
                    <a:pt x="11674" y="2948"/>
                    <a:pt x="11019" y="2909"/>
                  </a:cubicBezTo>
                  <a:cubicBezTo>
                    <a:pt x="10894" y="2896"/>
                    <a:pt x="10767" y="2889"/>
                    <a:pt x="10640" y="2889"/>
                  </a:cubicBezTo>
                  <a:cubicBezTo>
                    <a:pt x="10026" y="2889"/>
                    <a:pt x="9404" y="3039"/>
                    <a:pt x="8862" y="3294"/>
                  </a:cubicBezTo>
                  <a:cubicBezTo>
                    <a:pt x="8900" y="2293"/>
                    <a:pt x="8708" y="1291"/>
                    <a:pt x="8284" y="405"/>
                  </a:cubicBezTo>
                  <a:cubicBezTo>
                    <a:pt x="8149" y="135"/>
                    <a:pt x="7889" y="0"/>
                    <a:pt x="7629" y="0"/>
                  </a:cubicBezTo>
                  <a:close/>
                </a:path>
              </a:pathLst>
            </a:custGeom>
            <a:solidFill>
              <a:srgbClr val="FFEB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4"/>
            <p:cNvSpPr/>
            <p:nvPr/>
          </p:nvSpPr>
          <p:spPr>
            <a:xfrm>
              <a:off x="14184900" y="1159375"/>
              <a:ext cx="335200" cy="306300"/>
            </a:xfrm>
            <a:custGeom>
              <a:avLst/>
              <a:gdLst/>
              <a:ahLst/>
              <a:cxnLst/>
              <a:rect l="l" t="t" r="r" b="b"/>
              <a:pathLst>
                <a:path w="13408" h="12252" fill="none" extrusionOk="0">
                  <a:moveTo>
                    <a:pt x="12868" y="5587"/>
                  </a:moveTo>
                  <a:lnTo>
                    <a:pt x="12791" y="5548"/>
                  </a:lnTo>
                  <a:cubicBezTo>
                    <a:pt x="12522" y="5394"/>
                    <a:pt x="12522" y="5047"/>
                    <a:pt x="12753" y="4893"/>
                  </a:cubicBezTo>
                  <a:cubicBezTo>
                    <a:pt x="12791" y="4893"/>
                    <a:pt x="12791" y="4893"/>
                    <a:pt x="12791" y="4893"/>
                  </a:cubicBezTo>
                  <a:cubicBezTo>
                    <a:pt x="13215" y="4624"/>
                    <a:pt x="13254" y="3969"/>
                    <a:pt x="12830" y="3699"/>
                  </a:cubicBezTo>
                  <a:cubicBezTo>
                    <a:pt x="12291" y="3314"/>
                    <a:pt x="11674" y="3083"/>
                    <a:pt x="11019" y="3044"/>
                  </a:cubicBezTo>
                  <a:cubicBezTo>
                    <a:pt x="10287" y="2967"/>
                    <a:pt x="9517" y="3121"/>
                    <a:pt x="8862" y="3429"/>
                  </a:cubicBezTo>
                  <a:cubicBezTo>
                    <a:pt x="8900" y="2428"/>
                    <a:pt x="8708" y="1426"/>
                    <a:pt x="8284" y="540"/>
                  </a:cubicBezTo>
                  <a:cubicBezTo>
                    <a:pt x="8014" y="1"/>
                    <a:pt x="7244" y="1"/>
                    <a:pt x="6974" y="540"/>
                  </a:cubicBezTo>
                  <a:lnTo>
                    <a:pt x="6935" y="617"/>
                  </a:lnTo>
                  <a:cubicBezTo>
                    <a:pt x="6820" y="887"/>
                    <a:pt x="6435" y="887"/>
                    <a:pt x="6280" y="655"/>
                  </a:cubicBezTo>
                  <a:cubicBezTo>
                    <a:pt x="6280" y="655"/>
                    <a:pt x="6280" y="617"/>
                    <a:pt x="6280" y="617"/>
                  </a:cubicBezTo>
                  <a:cubicBezTo>
                    <a:pt x="6011" y="193"/>
                    <a:pt x="5356" y="155"/>
                    <a:pt x="5086" y="578"/>
                  </a:cubicBezTo>
                  <a:cubicBezTo>
                    <a:pt x="4701" y="1118"/>
                    <a:pt x="4508" y="1773"/>
                    <a:pt x="4431" y="2428"/>
                  </a:cubicBezTo>
                  <a:cubicBezTo>
                    <a:pt x="4393" y="2890"/>
                    <a:pt x="4431" y="3391"/>
                    <a:pt x="4585" y="3853"/>
                  </a:cubicBezTo>
                  <a:cubicBezTo>
                    <a:pt x="3892" y="3545"/>
                    <a:pt x="3160" y="3391"/>
                    <a:pt x="2428" y="3468"/>
                  </a:cubicBezTo>
                  <a:cubicBezTo>
                    <a:pt x="1773" y="3506"/>
                    <a:pt x="1156" y="3738"/>
                    <a:pt x="579" y="4084"/>
                  </a:cubicBezTo>
                  <a:cubicBezTo>
                    <a:pt x="155" y="4393"/>
                    <a:pt x="193" y="5047"/>
                    <a:pt x="656" y="5279"/>
                  </a:cubicBezTo>
                  <a:lnTo>
                    <a:pt x="656" y="5279"/>
                  </a:lnTo>
                  <a:cubicBezTo>
                    <a:pt x="925" y="5433"/>
                    <a:pt x="887" y="5818"/>
                    <a:pt x="617" y="5972"/>
                  </a:cubicBezTo>
                  <a:lnTo>
                    <a:pt x="540" y="6011"/>
                  </a:lnTo>
                  <a:cubicBezTo>
                    <a:pt x="1" y="6242"/>
                    <a:pt x="1" y="7012"/>
                    <a:pt x="540" y="7282"/>
                  </a:cubicBezTo>
                  <a:cubicBezTo>
                    <a:pt x="1426" y="7706"/>
                    <a:pt x="2389" y="7937"/>
                    <a:pt x="3352" y="7898"/>
                  </a:cubicBezTo>
                  <a:cubicBezTo>
                    <a:pt x="3275" y="8053"/>
                    <a:pt x="3160" y="8245"/>
                    <a:pt x="3083" y="8399"/>
                  </a:cubicBezTo>
                  <a:cubicBezTo>
                    <a:pt x="2813" y="9016"/>
                    <a:pt x="2697" y="9671"/>
                    <a:pt x="2736" y="10326"/>
                  </a:cubicBezTo>
                  <a:cubicBezTo>
                    <a:pt x="2775" y="10826"/>
                    <a:pt x="3352" y="11135"/>
                    <a:pt x="3815" y="10865"/>
                  </a:cubicBezTo>
                  <a:cubicBezTo>
                    <a:pt x="3815" y="10865"/>
                    <a:pt x="3815" y="10865"/>
                    <a:pt x="3815" y="10865"/>
                  </a:cubicBezTo>
                  <a:cubicBezTo>
                    <a:pt x="4084" y="10711"/>
                    <a:pt x="4393" y="10903"/>
                    <a:pt x="4393" y="11212"/>
                  </a:cubicBezTo>
                  <a:lnTo>
                    <a:pt x="4393" y="11289"/>
                  </a:lnTo>
                  <a:cubicBezTo>
                    <a:pt x="4354" y="11905"/>
                    <a:pt x="5009" y="12252"/>
                    <a:pt x="5510" y="11944"/>
                  </a:cubicBezTo>
                  <a:cubicBezTo>
                    <a:pt x="6165" y="11481"/>
                    <a:pt x="6743" y="10903"/>
                    <a:pt x="7167" y="10210"/>
                  </a:cubicBezTo>
                  <a:cubicBezTo>
                    <a:pt x="7783" y="10903"/>
                    <a:pt x="8515" y="11443"/>
                    <a:pt x="9363" y="11790"/>
                  </a:cubicBezTo>
                  <a:cubicBezTo>
                    <a:pt x="9940" y="12021"/>
                    <a:pt x="10480" y="11520"/>
                    <a:pt x="10326" y="10942"/>
                  </a:cubicBezTo>
                  <a:lnTo>
                    <a:pt x="10287" y="10826"/>
                  </a:lnTo>
                  <a:cubicBezTo>
                    <a:pt x="10210" y="10557"/>
                    <a:pt x="10480" y="10287"/>
                    <a:pt x="10788" y="10364"/>
                  </a:cubicBezTo>
                  <a:cubicBezTo>
                    <a:pt x="10788" y="10364"/>
                    <a:pt x="10788" y="10403"/>
                    <a:pt x="10788" y="10403"/>
                  </a:cubicBezTo>
                  <a:cubicBezTo>
                    <a:pt x="11289" y="10557"/>
                    <a:pt x="11790" y="10133"/>
                    <a:pt x="11713" y="9632"/>
                  </a:cubicBezTo>
                  <a:cubicBezTo>
                    <a:pt x="11636" y="8977"/>
                    <a:pt x="11366" y="8361"/>
                    <a:pt x="10981" y="7821"/>
                  </a:cubicBezTo>
                  <a:cubicBezTo>
                    <a:pt x="10865" y="7706"/>
                    <a:pt x="10788" y="7590"/>
                    <a:pt x="10672" y="7475"/>
                  </a:cubicBezTo>
                  <a:cubicBezTo>
                    <a:pt x="11443" y="7398"/>
                    <a:pt x="12175" y="7205"/>
                    <a:pt x="12868" y="6858"/>
                  </a:cubicBezTo>
                  <a:cubicBezTo>
                    <a:pt x="13408" y="6589"/>
                    <a:pt x="13408" y="5857"/>
                    <a:pt x="12868" y="558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4"/>
            <p:cNvSpPr/>
            <p:nvPr/>
          </p:nvSpPr>
          <p:spPr>
            <a:xfrm>
              <a:off x="14346725" y="1274225"/>
              <a:ext cx="22175" cy="22900"/>
            </a:xfrm>
            <a:custGeom>
              <a:avLst/>
              <a:gdLst/>
              <a:ahLst/>
              <a:cxnLst/>
              <a:rect l="l" t="t" r="r" b="b"/>
              <a:pathLst>
                <a:path w="887" h="916" extrusionOk="0">
                  <a:moveTo>
                    <a:pt x="366" y="1"/>
                  </a:moveTo>
                  <a:cubicBezTo>
                    <a:pt x="347" y="1"/>
                    <a:pt x="328" y="10"/>
                    <a:pt x="308" y="30"/>
                  </a:cubicBezTo>
                  <a:cubicBezTo>
                    <a:pt x="270" y="30"/>
                    <a:pt x="231" y="30"/>
                    <a:pt x="193" y="68"/>
                  </a:cubicBezTo>
                  <a:cubicBezTo>
                    <a:pt x="193" y="107"/>
                    <a:pt x="154" y="107"/>
                    <a:pt x="116" y="145"/>
                  </a:cubicBezTo>
                  <a:cubicBezTo>
                    <a:pt x="77" y="184"/>
                    <a:pt x="77" y="222"/>
                    <a:pt x="39" y="261"/>
                  </a:cubicBezTo>
                  <a:cubicBezTo>
                    <a:pt x="39" y="299"/>
                    <a:pt x="0" y="338"/>
                    <a:pt x="0" y="376"/>
                  </a:cubicBezTo>
                  <a:cubicBezTo>
                    <a:pt x="0" y="415"/>
                    <a:pt x="0" y="453"/>
                    <a:pt x="0" y="492"/>
                  </a:cubicBezTo>
                  <a:cubicBezTo>
                    <a:pt x="0" y="531"/>
                    <a:pt x="0" y="569"/>
                    <a:pt x="0" y="569"/>
                  </a:cubicBezTo>
                  <a:cubicBezTo>
                    <a:pt x="0" y="608"/>
                    <a:pt x="39" y="646"/>
                    <a:pt x="39" y="646"/>
                  </a:cubicBezTo>
                  <a:cubicBezTo>
                    <a:pt x="39" y="685"/>
                    <a:pt x="77" y="723"/>
                    <a:pt x="116" y="762"/>
                  </a:cubicBezTo>
                  <a:cubicBezTo>
                    <a:pt x="116" y="800"/>
                    <a:pt x="154" y="839"/>
                    <a:pt x="193" y="839"/>
                  </a:cubicBezTo>
                  <a:cubicBezTo>
                    <a:pt x="231" y="877"/>
                    <a:pt x="270" y="877"/>
                    <a:pt x="308" y="877"/>
                  </a:cubicBezTo>
                  <a:cubicBezTo>
                    <a:pt x="347" y="916"/>
                    <a:pt x="385" y="916"/>
                    <a:pt x="424" y="916"/>
                  </a:cubicBezTo>
                  <a:lnTo>
                    <a:pt x="578" y="916"/>
                  </a:lnTo>
                  <a:cubicBezTo>
                    <a:pt x="578" y="916"/>
                    <a:pt x="578" y="916"/>
                    <a:pt x="578" y="877"/>
                  </a:cubicBezTo>
                  <a:cubicBezTo>
                    <a:pt x="616" y="877"/>
                    <a:pt x="655" y="877"/>
                    <a:pt x="694" y="839"/>
                  </a:cubicBezTo>
                  <a:cubicBezTo>
                    <a:pt x="694" y="839"/>
                    <a:pt x="732" y="839"/>
                    <a:pt x="732" y="800"/>
                  </a:cubicBezTo>
                  <a:lnTo>
                    <a:pt x="771" y="800"/>
                  </a:lnTo>
                  <a:cubicBezTo>
                    <a:pt x="809" y="762"/>
                    <a:pt x="809" y="723"/>
                    <a:pt x="848" y="685"/>
                  </a:cubicBezTo>
                  <a:cubicBezTo>
                    <a:pt x="848" y="646"/>
                    <a:pt x="886" y="608"/>
                    <a:pt x="886" y="569"/>
                  </a:cubicBezTo>
                  <a:cubicBezTo>
                    <a:pt x="886" y="531"/>
                    <a:pt x="886" y="492"/>
                    <a:pt x="886" y="453"/>
                  </a:cubicBezTo>
                  <a:cubicBezTo>
                    <a:pt x="886" y="415"/>
                    <a:pt x="886" y="376"/>
                    <a:pt x="886" y="338"/>
                  </a:cubicBezTo>
                  <a:cubicBezTo>
                    <a:pt x="848" y="261"/>
                    <a:pt x="848" y="222"/>
                    <a:pt x="809" y="184"/>
                  </a:cubicBezTo>
                  <a:cubicBezTo>
                    <a:pt x="771" y="145"/>
                    <a:pt x="732" y="107"/>
                    <a:pt x="694" y="68"/>
                  </a:cubicBezTo>
                  <a:cubicBezTo>
                    <a:pt x="655" y="68"/>
                    <a:pt x="616" y="68"/>
                    <a:pt x="578" y="30"/>
                  </a:cubicBezTo>
                  <a:lnTo>
                    <a:pt x="424" y="30"/>
                  </a:lnTo>
                  <a:cubicBezTo>
                    <a:pt x="405" y="10"/>
                    <a:pt x="385" y="1"/>
                    <a:pt x="36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14313000" y="1300250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0"/>
                  </a:moveTo>
                  <a:cubicBezTo>
                    <a:pt x="386" y="0"/>
                    <a:pt x="367" y="10"/>
                    <a:pt x="347" y="29"/>
                  </a:cubicBezTo>
                  <a:cubicBezTo>
                    <a:pt x="309" y="29"/>
                    <a:pt x="270" y="29"/>
                    <a:pt x="232" y="67"/>
                  </a:cubicBezTo>
                  <a:cubicBezTo>
                    <a:pt x="193" y="106"/>
                    <a:pt x="155" y="106"/>
                    <a:pt x="155" y="144"/>
                  </a:cubicBezTo>
                  <a:cubicBezTo>
                    <a:pt x="116" y="183"/>
                    <a:pt x="78" y="222"/>
                    <a:pt x="78" y="260"/>
                  </a:cubicBezTo>
                  <a:cubicBezTo>
                    <a:pt x="39" y="299"/>
                    <a:pt x="39" y="337"/>
                    <a:pt x="39" y="376"/>
                  </a:cubicBezTo>
                  <a:cubicBezTo>
                    <a:pt x="1" y="414"/>
                    <a:pt x="1" y="453"/>
                    <a:pt x="1" y="491"/>
                  </a:cubicBezTo>
                  <a:cubicBezTo>
                    <a:pt x="1" y="530"/>
                    <a:pt x="39" y="568"/>
                    <a:pt x="39" y="568"/>
                  </a:cubicBezTo>
                  <a:cubicBezTo>
                    <a:pt x="39" y="607"/>
                    <a:pt x="39" y="645"/>
                    <a:pt x="78" y="645"/>
                  </a:cubicBezTo>
                  <a:cubicBezTo>
                    <a:pt x="78" y="684"/>
                    <a:pt x="116" y="722"/>
                    <a:pt x="116" y="761"/>
                  </a:cubicBezTo>
                  <a:cubicBezTo>
                    <a:pt x="155" y="799"/>
                    <a:pt x="193" y="838"/>
                    <a:pt x="232" y="838"/>
                  </a:cubicBezTo>
                  <a:cubicBezTo>
                    <a:pt x="270" y="876"/>
                    <a:pt x="309" y="876"/>
                    <a:pt x="347" y="876"/>
                  </a:cubicBezTo>
                  <a:cubicBezTo>
                    <a:pt x="386" y="915"/>
                    <a:pt x="424" y="915"/>
                    <a:pt x="463" y="915"/>
                  </a:cubicBezTo>
                  <a:lnTo>
                    <a:pt x="579" y="915"/>
                  </a:lnTo>
                  <a:cubicBezTo>
                    <a:pt x="617" y="915"/>
                    <a:pt x="617" y="876"/>
                    <a:pt x="617" y="876"/>
                  </a:cubicBezTo>
                  <a:cubicBezTo>
                    <a:pt x="656" y="876"/>
                    <a:pt x="694" y="876"/>
                    <a:pt x="694" y="838"/>
                  </a:cubicBezTo>
                  <a:cubicBezTo>
                    <a:pt x="733" y="838"/>
                    <a:pt x="733" y="838"/>
                    <a:pt x="771" y="799"/>
                  </a:cubicBezTo>
                  <a:cubicBezTo>
                    <a:pt x="771" y="799"/>
                    <a:pt x="771" y="799"/>
                    <a:pt x="810" y="761"/>
                  </a:cubicBezTo>
                  <a:cubicBezTo>
                    <a:pt x="810" y="761"/>
                    <a:pt x="848" y="722"/>
                    <a:pt x="887" y="684"/>
                  </a:cubicBezTo>
                  <a:cubicBezTo>
                    <a:pt x="887" y="645"/>
                    <a:pt x="887" y="607"/>
                    <a:pt x="925" y="568"/>
                  </a:cubicBezTo>
                  <a:cubicBezTo>
                    <a:pt x="925" y="530"/>
                    <a:pt x="925" y="491"/>
                    <a:pt x="925" y="453"/>
                  </a:cubicBezTo>
                  <a:cubicBezTo>
                    <a:pt x="925" y="414"/>
                    <a:pt x="925" y="376"/>
                    <a:pt x="925" y="337"/>
                  </a:cubicBezTo>
                  <a:cubicBezTo>
                    <a:pt x="887" y="260"/>
                    <a:pt x="848" y="222"/>
                    <a:pt x="810" y="144"/>
                  </a:cubicBezTo>
                  <a:cubicBezTo>
                    <a:pt x="810" y="144"/>
                    <a:pt x="771" y="106"/>
                    <a:pt x="733" y="67"/>
                  </a:cubicBezTo>
                  <a:cubicBezTo>
                    <a:pt x="694" y="67"/>
                    <a:pt x="656" y="29"/>
                    <a:pt x="617" y="29"/>
                  </a:cubicBezTo>
                  <a:lnTo>
                    <a:pt x="463" y="29"/>
                  </a:lnTo>
                  <a:cubicBezTo>
                    <a:pt x="444" y="10"/>
                    <a:pt x="424" y="0"/>
                    <a:pt x="405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4"/>
            <p:cNvSpPr/>
            <p:nvPr/>
          </p:nvSpPr>
          <p:spPr>
            <a:xfrm>
              <a:off x="14329375" y="1333950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0"/>
                  </a:moveTo>
                  <a:cubicBezTo>
                    <a:pt x="386" y="0"/>
                    <a:pt x="367" y="10"/>
                    <a:pt x="347" y="29"/>
                  </a:cubicBezTo>
                  <a:cubicBezTo>
                    <a:pt x="309" y="29"/>
                    <a:pt x="270" y="29"/>
                    <a:pt x="232" y="68"/>
                  </a:cubicBezTo>
                  <a:cubicBezTo>
                    <a:pt x="193" y="106"/>
                    <a:pt x="155" y="106"/>
                    <a:pt x="155" y="145"/>
                  </a:cubicBezTo>
                  <a:cubicBezTo>
                    <a:pt x="116" y="183"/>
                    <a:pt x="78" y="222"/>
                    <a:pt x="78" y="260"/>
                  </a:cubicBezTo>
                  <a:cubicBezTo>
                    <a:pt x="39" y="299"/>
                    <a:pt x="39" y="338"/>
                    <a:pt x="39" y="376"/>
                  </a:cubicBezTo>
                  <a:cubicBezTo>
                    <a:pt x="39" y="415"/>
                    <a:pt x="1" y="453"/>
                    <a:pt x="1" y="492"/>
                  </a:cubicBezTo>
                  <a:cubicBezTo>
                    <a:pt x="39" y="530"/>
                    <a:pt x="39" y="569"/>
                    <a:pt x="39" y="569"/>
                  </a:cubicBezTo>
                  <a:cubicBezTo>
                    <a:pt x="39" y="607"/>
                    <a:pt x="39" y="646"/>
                    <a:pt x="78" y="646"/>
                  </a:cubicBezTo>
                  <a:cubicBezTo>
                    <a:pt x="78" y="684"/>
                    <a:pt x="116" y="723"/>
                    <a:pt x="116" y="761"/>
                  </a:cubicBezTo>
                  <a:cubicBezTo>
                    <a:pt x="155" y="800"/>
                    <a:pt x="193" y="838"/>
                    <a:pt x="232" y="838"/>
                  </a:cubicBezTo>
                  <a:cubicBezTo>
                    <a:pt x="270" y="877"/>
                    <a:pt x="309" y="877"/>
                    <a:pt x="347" y="877"/>
                  </a:cubicBezTo>
                  <a:cubicBezTo>
                    <a:pt x="386" y="915"/>
                    <a:pt x="424" y="915"/>
                    <a:pt x="463" y="915"/>
                  </a:cubicBezTo>
                  <a:lnTo>
                    <a:pt x="578" y="915"/>
                  </a:lnTo>
                  <a:cubicBezTo>
                    <a:pt x="617" y="915"/>
                    <a:pt x="617" y="877"/>
                    <a:pt x="617" y="877"/>
                  </a:cubicBezTo>
                  <a:cubicBezTo>
                    <a:pt x="656" y="877"/>
                    <a:pt x="694" y="877"/>
                    <a:pt x="694" y="838"/>
                  </a:cubicBezTo>
                  <a:cubicBezTo>
                    <a:pt x="733" y="838"/>
                    <a:pt x="733" y="838"/>
                    <a:pt x="771" y="800"/>
                  </a:cubicBezTo>
                  <a:cubicBezTo>
                    <a:pt x="771" y="800"/>
                    <a:pt x="771" y="800"/>
                    <a:pt x="810" y="761"/>
                  </a:cubicBezTo>
                  <a:cubicBezTo>
                    <a:pt x="810" y="761"/>
                    <a:pt x="848" y="723"/>
                    <a:pt x="887" y="684"/>
                  </a:cubicBezTo>
                  <a:cubicBezTo>
                    <a:pt x="887" y="646"/>
                    <a:pt x="925" y="607"/>
                    <a:pt x="925" y="569"/>
                  </a:cubicBezTo>
                  <a:cubicBezTo>
                    <a:pt x="925" y="530"/>
                    <a:pt x="925" y="492"/>
                    <a:pt x="925" y="453"/>
                  </a:cubicBezTo>
                  <a:cubicBezTo>
                    <a:pt x="925" y="415"/>
                    <a:pt x="925" y="376"/>
                    <a:pt x="925" y="338"/>
                  </a:cubicBezTo>
                  <a:cubicBezTo>
                    <a:pt x="887" y="260"/>
                    <a:pt x="848" y="222"/>
                    <a:pt x="810" y="145"/>
                  </a:cubicBezTo>
                  <a:cubicBezTo>
                    <a:pt x="810" y="145"/>
                    <a:pt x="771" y="106"/>
                    <a:pt x="733" y="68"/>
                  </a:cubicBezTo>
                  <a:cubicBezTo>
                    <a:pt x="694" y="68"/>
                    <a:pt x="656" y="29"/>
                    <a:pt x="617" y="29"/>
                  </a:cubicBezTo>
                  <a:lnTo>
                    <a:pt x="463" y="29"/>
                  </a:lnTo>
                  <a:cubicBezTo>
                    <a:pt x="444" y="10"/>
                    <a:pt x="424" y="0"/>
                    <a:pt x="405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4"/>
            <p:cNvSpPr/>
            <p:nvPr/>
          </p:nvSpPr>
          <p:spPr>
            <a:xfrm>
              <a:off x="14368875" y="1334250"/>
              <a:ext cx="23125" cy="22600"/>
            </a:xfrm>
            <a:custGeom>
              <a:avLst/>
              <a:gdLst/>
              <a:ahLst/>
              <a:cxnLst/>
              <a:rect l="l" t="t" r="r" b="b"/>
              <a:pathLst>
                <a:path w="925" h="904" extrusionOk="0">
                  <a:moveTo>
                    <a:pt x="385" y="0"/>
                  </a:moveTo>
                  <a:cubicBezTo>
                    <a:pt x="373" y="0"/>
                    <a:pt x="360" y="4"/>
                    <a:pt x="347" y="17"/>
                  </a:cubicBezTo>
                  <a:cubicBezTo>
                    <a:pt x="308" y="17"/>
                    <a:pt x="270" y="17"/>
                    <a:pt x="231" y="56"/>
                  </a:cubicBezTo>
                  <a:cubicBezTo>
                    <a:pt x="193" y="94"/>
                    <a:pt x="154" y="94"/>
                    <a:pt x="154" y="133"/>
                  </a:cubicBezTo>
                  <a:cubicBezTo>
                    <a:pt x="116" y="171"/>
                    <a:pt x="77" y="210"/>
                    <a:pt x="77" y="248"/>
                  </a:cubicBezTo>
                  <a:cubicBezTo>
                    <a:pt x="39" y="287"/>
                    <a:pt x="39" y="326"/>
                    <a:pt x="39" y="364"/>
                  </a:cubicBezTo>
                  <a:cubicBezTo>
                    <a:pt x="0" y="403"/>
                    <a:pt x="0" y="441"/>
                    <a:pt x="0" y="480"/>
                  </a:cubicBezTo>
                  <a:cubicBezTo>
                    <a:pt x="0" y="518"/>
                    <a:pt x="0" y="557"/>
                    <a:pt x="39" y="557"/>
                  </a:cubicBezTo>
                  <a:cubicBezTo>
                    <a:pt x="39" y="595"/>
                    <a:pt x="39" y="634"/>
                    <a:pt x="77" y="672"/>
                  </a:cubicBezTo>
                  <a:cubicBezTo>
                    <a:pt x="77" y="672"/>
                    <a:pt x="116" y="711"/>
                    <a:pt x="116" y="749"/>
                  </a:cubicBezTo>
                  <a:cubicBezTo>
                    <a:pt x="154" y="788"/>
                    <a:pt x="193" y="826"/>
                    <a:pt x="231" y="826"/>
                  </a:cubicBezTo>
                  <a:cubicBezTo>
                    <a:pt x="270" y="865"/>
                    <a:pt x="308" y="865"/>
                    <a:pt x="347" y="865"/>
                  </a:cubicBezTo>
                  <a:cubicBezTo>
                    <a:pt x="385" y="903"/>
                    <a:pt x="424" y="903"/>
                    <a:pt x="463" y="903"/>
                  </a:cubicBezTo>
                  <a:lnTo>
                    <a:pt x="578" y="903"/>
                  </a:lnTo>
                  <a:cubicBezTo>
                    <a:pt x="578" y="903"/>
                    <a:pt x="617" y="903"/>
                    <a:pt x="617" y="865"/>
                  </a:cubicBezTo>
                  <a:cubicBezTo>
                    <a:pt x="655" y="865"/>
                    <a:pt x="655" y="865"/>
                    <a:pt x="694" y="826"/>
                  </a:cubicBezTo>
                  <a:cubicBezTo>
                    <a:pt x="732" y="826"/>
                    <a:pt x="732" y="826"/>
                    <a:pt x="771" y="788"/>
                  </a:cubicBezTo>
                  <a:lnTo>
                    <a:pt x="809" y="788"/>
                  </a:lnTo>
                  <a:cubicBezTo>
                    <a:pt x="809" y="749"/>
                    <a:pt x="848" y="711"/>
                    <a:pt x="848" y="672"/>
                  </a:cubicBezTo>
                  <a:cubicBezTo>
                    <a:pt x="886" y="634"/>
                    <a:pt x="886" y="595"/>
                    <a:pt x="925" y="557"/>
                  </a:cubicBezTo>
                  <a:cubicBezTo>
                    <a:pt x="925" y="518"/>
                    <a:pt x="925" y="480"/>
                    <a:pt x="925" y="441"/>
                  </a:cubicBezTo>
                  <a:cubicBezTo>
                    <a:pt x="925" y="403"/>
                    <a:pt x="925" y="364"/>
                    <a:pt x="886" y="326"/>
                  </a:cubicBezTo>
                  <a:cubicBezTo>
                    <a:pt x="886" y="248"/>
                    <a:pt x="848" y="210"/>
                    <a:pt x="809" y="171"/>
                  </a:cubicBezTo>
                  <a:cubicBezTo>
                    <a:pt x="809" y="133"/>
                    <a:pt x="771" y="94"/>
                    <a:pt x="732" y="94"/>
                  </a:cubicBezTo>
                  <a:cubicBezTo>
                    <a:pt x="694" y="56"/>
                    <a:pt x="655" y="56"/>
                    <a:pt x="617" y="17"/>
                  </a:cubicBezTo>
                  <a:lnTo>
                    <a:pt x="463" y="17"/>
                  </a:lnTo>
                  <a:cubicBezTo>
                    <a:pt x="437" y="17"/>
                    <a:pt x="411" y="0"/>
                    <a:pt x="385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4"/>
            <p:cNvSpPr/>
            <p:nvPr/>
          </p:nvSpPr>
          <p:spPr>
            <a:xfrm>
              <a:off x="14380425" y="1300950"/>
              <a:ext cx="23150" cy="22200"/>
            </a:xfrm>
            <a:custGeom>
              <a:avLst/>
              <a:gdLst/>
              <a:ahLst/>
              <a:cxnLst/>
              <a:rect l="l" t="t" r="r" b="b"/>
              <a:pathLst>
                <a:path w="926" h="888" extrusionOk="0">
                  <a:moveTo>
                    <a:pt x="347" y="1"/>
                  </a:moveTo>
                  <a:cubicBezTo>
                    <a:pt x="309" y="1"/>
                    <a:pt x="270" y="39"/>
                    <a:pt x="232" y="39"/>
                  </a:cubicBezTo>
                  <a:cubicBezTo>
                    <a:pt x="193" y="78"/>
                    <a:pt x="155" y="78"/>
                    <a:pt x="116" y="116"/>
                  </a:cubicBezTo>
                  <a:cubicBezTo>
                    <a:pt x="116" y="155"/>
                    <a:pt x="78" y="194"/>
                    <a:pt x="78" y="232"/>
                  </a:cubicBezTo>
                  <a:cubicBezTo>
                    <a:pt x="39" y="271"/>
                    <a:pt x="39" y="309"/>
                    <a:pt x="39" y="348"/>
                  </a:cubicBezTo>
                  <a:cubicBezTo>
                    <a:pt x="1" y="386"/>
                    <a:pt x="1" y="425"/>
                    <a:pt x="1" y="463"/>
                  </a:cubicBezTo>
                  <a:cubicBezTo>
                    <a:pt x="1" y="502"/>
                    <a:pt x="1" y="540"/>
                    <a:pt x="39" y="540"/>
                  </a:cubicBezTo>
                  <a:cubicBezTo>
                    <a:pt x="39" y="579"/>
                    <a:pt x="39" y="617"/>
                    <a:pt x="39" y="656"/>
                  </a:cubicBezTo>
                  <a:cubicBezTo>
                    <a:pt x="78" y="694"/>
                    <a:pt x="116" y="694"/>
                    <a:pt x="116" y="733"/>
                  </a:cubicBezTo>
                  <a:cubicBezTo>
                    <a:pt x="155" y="771"/>
                    <a:pt x="193" y="810"/>
                    <a:pt x="232" y="810"/>
                  </a:cubicBezTo>
                  <a:cubicBezTo>
                    <a:pt x="270" y="848"/>
                    <a:pt x="309" y="848"/>
                    <a:pt x="347" y="887"/>
                  </a:cubicBezTo>
                  <a:lnTo>
                    <a:pt x="617" y="887"/>
                  </a:lnTo>
                  <a:cubicBezTo>
                    <a:pt x="655" y="848"/>
                    <a:pt x="655" y="848"/>
                    <a:pt x="694" y="848"/>
                  </a:cubicBezTo>
                  <a:cubicBezTo>
                    <a:pt x="733" y="810"/>
                    <a:pt x="733" y="810"/>
                    <a:pt x="771" y="771"/>
                  </a:cubicBezTo>
                  <a:lnTo>
                    <a:pt x="810" y="771"/>
                  </a:lnTo>
                  <a:cubicBezTo>
                    <a:pt x="810" y="733"/>
                    <a:pt x="848" y="694"/>
                    <a:pt x="848" y="656"/>
                  </a:cubicBezTo>
                  <a:cubicBezTo>
                    <a:pt x="887" y="617"/>
                    <a:pt x="887" y="579"/>
                    <a:pt x="925" y="540"/>
                  </a:cubicBezTo>
                  <a:cubicBezTo>
                    <a:pt x="925" y="502"/>
                    <a:pt x="925" y="463"/>
                    <a:pt x="925" y="425"/>
                  </a:cubicBezTo>
                  <a:cubicBezTo>
                    <a:pt x="925" y="386"/>
                    <a:pt x="925" y="348"/>
                    <a:pt x="887" y="309"/>
                  </a:cubicBezTo>
                  <a:cubicBezTo>
                    <a:pt x="887" y="232"/>
                    <a:pt x="848" y="194"/>
                    <a:pt x="810" y="155"/>
                  </a:cubicBezTo>
                  <a:cubicBezTo>
                    <a:pt x="771" y="116"/>
                    <a:pt x="771" y="78"/>
                    <a:pt x="733" y="78"/>
                  </a:cubicBezTo>
                  <a:cubicBezTo>
                    <a:pt x="694" y="39"/>
                    <a:pt x="655" y="39"/>
                    <a:pt x="61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5" name="Google Shape;1495;p24"/>
          <p:cNvSpPr/>
          <p:nvPr/>
        </p:nvSpPr>
        <p:spPr>
          <a:xfrm>
            <a:off x="-7800" y="3575975"/>
            <a:ext cx="9159595" cy="1567518"/>
          </a:xfrm>
          <a:custGeom>
            <a:avLst/>
            <a:gdLst/>
            <a:ahLst/>
            <a:cxnLst/>
            <a:rect l="l" t="t" r="r" b="b"/>
            <a:pathLst>
              <a:path w="208849" h="71781" extrusionOk="0">
                <a:moveTo>
                  <a:pt x="0" y="14286"/>
                </a:moveTo>
                <a:lnTo>
                  <a:pt x="0" y="71780"/>
                </a:lnTo>
                <a:lnTo>
                  <a:pt x="208848" y="71780"/>
                </a:lnTo>
                <a:lnTo>
                  <a:pt x="208848" y="1504"/>
                </a:lnTo>
                <a:cubicBezTo>
                  <a:pt x="200502" y="777"/>
                  <a:pt x="179650" y="0"/>
                  <a:pt x="153635" y="0"/>
                </a:cubicBezTo>
                <a:lnTo>
                  <a:pt x="153635" y="0"/>
                </a:lnTo>
                <a:cubicBezTo>
                  <a:pt x="104387" y="0"/>
                  <a:pt x="36642" y="2807"/>
                  <a:pt x="0" y="14286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4"/>
          <p:cNvSpPr/>
          <p:nvPr/>
        </p:nvSpPr>
        <p:spPr>
          <a:xfrm>
            <a:off x="-7825" y="3930475"/>
            <a:ext cx="9159641" cy="1247761"/>
          </a:xfrm>
          <a:custGeom>
            <a:avLst/>
            <a:gdLst/>
            <a:ahLst/>
            <a:cxnLst/>
            <a:rect l="l" t="t" r="r" b="b"/>
            <a:pathLst>
              <a:path w="212533" h="42633" extrusionOk="0">
                <a:moveTo>
                  <a:pt x="212533" y="19299"/>
                </a:moveTo>
                <a:lnTo>
                  <a:pt x="212533" y="42633"/>
                </a:lnTo>
                <a:lnTo>
                  <a:pt x="0" y="42633"/>
                </a:lnTo>
                <a:lnTo>
                  <a:pt x="0" y="1"/>
                </a:lnTo>
                <a:cubicBezTo>
                  <a:pt x="5790" y="151"/>
                  <a:pt x="11604" y="327"/>
                  <a:pt x="17394" y="552"/>
                </a:cubicBezTo>
                <a:cubicBezTo>
                  <a:pt x="17695" y="552"/>
                  <a:pt x="18021" y="552"/>
                  <a:pt x="18321" y="577"/>
                </a:cubicBezTo>
                <a:cubicBezTo>
                  <a:pt x="18472" y="577"/>
                  <a:pt x="18597" y="577"/>
                  <a:pt x="18747" y="577"/>
                </a:cubicBezTo>
                <a:cubicBezTo>
                  <a:pt x="18923" y="602"/>
                  <a:pt x="19123" y="602"/>
                  <a:pt x="19299" y="602"/>
                </a:cubicBezTo>
                <a:cubicBezTo>
                  <a:pt x="19650" y="627"/>
                  <a:pt x="19975" y="627"/>
                  <a:pt x="20326" y="653"/>
                </a:cubicBezTo>
                <a:cubicBezTo>
                  <a:pt x="20477" y="653"/>
                  <a:pt x="20627" y="653"/>
                  <a:pt x="20752" y="678"/>
                </a:cubicBezTo>
                <a:cubicBezTo>
                  <a:pt x="28823" y="978"/>
                  <a:pt x="36843" y="1354"/>
                  <a:pt x="44863" y="1780"/>
                </a:cubicBezTo>
                <a:cubicBezTo>
                  <a:pt x="45740" y="1830"/>
                  <a:pt x="46592" y="1881"/>
                  <a:pt x="47469" y="1931"/>
                </a:cubicBezTo>
                <a:cubicBezTo>
                  <a:pt x="47795" y="1931"/>
                  <a:pt x="48121" y="1956"/>
                  <a:pt x="48472" y="1981"/>
                </a:cubicBezTo>
                <a:lnTo>
                  <a:pt x="48472" y="1981"/>
                </a:lnTo>
                <a:cubicBezTo>
                  <a:pt x="49174" y="2006"/>
                  <a:pt x="49900" y="2056"/>
                  <a:pt x="50627" y="2106"/>
                </a:cubicBezTo>
                <a:cubicBezTo>
                  <a:pt x="58823" y="2557"/>
                  <a:pt x="66993" y="3084"/>
                  <a:pt x="75139" y="3660"/>
                </a:cubicBezTo>
                <a:cubicBezTo>
                  <a:pt x="75339" y="3685"/>
                  <a:pt x="75540" y="3685"/>
                  <a:pt x="75740" y="3710"/>
                </a:cubicBezTo>
                <a:cubicBezTo>
                  <a:pt x="88723" y="4638"/>
                  <a:pt x="101630" y="5715"/>
                  <a:pt x="114512" y="6943"/>
                </a:cubicBezTo>
                <a:lnTo>
                  <a:pt x="114537" y="6943"/>
                </a:lnTo>
                <a:cubicBezTo>
                  <a:pt x="114838" y="6968"/>
                  <a:pt x="115139" y="7018"/>
                  <a:pt x="115415" y="7044"/>
                </a:cubicBezTo>
                <a:cubicBezTo>
                  <a:pt x="115715" y="7069"/>
                  <a:pt x="116016" y="7094"/>
                  <a:pt x="116317" y="7119"/>
                </a:cubicBezTo>
                <a:cubicBezTo>
                  <a:pt x="116593" y="7144"/>
                  <a:pt x="116868" y="7169"/>
                  <a:pt x="117144" y="7194"/>
                </a:cubicBezTo>
                <a:cubicBezTo>
                  <a:pt x="117470" y="7219"/>
                  <a:pt x="117770" y="7269"/>
                  <a:pt x="118071" y="7294"/>
                </a:cubicBezTo>
                <a:cubicBezTo>
                  <a:pt x="118372" y="7319"/>
                  <a:pt x="118673" y="7344"/>
                  <a:pt x="118973" y="7394"/>
                </a:cubicBezTo>
                <a:cubicBezTo>
                  <a:pt x="146142" y="10051"/>
                  <a:pt x="173134" y="13384"/>
                  <a:pt x="199926" y="17369"/>
                </a:cubicBezTo>
                <a:cubicBezTo>
                  <a:pt x="200252" y="17420"/>
                  <a:pt x="200603" y="17470"/>
                  <a:pt x="200929" y="17520"/>
                </a:cubicBezTo>
                <a:cubicBezTo>
                  <a:pt x="204788" y="18096"/>
                  <a:pt x="208673" y="18698"/>
                  <a:pt x="212533" y="19299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1497" name="Google Shape;1497;p24"/>
          <p:cNvSpPr txBox="1">
            <a:spLocks noGrp="1"/>
          </p:cNvSpPr>
          <p:nvPr>
            <p:ph type="title"/>
          </p:nvPr>
        </p:nvSpPr>
        <p:spPr>
          <a:xfrm>
            <a:off x="749525" y="1030250"/>
            <a:ext cx="4505100" cy="14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8" name="Google Shape;1498;p24"/>
          <p:cNvSpPr txBox="1">
            <a:spLocks noGrp="1"/>
          </p:cNvSpPr>
          <p:nvPr>
            <p:ph type="body" idx="1"/>
          </p:nvPr>
        </p:nvSpPr>
        <p:spPr>
          <a:xfrm>
            <a:off x="749525" y="2464550"/>
            <a:ext cx="45051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499" name="Google Shape;1499;p24"/>
          <p:cNvGrpSpPr/>
          <p:nvPr/>
        </p:nvGrpSpPr>
        <p:grpSpPr>
          <a:xfrm>
            <a:off x="4571988" y="4613213"/>
            <a:ext cx="165700" cy="152200"/>
            <a:chOff x="12352975" y="1673700"/>
            <a:chExt cx="165700" cy="152200"/>
          </a:xfrm>
        </p:grpSpPr>
        <p:sp>
          <p:nvSpPr>
            <p:cNvPr id="1500" name="Google Shape;1500;p24"/>
            <p:cNvSpPr/>
            <p:nvPr/>
          </p:nvSpPr>
          <p:spPr>
            <a:xfrm>
              <a:off x="12352975" y="1675375"/>
              <a:ext cx="165700" cy="147650"/>
            </a:xfrm>
            <a:custGeom>
              <a:avLst/>
              <a:gdLst/>
              <a:ahLst/>
              <a:cxnLst/>
              <a:rect l="l" t="t" r="r" b="b"/>
              <a:pathLst>
                <a:path w="6628" h="5906" extrusionOk="0">
                  <a:moveTo>
                    <a:pt x="3771" y="1"/>
                  </a:moveTo>
                  <a:cubicBezTo>
                    <a:pt x="3641" y="1"/>
                    <a:pt x="3506" y="68"/>
                    <a:pt x="3429" y="203"/>
                  </a:cubicBezTo>
                  <a:lnTo>
                    <a:pt x="3429" y="242"/>
                  </a:lnTo>
                  <a:cubicBezTo>
                    <a:pt x="3391" y="300"/>
                    <a:pt x="3323" y="328"/>
                    <a:pt x="3256" y="328"/>
                  </a:cubicBezTo>
                  <a:cubicBezTo>
                    <a:pt x="3189" y="328"/>
                    <a:pt x="3121" y="300"/>
                    <a:pt x="3083" y="242"/>
                  </a:cubicBezTo>
                  <a:cubicBezTo>
                    <a:pt x="3022" y="121"/>
                    <a:pt x="2909" y="63"/>
                    <a:pt x="2793" y="63"/>
                  </a:cubicBezTo>
                  <a:cubicBezTo>
                    <a:pt x="2687" y="63"/>
                    <a:pt x="2578" y="111"/>
                    <a:pt x="2505" y="203"/>
                  </a:cubicBezTo>
                  <a:cubicBezTo>
                    <a:pt x="2312" y="473"/>
                    <a:pt x="2197" y="781"/>
                    <a:pt x="2197" y="1128"/>
                  </a:cubicBezTo>
                  <a:cubicBezTo>
                    <a:pt x="2158" y="1359"/>
                    <a:pt x="2197" y="1590"/>
                    <a:pt x="2235" y="1821"/>
                  </a:cubicBezTo>
                  <a:cubicBezTo>
                    <a:pt x="1980" y="1694"/>
                    <a:pt x="1672" y="1619"/>
                    <a:pt x="1376" y="1619"/>
                  </a:cubicBezTo>
                  <a:cubicBezTo>
                    <a:pt x="1315" y="1619"/>
                    <a:pt x="1254" y="1622"/>
                    <a:pt x="1195" y="1629"/>
                  </a:cubicBezTo>
                  <a:cubicBezTo>
                    <a:pt x="848" y="1667"/>
                    <a:pt x="540" y="1783"/>
                    <a:pt x="270" y="1937"/>
                  </a:cubicBezTo>
                  <a:cubicBezTo>
                    <a:pt x="78" y="2091"/>
                    <a:pt x="78" y="2399"/>
                    <a:pt x="309" y="2553"/>
                  </a:cubicBezTo>
                  <a:cubicBezTo>
                    <a:pt x="424" y="2630"/>
                    <a:pt x="424" y="2823"/>
                    <a:pt x="309" y="2862"/>
                  </a:cubicBezTo>
                  <a:lnTo>
                    <a:pt x="270" y="2900"/>
                  </a:lnTo>
                  <a:cubicBezTo>
                    <a:pt x="1" y="3016"/>
                    <a:pt x="1" y="3401"/>
                    <a:pt x="270" y="3517"/>
                  </a:cubicBezTo>
                  <a:cubicBezTo>
                    <a:pt x="640" y="3718"/>
                    <a:pt x="1039" y="3832"/>
                    <a:pt x="1468" y="3832"/>
                  </a:cubicBezTo>
                  <a:cubicBezTo>
                    <a:pt x="1531" y="3832"/>
                    <a:pt x="1594" y="3830"/>
                    <a:pt x="1657" y="3825"/>
                  </a:cubicBezTo>
                  <a:lnTo>
                    <a:pt x="1657" y="3825"/>
                  </a:lnTo>
                  <a:cubicBezTo>
                    <a:pt x="1619" y="3902"/>
                    <a:pt x="1542" y="4017"/>
                    <a:pt x="1503" y="4094"/>
                  </a:cubicBezTo>
                  <a:cubicBezTo>
                    <a:pt x="1387" y="4403"/>
                    <a:pt x="1310" y="4711"/>
                    <a:pt x="1349" y="5058"/>
                  </a:cubicBezTo>
                  <a:cubicBezTo>
                    <a:pt x="1349" y="5235"/>
                    <a:pt x="1530" y="5367"/>
                    <a:pt x="1718" y="5367"/>
                  </a:cubicBezTo>
                  <a:cubicBezTo>
                    <a:pt x="1776" y="5367"/>
                    <a:pt x="1834" y="5354"/>
                    <a:pt x="1888" y="5327"/>
                  </a:cubicBezTo>
                  <a:cubicBezTo>
                    <a:pt x="1888" y="5327"/>
                    <a:pt x="1888" y="5289"/>
                    <a:pt x="1888" y="5289"/>
                  </a:cubicBezTo>
                  <a:cubicBezTo>
                    <a:pt x="1914" y="5272"/>
                    <a:pt x="1941" y="5264"/>
                    <a:pt x="1968" y="5264"/>
                  </a:cubicBezTo>
                  <a:cubicBezTo>
                    <a:pt x="2064" y="5264"/>
                    <a:pt x="2158" y="5361"/>
                    <a:pt x="2158" y="5481"/>
                  </a:cubicBezTo>
                  <a:lnTo>
                    <a:pt x="2158" y="5520"/>
                  </a:lnTo>
                  <a:cubicBezTo>
                    <a:pt x="2158" y="5743"/>
                    <a:pt x="2319" y="5905"/>
                    <a:pt x="2496" y="5905"/>
                  </a:cubicBezTo>
                  <a:cubicBezTo>
                    <a:pt x="2563" y="5905"/>
                    <a:pt x="2633" y="5881"/>
                    <a:pt x="2697" y="5828"/>
                  </a:cubicBezTo>
                  <a:cubicBezTo>
                    <a:pt x="3044" y="5635"/>
                    <a:pt x="3314" y="5327"/>
                    <a:pt x="3545" y="4981"/>
                  </a:cubicBezTo>
                  <a:cubicBezTo>
                    <a:pt x="3853" y="5327"/>
                    <a:pt x="4200" y="5597"/>
                    <a:pt x="4624" y="5751"/>
                  </a:cubicBezTo>
                  <a:cubicBezTo>
                    <a:pt x="4672" y="5772"/>
                    <a:pt x="4722" y="5781"/>
                    <a:pt x="4770" y="5781"/>
                  </a:cubicBezTo>
                  <a:cubicBezTo>
                    <a:pt x="4991" y="5781"/>
                    <a:pt x="5188" y="5580"/>
                    <a:pt x="5125" y="5327"/>
                  </a:cubicBezTo>
                  <a:lnTo>
                    <a:pt x="5086" y="5289"/>
                  </a:lnTo>
                  <a:cubicBezTo>
                    <a:pt x="5053" y="5155"/>
                    <a:pt x="5164" y="5050"/>
                    <a:pt x="5270" y="5050"/>
                  </a:cubicBezTo>
                  <a:cubicBezTo>
                    <a:pt x="5286" y="5050"/>
                    <a:pt x="5302" y="5053"/>
                    <a:pt x="5317" y="5058"/>
                  </a:cubicBezTo>
                  <a:lnTo>
                    <a:pt x="5356" y="5058"/>
                  </a:lnTo>
                  <a:cubicBezTo>
                    <a:pt x="5391" y="5069"/>
                    <a:pt x="5426" y="5075"/>
                    <a:pt x="5461" y="5075"/>
                  </a:cubicBezTo>
                  <a:cubicBezTo>
                    <a:pt x="5651" y="5075"/>
                    <a:pt x="5812" y="4907"/>
                    <a:pt x="5779" y="4711"/>
                  </a:cubicBezTo>
                  <a:cubicBezTo>
                    <a:pt x="5741" y="4364"/>
                    <a:pt x="5625" y="4056"/>
                    <a:pt x="5433" y="3786"/>
                  </a:cubicBezTo>
                  <a:cubicBezTo>
                    <a:pt x="5394" y="3748"/>
                    <a:pt x="5317" y="3671"/>
                    <a:pt x="5279" y="3632"/>
                  </a:cubicBezTo>
                  <a:cubicBezTo>
                    <a:pt x="5664" y="3594"/>
                    <a:pt x="6049" y="3517"/>
                    <a:pt x="6357" y="3324"/>
                  </a:cubicBezTo>
                  <a:cubicBezTo>
                    <a:pt x="6627" y="3208"/>
                    <a:pt x="6627" y="2823"/>
                    <a:pt x="6357" y="2707"/>
                  </a:cubicBezTo>
                  <a:lnTo>
                    <a:pt x="6319" y="2669"/>
                  </a:lnTo>
                  <a:cubicBezTo>
                    <a:pt x="6203" y="2592"/>
                    <a:pt x="6203" y="2399"/>
                    <a:pt x="6319" y="2361"/>
                  </a:cubicBezTo>
                  <a:cubicBezTo>
                    <a:pt x="6319" y="2361"/>
                    <a:pt x="6319" y="2322"/>
                    <a:pt x="6319" y="2322"/>
                  </a:cubicBezTo>
                  <a:cubicBezTo>
                    <a:pt x="6550" y="2207"/>
                    <a:pt x="6550" y="1898"/>
                    <a:pt x="6357" y="1744"/>
                  </a:cubicBezTo>
                  <a:cubicBezTo>
                    <a:pt x="6088" y="1552"/>
                    <a:pt x="5779" y="1475"/>
                    <a:pt x="5433" y="1436"/>
                  </a:cubicBezTo>
                  <a:cubicBezTo>
                    <a:pt x="5373" y="1429"/>
                    <a:pt x="5313" y="1426"/>
                    <a:pt x="5251" y="1426"/>
                  </a:cubicBezTo>
                  <a:cubicBezTo>
                    <a:pt x="4956" y="1426"/>
                    <a:pt x="4648" y="1501"/>
                    <a:pt x="4393" y="1629"/>
                  </a:cubicBezTo>
                  <a:cubicBezTo>
                    <a:pt x="4393" y="1128"/>
                    <a:pt x="4315" y="627"/>
                    <a:pt x="4084" y="203"/>
                  </a:cubicBezTo>
                  <a:cubicBezTo>
                    <a:pt x="4027" y="68"/>
                    <a:pt x="3901" y="1"/>
                    <a:pt x="3771" y="1"/>
                  </a:cubicBezTo>
                  <a:close/>
                </a:path>
              </a:pathLst>
            </a:custGeom>
            <a:solidFill>
              <a:srgbClr val="FFABB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12352975" y="1673700"/>
              <a:ext cx="165700" cy="152200"/>
            </a:xfrm>
            <a:custGeom>
              <a:avLst/>
              <a:gdLst/>
              <a:ahLst/>
              <a:cxnLst/>
              <a:rect l="l" t="t" r="r" b="b"/>
              <a:pathLst>
                <a:path w="6628" h="6088" fill="none" extrusionOk="0">
                  <a:moveTo>
                    <a:pt x="6357" y="2774"/>
                  </a:moveTo>
                  <a:lnTo>
                    <a:pt x="6319" y="2736"/>
                  </a:lnTo>
                  <a:cubicBezTo>
                    <a:pt x="6203" y="2659"/>
                    <a:pt x="6203" y="2466"/>
                    <a:pt x="6319" y="2428"/>
                  </a:cubicBezTo>
                  <a:cubicBezTo>
                    <a:pt x="6319" y="2428"/>
                    <a:pt x="6319" y="2389"/>
                    <a:pt x="6319" y="2389"/>
                  </a:cubicBezTo>
                  <a:cubicBezTo>
                    <a:pt x="6550" y="2274"/>
                    <a:pt x="6550" y="1965"/>
                    <a:pt x="6357" y="1811"/>
                  </a:cubicBezTo>
                  <a:cubicBezTo>
                    <a:pt x="6088" y="1619"/>
                    <a:pt x="5779" y="1542"/>
                    <a:pt x="5433" y="1503"/>
                  </a:cubicBezTo>
                  <a:cubicBezTo>
                    <a:pt x="5086" y="1465"/>
                    <a:pt x="4701" y="1542"/>
                    <a:pt x="4393" y="1696"/>
                  </a:cubicBezTo>
                  <a:cubicBezTo>
                    <a:pt x="4393" y="1195"/>
                    <a:pt x="4315" y="694"/>
                    <a:pt x="4084" y="270"/>
                  </a:cubicBezTo>
                  <a:cubicBezTo>
                    <a:pt x="3969" y="1"/>
                    <a:pt x="3583" y="1"/>
                    <a:pt x="3429" y="270"/>
                  </a:cubicBezTo>
                  <a:lnTo>
                    <a:pt x="3429" y="309"/>
                  </a:lnTo>
                  <a:cubicBezTo>
                    <a:pt x="3352" y="424"/>
                    <a:pt x="3160" y="424"/>
                    <a:pt x="3083" y="309"/>
                  </a:cubicBezTo>
                  <a:cubicBezTo>
                    <a:pt x="3083" y="309"/>
                    <a:pt x="3083" y="309"/>
                    <a:pt x="3083" y="309"/>
                  </a:cubicBezTo>
                  <a:cubicBezTo>
                    <a:pt x="2967" y="78"/>
                    <a:pt x="2659" y="78"/>
                    <a:pt x="2505" y="270"/>
                  </a:cubicBezTo>
                  <a:cubicBezTo>
                    <a:pt x="2312" y="540"/>
                    <a:pt x="2197" y="848"/>
                    <a:pt x="2197" y="1195"/>
                  </a:cubicBezTo>
                  <a:cubicBezTo>
                    <a:pt x="2158" y="1426"/>
                    <a:pt x="2197" y="1657"/>
                    <a:pt x="2235" y="1888"/>
                  </a:cubicBezTo>
                  <a:cubicBezTo>
                    <a:pt x="1927" y="1734"/>
                    <a:pt x="1542" y="1657"/>
                    <a:pt x="1195" y="1696"/>
                  </a:cubicBezTo>
                  <a:cubicBezTo>
                    <a:pt x="848" y="1734"/>
                    <a:pt x="540" y="1850"/>
                    <a:pt x="270" y="2004"/>
                  </a:cubicBezTo>
                  <a:cubicBezTo>
                    <a:pt x="78" y="2158"/>
                    <a:pt x="78" y="2466"/>
                    <a:pt x="309" y="2620"/>
                  </a:cubicBezTo>
                  <a:lnTo>
                    <a:pt x="309" y="2620"/>
                  </a:lnTo>
                  <a:cubicBezTo>
                    <a:pt x="424" y="2697"/>
                    <a:pt x="424" y="2890"/>
                    <a:pt x="309" y="2929"/>
                  </a:cubicBezTo>
                  <a:lnTo>
                    <a:pt x="270" y="2967"/>
                  </a:lnTo>
                  <a:cubicBezTo>
                    <a:pt x="1" y="3083"/>
                    <a:pt x="1" y="3468"/>
                    <a:pt x="270" y="3584"/>
                  </a:cubicBezTo>
                  <a:cubicBezTo>
                    <a:pt x="694" y="3815"/>
                    <a:pt x="1156" y="3930"/>
                    <a:pt x="1657" y="3892"/>
                  </a:cubicBezTo>
                  <a:cubicBezTo>
                    <a:pt x="1619" y="3969"/>
                    <a:pt x="1542" y="4084"/>
                    <a:pt x="1503" y="4161"/>
                  </a:cubicBezTo>
                  <a:cubicBezTo>
                    <a:pt x="1387" y="4470"/>
                    <a:pt x="1310" y="4778"/>
                    <a:pt x="1349" y="5125"/>
                  </a:cubicBezTo>
                  <a:cubicBezTo>
                    <a:pt x="1349" y="5356"/>
                    <a:pt x="1657" y="5510"/>
                    <a:pt x="1888" y="5394"/>
                  </a:cubicBezTo>
                  <a:cubicBezTo>
                    <a:pt x="1888" y="5394"/>
                    <a:pt x="1888" y="5356"/>
                    <a:pt x="1888" y="5356"/>
                  </a:cubicBezTo>
                  <a:cubicBezTo>
                    <a:pt x="2004" y="5279"/>
                    <a:pt x="2158" y="5394"/>
                    <a:pt x="2158" y="5548"/>
                  </a:cubicBezTo>
                  <a:lnTo>
                    <a:pt x="2158" y="5587"/>
                  </a:lnTo>
                  <a:cubicBezTo>
                    <a:pt x="2158" y="5895"/>
                    <a:pt x="2466" y="6088"/>
                    <a:pt x="2697" y="5895"/>
                  </a:cubicBezTo>
                  <a:cubicBezTo>
                    <a:pt x="3044" y="5702"/>
                    <a:pt x="3314" y="5394"/>
                    <a:pt x="3545" y="5048"/>
                  </a:cubicBezTo>
                  <a:cubicBezTo>
                    <a:pt x="3853" y="5394"/>
                    <a:pt x="4200" y="5664"/>
                    <a:pt x="4624" y="5818"/>
                  </a:cubicBezTo>
                  <a:cubicBezTo>
                    <a:pt x="4893" y="5934"/>
                    <a:pt x="5202" y="5702"/>
                    <a:pt x="5125" y="5394"/>
                  </a:cubicBezTo>
                  <a:lnTo>
                    <a:pt x="5086" y="5356"/>
                  </a:lnTo>
                  <a:cubicBezTo>
                    <a:pt x="5047" y="5202"/>
                    <a:pt x="5202" y="5086"/>
                    <a:pt x="5317" y="5125"/>
                  </a:cubicBezTo>
                  <a:cubicBezTo>
                    <a:pt x="5317" y="5125"/>
                    <a:pt x="5317" y="5125"/>
                    <a:pt x="5356" y="5125"/>
                  </a:cubicBezTo>
                  <a:cubicBezTo>
                    <a:pt x="5587" y="5202"/>
                    <a:pt x="5818" y="5009"/>
                    <a:pt x="5779" y="4778"/>
                  </a:cubicBezTo>
                  <a:cubicBezTo>
                    <a:pt x="5741" y="4431"/>
                    <a:pt x="5625" y="4123"/>
                    <a:pt x="5433" y="3853"/>
                  </a:cubicBezTo>
                  <a:cubicBezTo>
                    <a:pt x="5394" y="3815"/>
                    <a:pt x="5317" y="3738"/>
                    <a:pt x="5279" y="3699"/>
                  </a:cubicBezTo>
                  <a:cubicBezTo>
                    <a:pt x="5664" y="3661"/>
                    <a:pt x="6049" y="3584"/>
                    <a:pt x="6357" y="3391"/>
                  </a:cubicBezTo>
                  <a:cubicBezTo>
                    <a:pt x="6627" y="3275"/>
                    <a:pt x="6627" y="2890"/>
                    <a:pt x="6357" y="277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12432925" y="1730525"/>
              <a:ext cx="11575" cy="11575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54" y="1"/>
                  </a:moveTo>
                  <a:cubicBezTo>
                    <a:pt x="154" y="1"/>
                    <a:pt x="116" y="1"/>
                    <a:pt x="116" y="39"/>
                  </a:cubicBezTo>
                  <a:cubicBezTo>
                    <a:pt x="77" y="39"/>
                    <a:pt x="77" y="39"/>
                    <a:pt x="39" y="78"/>
                  </a:cubicBezTo>
                  <a:cubicBezTo>
                    <a:pt x="39" y="78"/>
                    <a:pt x="39" y="116"/>
                    <a:pt x="0" y="116"/>
                  </a:cubicBezTo>
                  <a:cubicBezTo>
                    <a:pt x="0" y="116"/>
                    <a:pt x="0" y="155"/>
                    <a:pt x="0" y="193"/>
                  </a:cubicBezTo>
                  <a:cubicBezTo>
                    <a:pt x="0" y="193"/>
                    <a:pt x="0" y="232"/>
                    <a:pt x="0" y="232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39" y="347"/>
                    <a:pt x="39" y="347"/>
                    <a:pt x="39" y="386"/>
                  </a:cubicBezTo>
                  <a:cubicBezTo>
                    <a:pt x="77" y="386"/>
                    <a:pt x="77" y="386"/>
                    <a:pt x="116" y="424"/>
                  </a:cubicBezTo>
                  <a:lnTo>
                    <a:pt x="154" y="424"/>
                  </a:lnTo>
                  <a:cubicBezTo>
                    <a:pt x="154" y="424"/>
                    <a:pt x="193" y="463"/>
                    <a:pt x="231" y="463"/>
                  </a:cubicBezTo>
                  <a:cubicBezTo>
                    <a:pt x="231" y="463"/>
                    <a:pt x="270" y="463"/>
                    <a:pt x="270" y="424"/>
                  </a:cubicBezTo>
                  <a:lnTo>
                    <a:pt x="347" y="424"/>
                  </a:lnTo>
                  <a:cubicBezTo>
                    <a:pt x="347" y="424"/>
                    <a:pt x="347" y="386"/>
                    <a:pt x="385" y="386"/>
                  </a:cubicBezTo>
                  <a:cubicBezTo>
                    <a:pt x="385" y="347"/>
                    <a:pt x="424" y="347"/>
                    <a:pt x="424" y="347"/>
                  </a:cubicBezTo>
                  <a:cubicBezTo>
                    <a:pt x="424" y="309"/>
                    <a:pt x="424" y="309"/>
                    <a:pt x="424" y="270"/>
                  </a:cubicBezTo>
                  <a:cubicBezTo>
                    <a:pt x="424" y="270"/>
                    <a:pt x="463" y="232"/>
                    <a:pt x="463" y="232"/>
                  </a:cubicBezTo>
                  <a:cubicBezTo>
                    <a:pt x="463" y="193"/>
                    <a:pt x="424" y="155"/>
                    <a:pt x="424" y="155"/>
                  </a:cubicBezTo>
                  <a:cubicBezTo>
                    <a:pt x="424" y="116"/>
                    <a:pt x="424" y="116"/>
                    <a:pt x="385" y="78"/>
                  </a:cubicBezTo>
                  <a:cubicBezTo>
                    <a:pt x="385" y="78"/>
                    <a:pt x="347" y="39"/>
                    <a:pt x="347" y="39"/>
                  </a:cubicBezTo>
                  <a:cubicBezTo>
                    <a:pt x="347" y="39"/>
                    <a:pt x="308" y="1"/>
                    <a:pt x="30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12416550" y="1743050"/>
              <a:ext cx="11575" cy="11575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54" y="0"/>
                  </a:moveTo>
                  <a:cubicBezTo>
                    <a:pt x="154" y="39"/>
                    <a:pt x="116" y="39"/>
                    <a:pt x="116" y="39"/>
                  </a:cubicBezTo>
                  <a:cubicBezTo>
                    <a:pt x="77" y="39"/>
                    <a:pt x="77" y="78"/>
                    <a:pt x="39" y="78"/>
                  </a:cubicBezTo>
                  <a:cubicBezTo>
                    <a:pt x="39" y="116"/>
                    <a:pt x="39" y="116"/>
                    <a:pt x="0" y="116"/>
                  </a:cubicBezTo>
                  <a:cubicBezTo>
                    <a:pt x="0" y="155"/>
                    <a:pt x="0" y="155"/>
                    <a:pt x="0" y="193"/>
                  </a:cubicBezTo>
                  <a:cubicBezTo>
                    <a:pt x="0" y="193"/>
                    <a:pt x="0" y="232"/>
                    <a:pt x="0" y="270"/>
                  </a:cubicBezTo>
                  <a:cubicBezTo>
                    <a:pt x="0" y="270"/>
                    <a:pt x="0" y="270"/>
                    <a:pt x="0" y="309"/>
                  </a:cubicBezTo>
                  <a:cubicBezTo>
                    <a:pt x="0" y="309"/>
                    <a:pt x="0" y="309"/>
                    <a:pt x="0" y="347"/>
                  </a:cubicBezTo>
                  <a:cubicBezTo>
                    <a:pt x="39" y="347"/>
                    <a:pt x="39" y="386"/>
                    <a:pt x="39" y="386"/>
                  </a:cubicBezTo>
                  <a:cubicBezTo>
                    <a:pt x="77" y="386"/>
                    <a:pt x="77" y="424"/>
                    <a:pt x="116" y="424"/>
                  </a:cubicBezTo>
                  <a:cubicBezTo>
                    <a:pt x="116" y="424"/>
                    <a:pt x="116" y="463"/>
                    <a:pt x="154" y="463"/>
                  </a:cubicBezTo>
                  <a:lnTo>
                    <a:pt x="308" y="463"/>
                  </a:lnTo>
                  <a:cubicBezTo>
                    <a:pt x="308" y="463"/>
                    <a:pt x="308" y="424"/>
                    <a:pt x="347" y="424"/>
                  </a:cubicBezTo>
                  <a:cubicBezTo>
                    <a:pt x="386" y="386"/>
                    <a:pt x="386" y="386"/>
                    <a:pt x="386" y="386"/>
                  </a:cubicBezTo>
                  <a:cubicBezTo>
                    <a:pt x="386" y="386"/>
                    <a:pt x="424" y="347"/>
                    <a:pt x="424" y="347"/>
                  </a:cubicBezTo>
                  <a:cubicBezTo>
                    <a:pt x="424" y="347"/>
                    <a:pt x="424" y="309"/>
                    <a:pt x="424" y="270"/>
                  </a:cubicBezTo>
                  <a:cubicBezTo>
                    <a:pt x="424" y="270"/>
                    <a:pt x="463" y="232"/>
                    <a:pt x="463" y="232"/>
                  </a:cubicBezTo>
                  <a:cubicBezTo>
                    <a:pt x="424" y="193"/>
                    <a:pt x="424" y="193"/>
                    <a:pt x="424" y="155"/>
                  </a:cubicBezTo>
                  <a:cubicBezTo>
                    <a:pt x="424" y="116"/>
                    <a:pt x="424" y="116"/>
                    <a:pt x="386" y="78"/>
                  </a:cubicBezTo>
                  <a:cubicBezTo>
                    <a:pt x="386" y="78"/>
                    <a:pt x="347" y="78"/>
                    <a:pt x="347" y="39"/>
                  </a:cubicBezTo>
                  <a:lnTo>
                    <a:pt x="308" y="39"/>
                  </a:lnTo>
                  <a:cubicBezTo>
                    <a:pt x="270" y="0"/>
                    <a:pt x="231" y="0"/>
                    <a:pt x="23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12424250" y="1760375"/>
              <a:ext cx="11575" cy="10625"/>
            </a:xfrm>
            <a:custGeom>
              <a:avLst/>
              <a:gdLst/>
              <a:ahLst/>
              <a:cxnLst/>
              <a:rect l="l" t="t" r="r" b="b"/>
              <a:pathLst>
                <a:path w="463" h="425" extrusionOk="0">
                  <a:moveTo>
                    <a:pt x="116" y="1"/>
                  </a:moveTo>
                  <a:cubicBezTo>
                    <a:pt x="116" y="39"/>
                    <a:pt x="78" y="39"/>
                    <a:pt x="78" y="39"/>
                  </a:cubicBezTo>
                  <a:cubicBezTo>
                    <a:pt x="39" y="78"/>
                    <a:pt x="39" y="78"/>
                    <a:pt x="39" y="117"/>
                  </a:cubicBezTo>
                  <a:cubicBezTo>
                    <a:pt x="39" y="117"/>
                    <a:pt x="0" y="155"/>
                    <a:pt x="0" y="155"/>
                  </a:cubicBezTo>
                  <a:cubicBezTo>
                    <a:pt x="0" y="194"/>
                    <a:pt x="0" y="194"/>
                    <a:pt x="0" y="232"/>
                  </a:cubicBezTo>
                  <a:cubicBezTo>
                    <a:pt x="0" y="232"/>
                    <a:pt x="0" y="271"/>
                    <a:pt x="0" y="271"/>
                  </a:cubicBezTo>
                  <a:cubicBezTo>
                    <a:pt x="0" y="271"/>
                    <a:pt x="39" y="309"/>
                    <a:pt x="39" y="309"/>
                  </a:cubicBezTo>
                  <a:cubicBezTo>
                    <a:pt x="39" y="348"/>
                    <a:pt x="39" y="348"/>
                    <a:pt x="78" y="348"/>
                  </a:cubicBezTo>
                  <a:cubicBezTo>
                    <a:pt x="78" y="386"/>
                    <a:pt x="78" y="386"/>
                    <a:pt x="116" y="386"/>
                  </a:cubicBezTo>
                  <a:cubicBezTo>
                    <a:pt x="116" y="425"/>
                    <a:pt x="155" y="425"/>
                    <a:pt x="155" y="425"/>
                  </a:cubicBezTo>
                  <a:lnTo>
                    <a:pt x="347" y="425"/>
                  </a:lnTo>
                  <a:cubicBezTo>
                    <a:pt x="347" y="386"/>
                    <a:pt x="386" y="386"/>
                    <a:pt x="386" y="386"/>
                  </a:cubicBezTo>
                  <a:cubicBezTo>
                    <a:pt x="424" y="348"/>
                    <a:pt x="424" y="348"/>
                    <a:pt x="424" y="309"/>
                  </a:cubicBezTo>
                  <a:cubicBezTo>
                    <a:pt x="424" y="309"/>
                    <a:pt x="463" y="271"/>
                    <a:pt x="463" y="271"/>
                  </a:cubicBezTo>
                  <a:cubicBezTo>
                    <a:pt x="463" y="232"/>
                    <a:pt x="463" y="232"/>
                    <a:pt x="463" y="194"/>
                  </a:cubicBezTo>
                  <a:cubicBezTo>
                    <a:pt x="463" y="194"/>
                    <a:pt x="463" y="155"/>
                    <a:pt x="463" y="155"/>
                  </a:cubicBezTo>
                  <a:cubicBezTo>
                    <a:pt x="424" y="117"/>
                    <a:pt x="424" y="78"/>
                    <a:pt x="424" y="78"/>
                  </a:cubicBezTo>
                  <a:cubicBezTo>
                    <a:pt x="386" y="39"/>
                    <a:pt x="386" y="39"/>
                    <a:pt x="347" y="39"/>
                  </a:cubicBezTo>
                  <a:cubicBezTo>
                    <a:pt x="347" y="1"/>
                    <a:pt x="309" y="1"/>
                    <a:pt x="30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12443500" y="1760375"/>
              <a:ext cx="11600" cy="10625"/>
            </a:xfrm>
            <a:custGeom>
              <a:avLst/>
              <a:gdLst/>
              <a:ahLst/>
              <a:cxnLst/>
              <a:rect l="l" t="t" r="r" b="b"/>
              <a:pathLst>
                <a:path w="464" h="425" extrusionOk="0">
                  <a:moveTo>
                    <a:pt x="117" y="1"/>
                  </a:moveTo>
                  <a:cubicBezTo>
                    <a:pt x="117" y="39"/>
                    <a:pt x="78" y="39"/>
                    <a:pt x="78" y="39"/>
                  </a:cubicBezTo>
                  <a:cubicBezTo>
                    <a:pt x="78" y="78"/>
                    <a:pt x="40" y="78"/>
                    <a:pt x="40" y="117"/>
                  </a:cubicBezTo>
                  <a:cubicBezTo>
                    <a:pt x="40" y="117"/>
                    <a:pt x="40" y="155"/>
                    <a:pt x="40" y="155"/>
                  </a:cubicBezTo>
                  <a:cubicBezTo>
                    <a:pt x="40" y="194"/>
                    <a:pt x="1" y="194"/>
                    <a:pt x="1" y="232"/>
                  </a:cubicBezTo>
                  <a:cubicBezTo>
                    <a:pt x="40" y="232"/>
                    <a:pt x="40" y="271"/>
                    <a:pt x="40" y="271"/>
                  </a:cubicBezTo>
                  <a:cubicBezTo>
                    <a:pt x="40" y="271"/>
                    <a:pt x="40" y="309"/>
                    <a:pt x="40" y="309"/>
                  </a:cubicBezTo>
                  <a:cubicBezTo>
                    <a:pt x="40" y="348"/>
                    <a:pt x="78" y="348"/>
                    <a:pt x="78" y="348"/>
                  </a:cubicBezTo>
                  <a:cubicBezTo>
                    <a:pt x="78" y="386"/>
                    <a:pt x="117" y="386"/>
                    <a:pt x="117" y="386"/>
                  </a:cubicBezTo>
                  <a:cubicBezTo>
                    <a:pt x="155" y="425"/>
                    <a:pt x="155" y="425"/>
                    <a:pt x="194" y="425"/>
                  </a:cubicBezTo>
                  <a:lnTo>
                    <a:pt x="348" y="425"/>
                  </a:lnTo>
                  <a:cubicBezTo>
                    <a:pt x="386" y="386"/>
                    <a:pt x="386" y="386"/>
                    <a:pt x="386" y="386"/>
                  </a:cubicBezTo>
                  <a:lnTo>
                    <a:pt x="425" y="386"/>
                  </a:lnTo>
                  <a:cubicBezTo>
                    <a:pt x="425" y="348"/>
                    <a:pt x="425" y="348"/>
                    <a:pt x="425" y="309"/>
                  </a:cubicBezTo>
                  <a:cubicBezTo>
                    <a:pt x="463" y="309"/>
                    <a:pt x="463" y="271"/>
                    <a:pt x="463" y="271"/>
                  </a:cubicBezTo>
                  <a:cubicBezTo>
                    <a:pt x="463" y="232"/>
                    <a:pt x="463" y="232"/>
                    <a:pt x="463" y="194"/>
                  </a:cubicBezTo>
                  <a:cubicBezTo>
                    <a:pt x="463" y="194"/>
                    <a:pt x="463" y="155"/>
                    <a:pt x="463" y="155"/>
                  </a:cubicBezTo>
                  <a:cubicBezTo>
                    <a:pt x="463" y="117"/>
                    <a:pt x="425" y="78"/>
                    <a:pt x="425" y="78"/>
                  </a:cubicBezTo>
                  <a:cubicBezTo>
                    <a:pt x="425" y="39"/>
                    <a:pt x="386" y="39"/>
                    <a:pt x="386" y="39"/>
                  </a:cubicBezTo>
                  <a:cubicBezTo>
                    <a:pt x="348" y="1"/>
                    <a:pt x="348" y="1"/>
                    <a:pt x="30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4"/>
            <p:cNvSpPr/>
            <p:nvPr/>
          </p:nvSpPr>
          <p:spPr>
            <a:xfrm>
              <a:off x="12449300" y="1743050"/>
              <a:ext cx="11575" cy="11575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93" y="0"/>
                  </a:moveTo>
                  <a:cubicBezTo>
                    <a:pt x="154" y="39"/>
                    <a:pt x="154" y="39"/>
                    <a:pt x="116" y="39"/>
                  </a:cubicBezTo>
                  <a:cubicBezTo>
                    <a:pt x="116" y="39"/>
                    <a:pt x="77" y="78"/>
                    <a:pt x="77" y="78"/>
                  </a:cubicBezTo>
                  <a:cubicBezTo>
                    <a:pt x="77" y="116"/>
                    <a:pt x="39" y="116"/>
                    <a:pt x="39" y="116"/>
                  </a:cubicBezTo>
                  <a:cubicBezTo>
                    <a:pt x="39" y="155"/>
                    <a:pt x="39" y="155"/>
                    <a:pt x="39" y="193"/>
                  </a:cubicBezTo>
                  <a:cubicBezTo>
                    <a:pt x="0" y="193"/>
                    <a:pt x="0" y="232"/>
                    <a:pt x="0" y="270"/>
                  </a:cubicBezTo>
                  <a:cubicBezTo>
                    <a:pt x="0" y="270"/>
                    <a:pt x="0" y="270"/>
                    <a:pt x="39" y="309"/>
                  </a:cubicBezTo>
                  <a:cubicBezTo>
                    <a:pt x="39" y="309"/>
                    <a:pt x="39" y="309"/>
                    <a:pt x="39" y="347"/>
                  </a:cubicBezTo>
                  <a:cubicBezTo>
                    <a:pt x="39" y="347"/>
                    <a:pt x="77" y="386"/>
                    <a:pt x="77" y="386"/>
                  </a:cubicBezTo>
                  <a:cubicBezTo>
                    <a:pt x="77" y="386"/>
                    <a:pt x="116" y="424"/>
                    <a:pt x="116" y="424"/>
                  </a:cubicBezTo>
                  <a:cubicBezTo>
                    <a:pt x="154" y="424"/>
                    <a:pt x="154" y="463"/>
                    <a:pt x="193" y="463"/>
                  </a:cubicBezTo>
                  <a:lnTo>
                    <a:pt x="308" y="463"/>
                  </a:lnTo>
                  <a:cubicBezTo>
                    <a:pt x="347" y="463"/>
                    <a:pt x="347" y="424"/>
                    <a:pt x="347" y="424"/>
                  </a:cubicBezTo>
                  <a:lnTo>
                    <a:pt x="385" y="424"/>
                  </a:lnTo>
                  <a:cubicBezTo>
                    <a:pt x="385" y="424"/>
                    <a:pt x="385" y="386"/>
                    <a:pt x="385" y="386"/>
                  </a:cubicBezTo>
                  <a:cubicBezTo>
                    <a:pt x="424" y="386"/>
                    <a:pt x="424" y="386"/>
                    <a:pt x="424" y="347"/>
                  </a:cubicBezTo>
                  <a:cubicBezTo>
                    <a:pt x="462" y="347"/>
                    <a:pt x="462" y="309"/>
                    <a:pt x="462" y="309"/>
                  </a:cubicBezTo>
                  <a:cubicBezTo>
                    <a:pt x="462" y="270"/>
                    <a:pt x="462" y="232"/>
                    <a:pt x="462" y="232"/>
                  </a:cubicBezTo>
                  <a:cubicBezTo>
                    <a:pt x="462" y="193"/>
                    <a:pt x="462" y="193"/>
                    <a:pt x="462" y="155"/>
                  </a:cubicBezTo>
                  <a:cubicBezTo>
                    <a:pt x="462" y="155"/>
                    <a:pt x="424" y="116"/>
                    <a:pt x="424" y="78"/>
                  </a:cubicBezTo>
                  <a:cubicBezTo>
                    <a:pt x="385" y="78"/>
                    <a:pt x="385" y="78"/>
                    <a:pt x="385" y="39"/>
                  </a:cubicBezTo>
                  <a:lnTo>
                    <a:pt x="308" y="39"/>
                  </a:lnTo>
                  <a:cubicBezTo>
                    <a:pt x="308" y="39"/>
                    <a:pt x="270" y="0"/>
                    <a:pt x="270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7" name="Google Shape;1507;p24"/>
          <p:cNvGrpSpPr/>
          <p:nvPr/>
        </p:nvGrpSpPr>
        <p:grpSpPr>
          <a:xfrm>
            <a:off x="1536575" y="4185600"/>
            <a:ext cx="335200" cy="306300"/>
            <a:chOff x="11451450" y="1133375"/>
            <a:chExt cx="335200" cy="306300"/>
          </a:xfrm>
        </p:grpSpPr>
        <p:sp>
          <p:nvSpPr>
            <p:cNvPr id="1508" name="Google Shape;1508;p24"/>
            <p:cNvSpPr/>
            <p:nvPr/>
          </p:nvSpPr>
          <p:spPr>
            <a:xfrm>
              <a:off x="11451450" y="1136750"/>
              <a:ext cx="335200" cy="298075"/>
            </a:xfrm>
            <a:custGeom>
              <a:avLst/>
              <a:gdLst/>
              <a:ahLst/>
              <a:cxnLst/>
              <a:rect l="l" t="t" r="r" b="b"/>
              <a:pathLst>
                <a:path w="13408" h="11923" extrusionOk="0">
                  <a:moveTo>
                    <a:pt x="7610" y="0"/>
                  </a:moveTo>
                  <a:cubicBezTo>
                    <a:pt x="7359" y="0"/>
                    <a:pt x="7109" y="135"/>
                    <a:pt x="6974" y="405"/>
                  </a:cubicBezTo>
                  <a:lnTo>
                    <a:pt x="6936" y="482"/>
                  </a:lnTo>
                  <a:cubicBezTo>
                    <a:pt x="6856" y="622"/>
                    <a:pt x="6713" y="689"/>
                    <a:pt x="6579" y="689"/>
                  </a:cubicBezTo>
                  <a:cubicBezTo>
                    <a:pt x="6454" y="689"/>
                    <a:pt x="6336" y="631"/>
                    <a:pt x="6281" y="520"/>
                  </a:cubicBezTo>
                  <a:lnTo>
                    <a:pt x="6242" y="482"/>
                  </a:lnTo>
                  <a:cubicBezTo>
                    <a:pt x="6121" y="260"/>
                    <a:pt x="5885" y="144"/>
                    <a:pt x="5642" y="144"/>
                  </a:cubicBezTo>
                  <a:cubicBezTo>
                    <a:pt x="5421" y="144"/>
                    <a:pt x="5195" y="241"/>
                    <a:pt x="5048" y="443"/>
                  </a:cubicBezTo>
                  <a:cubicBezTo>
                    <a:pt x="4701" y="983"/>
                    <a:pt x="4470" y="1638"/>
                    <a:pt x="4431" y="2254"/>
                  </a:cubicBezTo>
                  <a:cubicBezTo>
                    <a:pt x="4354" y="2755"/>
                    <a:pt x="4431" y="3256"/>
                    <a:pt x="4547" y="3718"/>
                  </a:cubicBezTo>
                  <a:cubicBezTo>
                    <a:pt x="4004" y="3463"/>
                    <a:pt x="3409" y="3313"/>
                    <a:pt x="2804" y="3313"/>
                  </a:cubicBezTo>
                  <a:cubicBezTo>
                    <a:pt x="2679" y="3313"/>
                    <a:pt x="2554" y="3319"/>
                    <a:pt x="2428" y="3333"/>
                  </a:cubicBezTo>
                  <a:cubicBezTo>
                    <a:pt x="1773" y="3371"/>
                    <a:pt x="1118" y="3602"/>
                    <a:pt x="579" y="3949"/>
                  </a:cubicBezTo>
                  <a:cubicBezTo>
                    <a:pt x="155" y="4219"/>
                    <a:pt x="193" y="4912"/>
                    <a:pt x="617" y="5143"/>
                  </a:cubicBezTo>
                  <a:lnTo>
                    <a:pt x="656" y="5143"/>
                  </a:lnTo>
                  <a:cubicBezTo>
                    <a:pt x="887" y="5298"/>
                    <a:pt x="887" y="5683"/>
                    <a:pt x="617" y="5837"/>
                  </a:cubicBezTo>
                  <a:lnTo>
                    <a:pt x="540" y="5875"/>
                  </a:lnTo>
                  <a:cubicBezTo>
                    <a:pt x="1" y="6107"/>
                    <a:pt x="1" y="6877"/>
                    <a:pt x="502" y="7147"/>
                  </a:cubicBezTo>
                  <a:cubicBezTo>
                    <a:pt x="1324" y="7540"/>
                    <a:pt x="2245" y="7767"/>
                    <a:pt x="3144" y="7767"/>
                  </a:cubicBezTo>
                  <a:cubicBezTo>
                    <a:pt x="3213" y="7767"/>
                    <a:pt x="3283" y="7766"/>
                    <a:pt x="3353" y="7763"/>
                  </a:cubicBezTo>
                  <a:lnTo>
                    <a:pt x="3353" y="7763"/>
                  </a:lnTo>
                  <a:cubicBezTo>
                    <a:pt x="3237" y="7917"/>
                    <a:pt x="3160" y="8110"/>
                    <a:pt x="3083" y="8264"/>
                  </a:cubicBezTo>
                  <a:cubicBezTo>
                    <a:pt x="2813" y="8880"/>
                    <a:pt x="2698" y="9535"/>
                    <a:pt x="2736" y="10190"/>
                  </a:cubicBezTo>
                  <a:cubicBezTo>
                    <a:pt x="2765" y="10563"/>
                    <a:pt x="3093" y="10830"/>
                    <a:pt x="3434" y="10830"/>
                  </a:cubicBezTo>
                  <a:cubicBezTo>
                    <a:pt x="3550" y="10830"/>
                    <a:pt x="3668" y="10799"/>
                    <a:pt x="3776" y="10730"/>
                  </a:cubicBezTo>
                  <a:lnTo>
                    <a:pt x="3815" y="10730"/>
                  </a:lnTo>
                  <a:cubicBezTo>
                    <a:pt x="3871" y="10692"/>
                    <a:pt x="3933" y="10676"/>
                    <a:pt x="3996" y="10676"/>
                  </a:cubicBezTo>
                  <a:cubicBezTo>
                    <a:pt x="4191" y="10676"/>
                    <a:pt x="4384" y="10843"/>
                    <a:pt x="4354" y="11076"/>
                  </a:cubicBezTo>
                  <a:lnTo>
                    <a:pt x="4354" y="11154"/>
                  </a:lnTo>
                  <a:cubicBezTo>
                    <a:pt x="4326" y="11613"/>
                    <a:pt x="4682" y="11923"/>
                    <a:pt x="5074" y="11923"/>
                  </a:cubicBezTo>
                  <a:cubicBezTo>
                    <a:pt x="5207" y="11923"/>
                    <a:pt x="5344" y="11887"/>
                    <a:pt x="5472" y="11808"/>
                  </a:cubicBezTo>
                  <a:cubicBezTo>
                    <a:pt x="6127" y="11346"/>
                    <a:pt x="6704" y="10768"/>
                    <a:pt x="7128" y="10075"/>
                  </a:cubicBezTo>
                  <a:cubicBezTo>
                    <a:pt x="7745" y="10768"/>
                    <a:pt x="8515" y="11308"/>
                    <a:pt x="9363" y="11654"/>
                  </a:cubicBezTo>
                  <a:cubicBezTo>
                    <a:pt x="9455" y="11694"/>
                    <a:pt x="9548" y="11712"/>
                    <a:pt x="9639" y="11712"/>
                  </a:cubicBezTo>
                  <a:cubicBezTo>
                    <a:pt x="10078" y="11712"/>
                    <a:pt x="10454" y="11286"/>
                    <a:pt x="10326" y="10807"/>
                  </a:cubicBezTo>
                  <a:lnTo>
                    <a:pt x="10287" y="10691"/>
                  </a:lnTo>
                  <a:cubicBezTo>
                    <a:pt x="10219" y="10453"/>
                    <a:pt x="10421" y="10216"/>
                    <a:pt x="10655" y="10216"/>
                  </a:cubicBezTo>
                  <a:cubicBezTo>
                    <a:pt x="10686" y="10216"/>
                    <a:pt x="10718" y="10220"/>
                    <a:pt x="10750" y="10229"/>
                  </a:cubicBezTo>
                  <a:lnTo>
                    <a:pt x="10788" y="10229"/>
                  </a:lnTo>
                  <a:cubicBezTo>
                    <a:pt x="10866" y="10261"/>
                    <a:pt x="10946" y="10276"/>
                    <a:pt x="11025" y="10276"/>
                  </a:cubicBezTo>
                  <a:cubicBezTo>
                    <a:pt x="11415" y="10276"/>
                    <a:pt x="11777" y="9913"/>
                    <a:pt x="11713" y="9497"/>
                  </a:cubicBezTo>
                  <a:cubicBezTo>
                    <a:pt x="11597" y="8842"/>
                    <a:pt x="11366" y="8226"/>
                    <a:pt x="10942" y="7686"/>
                  </a:cubicBezTo>
                  <a:cubicBezTo>
                    <a:pt x="10865" y="7571"/>
                    <a:pt x="10750" y="7455"/>
                    <a:pt x="10634" y="7339"/>
                  </a:cubicBezTo>
                  <a:cubicBezTo>
                    <a:pt x="11405" y="7262"/>
                    <a:pt x="12175" y="7070"/>
                    <a:pt x="12869" y="6723"/>
                  </a:cubicBezTo>
                  <a:cubicBezTo>
                    <a:pt x="13408" y="6453"/>
                    <a:pt x="13408" y="5721"/>
                    <a:pt x="12869" y="5452"/>
                  </a:cubicBezTo>
                  <a:lnTo>
                    <a:pt x="12792" y="5413"/>
                  </a:lnTo>
                  <a:cubicBezTo>
                    <a:pt x="12522" y="5259"/>
                    <a:pt x="12483" y="4912"/>
                    <a:pt x="12753" y="4758"/>
                  </a:cubicBezTo>
                  <a:cubicBezTo>
                    <a:pt x="12753" y="4758"/>
                    <a:pt x="12753" y="4758"/>
                    <a:pt x="12753" y="4720"/>
                  </a:cubicBezTo>
                  <a:cubicBezTo>
                    <a:pt x="13215" y="4488"/>
                    <a:pt x="13254" y="3834"/>
                    <a:pt x="12830" y="3564"/>
                  </a:cubicBezTo>
                  <a:cubicBezTo>
                    <a:pt x="12291" y="3179"/>
                    <a:pt x="11636" y="2947"/>
                    <a:pt x="10981" y="2909"/>
                  </a:cubicBezTo>
                  <a:cubicBezTo>
                    <a:pt x="10855" y="2896"/>
                    <a:pt x="10730" y="2889"/>
                    <a:pt x="10604" y="2889"/>
                  </a:cubicBezTo>
                  <a:cubicBezTo>
                    <a:pt x="10000" y="2889"/>
                    <a:pt x="9404" y="3039"/>
                    <a:pt x="8862" y="3294"/>
                  </a:cubicBezTo>
                  <a:cubicBezTo>
                    <a:pt x="8900" y="2292"/>
                    <a:pt x="8708" y="1291"/>
                    <a:pt x="8245" y="405"/>
                  </a:cubicBezTo>
                  <a:cubicBezTo>
                    <a:pt x="8111" y="135"/>
                    <a:pt x="7860" y="0"/>
                    <a:pt x="7610" y="0"/>
                  </a:cubicBezTo>
                  <a:close/>
                </a:path>
              </a:pathLst>
            </a:custGeom>
            <a:solidFill>
              <a:srgbClr val="FFEB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11451450" y="1133375"/>
              <a:ext cx="335200" cy="306300"/>
            </a:xfrm>
            <a:custGeom>
              <a:avLst/>
              <a:gdLst/>
              <a:ahLst/>
              <a:cxnLst/>
              <a:rect l="l" t="t" r="r" b="b"/>
              <a:pathLst>
                <a:path w="13408" h="12252" fill="none" extrusionOk="0">
                  <a:moveTo>
                    <a:pt x="12869" y="5587"/>
                  </a:moveTo>
                  <a:lnTo>
                    <a:pt x="12792" y="5548"/>
                  </a:lnTo>
                  <a:cubicBezTo>
                    <a:pt x="12522" y="5394"/>
                    <a:pt x="12483" y="5047"/>
                    <a:pt x="12753" y="4893"/>
                  </a:cubicBezTo>
                  <a:cubicBezTo>
                    <a:pt x="12753" y="4893"/>
                    <a:pt x="12753" y="4893"/>
                    <a:pt x="12753" y="4855"/>
                  </a:cubicBezTo>
                  <a:cubicBezTo>
                    <a:pt x="13215" y="4623"/>
                    <a:pt x="13254" y="3969"/>
                    <a:pt x="12830" y="3699"/>
                  </a:cubicBezTo>
                  <a:cubicBezTo>
                    <a:pt x="12291" y="3314"/>
                    <a:pt x="11636" y="3082"/>
                    <a:pt x="10981" y="3044"/>
                  </a:cubicBezTo>
                  <a:cubicBezTo>
                    <a:pt x="10249" y="2967"/>
                    <a:pt x="9517" y="3121"/>
                    <a:pt x="8862" y="3429"/>
                  </a:cubicBezTo>
                  <a:cubicBezTo>
                    <a:pt x="8900" y="2427"/>
                    <a:pt x="8708" y="1426"/>
                    <a:pt x="8245" y="540"/>
                  </a:cubicBezTo>
                  <a:cubicBezTo>
                    <a:pt x="7976" y="0"/>
                    <a:pt x="7244" y="0"/>
                    <a:pt x="6974" y="540"/>
                  </a:cubicBezTo>
                  <a:lnTo>
                    <a:pt x="6936" y="617"/>
                  </a:lnTo>
                  <a:cubicBezTo>
                    <a:pt x="6781" y="886"/>
                    <a:pt x="6396" y="886"/>
                    <a:pt x="6281" y="655"/>
                  </a:cubicBezTo>
                  <a:lnTo>
                    <a:pt x="6242" y="617"/>
                  </a:lnTo>
                  <a:cubicBezTo>
                    <a:pt x="6011" y="193"/>
                    <a:pt x="5356" y="154"/>
                    <a:pt x="5048" y="578"/>
                  </a:cubicBezTo>
                  <a:cubicBezTo>
                    <a:pt x="4701" y="1118"/>
                    <a:pt x="4470" y="1773"/>
                    <a:pt x="4431" y="2389"/>
                  </a:cubicBezTo>
                  <a:cubicBezTo>
                    <a:pt x="4354" y="2890"/>
                    <a:pt x="4431" y="3391"/>
                    <a:pt x="4547" y="3853"/>
                  </a:cubicBezTo>
                  <a:cubicBezTo>
                    <a:pt x="3892" y="3545"/>
                    <a:pt x="3160" y="3391"/>
                    <a:pt x="2428" y="3468"/>
                  </a:cubicBezTo>
                  <a:cubicBezTo>
                    <a:pt x="1773" y="3506"/>
                    <a:pt x="1118" y="3737"/>
                    <a:pt x="579" y="4084"/>
                  </a:cubicBezTo>
                  <a:cubicBezTo>
                    <a:pt x="155" y="4354"/>
                    <a:pt x="193" y="5047"/>
                    <a:pt x="617" y="5278"/>
                  </a:cubicBezTo>
                  <a:cubicBezTo>
                    <a:pt x="617" y="5278"/>
                    <a:pt x="617" y="5278"/>
                    <a:pt x="656" y="5278"/>
                  </a:cubicBezTo>
                  <a:cubicBezTo>
                    <a:pt x="887" y="5433"/>
                    <a:pt x="887" y="5818"/>
                    <a:pt x="617" y="5972"/>
                  </a:cubicBezTo>
                  <a:lnTo>
                    <a:pt x="540" y="6010"/>
                  </a:lnTo>
                  <a:cubicBezTo>
                    <a:pt x="1" y="6242"/>
                    <a:pt x="1" y="7012"/>
                    <a:pt x="502" y="7282"/>
                  </a:cubicBezTo>
                  <a:cubicBezTo>
                    <a:pt x="1388" y="7706"/>
                    <a:pt x="2389" y="7937"/>
                    <a:pt x="3353" y="7898"/>
                  </a:cubicBezTo>
                  <a:cubicBezTo>
                    <a:pt x="3237" y="8052"/>
                    <a:pt x="3160" y="8245"/>
                    <a:pt x="3083" y="8399"/>
                  </a:cubicBezTo>
                  <a:cubicBezTo>
                    <a:pt x="2813" y="9015"/>
                    <a:pt x="2698" y="9670"/>
                    <a:pt x="2736" y="10325"/>
                  </a:cubicBezTo>
                  <a:cubicBezTo>
                    <a:pt x="2775" y="10826"/>
                    <a:pt x="3353" y="11134"/>
                    <a:pt x="3776" y="10865"/>
                  </a:cubicBezTo>
                  <a:cubicBezTo>
                    <a:pt x="3815" y="10865"/>
                    <a:pt x="3815" y="10865"/>
                    <a:pt x="3815" y="10865"/>
                  </a:cubicBezTo>
                  <a:cubicBezTo>
                    <a:pt x="4046" y="10711"/>
                    <a:pt x="4393" y="10903"/>
                    <a:pt x="4354" y="11211"/>
                  </a:cubicBezTo>
                  <a:lnTo>
                    <a:pt x="4354" y="11289"/>
                  </a:lnTo>
                  <a:cubicBezTo>
                    <a:pt x="4316" y="11905"/>
                    <a:pt x="4971" y="12252"/>
                    <a:pt x="5472" y="11943"/>
                  </a:cubicBezTo>
                  <a:cubicBezTo>
                    <a:pt x="6127" y="11481"/>
                    <a:pt x="6704" y="10903"/>
                    <a:pt x="7128" y="10210"/>
                  </a:cubicBezTo>
                  <a:cubicBezTo>
                    <a:pt x="7745" y="10903"/>
                    <a:pt x="8515" y="11443"/>
                    <a:pt x="9363" y="11789"/>
                  </a:cubicBezTo>
                  <a:cubicBezTo>
                    <a:pt x="9902" y="12021"/>
                    <a:pt x="10480" y="11520"/>
                    <a:pt x="10326" y="10942"/>
                  </a:cubicBezTo>
                  <a:lnTo>
                    <a:pt x="10287" y="10826"/>
                  </a:lnTo>
                  <a:cubicBezTo>
                    <a:pt x="10210" y="10557"/>
                    <a:pt x="10480" y="10287"/>
                    <a:pt x="10750" y="10364"/>
                  </a:cubicBezTo>
                  <a:cubicBezTo>
                    <a:pt x="10750" y="10364"/>
                    <a:pt x="10788" y="10364"/>
                    <a:pt x="10788" y="10364"/>
                  </a:cubicBezTo>
                  <a:cubicBezTo>
                    <a:pt x="11251" y="10557"/>
                    <a:pt x="11790" y="10133"/>
                    <a:pt x="11713" y="9632"/>
                  </a:cubicBezTo>
                  <a:cubicBezTo>
                    <a:pt x="11597" y="8977"/>
                    <a:pt x="11366" y="8361"/>
                    <a:pt x="10942" y="7821"/>
                  </a:cubicBezTo>
                  <a:cubicBezTo>
                    <a:pt x="10865" y="7706"/>
                    <a:pt x="10750" y="7590"/>
                    <a:pt x="10634" y="7474"/>
                  </a:cubicBezTo>
                  <a:cubicBezTo>
                    <a:pt x="11405" y="7397"/>
                    <a:pt x="12175" y="7205"/>
                    <a:pt x="12869" y="6858"/>
                  </a:cubicBezTo>
                  <a:cubicBezTo>
                    <a:pt x="13408" y="6588"/>
                    <a:pt x="13408" y="5856"/>
                    <a:pt x="12869" y="558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11612300" y="1248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7" y="29"/>
                  </a:cubicBezTo>
                  <a:cubicBezTo>
                    <a:pt x="309" y="29"/>
                    <a:pt x="270" y="29"/>
                    <a:pt x="232" y="68"/>
                  </a:cubicBezTo>
                  <a:cubicBezTo>
                    <a:pt x="193" y="107"/>
                    <a:pt x="155" y="107"/>
                    <a:pt x="155" y="145"/>
                  </a:cubicBezTo>
                  <a:cubicBezTo>
                    <a:pt x="116" y="184"/>
                    <a:pt x="78" y="222"/>
                    <a:pt x="78" y="261"/>
                  </a:cubicBezTo>
                  <a:cubicBezTo>
                    <a:pt x="39" y="299"/>
                    <a:pt x="39" y="338"/>
                    <a:pt x="39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0"/>
                    <a:pt x="1" y="530"/>
                    <a:pt x="39" y="569"/>
                  </a:cubicBezTo>
                  <a:cubicBezTo>
                    <a:pt x="39" y="607"/>
                    <a:pt x="39" y="646"/>
                    <a:pt x="78" y="646"/>
                  </a:cubicBezTo>
                  <a:cubicBezTo>
                    <a:pt x="78" y="684"/>
                    <a:pt x="116" y="723"/>
                    <a:pt x="116" y="761"/>
                  </a:cubicBezTo>
                  <a:cubicBezTo>
                    <a:pt x="155" y="800"/>
                    <a:pt x="193" y="800"/>
                    <a:pt x="232" y="839"/>
                  </a:cubicBezTo>
                  <a:cubicBezTo>
                    <a:pt x="270" y="877"/>
                    <a:pt x="309" y="877"/>
                    <a:pt x="347" y="877"/>
                  </a:cubicBezTo>
                  <a:cubicBezTo>
                    <a:pt x="386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617" y="877"/>
                    <a:pt x="617" y="877"/>
                  </a:cubicBezTo>
                  <a:cubicBezTo>
                    <a:pt x="656" y="877"/>
                    <a:pt x="656" y="877"/>
                    <a:pt x="694" y="839"/>
                  </a:cubicBezTo>
                  <a:cubicBezTo>
                    <a:pt x="733" y="839"/>
                    <a:pt x="733" y="839"/>
                    <a:pt x="771" y="800"/>
                  </a:cubicBezTo>
                  <a:cubicBezTo>
                    <a:pt x="771" y="800"/>
                    <a:pt x="771" y="800"/>
                    <a:pt x="810" y="761"/>
                  </a:cubicBezTo>
                  <a:cubicBezTo>
                    <a:pt x="810" y="761"/>
                    <a:pt x="848" y="723"/>
                    <a:pt x="848" y="684"/>
                  </a:cubicBezTo>
                  <a:cubicBezTo>
                    <a:pt x="887" y="646"/>
                    <a:pt x="887" y="607"/>
                    <a:pt x="925" y="569"/>
                  </a:cubicBezTo>
                  <a:cubicBezTo>
                    <a:pt x="925" y="530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810" y="145"/>
                    <a:pt x="771" y="107"/>
                    <a:pt x="733" y="68"/>
                  </a:cubicBezTo>
                  <a:cubicBezTo>
                    <a:pt x="694" y="68"/>
                    <a:pt x="656" y="29"/>
                    <a:pt x="617" y="29"/>
                  </a:cubicBezTo>
                  <a:lnTo>
                    <a:pt x="502" y="29"/>
                  </a:lnTo>
                  <a:cubicBezTo>
                    <a:pt x="489" y="17"/>
                    <a:pt x="480" y="12"/>
                    <a:pt x="474" y="12"/>
                  </a:cubicBezTo>
                  <a:cubicBezTo>
                    <a:pt x="463" y="12"/>
                    <a:pt x="463" y="29"/>
                    <a:pt x="463" y="29"/>
                  </a:cubicBez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11579550" y="1274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8" y="30"/>
                  </a:cubicBezTo>
                  <a:cubicBezTo>
                    <a:pt x="309" y="30"/>
                    <a:pt x="271" y="30"/>
                    <a:pt x="232" y="68"/>
                  </a:cubicBezTo>
                  <a:cubicBezTo>
                    <a:pt x="193" y="68"/>
                    <a:pt x="155" y="107"/>
                    <a:pt x="116" y="145"/>
                  </a:cubicBezTo>
                  <a:cubicBezTo>
                    <a:pt x="116" y="184"/>
                    <a:pt x="78" y="222"/>
                    <a:pt x="39" y="261"/>
                  </a:cubicBezTo>
                  <a:cubicBezTo>
                    <a:pt x="39" y="299"/>
                    <a:pt x="1" y="338"/>
                    <a:pt x="1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1"/>
                    <a:pt x="1" y="531"/>
                    <a:pt x="1" y="569"/>
                  </a:cubicBezTo>
                  <a:cubicBezTo>
                    <a:pt x="39" y="608"/>
                    <a:pt x="39" y="646"/>
                    <a:pt x="39" y="646"/>
                  </a:cubicBezTo>
                  <a:cubicBezTo>
                    <a:pt x="78" y="685"/>
                    <a:pt x="78" y="723"/>
                    <a:pt x="116" y="762"/>
                  </a:cubicBezTo>
                  <a:cubicBezTo>
                    <a:pt x="155" y="800"/>
                    <a:pt x="193" y="800"/>
                    <a:pt x="193" y="839"/>
                  </a:cubicBezTo>
                  <a:cubicBezTo>
                    <a:pt x="232" y="877"/>
                    <a:pt x="271" y="877"/>
                    <a:pt x="309" y="877"/>
                  </a:cubicBezTo>
                  <a:cubicBezTo>
                    <a:pt x="348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579" y="877"/>
                    <a:pt x="617" y="877"/>
                  </a:cubicBezTo>
                  <a:cubicBezTo>
                    <a:pt x="617" y="877"/>
                    <a:pt x="656" y="877"/>
                    <a:pt x="694" y="839"/>
                  </a:cubicBezTo>
                  <a:cubicBezTo>
                    <a:pt x="694" y="839"/>
                    <a:pt x="733" y="800"/>
                    <a:pt x="771" y="800"/>
                  </a:cubicBezTo>
                  <a:cubicBezTo>
                    <a:pt x="771" y="800"/>
                    <a:pt x="771" y="800"/>
                    <a:pt x="771" y="762"/>
                  </a:cubicBezTo>
                  <a:cubicBezTo>
                    <a:pt x="810" y="762"/>
                    <a:pt x="848" y="723"/>
                    <a:pt x="848" y="685"/>
                  </a:cubicBezTo>
                  <a:cubicBezTo>
                    <a:pt x="887" y="646"/>
                    <a:pt x="887" y="608"/>
                    <a:pt x="887" y="569"/>
                  </a:cubicBezTo>
                  <a:cubicBezTo>
                    <a:pt x="925" y="531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771" y="145"/>
                    <a:pt x="733" y="107"/>
                    <a:pt x="733" y="68"/>
                  </a:cubicBezTo>
                  <a:cubicBezTo>
                    <a:pt x="694" y="68"/>
                    <a:pt x="656" y="30"/>
                    <a:pt x="617" y="30"/>
                  </a:cubicBezTo>
                  <a:lnTo>
                    <a:pt x="463" y="30"/>
                  </a:ln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11595925" y="1307700"/>
              <a:ext cx="23150" cy="23150"/>
            </a:xfrm>
            <a:custGeom>
              <a:avLst/>
              <a:gdLst/>
              <a:ahLst/>
              <a:cxnLst/>
              <a:rect l="l" t="t" r="r" b="b"/>
              <a:pathLst>
                <a:path w="926" h="926" extrusionOk="0">
                  <a:moveTo>
                    <a:pt x="463" y="1"/>
                  </a:moveTo>
                  <a:cubicBezTo>
                    <a:pt x="463" y="1"/>
                    <a:pt x="463" y="39"/>
                    <a:pt x="463" y="39"/>
                  </a:cubicBezTo>
                  <a:cubicBezTo>
                    <a:pt x="444" y="20"/>
                    <a:pt x="425" y="10"/>
                    <a:pt x="405" y="10"/>
                  </a:cubicBezTo>
                  <a:cubicBezTo>
                    <a:pt x="386" y="10"/>
                    <a:pt x="367" y="20"/>
                    <a:pt x="348" y="39"/>
                  </a:cubicBezTo>
                  <a:cubicBezTo>
                    <a:pt x="309" y="39"/>
                    <a:pt x="270" y="39"/>
                    <a:pt x="232" y="78"/>
                  </a:cubicBezTo>
                  <a:cubicBezTo>
                    <a:pt x="193" y="78"/>
                    <a:pt x="155" y="116"/>
                    <a:pt x="116" y="155"/>
                  </a:cubicBezTo>
                  <a:cubicBezTo>
                    <a:pt x="116" y="193"/>
                    <a:pt x="78" y="232"/>
                    <a:pt x="39" y="270"/>
                  </a:cubicBezTo>
                  <a:cubicBezTo>
                    <a:pt x="39" y="309"/>
                    <a:pt x="1" y="347"/>
                    <a:pt x="1" y="386"/>
                  </a:cubicBezTo>
                  <a:cubicBezTo>
                    <a:pt x="1" y="424"/>
                    <a:pt x="1" y="463"/>
                    <a:pt x="1" y="501"/>
                  </a:cubicBezTo>
                  <a:cubicBezTo>
                    <a:pt x="1" y="540"/>
                    <a:pt x="1" y="540"/>
                    <a:pt x="1" y="578"/>
                  </a:cubicBezTo>
                  <a:cubicBezTo>
                    <a:pt x="39" y="617"/>
                    <a:pt x="39" y="656"/>
                    <a:pt x="39" y="656"/>
                  </a:cubicBezTo>
                  <a:cubicBezTo>
                    <a:pt x="78" y="694"/>
                    <a:pt x="78" y="733"/>
                    <a:pt x="116" y="771"/>
                  </a:cubicBezTo>
                  <a:cubicBezTo>
                    <a:pt x="155" y="810"/>
                    <a:pt x="193" y="810"/>
                    <a:pt x="232" y="848"/>
                  </a:cubicBezTo>
                  <a:cubicBezTo>
                    <a:pt x="232" y="887"/>
                    <a:pt x="270" y="887"/>
                    <a:pt x="309" y="887"/>
                  </a:cubicBezTo>
                  <a:cubicBezTo>
                    <a:pt x="348" y="925"/>
                    <a:pt x="425" y="925"/>
                    <a:pt x="463" y="925"/>
                  </a:cubicBezTo>
                  <a:lnTo>
                    <a:pt x="579" y="925"/>
                  </a:lnTo>
                  <a:cubicBezTo>
                    <a:pt x="579" y="887"/>
                    <a:pt x="579" y="887"/>
                    <a:pt x="617" y="887"/>
                  </a:cubicBezTo>
                  <a:cubicBezTo>
                    <a:pt x="617" y="887"/>
                    <a:pt x="656" y="887"/>
                    <a:pt x="694" y="848"/>
                  </a:cubicBezTo>
                  <a:cubicBezTo>
                    <a:pt x="694" y="848"/>
                    <a:pt x="733" y="810"/>
                    <a:pt x="771" y="810"/>
                  </a:cubicBezTo>
                  <a:cubicBezTo>
                    <a:pt x="771" y="810"/>
                    <a:pt x="771" y="810"/>
                    <a:pt x="771" y="771"/>
                  </a:cubicBezTo>
                  <a:cubicBezTo>
                    <a:pt x="810" y="771"/>
                    <a:pt x="848" y="733"/>
                    <a:pt x="848" y="694"/>
                  </a:cubicBezTo>
                  <a:cubicBezTo>
                    <a:pt x="887" y="656"/>
                    <a:pt x="887" y="617"/>
                    <a:pt x="887" y="578"/>
                  </a:cubicBezTo>
                  <a:cubicBezTo>
                    <a:pt x="925" y="540"/>
                    <a:pt x="925" y="501"/>
                    <a:pt x="925" y="463"/>
                  </a:cubicBezTo>
                  <a:cubicBezTo>
                    <a:pt x="925" y="424"/>
                    <a:pt x="925" y="347"/>
                    <a:pt x="887" y="309"/>
                  </a:cubicBezTo>
                  <a:cubicBezTo>
                    <a:pt x="887" y="270"/>
                    <a:pt x="848" y="232"/>
                    <a:pt x="810" y="155"/>
                  </a:cubicBezTo>
                  <a:cubicBezTo>
                    <a:pt x="771" y="155"/>
                    <a:pt x="733" y="116"/>
                    <a:pt x="733" y="78"/>
                  </a:cubicBezTo>
                  <a:cubicBezTo>
                    <a:pt x="694" y="78"/>
                    <a:pt x="656" y="39"/>
                    <a:pt x="617" y="39"/>
                  </a:cubicBezTo>
                  <a:cubicBezTo>
                    <a:pt x="579" y="39"/>
                    <a:pt x="540" y="39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11635425" y="1307950"/>
              <a:ext cx="23125" cy="22900"/>
            </a:xfrm>
            <a:custGeom>
              <a:avLst/>
              <a:gdLst/>
              <a:ahLst/>
              <a:cxnLst/>
              <a:rect l="l" t="t" r="r" b="b"/>
              <a:pathLst>
                <a:path w="925" h="916" extrusionOk="0">
                  <a:moveTo>
                    <a:pt x="366" y="0"/>
                  </a:moveTo>
                  <a:cubicBezTo>
                    <a:pt x="347" y="0"/>
                    <a:pt x="328" y="10"/>
                    <a:pt x="309" y="29"/>
                  </a:cubicBezTo>
                  <a:cubicBezTo>
                    <a:pt x="270" y="29"/>
                    <a:pt x="232" y="29"/>
                    <a:pt x="232" y="68"/>
                  </a:cubicBezTo>
                  <a:cubicBezTo>
                    <a:pt x="193" y="106"/>
                    <a:pt x="154" y="106"/>
                    <a:pt x="116" y="145"/>
                  </a:cubicBezTo>
                  <a:cubicBezTo>
                    <a:pt x="77" y="183"/>
                    <a:pt x="77" y="222"/>
                    <a:pt x="39" y="260"/>
                  </a:cubicBezTo>
                  <a:cubicBezTo>
                    <a:pt x="39" y="299"/>
                    <a:pt x="0" y="337"/>
                    <a:pt x="0" y="376"/>
                  </a:cubicBezTo>
                  <a:cubicBezTo>
                    <a:pt x="0" y="414"/>
                    <a:pt x="0" y="453"/>
                    <a:pt x="0" y="491"/>
                  </a:cubicBezTo>
                  <a:cubicBezTo>
                    <a:pt x="0" y="530"/>
                    <a:pt x="0" y="568"/>
                    <a:pt x="0" y="568"/>
                  </a:cubicBezTo>
                  <a:cubicBezTo>
                    <a:pt x="0" y="607"/>
                    <a:pt x="39" y="646"/>
                    <a:pt x="39" y="646"/>
                  </a:cubicBezTo>
                  <a:cubicBezTo>
                    <a:pt x="77" y="684"/>
                    <a:pt x="77" y="723"/>
                    <a:pt x="116" y="761"/>
                  </a:cubicBezTo>
                  <a:cubicBezTo>
                    <a:pt x="154" y="800"/>
                    <a:pt x="193" y="800"/>
                    <a:pt x="193" y="838"/>
                  </a:cubicBezTo>
                  <a:cubicBezTo>
                    <a:pt x="232" y="877"/>
                    <a:pt x="270" y="877"/>
                    <a:pt x="309" y="877"/>
                  </a:cubicBezTo>
                  <a:cubicBezTo>
                    <a:pt x="347" y="915"/>
                    <a:pt x="386" y="915"/>
                    <a:pt x="424" y="915"/>
                  </a:cubicBezTo>
                  <a:lnTo>
                    <a:pt x="578" y="915"/>
                  </a:lnTo>
                  <a:cubicBezTo>
                    <a:pt x="578" y="915"/>
                    <a:pt x="578" y="877"/>
                    <a:pt x="617" y="877"/>
                  </a:cubicBezTo>
                  <a:cubicBezTo>
                    <a:pt x="617" y="877"/>
                    <a:pt x="655" y="877"/>
                    <a:pt x="694" y="838"/>
                  </a:cubicBezTo>
                  <a:cubicBezTo>
                    <a:pt x="694" y="838"/>
                    <a:pt x="732" y="838"/>
                    <a:pt x="732" y="800"/>
                  </a:cubicBezTo>
                  <a:cubicBezTo>
                    <a:pt x="771" y="800"/>
                    <a:pt x="771" y="800"/>
                    <a:pt x="771" y="761"/>
                  </a:cubicBezTo>
                  <a:cubicBezTo>
                    <a:pt x="809" y="761"/>
                    <a:pt x="848" y="723"/>
                    <a:pt x="848" y="684"/>
                  </a:cubicBezTo>
                  <a:cubicBezTo>
                    <a:pt x="886" y="646"/>
                    <a:pt x="886" y="607"/>
                    <a:pt x="886" y="568"/>
                  </a:cubicBezTo>
                  <a:cubicBezTo>
                    <a:pt x="886" y="530"/>
                    <a:pt x="925" y="491"/>
                    <a:pt x="925" y="453"/>
                  </a:cubicBezTo>
                  <a:cubicBezTo>
                    <a:pt x="925" y="414"/>
                    <a:pt x="886" y="376"/>
                    <a:pt x="886" y="299"/>
                  </a:cubicBezTo>
                  <a:cubicBezTo>
                    <a:pt x="848" y="260"/>
                    <a:pt x="848" y="222"/>
                    <a:pt x="809" y="145"/>
                  </a:cubicBezTo>
                  <a:cubicBezTo>
                    <a:pt x="771" y="145"/>
                    <a:pt x="732" y="106"/>
                    <a:pt x="694" y="68"/>
                  </a:cubicBezTo>
                  <a:cubicBezTo>
                    <a:pt x="694" y="68"/>
                    <a:pt x="655" y="29"/>
                    <a:pt x="617" y="29"/>
                  </a:cubicBezTo>
                  <a:lnTo>
                    <a:pt x="424" y="29"/>
                  </a:lnTo>
                  <a:cubicBezTo>
                    <a:pt x="405" y="10"/>
                    <a:pt x="386" y="0"/>
                    <a:pt x="36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11646975" y="1274525"/>
              <a:ext cx="23150" cy="22600"/>
            </a:xfrm>
            <a:custGeom>
              <a:avLst/>
              <a:gdLst/>
              <a:ahLst/>
              <a:cxnLst/>
              <a:rect l="l" t="t" r="r" b="b"/>
              <a:pathLst>
                <a:path w="926" h="904" extrusionOk="0">
                  <a:moveTo>
                    <a:pt x="347" y="1"/>
                  </a:moveTo>
                  <a:cubicBezTo>
                    <a:pt x="335" y="1"/>
                    <a:pt x="322" y="5"/>
                    <a:pt x="309" y="18"/>
                  </a:cubicBezTo>
                  <a:cubicBezTo>
                    <a:pt x="270" y="18"/>
                    <a:pt x="232" y="18"/>
                    <a:pt x="193" y="56"/>
                  </a:cubicBezTo>
                  <a:cubicBezTo>
                    <a:pt x="193" y="95"/>
                    <a:pt x="155" y="95"/>
                    <a:pt x="116" y="133"/>
                  </a:cubicBezTo>
                  <a:cubicBezTo>
                    <a:pt x="78" y="172"/>
                    <a:pt x="78" y="210"/>
                    <a:pt x="39" y="249"/>
                  </a:cubicBezTo>
                  <a:cubicBezTo>
                    <a:pt x="39" y="287"/>
                    <a:pt x="1" y="326"/>
                    <a:pt x="1" y="364"/>
                  </a:cubicBezTo>
                  <a:cubicBezTo>
                    <a:pt x="1" y="403"/>
                    <a:pt x="1" y="441"/>
                    <a:pt x="1" y="480"/>
                  </a:cubicBezTo>
                  <a:cubicBezTo>
                    <a:pt x="1" y="519"/>
                    <a:pt x="1" y="557"/>
                    <a:pt x="1" y="557"/>
                  </a:cubicBezTo>
                  <a:cubicBezTo>
                    <a:pt x="1" y="596"/>
                    <a:pt x="39" y="634"/>
                    <a:pt x="39" y="673"/>
                  </a:cubicBezTo>
                  <a:cubicBezTo>
                    <a:pt x="39" y="673"/>
                    <a:pt x="78" y="711"/>
                    <a:pt x="116" y="750"/>
                  </a:cubicBezTo>
                  <a:cubicBezTo>
                    <a:pt x="155" y="788"/>
                    <a:pt x="155" y="827"/>
                    <a:pt x="193" y="827"/>
                  </a:cubicBezTo>
                  <a:cubicBezTo>
                    <a:pt x="232" y="865"/>
                    <a:pt x="270" y="865"/>
                    <a:pt x="309" y="865"/>
                  </a:cubicBezTo>
                  <a:cubicBezTo>
                    <a:pt x="347" y="904"/>
                    <a:pt x="386" y="904"/>
                    <a:pt x="424" y="904"/>
                  </a:cubicBezTo>
                  <a:lnTo>
                    <a:pt x="579" y="904"/>
                  </a:lnTo>
                  <a:cubicBezTo>
                    <a:pt x="579" y="904"/>
                    <a:pt x="579" y="904"/>
                    <a:pt x="579" y="865"/>
                  </a:cubicBezTo>
                  <a:cubicBezTo>
                    <a:pt x="617" y="865"/>
                    <a:pt x="656" y="865"/>
                    <a:pt x="694" y="827"/>
                  </a:cubicBezTo>
                  <a:cubicBezTo>
                    <a:pt x="694" y="827"/>
                    <a:pt x="733" y="827"/>
                    <a:pt x="733" y="788"/>
                  </a:cubicBezTo>
                  <a:lnTo>
                    <a:pt x="771" y="788"/>
                  </a:lnTo>
                  <a:cubicBezTo>
                    <a:pt x="810" y="750"/>
                    <a:pt x="810" y="711"/>
                    <a:pt x="848" y="673"/>
                  </a:cubicBezTo>
                  <a:cubicBezTo>
                    <a:pt x="848" y="634"/>
                    <a:pt x="887" y="596"/>
                    <a:pt x="887" y="557"/>
                  </a:cubicBezTo>
                  <a:cubicBezTo>
                    <a:pt x="887" y="519"/>
                    <a:pt x="925" y="480"/>
                    <a:pt x="887" y="441"/>
                  </a:cubicBezTo>
                  <a:cubicBezTo>
                    <a:pt x="887" y="403"/>
                    <a:pt x="887" y="364"/>
                    <a:pt x="887" y="326"/>
                  </a:cubicBezTo>
                  <a:cubicBezTo>
                    <a:pt x="848" y="249"/>
                    <a:pt x="848" y="210"/>
                    <a:pt x="810" y="172"/>
                  </a:cubicBezTo>
                  <a:cubicBezTo>
                    <a:pt x="771" y="133"/>
                    <a:pt x="733" y="95"/>
                    <a:pt x="694" y="95"/>
                  </a:cubicBezTo>
                  <a:cubicBezTo>
                    <a:pt x="694" y="56"/>
                    <a:pt x="617" y="56"/>
                    <a:pt x="617" y="18"/>
                  </a:cubicBezTo>
                  <a:lnTo>
                    <a:pt x="424" y="18"/>
                  </a:lnTo>
                  <a:cubicBezTo>
                    <a:pt x="399" y="18"/>
                    <a:pt x="373" y="1"/>
                    <a:pt x="34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24"/>
          <p:cNvGrpSpPr/>
          <p:nvPr/>
        </p:nvGrpSpPr>
        <p:grpSpPr>
          <a:xfrm>
            <a:off x="8034950" y="3879300"/>
            <a:ext cx="335200" cy="306300"/>
            <a:chOff x="11451450" y="1133375"/>
            <a:chExt cx="335200" cy="306300"/>
          </a:xfrm>
        </p:grpSpPr>
        <p:sp>
          <p:nvSpPr>
            <p:cNvPr id="1516" name="Google Shape;1516;p24"/>
            <p:cNvSpPr/>
            <p:nvPr/>
          </p:nvSpPr>
          <p:spPr>
            <a:xfrm>
              <a:off x="11451450" y="1136750"/>
              <a:ext cx="335200" cy="298075"/>
            </a:xfrm>
            <a:custGeom>
              <a:avLst/>
              <a:gdLst/>
              <a:ahLst/>
              <a:cxnLst/>
              <a:rect l="l" t="t" r="r" b="b"/>
              <a:pathLst>
                <a:path w="13408" h="11923" extrusionOk="0">
                  <a:moveTo>
                    <a:pt x="7610" y="0"/>
                  </a:moveTo>
                  <a:cubicBezTo>
                    <a:pt x="7359" y="0"/>
                    <a:pt x="7109" y="135"/>
                    <a:pt x="6974" y="405"/>
                  </a:cubicBezTo>
                  <a:lnTo>
                    <a:pt x="6936" y="482"/>
                  </a:lnTo>
                  <a:cubicBezTo>
                    <a:pt x="6856" y="622"/>
                    <a:pt x="6713" y="689"/>
                    <a:pt x="6579" y="689"/>
                  </a:cubicBezTo>
                  <a:cubicBezTo>
                    <a:pt x="6454" y="689"/>
                    <a:pt x="6336" y="631"/>
                    <a:pt x="6281" y="520"/>
                  </a:cubicBezTo>
                  <a:lnTo>
                    <a:pt x="6242" y="482"/>
                  </a:lnTo>
                  <a:cubicBezTo>
                    <a:pt x="6121" y="260"/>
                    <a:pt x="5885" y="144"/>
                    <a:pt x="5642" y="144"/>
                  </a:cubicBezTo>
                  <a:cubicBezTo>
                    <a:pt x="5421" y="144"/>
                    <a:pt x="5195" y="241"/>
                    <a:pt x="5048" y="443"/>
                  </a:cubicBezTo>
                  <a:cubicBezTo>
                    <a:pt x="4701" y="983"/>
                    <a:pt x="4470" y="1638"/>
                    <a:pt x="4431" y="2254"/>
                  </a:cubicBezTo>
                  <a:cubicBezTo>
                    <a:pt x="4354" y="2755"/>
                    <a:pt x="4431" y="3256"/>
                    <a:pt x="4547" y="3718"/>
                  </a:cubicBezTo>
                  <a:cubicBezTo>
                    <a:pt x="4004" y="3463"/>
                    <a:pt x="3409" y="3313"/>
                    <a:pt x="2804" y="3313"/>
                  </a:cubicBezTo>
                  <a:cubicBezTo>
                    <a:pt x="2679" y="3313"/>
                    <a:pt x="2554" y="3319"/>
                    <a:pt x="2428" y="3333"/>
                  </a:cubicBezTo>
                  <a:cubicBezTo>
                    <a:pt x="1773" y="3371"/>
                    <a:pt x="1118" y="3602"/>
                    <a:pt x="579" y="3949"/>
                  </a:cubicBezTo>
                  <a:cubicBezTo>
                    <a:pt x="155" y="4219"/>
                    <a:pt x="193" y="4912"/>
                    <a:pt x="617" y="5143"/>
                  </a:cubicBezTo>
                  <a:lnTo>
                    <a:pt x="656" y="5143"/>
                  </a:lnTo>
                  <a:cubicBezTo>
                    <a:pt x="887" y="5298"/>
                    <a:pt x="887" y="5683"/>
                    <a:pt x="617" y="5837"/>
                  </a:cubicBezTo>
                  <a:lnTo>
                    <a:pt x="540" y="5875"/>
                  </a:lnTo>
                  <a:cubicBezTo>
                    <a:pt x="1" y="6107"/>
                    <a:pt x="1" y="6877"/>
                    <a:pt x="502" y="7147"/>
                  </a:cubicBezTo>
                  <a:cubicBezTo>
                    <a:pt x="1324" y="7540"/>
                    <a:pt x="2245" y="7767"/>
                    <a:pt x="3144" y="7767"/>
                  </a:cubicBezTo>
                  <a:cubicBezTo>
                    <a:pt x="3213" y="7767"/>
                    <a:pt x="3283" y="7766"/>
                    <a:pt x="3353" y="7763"/>
                  </a:cubicBezTo>
                  <a:lnTo>
                    <a:pt x="3353" y="7763"/>
                  </a:lnTo>
                  <a:cubicBezTo>
                    <a:pt x="3237" y="7917"/>
                    <a:pt x="3160" y="8110"/>
                    <a:pt x="3083" y="8264"/>
                  </a:cubicBezTo>
                  <a:cubicBezTo>
                    <a:pt x="2813" y="8880"/>
                    <a:pt x="2698" y="9535"/>
                    <a:pt x="2736" y="10190"/>
                  </a:cubicBezTo>
                  <a:cubicBezTo>
                    <a:pt x="2765" y="10563"/>
                    <a:pt x="3093" y="10830"/>
                    <a:pt x="3434" y="10830"/>
                  </a:cubicBezTo>
                  <a:cubicBezTo>
                    <a:pt x="3550" y="10830"/>
                    <a:pt x="3668" y="10799"/>
                    <a:pt x="3776" y="10730"/>
                  </a:cubicBezTo>
                  <a:lnTo>
                    <a:pt x="3815" y="10730"/>
                  </a:lnTo>
                  <a:cubicBezTo>
                    <a:pt x="3871" y="10692"/>
                    <a:pt x="3933" y="10676"/>
                    <a:pt x="3996" y="10676"/>
                  </a:cubicBezTo>
                  <a:cubicBezTo>
                    <a:pt x="4191" y="10676"/>
                    <a:pt x="4384" y="10843"/>
                    <a:pt x="4354" y="11076"/>
                  </a:cubicBezTo>
                  <a:lnTo>
                    <a:pt x="4354" y="11154"/>
                  </a:lnTo>
                  <a:cubicBezTo>
                    <a:pt x="4326" y="11613"/>
                    <a:pt x="4682" y="11923"/>
                    <a:pt x="5074" y="11923"/>
                  </a:cubicBezTo>
                  <a:cubicBezTo>
                    <a:pt x="5207" y="11923"/>
                    <a:pt x="5344" y="11887"/>
                    <a:pt x="5472" y="11808"/>
                  </a:cubicBezTo>
                  <a:cubicBezTo>
                    <a:pt x="6127" y="11346"/>
                    <a:pt x="6704" y="10768"/>
                    <a:pt x="7128" y="10075"/>
                  </a:cubicBezTo>
                  <a:cubicBezTo>
                    <a:pt x="7745" y="10768"/>
                    <a:pt x="8515" y="11308"/>
                    <a:pt x="9363" y="11654"/>
                  </a:cubicBezTo>
                  <a:cubicBezTo>
                    <a:pt x="9455" y="11694"/>
                    <a:pt x="9548" y="11712"/>
                    <a:pt x="9639" y="11712"/>
                  </a:cubicBezTo>
                  <a:cubicBezTo>
                    <a:pt x="10078" y="11712"/>
                    <a:pt x="10454" y="11286"/>
                    <a:pt x="10326" y="10807"/>
                  </a:cubicBezTo>
                  <a:lnTo>
                    <a:pt x="10287" y="10691"/>
                  </a:lnTo>
                  <a:cubicBezTo>
                    <a:pt x="10219" y="10453"/>
                    <a:pt x="10421" y="10216"/>
                    <a:pt x="10655" y="10216"/>
                  </a:cubicBezTo>
                  <a:cubicBezTo>
                    <a:pt x="10686" y="10216"/>
                    <a:pt x="10718" y="10220"/>
                    <a:pt x="10750" y="10229"/>
                  </a:cubicBezTo>
                  <a:lnTo>
                    <a:pt x="10788" y="10229"/>
                  </a:lnTo>
                  <a:cubicBezTo>
                    <a:pt x="10866" y="10261"/>
                    <a:pt x="10946" y="10276"/>
                    <a:pt x="11025" y="10276"/>
                  </a:cubicBezTo>
                  <a:cubicBezTo>
                    <a:pt x="11415" y="10276"/>
                    <a:pt x="11777" y="9913"/>
                    <a:pt x="11713" y="9497"/>
                  </a:cubicBezTo>
                  <a:cubicBezTo>
                    <a:pt x="11597" y="8842"/>
                    <a:pt x="11366" y="8226"/>
                    <a:pt x="10942" y="7686"/>
                  </a:cubicBezTo>
                  <a:cubicBezTo>
                    <a:pt x="10865" y="7571"/>
                    <a:pt x="10750" y="7455"/>
                    <a:pt x="10634" y="7339"/>
                  </a:cubicBezTo>
                  <a:cubicBezTo>
                    <a:pt x="11405" y="7262"/>
                    <a:pt x="12175" y="7070"/>
                    <a:pt x="12869" y="6723"/>
                  </a:cubicBezTo>
                  <a:cubicBezTo>
                    <a:pt x="13408" y="6453"/>
                    <a:pt x="13408" y="5721"/>
                    <a:pt x="12869" y="5452"/>
                  </a:cubicBezTo>
                  <a:lnTo>
                    <a:pt x="12792" y="5413"/>
                  </a:lnTo>
                  <a:cubicBezTo>
                    <a:pt x="12522" y="5259"/>
                    <a:pt x="12483" y="4912"/>
                    <a:pt x="12753" y="4758"/>
                  </a:cubicBezTo>
                  <a:cubicBezTo>
                    <a:pt x="12753" y="4758"/>
                    <a:pt x="12753" y="4758"/>
                    <a:pt x="12753" y="4720"/>
                  </a:cubicBezTo>
                  <a:cubicBezTo>
                    <a:pt x="13215" y="4488"/>
                    <a:pt x="13254" y="3834"/>
                    <a:pt x="12830" y="3564"/>
                  </a:cubicBezTo>
                  <a:cubicBezTo>
                    <a:pt x="12291" y="3179"/>
                    <a:pt x="11636" y="2947"/>
                    <a:pt x="10981" y="2909"/>
                  </a:cubicBezTo>
                  <a:cubicBezTo>
                    <a:pt x="10855" y="2896"/>
                    <a:pt x="10730" y="2889"/>
                    <a:pt x="10604" y="2889"/>
                  </a:cubicBezTo>
                  <a:cubicBezTo>
                    <a:pt x="10000" y="2889"/>
                    <a:pt x="9404" y="3039"/>
                    <a:pt x="8862" y="3294"/>
                  </a:cubicBezTo>
                  <a:cubicBezTo>
                    <a:pt x="8900" y="2292"/>
                    <a:pt x="8708" y="1291"/>
                    <a:pt x="8245" y="405"/>
                  </a:cubicBezTo>
                  <a:cubicBezTo>
                    <a:pt x="8111" y="135"/>
                    <a:pt x="7860" y="0"/>
                    <a:pt x="7610" y="0"/>
                  </a:cubicBezTo>
                  <a:close/>
                </a:path>
              </a:pathLst>
            </a:custGeom>
            <a:solidFill>
              <a:srgbClr val="FFEB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11451450" y="1133375"/>
              <a:ext cx="335200" cy="306300"/>
            </a:xfrm>
            <a:custGeom>
              <a:avLst/>
              <a:gdLst/>
              <a:ahLst/>
              <a:cxnLst/>
              <a:rect l="l" t="t" r="r" b="b"/>
              <a:pathLst>
                <a:path w="13408" h="12252" fill="none" extrusionOk="0">
                  <a:moveTo>
                    <a:pt x="12869" y="5587"/>
                  </a:moveTo>
                  <a:lnTo>
                    <a:pt x="12792" y="5548"/>
                  </a:lnTo>
                  <a:cubicBezTo>
                    <a:pt x="12522" y="5394"/>
                    <a:pt x="12483" y="5047"/>
                    <a:pt x="12753" y="4893"/>
                  </a:cubicBezTo>
                  <a:cubicBezTo>
                    <a:pt x="12753" y="4893"/>
                    <a:pt x="12753" y="4893"/>
                    <a:pt x="12753" y="4855"/>
                  </a:cubicBezTo>
                  <a:cubicBezTo>
                    <a:pt x="13215" y="4623"/>
                    <a:pt x="13254" y="3969"/>
                    <a:pt x="12830" y="3699"/>
                  </a:cubicBezTo>
                  <a:cubicBezTo>
                    <a:pt x="12291" y="3314"/>
                    <a:pt x="11636" y="3082"/>
                    <a:pt x="10981" y="3044"/>
                  </a:cubicBezTo>
                  <a:cubicBezTo>
                    <a:pt x="10249" y="2967"/>
                    <a:pt x="9517" y="3121"/>
                    <a:pt x="8862" y="3429"/>
                  </a:cubicBezTo>
                  <a:cubicBezTo>
                    <a:pt x="8900" y="2427"/>
                    <a:pt x="8708" y="1426"/>
                    <a:pt x="8245" y="540"/>
                  </a:cubicBezTo>
                  <a:cubicBezTo>
                    <a:pt x="7976" y="0"/>
                    <a:pt x="7244" y="0"/>
                    <a:pt x="6974" y="540"/>
                  </a:cubicBezTo>
                  <a:lnTo>
                    <a:pt x="6936" y="617"/>
                  </a:lnTo>
                  <a:cubicBezTo>
                    <a:pt x="6781" y="886"/>
                    <a:pt x="6396" y="886"/>
                    <a:pt x="6281" y="655"/>
                  </a:cubicBezTo>
                  <a:lnTo>
                    <a:pt x="6242" y="617"/>
                  </a:lnTo>
                  <a:cubicBezTo>
                    <a:pt x="6011" y="193"/>
                    <a:pt x="5356" y="154"/>
                    <a:pt x="5048" y="578"/>
                  </a:cubicBezTo>
                  <a:cubicBezTo>
                    <a:pt x="4701" y="1118"/>
                    <a:pt x="4470" y="1773"/>
                    <a:pt x="4431" y="2389"/>
                  </a:cubicBezTo>
                  <a:cubicBezTo>
                    <a:pt x="4354" y="2890"/>
                    <a:pt x="4431" y="3391"/>
                    <a:pt x="4547" y="3853"/>
                  </a:cubicBezTo>
                  <a:cubicBezTo>
                    <a:pt x="3892" y="3545"/>
                    <a:pt x="3160" y="3391"/>
                    <a:pt x="2428" y="3468"/>
                  </a:cubicBezTo>
                  <a:cubicBezTo>
                    <a:pt x="1773" y="3506"/>
                    <a:pt x="1118" y="3737"/>
                    <a:pt x="579" y="4084"/>
                  </a:cubicBezTo>
                  <a:cubicBezTo>
                    <a:pt x="155" y="4354"/>
                    <a:pt x="193" y="5047"/>
                    <a:pt x="617" y="5278"/>
                  </a:cubicBezTo>
                  <a:cubicBezTo>
                    <a:pt x="617" y="5278"/>
                    <a:pt x="617" y="5278"/>
                    <a:pt x="656" y="5278"/>
                  </a:cubicBezTo>
                  <a:cubicBezTo>
                    <a:pt x="887" y="5433"/>
                    <a:pt x="887" y="5818"/>
                    <a:pt x="617" y="5972"/>
                  </a:cubicBezTo>
                  <a:lnTo>
                    <a:pt x="540" y="6010"/>
                  </a:lnTo>
                  <a:cubicBezTo>
                    <a:pt x="1" y="6242"/>
                    <a:pt x="1" y="7012"/>
                    <a:pt x="502" y="7282"/>
                  </a:cubicBezTo>
                  <a:cubicBezTo>
                    <a:pt x="1388" y="7706"/>
                    <a:pt x="2389" y="7937"/>
                    <a:pt x="3353" y="7898"/>
                  </a:cubicBezTo>
                  <a:cubicBezTo>
                    <a:pt x="3237" y="8052"/>
                    <a:pt x="3160" y="8245"/>
                    <a:pt x="3083" y="8399"/>
                  </a:cubicBezTo>
                  <a:cubicBezTo>
                    <a:pt x="2813" y="9015"/>
                    <a:pt x="2698" y="9670"/>
                    <a:pt x="2736" y="10325"/>
                  </a:cubicBezTo>
                  <a:cubicBezTo>
                    <a:pt x="2775" y="10826"/>
                    <a:pt x="3353" y="11134"/>
                    <a:pt x="3776" y="10865"/>
                  </a:cubicBezTo>
                  <a:cubicBezTo>
                    <a:pt x="3815" y="10865"/>
                    <a:pt x="3815" y="10865"/>
                    <a:pt x="3815" y="10865"/>
                  </a:cubicBezTo>
                  <a:cubicBezTo>
                    <a:pt x="4046" y="10711"/>
                    <a:pt x="4393" y="10903"/>
                    <a:pt x="4354" y="11211"/>
                  </a:cubicBezTo>
                  <a:lnTo>
                    <a:pt x="4354" y="11289"/>
                  </a:lnTo>
                  <a:cubicBezTo>
                    <a:pt x="4316" y="11905"/>
                    <a:pt x="4971" y="12252"/>
                    <a:pt x="5472" y="11943"/>
                  </a:cubicBezTo>
                  <a:cubicBezTo>
                    <a:pt x="6127" y="11481"/>
                    <a:pt x="6704" y="10903"/>
                    <a:pt x="7128" y="10210"/>
                  </a:cubicBezTo>
                  <a:cubicBezTo>
                    <a:pt x="7745" y="10903"/>
                    <a:pt x="8515" y="11443"/>
                    <a:pt x="9363" y="11789"/>
                  </a:cubicBezTo>
                  <a:cubicBezTo>
                    <a:pt x="9902" y="12021"/>
                    <a:pt x="10480" y="11520"/>
                    <a:pt x="10326" y="10942"/>
                  </a:cubicBezTo>
                  <a:lnTo>
                    <a:pt x="10287" y="10826"/>
                  </a:lnTo>
                  <a:cubicBezTo>
                    <a:pt x="10210" y="10557"/>
                    <a:pt x="10480" y="10287"/>
                    <a:pt x="10750" y="10364"/>
                  </a:cubicBezTo>
                  <a:cubicBezTo>
                    <a:pt x="10750" y="10364"/>
                    <a:pt x="10788" y="10364"/>
                    <a:pt x="10788" y="10364"/>
                  </a:cubicBezTo>
                  <a:cubicBezTo>
                    <a:pt x="11251" y="10557"/>
                    <a:pt x="11790" y="10133"/>
                    <a:pt x="11713" y="9632"/>
                  </a:cubicBezTo>
                  <a:cubicBezTo>
                    <a:pt x="11597" y="8977"/>
                    <a:pt x="11366" y="8361"/>
                    <a:pt x="10942" y="7821"/>
                  </a:cubicBezTo>
                  <a:cubicBezTo>
                    <a:pt x="10865" y="7706"/>
                    <a:pt x="10750" y="7590"/>
                    <a:pt x="10634" y="7474"/>
                  </a:cubicBezTo>
                  <a:cubicBezTo>
                    <a:pt x="11405" y="7397"/>
                    <a:pt x="12175" y="7205"/>
                    <a:pt x="12869" y="6858"/>
                  </a:cubicBezTo>
                  <a:cubicBezTo>
                    <a:pt x="13408" y="6588"/>
                    <a:pt x="13408" y="5856"/>
                    <a:pt x="12869" y="558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11612300" y="1248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7" y="29"/>
                  </a:cubicBezTo>
                  <a:cubicBezTo>
                    <a:pt x="309" y="29"/>
                    <a:pt x="270" y="29"/>
                    <a:pt x="232" y="68"/>
                  </a:cubicBezTo>
                  <a:cubicBezTo>
                    <a:pt x="193" y="107"/>
                    <a:pt x="155" y="107"/>
                    <a:pt x="155" y="145"/>
                  </a:cubicBezTo>
                  <a:cubicBezTo>
                    <a:pt x="116" y="184"/>
                    <a:pt x="78" y="222"/>
                    <a:pt x="78" y="261"/>
                  </a:cubicBezTo>
                  <a:cubicBezTo>
                    <a:pt x="39" y="299"/>
                    <a:pt x="39" y="338"/>
                    <a:pt x="39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0"/>
                    <a:pt x="1" y="530"/>
                    <a:pt x="39" y="569"/>
                  </a:cubicBezTo>
                  <a:cubicBezTo>
                    <a:pt x="39" y="607"/>
                    <a:pt x="39" y="646"/>
                    <a:pt x="78" y="646"/>
                  </a:cubicBezTo>
                  <a:cubicBezTo>
                    <a:pt x="78" y="684"/>
                    <a:pt x="116" y="723"/>
                    <a:pt x="116" y="761"/>
                  </a:cubicBezTo>
                  <a:cubicBezTo>
                    <a:pt x="155" y="800"/>
                    <a:pt x="193" y="800"/>
                    <a:pt x="232" y="839"/>
                  </a:cubicBezTo>
                  <a:cubicBezTo>
                    <a:pt x="270" y="877"/>
                    <a:pt x="309" y="877"/>
                    <a:pt x="347" y="877"/>
                  </a:cubicBezTo>
                  <a:cubicBezTo>
                    <a:pt x="386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617" y="877"/>
                    <a:pt x="617" y="877"/>
                  </a:cubicBezTo>
                  <a:cubicBezTo>
                    <a:pt x="656" y="877"/>
                    <a:pt x="656" y="877"/>
                    <a:pt x="694" y="839"/>
                  </a:cubicBezTo>
                  <a:cubicBezTo>
                    <a:pt x="733" y="839"/>
                    <a:pt x="733" y="839"/>
                    <a:pt x="771" y="800"/>
                  </a:cubicBezTo>
                  <a:cubicBezTo>
                    <a:pt x="771" y="800"/>
                    <a:pt x="771" y="800"/>
                    <a:pt x="810" y="761"/>
                  </a:cubicBezTo>
                  <a:cubicBezTo>
                    <a:pt x="810" y="761"/>
                    <a:pt x="848" y="723"/>
                    <a:pt x="848" y="684"/>
                  </a:cubicBezTo>
                  <a:cubicBezTo>
                    <a:pt x="887" y="646"/>
                    <a:pt x="887" y="607"/>
                    <a:pt x="925" y="569"/>
                  </a:cubicBezTo>
                  <a:cubicBezTo>
                    <a:pt x="925" y="530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810" y="145"/>
                    <a:pt x="771" y="107"/>
                    <a:pt x="733" y="68"/>
                  </a:cubicBezTo>
                  <a:cubicBezTo>
                    <a:pt x="694" y="68"/>
                    <a:pt x="656" y="29"/>
                    <a:pt x="617" y="29"/>
                  </a:cubicBezTo>
                  <a:lnTo>
                    <a:pt x="502" y="29"/>
                  </a:lnTo>
                  <a:cubicBezTo>
                    <a:pt x="489" y="17"/>
                    <a:pt x="480" y="12"/>
                    <a:pt x="474" y="12"/>
                  </a:cubicBezTo>
                  <a:cubicBezTo>
                    <a:pt x="463" y="12"/>
                    <a:pt x="463" y="29"/>
                    <a:pt x="463" y="29"/>
                  </a:cubicBez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4"/>
            <p:cNvSpPr/>
            <p:nvPr/>
          </p:nvSpPr>
          <p:spPr>
            <a:xfrm>
              <a:off x="11579550" y="1274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8" y="30"/>
                  </a:cubicBezTo>
                  <a:cubicBezTo>
                    <a:pt x="309" y="30"/>
                    <a:pt x="271" y="30"/>
                    <a:pt x="232" y="68"/>
                  </a:cubicBezTo>
                  <a:cubicBezTo>
                    <a:pt x="193" y="68"/>
                    <a:pt x="155" y="107"/>
                    <a:pt x="116" y="145"/>
                  </a:cubicBezTo>
                  <a:cubicBezTo>
                    <a:pt x="116" y="184"/>
                    <a:pt x="78" y="222"/>
                    <a:pt x="39" y="261"/>
                  </a:cubicBezTo>
                  <a:cubicBezTo>
                    <a:pt x="39" y="299"/>
                    <a:pt x="1" y="338"/>
                    <a:pt x="1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1"/>
                    <a:pt x="1" y="531"/>
                    <a:pt x="1" y="569"/>
                  </a:cubicBezTo>
                  <a:cubicBezTo>
                    <a:pt x="39" y="608"/>
                    <a:pt x="39" y="646"/>
                    <a:pt x="39" y="646"/>
                  </a:cubicBezTo>
                  <a:cubicBezTo>
                    <a:pt x="78" y="685"/>
                    <a:pt x="78" y="723"/>
                    <a:pt x="116" y="762"/>
                  </a:cubicBezTo>
                  <a:cubicBezTo>
                    <a:pt x="155" y="800"/>
                    <a:pt x="193" y="800"/>
                    <a:pt x="193" y="839"/>
                  </a:cubicBezTo>
                  <a:cubicBezTo>
                    <a:pt x="232" y="877"/>
                    <a:pt x="271" y="877"/>
                    <a:pt x="309" y="877"/>
                  </a:cubicBezTo>
                  <a:cubicBezTo>
                    <a:pt x="348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579" y="877"/>
                    <a:pt x="617" y="877"/>
                  </a:cubicBezTo>
                  <a:cubicBezTo>
                    <a:pt x="617" y="877"/>
                    <a:pt x="656" y="877"/>
                    <a:pt x="694" y="839"/>
                  </a:cubicBezTo>
                  <a:cubicBezTo>
                    <a:pt x="694" y="839"/>
                    <a:pt x="733" y="800"/>
                    <a:pt x="771" y="800"/>
                  </a:cubicBezTo>
                  <a:cubicBezTo>
                    <a:pt x="771" y="800"/>
                    <a:pt x="771" y="800"/>
                    <a:pt x="771" y="762"/>
                  </a:cubicBezTo>
                  <a:cubicBezTo>
                    <a:pt x="810" y="762"/>
                    <a:pt x="848" y="723"/>
                    <a:pt x="848" y="685"/>
                  </a:cubicBezTo>
                  <a:cubicBezTo>
                    <a:pt x="887" y="646"/>
                    <a:pt x="887" y="608"/>
                    <a:pt x="887" y="569"/>
                  </a:cubicBezTo>
                  <a:cubicBezTo>
                    <a:pt x="925" y="531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771" y="145"/>
                    <a:pt x="733" y="107"/>
                    <a:pt x="733" y="68"/>
                  </a:cubicBezTo>
                  <a:cubicBezTo>
                    <a:pt x="694" y="68"/>
                    <a:pt x="656" y="30"/>
                    <a:pt x="617" y="30"/>
                  </a:cubicBezTo>
                  <a:lnTo>
                    <a:pt x="463" y="30"/>
                  </a:ln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4"/>
            <p:cNvSpPr/>
            <p:nvPr/>
          </p:nvSpPr>
          <p:spPr>
            <a:xfrm>
              <a:off x="11595925" y="1307700"/>
              <a:ext cx="23150" cy="23150"/>
            </a:xfrm>
            <a:custGeom>
              <a:avLst/>
              <a:gdLst/>
              <a:ahLst/>
              <a:cxnLst/>
              <a:rect l="l" t="t" r="r" b="b"/>
              <a:pathLst>
                <a:path w="926" h="926" extrusionOk="0">
                  <a:moveTo>
                    <a:pt x="463" y="1"/>
                  </a:moveTo>
                  <a:cubicBezTo>
                    <a:pt x="463" y="1"/>
                    <a:pt x="463" y="39"/>
                    <a:pt x="463" y="39"/>
                  </a:cubicBezTo>
                  <a:cubicBezTo>
                    <a:pt x="444" y="20"/>
                    <a:pt x="425" y="10"/>
                    <a:pt x="405" y="10"/>
                  </a:cubicBezTo>
                  <a:cubicBezTo>
                    <a:pt x="386" y="10"/>
                    <a:pt x="367" y="20"/>
                    <a:pt x="348" y="39"/>
                  </a:cubicBezTo>
                  <a:cubicBezTo>
                    <a:pt x="309" y="39"/>
                    <a:pt x="270" y="39"/>
                    <a:pt x="232" y="78"/>
                  </a:cubicBezTo>
                  <a:cubicBezTo>
                    <a:pt x="193" y="78"/>
                    <a:pt x="155" y="116"/>
                    <a:pt x="116" y="155"/>
                  </a:cubicBezTo>
                  <a:cubicBezTo>
                    <a:pt x="116" y="193"/>
                    <a:pt x="78" y="232"/>
                    <a:pt x="39" y="270"/>
                  </a:cubicBezTo>
                  <a:cubicBezTo>
                    <a:pt x="39" y="309"/>
                    <a:pt x="1" y="347"/>
                    <a:pt x="1" y="386"/>
                  </a:cubicBezTo>
                  <a:cubicBezTo>
                    <a:pt x="1" y="424"/>
                    <a:pt x="1" y="463"/>
                    <a:pt x="1" y="501"/>
                  </a:cubicBezTo>
                  <a:cubicBezTo>
                    <a:pt x="1" y="540"/>
                    <a:pt x="1" y="540"/>
                    <a:pt x="1" y="578"/>
                  </a:cubicBezTo>
                  <a:cubicBezTo>
                    <a:pt x="39" y="617"/>
                    <a:pt x="39" y="656"/>
                    <a:pt x="39" y="656"/>
                  </a:cubicBezTo>
                  <a:cubicBezTo>
                    <a:pt x="78" y="694"/>
                    <a:pt x="78" y="733"/>
                    <a:pt x="116" y="771"/>
                  </a:cubicBezTo>
                  <a:cubicBezTo>
                    <a:pt x="155" y="810"/>
                    <a:pt x="193" y="810"/>
                    <a:pt x="232" y="848"/>
                  </a:cubicBezTo>
                  <a:cubicBezTo>
                    <a:pt x="232" y="887"/>
                    <a:pt x="270" y="887"/>
                    <a:pt x="309" y="887"/>
                  </a:cubicBezTo>
                  <a:cubicBezTo>
                    <a:pt x="348" y="925"/>
                    <a:pt x="425" y="925"/>
                    <a:pt x="463" y="925"/>
                  </a:cubicBezTo>
                  <a:lnTo>
                    <a:pt x="579" y="925"/>
                  </a:lnTo>
                  <a:cubicBezTo>
                    <a:pt x="579" y="887"/>
                    <a:pt x="579" y="887"/>
                    <a:pt x="617" y="887"/>
                  </a:cubicBezTo>
                  <a:cubicBezTo>
                    <a:pt x="617" y="887"/>
                    <a:pt x="656" y="887"/>
                    <a:pt x="694" y="848"/>
                  </a:cubicBezTo>
                  <a:cubicBezTo>
                    <a:pt x="694" y="848"/>
                    <a:pt x="733" y="810"/>
                    <a:pt x="771" y="810"/>
                  </a:cubicBezTo>
                  <a:cubicBezTo>
                    <a:pt x="771" y="810"/>
                    <a:pt x="771" y="810"/>
                    <a:pt x="771" y="771"/>
                  </a:cubicBezTo>
                  <a:cubicBezTo>
                    <a:pt x="810" y="771"/>
                    <a:pt x="848" y="733"/>
                    <a:pt x="848" y="694"/>
                  </a:cubicBezTo>
                  <a:cubicBezTo>
                    <a:pt x="887" y="656"/>
                    <a:pt x="887" y="617"/>
                    <a:pt x="887" y="578"/>
                  </a:cubicBezTo>
                  <a:cubicBezTo>
                    <a:pt x="925" y="540"/>
                    <a:pt x="925" y="501"/>
                    <a:pt x="925" y="463"/>
                  </a:cubicBezTo>
                  <a:cubicBezTo>
                    <a:pt x="925" y="424"/>
                    <a:pt x="925" y="347"/>
                    <a:pt x="887" y="309"/>
                  </a:cubicBezTo>
                  <a:cubicBezTo>
                    <a:pt x="887" y="270"/>
                    <a:pt x="848" y="232"/>
                    <a:pt x="810" y="155"/>
                  </a:cubicBezTo>
                  <a:cubicBezTo>
                    <a:pt x="771" y="155"/>
                    <a:pt x="733" y="116"/>
                    <a:pt x="733" y="78"/>
                  </a:cubicBezTo>
                  <a:cubicBezTo>
                    <a:pt x="694" y="78"/>
                    <a:pt x="656" y="39"/>
                    <a:pt x="617" y="39"/>
                  </a:cubicBezTo>
                  <a:cubicBezTo>
                    <a:pt x="579" y="39"/>
                    <a:pt x="540" y="39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4"/>
            <p:cNvSpPr/>
            <p:nvPr/>
          </p:nvSpPr>
          <p:spPr>
            <a:xfrm>
              <a:off x="11635425" y="1307950"/>
              <a:ext cx="23125" cy="22900"/>
            </a:xfrm>
            <a:custGeom>
              <a:avLst/>
              <a:gdLst/>
              <a:ahLst/>
              <a:cxnLst/>
              <a:rect l="l" t="t" r="r" b="b"/>
              <a:pathLst>
                <a:path w="925" h="916" extrusionOk="0">
                  <a:moveTo>
                    <a:pt x="366" y="0"/>
                  </a:moveTo>
                  <a:cubicBezTo>
                    <a:pt x="347" y="0"/>
                    <a:pt x="328" y="10"/>
                    <a:pt x="309" y="29"/>
                  </a:cubicBezTo>
                  <a:cubicBezTo>
                    <a:pt x="270" y="29"/>
                    <a:pt x="232" y="29"/>
                    <a:pt x="232" y="68"/>
                  </a:cubicBezTo>
                  <a:cubicBezTo>
                    <a:pt x="193" y="106"/>
                    <a:pt x="154" y="106"/>
                    <a:pt x="116" y="145"/>
                  </a:cubicBezTo>
                  <a:cubicBezTo>
                    <a:pt x="77" y="183"/>
                    <a:pt x="77" y="222"/>
                    <a:pt x="39" y="260"/>
                  </a:cubicBezTo>
                  <a:cubicBezTo>
                    <a:pt x="39" y="299"/>
                    <a:pt x="0" y="337"/>
                    <a:pt x="0" y="376"/>
                  </a:cubicBezTo>
                  <a:cubicBezTo>
                    <a:pt x="0" y="414"/>
                    <a:pt x="0" y="453"/>
                    <a:pt x="0" y="491"/>
                  </a:cubicBezTo>
                  <a:cubicBezTo>
                    <a:pt x="0" y="530"/>
                    <a:pt x="0" y="568"/>
                    <a:pt x="0" y="568"/>
                  </a:cubicBezTo>
                  <a:cubicBezTo>
                    <a:pt x="0" y="607"/>
                    <a:pt x="39" y="646"/>
                    <a:pt x="39" y="646"/>
                  </a:cubicBezTo>
                  <a:cubicBezTo>
                    <a:pt x="77" y="684"/>
                    <a:pt x="77" y="723"/>
                    <a:pt x="116" y="761"/>
                  </a:cubicBezTo>
                  <a:cubicBezTo>
                    <a:pt x="154" y="800"/>
                    <a:pt x="193" y="800"/>
                    <a:pt x="193" y="838"/>
                  </a:cubicBezTo>
                  <a:cubicBezTo>
                    <a:pt x="232" y="877"/>
                    <a:pt x="270" y="877"/>
                    <a:pt x="309" y="877"/>
                  </a:cubicBezTo>
                  <a:cubicBezTo>
                    <a:pt x="347" y="915"/>
                    <a:pt x="386" y="915"/>
                    <a:pt x="424" y="915"/>
                  </a:cubicBezTo>
                  <a:lnTo>
                    <a:pt x="578" y="915"/>
                  </a:lnTo>
                  <a:cubicBezTo>
                    <a:pt x="578" y="915"/>
                    <a:pt x="578" y="877"/>
                    <a:pt x="617" y="877"/>
                  </a:cubicBezTo>
                  <a:cubicBezTo>
                    <a:pt x="617" y="877"/>
                    <a:pt x="655" y="877"/>
                    <a:pt x="694" y="838"/>
                  </a:cubicBezTo>
                  <a:cubicBezTo>
                    <a:pt x="694" y="838"/>
                    <a:pt x="732" y="838"/>
                    <a:pt x="732" y="800"/>
                  </a:cubicBezTo>
                  <a:cubicBezTo>
                    <a:pt x="771" y="800"/>
                    <a:pt x="771" y="800"/>
                    <a:pt x="771" y="761"/>
                  </a:cubicBezTo>
                  <a:cubicBezTo>
                    <a:pt x="809" y="761"/>
                    <a:pt x="848" y="723"/>
                    <a:pt x="848" y="684"/>
                  </a:cubicBezTo>
                  <a:cubicBezTo>
                    <a:pt x="886" y="646"/>
                    <a:pt x="886" y="607"/>
                    <a:pt x="886" y="568"/>
                  </a:cubicBezTo>
                  <a:cubicBezTo>
                    <a:pt x="886" y="530"/>
                    <a:pt x="925" y="491"/>
                    <a:pt x="925" y="453"/>
                  </a:cubicBezTo>
                  <a:cubicBezTo>
                    <a:pt x="925" y="414"/>
                    <a:pt x="886" y="376"/>
                    <a:pt x="886" y="299"/>
                  </a:cubicBezTo>
                  <a:cubicBezTo>
                    <a:pt x="848" y="260"/>
                    <a:pt x="848" y="222"/>
                    <a:pt x="809" y="145"/>
                  </a:cubicBezTo>
                  <a:cubicBezTo>
                    <a:pt x="771" y="145"/>
                    <a:pt x="732" y="106"/>
                    <a:pt x="694" y="68"/>
                  </a:cubicBezTo>
                  <a:cubicBezTo>
                    <a:pt x="694" y="68"/>
                    <a:pt x="655" y="29"/>
                    <a:pt x="617" y="29"/>
                  </a:cubicBezTo>
                  <a:lnTo>
                    <a:pt x="424" y="29"/>
                  </a:lnTo>
                  <a:cubicBezTo>
                    <a:pt x="405" y="10"/>
                    <a:pt x="386" y="0"/>
                    <a:pt x="36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4"/>
            <p:cNvSpPr/>
            <p:nvPr/>
          </p:nvSpPr>
          <p:spPr>
            <a:xfrm>
              <a:off x="11646975" y="1274525"/>
              <a:ext cx="23150" cy="22600"/>
            </a:xfrm>
            <a:custGeom>
              <a:avLst/>
              <a:gdLst/>
              <a:ahLst/>
              <a:cxnLst/>
              <a:rect l="l" t="t" r="r" b="b"/>
              <a:pathLst>
                <a:path w="926" h="904" extrusionOk="0">
                  <a:moveTo>
                    <a:pt x="347" y="1"/>
                  </a:moveTo>
                  <a:cubicBezTo>
                    <a:pt x="335" y="1"/>
                    <a:pt x="322" y="5"/>
                    <a:pt x="309" y="18"/>
                  </a:cubicBezTo>
                  <a:cubicBezTo>
                    <a:pt x="270" y="18"/>
                    <a:pt x="232" y="18"/>
                    <a:pt x="193" y="56"/>
                  </a:cubicBezTo>
                  <a:cubicBezTo>
                    <a:pt x="193" y="95"/>
                    <a:pt x="155" y="95"/>
                    <a:pt x="116" y="133"/>
                  </a:cubicBezTo>
                  <a:cubicBezTo>
                    <a:pt x="78" y="172"/>
                    <a:pt x="78" y="210"/>
                    <a:pt x="39" y="249"/>
                  </a:cubicBezTo>
                  <a:cubicBezTo>
                    <a:pt x="39" y="287"/>
                    <a:pt x="1" y="326"/>
                    <a:pt x="1" y="364"/>
                  </a:cubicBezTo>
                  <a:cubicBezTo>
                    <a:pt x="1" y="403"/>
                    <a:pt x="1" y="441"/>
                    <a:pt x="1" y="480"/>
                  </a:cubicBezTo>
                  <a:cubicBezTo>
                    <a:pt x="1" y="519"/>
                    <a:pt x="1" y="557"/>
                    <a:pt x="1" y="557"/>
                  </a:cubicBezTo>
                  <a:cubicBezTo>
                    <a:pt x="1" y="596"/>
                    <a:pt x="39" y="634"/>
                    <a:pt x="39" y="673"/>
                  </a:cubicBezTo>
                  <a:cubicBezTo>
                    <a:pt x="39" y="673"/>
                    <a:pt x="78" y="711"/>
                    <a:pt x="116" y="750"/>
                  </a:cubicBezTo>
                  <a:cubicBezTo>
                    <a:pt x="155" y="788"/>
                    <a:pt x="155" y="827"/>
                    <a:pt x="193" y="827"/>
                  </a:cubicBezTo>
                  <a:cubicBezTo>
                    <a:pt x="232" y="865"/>
                    <a:pt x="270" y="865"/>
                    <a:pt x="309" y="865"/>
                  </a:cubicBezTo>
                  <a:cubicBezTo>
                    <a:pt x="347" y="904"/>
                    <a:pt x="386" y="904"/>
                    <a:pt x="424" y="904"/>
                  </a:cubicBezTo>
                  <a:lnTo>
                    <a:pt x="579" y="904"/>
                  </a:lnTo>
                  <a:cubicBezTo>
                    <a:pt x="579" y="904"/>
                    <a:pt x="579" y="904"/>
                    <a:pt x="579" y="865"/>
                  </a:cubicBezTo>
                  <a:cubicBezTo>
                    <a:pt x="617" y="865"/>
                    <a:pt x="656" y="865"/>
                    <a:pt x="694" y="827"/>
                  </a:cubicBezTo>
                  <a:cubicBezTo>
                    <a:pt x="694" y="827"/>
                    <a:pt x="733" y="827"/>
                    <a:pt x="733" y="788"/>
                  </a:cubicBezTo>
                  <a:lnTo>
                    <a:pt x="771" y="788"/>
                  </a:lnTo>
                  <a:cubicBezTo>
                    <a:pt x="810" y="750"/>
                    <a:pt x="810" y="711"/>
                    <a:pt x="848" y="673"/>
                  </a:cubicBezTo>
                  <a:cubicBezTo>
                    <a:pt x="848" y="634"/>
                    <a:pt x="887" y="596"/>
                    <a:pt x="887" y="557"/>
                  </a:cubicBezTo>
                  <a:cubicBezTo>
                    <a:pt x="887" y="519"/>
                    <a:pt x="925" y="480"/>
                    <a:pt x="887" y="441"/>
                  </a:cubicBezTo>
                  <a:cubicBezTo>
                    <a:pt x="887" y="403"/>
                    <a:pt x="887" y="364"/>
                    <a:pt x="887" y="326"/>
                  </a:cubicBezTo>
                  <a:cubicBezTo>
                    <a:pt x="848" y="249"/>
                    <a:pt x="848" y="210"/>
                    <a:pt x="810" y="172"/>
                  </a:cubicBezTo>
                  <a:cubicBezTo>
                    <a:pt x="771" y="133"/>
                    <a:pt x="733" y="95"/>
                    <a:pt x="694" y="95"/>
                  </a:cubicBezTo>
                  <a:cubicBezTo>
                    <a:pt x="694" y="56"/>
                    <a:pt x="617" y="56"/>
                    <a:pt x="617" y="18"/>
                  </a:cubicBezTo>
                  <a:lnTo>
                    <a:pt x="424" y="18"/>
                  </a:lnTo>
                  <a:cubicBezTo>
                    <a:pt x="399" y="18"/>
                    <a:pt x="373" y="1"/>
                    <a:pt x="34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24"/>
          <p:cNvGrpSpPr/>
          <p:nvPr/>
        </p:nvGrpSpPr>
        <p:grpSpPr>
          <a:xfrm>
            <a:off x="5417241" y="3820783"/>
            <a:ext cx="165689" cy="151404"/>
            <a:chOff x="11451450" y="1133375"/>
            <a:chExt cx="335200" cy="306300"/>
          </a:xfrm>
        </p:grpSpPr>
        <p:sp>
          <p:nvSpPr>
            <p:cNvPr id="1524" name="Google Shape;1524;p24"/>
            <p:cNvSpPr/>
            <p:nvPr/>
          </p:nvSpPr>
          <p:spPr>
            <a:xfrm>
              <a:off x="11451450" y="1136750"/>
              <a:ext cx="335200" cy="298075"/>
            </a:xfrm>
            <a:custGeom>
              <a:avLst/>
              <a:gdLst/>
              <a:ahLst/>
              <a:cxnLst/>
              <a:rect l="l" t="t" r="r" b="b"/>
              <a:pathLst>
                <a:path w="13408" h="11923" extrusionOk="0">
                  <a:moveTo>
                    <a:pt x="7610" y="0"/>
                  </a:moveTo>
                  <a:cubicBezTo>
                    <a:pt x="7359" y="0"/>
                    <a:pt x="7109" y="135"/>
                    <a:pt x="6974" y="405"/>
                  </a:cubicBezTo>
                  <a:lnTo>
                    <a:pt x="6936" y="482"/>
                  </a:lnTo>
                  <a:cubicBezTo>
                    <a:pt x="6856" y="622"/>
                    <a:pt x="6713" y="689"/>
                    <a:pt x="6579" y="689"/>
                  </a:cubicBezTo>
                  <a:cubicBezTo>
                    <a:pt x="6454" y="689"/>
                    <a:pt x="6336" y="631"/>
                    <a:pt x="6281" y="520"/>
                  </a:cubicBezTo>
                  <a:lnTo>
                    <a:pt x="6242" y="482"/>
                  </a:lnTo>
                  <a:cubicBezTo>
                    <a:pt x="6121" y="260"/>
                    <a:pt x="5885" y="144"/>
                    <a:pt x="5642" y="144"/>
                  </a:cubicBezTo>
                  <a:cubicBezTo>
                    <a:pt x="5421" y="144"/>
                    <a:pt x="5195" y="241"/>
                    <a:pt x="5048" y="443"/>
                  </a:cubicBezTo>
                  <a:cubicBezTo>
                    <a:pt x="4701" y="983"/>
                    <a:pt x="4470" y="1638"/>
                    <a:pt x="4431" y="2254"/>
                  </a:cubicBezTo>
                  <a:cubicBezTo>
                    <a:pt x="4354" y="2755"/>
                    <a:pt x="4431" y="3256"/>
                    <a:pt x="4547" y="3718"/>
                  </a:cubicBezTo>
                  <a:cubicBezTo>
                    <a:pt x="4004" y="3463"/>
                    <a:pt x="3409" y="3313"/>
                    <a:pt x="2804" y="3313"/>
                  </a:cubicBezTo>
                  <a:cubicBezTo>
                    <a:pt x="2679" y="3313"/>
                    <a:pt x="2554" y="3319"/>
                    <a:pt x="2428" y="3333"/>
                  </a:cubicBezTo>
                  <a:cubicBezTo>
                    <a:pt x="1773" y="3371"/>
                    <a:pt x="1118" y="3602"/>
                    <a:pt x="579" y="3949"/>
                  </a:cubicBezTo>
                  <a:cubicBezTo>
                    <a:pt x="155" y="4219"/>
                    <a:pt x="193" y="4912"/>
                    <a:pt x="617" y="5143"/>
                  </a:cubicBezTo>
                  <a:lnTo>
                    <a:pt x="656" y="5143"/>
                  </a:lnTo>
                  <a:cubicBezTo>
                    <a:pt x="887" y="5298"/>
                    <a:pt x="887" y="5683"/>
                    <a:pt x="617" y="5837"/>
                  </a:cubicBezTo>
                  <a:lnTo>
                    <a:pt x="540" y="5875"/>
                  </a:lnTo>
                  <a:cubicBezTo>
                    <a:pt x="1" y="6107"/>
                    <a:pt x="1" y="6877"/>
                    <a:pt x="502" y="7147"/>
                  </a:cubicBezTo>
                  <a:cubicBezTo>
                    <a:pt x="1324" y="7540"/>
                    <a:pt x="2245" y="7767"/>
                    <a:pt x="3144" y="7767"/>
                  </a:cubicBezTo>
                  <a:cubicBezTo>
                    <a:pt x="3213" y="7767"/>
                    <a:pt x="3283" y="7766"/>
                    <a:pt x="3353" y="7763"/>
                  </a:cubicBezTo>
                  <a:lnTo>
                    <a:pt x="3353" y="7763"/>
                  </a:lnTo>
                  <a:cubicBezTo>
                    <a:pt x="3237" y="7917"/>
                    <a:pt x="3160" y="8110"/>
                    <a:pt x="3083" y="8264"/>
                  </a:cubicBezTo>
                  <a:cubicBezTo>
                    <a:pt x="2813" y="8880"/>
                    <a:pt x="2698" y="9535"/>
                    <a:pt x="2736" y="10190"/>
                  </a:cubicBezTo>
                  <a:cubicBezTo>
                    <a:pt x="2765" y="10563"/>
                    <a:pt x="3093" y="10830"/>
                    <a:pt x="3434" y="10830"/>
                  </a:cubicBezTo>
                  <a:cubicBezTo>
                    <a:pt x="3550" y="10830"/>
                    <a:pt x="3668" y="10799"/>
                    <a:pt x="3776" y="10730"/>
                  </a:cubicBezTo>
                  <a:lnTo>
                    <a:pt x="3815" y="10730"/>
                  </a:lnTo>
                  <a:cubicBezTo>
                    <a:pt x="3871" y="10692"/>
                    <a:pt x="3933" y="10676"/>
                    <a:pt x="3996" y="10676"/>
                  </a:cubicBezTo>
                  <a:cubicBezTo>
                    <a:pt x="4191" y="10676"/>
                    <a:pt x="4384" y="10843"/>
                    <a:pt x="4354" y="11076"/>
                  </a:cubicBezTo>
                  <a:lnTo>
                    <a:pt x="4354" y="11154"/>
                  </a:lnTo>
                  <a:cubicBezTo>
                    <a:pt x="4326" y="11613"/>
                    <a:pt x="4682" y="11923"/>
                    <a:pt x="5074" y="11923"/>
                  </a:cubicBezTo>
                  <a:cubicBezTo>
                    <a:pt x="5207" y="11923"/>
                    <a:pt x="5344" y="11887"/>
                    <a:pt x="5472" y="11808"/>
                  </a:cubicBezTo>
                  <a:cubicBezTo>
                    <a:pt x="6127" y="11346"/>
                    <a:pt x="6704" y="10768"/>
                    <a:pt x="7128" y="10075"/>
                  </a:cubicBezTo>
                  <a:cubicBezTo>
                    <a:pt x="7745" y="10768"/>
                    <a:pt x="8515" y="11308"/>
                    <a:pt x="9363" y="11654"/>
                  </a:cubicBezTo>
                  <a:cubicBezTo>
                    <a:pt x="9455" y="11694"/>
                    <a:pt x="9548" y="11712"/>
                    <a:pt x="9639" y="11712"/>
                  </a:cubicBezTo>
                  <a:cubicBezTo>
                    <a:pt x="10078" y="11712"/>
                    <a:pt x="10454" y="11286"/>
                    <a:pt x="10326" y="10807"/>
                  </a:cubicBezTo>
                  <a:lnTo>
                    <a:pt x="10287" y="10691"/>
                  </a:lnTo>
                  <a:cubicBezTo>
                    <a:pt x="10219" y="10453"/>
                    <a:pt x="10421" y="10216"/>
                    <a:pt x="10655" y="10216"/>
                  </a:cubicBezTo>
                  <a:cubicBezTo>
                    <a:pt x="10686" y="10216"/>
                    <a:pt x="10718" y="10220"/>
                    <a:pt x="10750" y="10229"/>
                  </a:cubicBezTo>
                  <a:lnTo>
                    <a:pt x="10788" y="10229"/>
                  </a:lnTo>
                  <a:cubicBezTo>
                    <a:pt x="10866" y="10261"/>
                    <a:pt x="10946" y="10276"/>
                    <a:pt x="11025" y="10276"/>
                  </a:cubicBezTo>
                  <a:cubicBezTo>
                    <a:pt x="11415" y="10276"/>
                    <a:pt x="11777" y="9913"/>
                    <a:pt x="11713" y="9497"/>
                  </a:cubicBezTo>
                  <a:cubicBezTo>
                    <a:pt x="11597" y="8842"/>
                    <a:pt x="11366" y="8226"/>
                    <a:pt x="10942" y="7686"/>
                  </a:cubicBezTo>
                  <a:cubicBezTo>
                    <a:pt x="10865" y="7571"/>
                    <a:pt x="10750" y="7455"/>
                    <a:pt x="10634" y="7339"/>
                  </a:cubicBezTo>
                  <a:cubicBezTo>
                    <a:pt x="11405" y="7262"/>
                    <a:pt x="12175" y="7070"/>
                    <a:pt x="12869" y="6723"/>
                  </a:cubicBezTo>
                  <a:cubicBezTo>
                    <a:pt x="13408" y="6453"/>
                    <a:pt x="13408" y="5721"/>
                    <a:pt x="12869" y="5452"/>
                  </a:cubicBezTo>
                  <a:lnTo>
                    <a:pt x="12792" y="5413"/>
                  </a:lnTo>
                  <a:cubicBezTo>
                    <a:pt x="12522" y="5259"/>
                    <a:pt x="12483" y="4912"/>
                    <a:pt x="12753" y="4758"/>
                  </a:cubicBezTo>
                  <a:cubicBezTo>
                    <a:pt x="12753" y="4758"/>
                    <a:pt x="12753" y="4758"/>
                    <a:pt x="12753" y="4720"/>
                  </a:cubicBezTo>
                  <a:cubicBezTo>
                    <a:pt x="13215" y="4488"/>
                    <a:pt x="13254" y="3834"/>
                    <a:pt x="12830" y="3564"/>
                  </a:cubicBezTo>
                  <a:cubicBezTo>
                    <a:pt x="12291" y="3179"/>
                    <a:pt x="11636" y="2947"/>
                    <a:pt x="10981" y="2909"/>
                  </a:cubicBezTo>
                  <a:cubicBezTo>
                    <a:pt x="10855" y="2896"/>
                    <a:pt x="10730" y="2889"/>
                    <a:pt x="10604" y="2889"/>
                  </a:cubicBezTo>
                  <a:cubicBezTo>
                    <a:pt x="10000" y="2889"/>
                    <a:pt x="9404" y="3039"/>
                    <a:pt x="8862" y="3294"/>
                  </a:cubicBezTo>
                  <a:cubicBezTo>
                    <a:pt x="8900" y="2292"/>
                    <a:pt x="8708" y="1291"/>
                    <a:pt x="8245" y="405"/>
                  </a:cubicBezTo>
                  <a:cubicBezTo>
                    <a:pt x="8111" y="135"/>
                    <a:pt x="7860" y="0"/>
                    <a:pt x="7610" y="0"/>
                  </a:cubicBezTo>
                  <a:close/>
                </a:path>
              </a:pathLst>
            </a:custGeom>
            <a:solidFill>
              <a:srgbClr val="FFEB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11451450" y="1133375"/>
              <a:ext cx="335200" cy="306300"/>
            </a:xfrm>
            <a:custGeom>
              <a:avLst/>
              <a:gdLst/>
              <a:ahLst/>
              <a:cxnLst/>
              <a:rect l="l" t="t" r="r" b="b"/>
              <a:pathLst>
                <a:path w="13408" h="12252" fill="none" extrusionOk="0">
                  <a:moveTo>
                    <a:pt x="12869" y="5587"/>
                  </a:moveTo>
                  <a:lnTo>
                    <a:pt x="12792" y="5548"/>
                  </a:lnTo>
                  <a:cubicBezTo>
                    <a:pt x="12522" y="5394"/>
                    <a:pt x="12483" y="5047"/>
                    <a:pt x="12753" y="4893"/>
                  </a:cubicBezTo>
                  <a:cubicBezTo>
                    <a:pt x="12753" y="4893"/>
                    <a:pt x="12753" y="4893"/>
                    <a:pt x="12753" y="4855"/>
                  </a:cubicBezTo>
                  <a:cubicBezTo>
                    <a:pt x="13215" y="4623"/>
                    <a:pt x="13254" y="3969"/>
                    <a:pt x="12830" y="3699"/>
                  </a:cubicBezTo>
                  <a:cubicBezTo>
                    <a:pt x="12291" y="3314"/>
                    <a:pt x="11636" y="3082"/>
                    <a:pt x="10981" y="3044"/>
                  </a:cubicBezTo>
                  <a:cubicBezTo>
                    <a:pt x="10249" y="2967"/>
                    <a:pt x="9517" y="3121"/>
                    <a:pt x="8862" y="3429"/>
                  </a:cubicBezTo>
                  <a:cubicBezTo>
                    <a:pt x="8900" y="2427"/>
                    <a:pt x="8708" y="1426"/>
                    <a:pt x="8245" y="540"/>
                  </a:cubicBezTo>
                  <a:cubicBezTo>
                    <a:pt x="7976" y="0"/>
                    <a:pt x="7244" y="0"/>
                    <a:pt x="6974" y="540"/>
                  </a:cubicBezTo>
                  <a:lnTo>
                    <a:pt x="6936" y="617"/>
                  </a:lnTo>
                  <a:cubicBezTo>
                    <a:pt x="6781" y="886"/>
                    <a:pt x="6396" y="886"/>
                    <a:pt x="6281" y="655"/>
                  </a:cubicBezTo>
                  <a:lnTo>
                    <a:pt x="6242" y="617"/>
                  </a:lnTo>
                  <a:cubicBezTo>
                    <a:pt x="6011" y="193"/>
                    <a:pt x="5356" y="154"/>
                    <a:pt x="5048" y="578"/>
                  </a:cubicBezTo>
                  <a:cubicBezTo>
                    <a:pt x="4701" y="1118"/>
                    <a:pt x="4470" y="1773"/>
                    <a:pt x="4431" y="2389"/>
                  </a:cubicBezTo>
                  <a:cubicBezTo>
                    <a:pt x="4354" y="2890"/>
                    <a:pt x="4431" y="3391"/>
                    <a:pt x="4547" y="3853"/>
                  </a:cubicBezTo>
                  <a:cubicBezTo>
                    <a:pt x="3892" y="3545"/>
                    <a:pt x="3160" y="3391"/>
                    <a:pt x="2428" y="3468"/>
                  </a:cubicBezTo>
                  <a:cubicBezTo>
                    <a:pt x="1773" y="3506"/>
                    <a:pt x="1118" y="3737"/>
                    <a:pt x="579" y="4084"/>
                  </a:cubicBezTo>
                  <a:cubicBezTo>
                    <a:pt x="155" y="4354"/>
                    <a:pt x="193" y="5047"/>
                    <a:pt x="617" y="5278"/>
                  </a:cubicBezTo>
                  <a:cubicBezTo>
                    <a:pt x="617" y="5278"/>
                    <a:pt x="617" y="5278"/>
                    <a:pt x="656" y="5278"/>
                  </a:cubicBezTo>
                  <a:cubicBezTo>
                    <a:pt x="887" y="5433"/>
                    <a:pt x="887" y="5818"/>
                    <a:pt x="617" y="5972"/>
                  </a:cubicBezTo>
                  <a:lnTo>
                    <a:pt x="540" y="6010"/>
                  </a:lnTo>
                  <a:cubicBezTo>
                    <a:pt x="1" y="6242"/>
                    <a:pt x="1" y="7012"/>
                    <a:pt x="502" y="7282"/>
                  </a:cubicBezTo>
                  <a:cubicBezTo>
                    <a:pt x="1388" y="7706"/>
                    <a:pt x="2389" y="7937"/>
                    <a:pt x="3353" y="7898"/>
                  </a:cubicBezTo>
                  <a:cubicBezTo>
                    <a:pt x="3237" y="8052"/>
                    <a:pt x="3160" y="8245"/>
                    <a:pt x="3083" y="8399"/>
                  </a:cubicBezTo>
                  <a:cubicBezTo>
                    <a:pt x="2813" y="9015"/>
                    <a:pt x="2698" y="9670"/>
                    <a:pt x="2736" y="10325"/>
                  </a:cubicBezTo>
                  <a:cubicBezTo>
                    <a:pt x="2775" y="10826"/>
                    <a:pt x="3353" y="11134"/>
                    <a:pt x="3776" y="10865"/>
                  </a:cubicBezTo>
                  <a:cubicBezTo>
                    <a:pt x="3815" y="10865"/>
                    <a:pt x="3815" y="10865"/>
                    <a:pt x="3815" y="10865"/>
                  </a:cubicBezTo>
                  <a:cubicBezTo>
                    <a:pt x="4046" y="10711"/>
                    <a:pt x="4393" y="10903"/>
                    <a:pt x="4354" y="11211"/>
                  </a:cubicBezTo>
                  <a:lnTo>
                    <a:pt x="4354" y="11289"/>
                  </a:lnTo>
                  <a:cubicBezTo>
                    <a:pt x="4316" y="11905"/>
                    <a:pt x="4971" y="12252"/>
                    <a:pt x="5472" y="11943"/>
                  </a:cubicBezTo>
                  <a:cubicBezTo>
                    <a:pt x="6127" y="11481"/>
                    <a:pt x="6704" y="10903"/>
                    <a:pt x="7128" y="10210"/>
                  </a:cubicBezTo>
                  <a:cubicBezTo>
                    <a:pt x="7745" y="10903"/>
                    <a:pt x="8515" y="11443"/>
                    <a:pt x="9363" y="11789"/>
                  </a:cubicBezTo>
                  <a:cubicBezTo>
                    <a:pt x="9902" y="12021"/>
                    <a:pt x="10480" y="11520"/>
                    <a:pt x="10326" y="10942"/>
                  </a:cubicBezTo>
                  <a:lnTo>
                    <a:pt x="10287" y="10826"/>
                  </a:lnTo>
                  <a:cubicBezTo>
                    <a:pt x="10210" y="10557"/>
                    <a:pt x="10480" y="10287"/>
                    <a:pt x="10750" y="10364"/>
                  </a:cubicBezTo>
                  <a:cubicBezTo>
                    <a:pt x="10750" y="10364"/>
                    <a:pt x="10788" y="10364"/>
                    <a:pt x="10788" y="10364"/>
                  </a:cubicBezTo>
                  <a:cubicBezTo>
                    <a:pt x="11251" y="10557"/>
                    <a:pt x="11790" y="10133"/>
                    <a:pt x="11713" y="9632"/>
                  </a:cubicBezTo>
                  <a:cubicBezTo>
                    <a:pt x="11597" y="8977"/>
                    <a:pt x="11366" y="8361"/>
                    <a:pt x="10942" y="7821"/>
                  </a:cubicBezTo>
                  <a:cubicBezTo>
                    <a:pt x="10865" y="7706"/>
                    <a:pt x="10750" y="7590"/>
                    <a:pt x="10634" y="7474"/>
                  </a:cubicBezTo>
                  <a:cubicBezTo>
                    <a:pt x="11405" y="7397"/>
                    <a:pt x="12175" y="7205"/>
                    <a:pt x="12869" y="6858"/>
                  </a:cubicBezTo>
                  <a:cubicBezTo>
                    <a:pt x="13408" y="6588"/>
                    <a:pt x="13408" y="5856"/>
                    <a:pt x="12869" y="558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11612300" y="1248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7" y="29"/>
                  </a:cubicBezTo>
                  <a:cubicBezTo>
                    <a:pt x="309" y="29"/>
                    <a:pt x="270" y="29"/>
                    <a:pt x="232" y="68"/>
                  </a:cubicBezTo>
                  <a:cubicBezTo>
                    <a:pt x="193" y="107"/>
                    <a:pt x="155" y="107"/>
                    <a:pt x="155" y="145"/>
                  </a:cubicBezTo>
                  <a:cubicBezTo>
                    <a:pt x="116" y="184"/>
                    <a:pt x="78" y="222"/>
                    <a:pt x="78" y="261"/>
                  </a:cubicBezTo>
                  <a:cubicBezTo>
                    <a:pt x="39" y="299"/>
                    <a:pt x="39" y="338"/>
                    <a:pt x="39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0"/>
                    <a:pt x="1" y="530"/>
                    <a:pt x="39" y="569"/>
                  </a:cubicBezTo>
                  <a:cubicBezTo>
                    <a:pt x="39" y="607"/>
                    <a:pt x="39" y="646"/>
                    <a:pt x="78" y="646"/>
                  </a:cubicBezTo>
                  <a:cubicBezTo>
                    <a:pt x="78" y="684"/>
                    <a:pt x="116" y="723"/>
                    <a:pt x="116" y="761"/>
                  </a:cubicBezTo>
                  <a:cubicBezTo>
                    <a:pt x="155" y="800"/>
                    <a:pt x="193" y="800"/>
                    <a:pt x="232" y="839"/>
                  </a:cubicBezTo>
                  <a:cubicBezTo>
                    <a:pt x="270" y="877"/>
                    <a:pt x="309" y="877"/>
                    <a:pt x="347" y="877"/>
                  </a:cubicBezTo>
                  <a:cubicBezTo>
                    <a:pt x="386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617" y="877"/>
                    <a:pt x="617" y="877"/>
                  </a:cubicBezTo>
                  <a:cubicBezTo>
                    <a:pt x="656" y="877"/>
                    <a:pt x="656" y="877"/>
                    <a:pt x="694" y="839"/>
                  </a:cubicBezTo>
                  <a:cubicBezTo>
                    <a:pt x="733" y="839"/>
                    <a:pt x="733" y="839"/>
                    <a:pt x="771" y="800"/>
                  </a:cubicBezTo>
                  <a:cubicBezTo>
                    <a:pt x="771" y="800"/>
                    <a:pt x="771" y="800"/>
                    <a:pt x="810" y="761"/>
                  </a:cubicBezTo>
                  <a:cubicBezTo>
                    <a:pt x="810" y="761"/>
                    <a:pt x="848" y="723"/>
                    <a:pt x="848" y="684"/>
                  </a:cubicBezTo>
                  <a:cubicBezTo>
                    <a:pt x="887" y="646"/>
                    <a:pt x="887" y="607"/>
                    <a:pt x="925" y="569"/>
                  </a:cubicBezTo>
                  <a:cubicBezTo>
                    <a:pt x="925" y="530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810" y="145"/>
                    <a:pt x="771" y="107"/>
                    <a:pt x="733" y="68"/>
                  </a:cubicBezTo>
                  <a:cubicBezTo>
                    <a:pt x="694" y="68"/>
                    <a:pt x="656" y="29"/>
                    <a:pt x="617" y="29"/>
                  </a:cubicBezTo>
                  <a:lnTo>
                    <a:pt x="502" y="29"/>
                  </a:lnTo>
                  <a:cubicBezTo>
                    <a:pt x="489" y="17"/>
                    <a:pt x="480" y="12"/>
                    <a:pt x="474" y="12"/>
                  </a:cubicBezTo>
                  <a:cubicBezTo>
                    <a:pt x="463" y="12"/>
                    <a:pt x="463" y="29"/>
                    <a:pt x="463" y="29"/>
                  </a:cubicBez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11579550" y="127422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1"/>
                  </a:moveTo>
                  <a:cubicBezTo>
                    <a:pt x="386" y="1"/>
                    <a:pt x="367" y="10"/>
                    <a:pt x="348" y="30"/>
                  </a:cubicBezTo>
                  <a:cubicBezTo>
                    <a:pt x="309" y="30"/>
                    <a:pt x="271" y="30"/>
                    <a:pt x="232" y="68"/>
                  </a:cubicBezTo>
                  <a:cubicBezTo>
                    <a:pt x="193" y="68"/>
                    <a:pt x="155" y="107"/>
                    <a:pt x="116" y="145"/>
                  </a:cubicBezTo>
                  <a:cubicBezTo>
                    <a:pt x="116" y="184"/>
                    <a:pt x="78" y="222"/>
                    <a:pt x="39" y="261"/>
                  </a:cubicBezTo>
                  <a:cubicBezTo>
                    <a:pt x="39" y="299"/>
                    <a:pt x="1" y="338"/>
                    <a:pt x="1" y="376"/>
                  </a:cubicBezTo>
                  <a:cubicBezTo>
                    <a:pt x="1" y="415"/>
                    <a:pt x="1" y="453"/>
                    <a:pt x="1" y="492"/>
                  </a:cubicBezTo>
                  <a:cubicBezTo>
                    <a:pt x="1" y="531"/>
                    <a:pt x="1" y="531"/>
                    <a:pt x="1" y="569"/>
                  </a:cubicBezTo>
                  <a:cubicBezTo>
                    <a:pt x="39" y="608"/>
                    <a:pt x="39" y="646"/>
                    <a:pt x="39" y="646"/>
                  </a:cubicBezTo>
                  <a:cubicBezTo>
                    <a:pt x="78" y="685"/>
                    <a:pt x="78" y="723"/>
                    <a:pt x="116" y="762"/>
                  </a:cubicBezTo>
                  <a:cubicBezTo>
                    <a:pt x="155" y="800"/>
                    <a:pt x="193" y="800"/>
                    <a:pt x="193" y="839"/>
                  </a:cubicBezTo>
                  <a:cubicBezTo>
                    <a:pt x="232" y="877"/>
                    <a:pt x="271" y="877"/>
                    <a:pt x="309" y="877"/>
                  </a:cubicBezTo>
                  <a:cubicBezTo>
                    <a:pt x="348" y="916"/>
                    <a:pt x="425" y="916"/>
                    <a:pt x="463" y="916"/>
                  </a:cubicBezTo>
                  <a:lnTo>
                    <a:pt x="579" y="916"/>
                  </a:lnTo>
                  <a:cubicBezTo>
                    <a:pt x="579" y="916"/>
                    <a:pt x="579" y="877"/>
                    <a:pt x="617" y="877"/>
                  </a:cubicBezTo>
                  <a:cubicBezTo>
                    <a:pt x="617" y="877"/>
                    <a:pt x="656" y="877"/>
                    <a:pt x="694" y="839"/>
                  </a:cubicBezTo>
                  <a:cubicBezTo>
                    <a:pt x="694" y="839"/>
                    <a:pt x="733" y="800"/>
                    <a:pt x="771" y="800"/>
                  </a:cubicBezTo>
                  <a:cubicBezTo>
                    <a:pt x="771" y="800"/>
                    <a:pt x="771" y="800"/>
                    <a:pt x="771" y="762"/>
                  </a:cubicBezTo>
                  <a:cubicBezTo>
                    <a:pt x="810" y="762"/>
                    <a:pt x="848" y="723"/>
                    <a:pt x="848" y="685"/>
                  </a:cubicBezTo>
                  <a:cubicBezTo>
                    <a:pt x="887" y="646"/>
                    <a:pt x="887" y="608"/>
                    <a:pt x="887" y="569"/>
                  </a:cubicBezTo>
                  <a:cubicBezTo>
                    <a:pt x="925" y="531"/>
                    <a:pt x="925" y="492"/>
                    <a:pt x="925" y="453"/>
                  </a:cubicBezTo>
                  <a:cubicBezTo>
                    <a:pt x="925" y="415"/>
                    <a:pt x="925" y="338"/>
                    <a:pt x="887" y="299"/>
                  </a:cubicBezTo>
                  <a:cubicBezTo>
                    <a:pt x="887" y="261"/>
                    <a:pt x="848" y="222"/>
                    <a:pt x="810" y="145"/>
                  </a:cubicBezTo>
                  <a:cubicBezTo>
                    <a:pt x="771" y="145"/>
                    <a:pt x="733" y="107"/>
                    <a:pt x="733" y="68"/>
                  </a:cubicBezTo>
                  <a:cubicBezTo>
                    <a:pt x="694" y="68"/>
                    <a:pt x="656" y="30"/>
                    <a:pt x="617" y="30"/>
                  </a:cubicBezTo>
                  <a:lnTo>
                    <a:pt x="463" y="30"/>
                  </a:lnTo>
                  <a:cubicBezTo>
                    <a:pt x="444" y="10"/>
                    <a:pt x="425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11595925" y="1307700"/>
              <a:ext cx="23150" cy="23150"/>
            </a:xfrm>
            <a:custGeom>
              <a:avLst/>
              <a:gdLst/>
              <a:ahLst/>
              <a:cxnLst/>
              <a:rect l="l" t="t" r="r" b="b"/>
              <a:pathLst>
                <a:path w="926" h="926" extrusionOk="0">
                  <a:moveTo>
                    <a:pt x="463" y="1"/>
                  </a:moveTo>
                  <a:cubicBezTo>
                    <a:pt x="463" y="1"/>
                    <a:pt x="463" y="39"/>
                    <a:pt x="463" y="39"/>
                  </a:cubicBezTo>
                  <a:cubicBezTo>
                    <a:pt x="444" y="20"/>
                    <a:pt x="425" y="10"/>
                    <a:pt x="405" y="10"/>
                  </a:cubicBezTo>
                  <a:cubicBezTo>
                    <a:pt x="386" y="10"/>
                    <a:pt x="367" y="20"/>
                    <a:pt x="348" y="39"/>
                  </a:cubicBezTo>
                  <a:cubicBezTo>
                    <a:pt x="309" y="39"/>
                    <a:pt x="270" y="39"/>
                    <a:pt x="232" y="78"/>
                  </a:cubicBezTo>
                  <a:cubicBezTo>
                    <a:pt x="193" y="78"/>
                    <a:pt x="155" y="116"/>
                    <a:pt x="116" y="155"/>
                  </a:cubicBezTo>
                  <a:cubicBezTo>
                    <a:pt x="116" y="193"/>
                    <a:pt x="78" y="232"/>
                    <a:pt x="39" y="270"/>
                  </a:cubicBezTo>
                  <a:cubicBezTo>
                    <a:pt x="39" y="309"/>
                    <a:pt x="1" y="347"/>
                    <a:pt x="1" y="386"/>
                  </a:cubicBezTo>
                  <a:cubicBezTo>
                    <a:pt x="1" y="424"/>
                    <a:pt x="1" y="463"/>
                    <a:pt x="1" y="501"/>
                  </a:cubicBezTo>
                  <a:cubicBezTo>
                    <a:pt x="1" y="540"/>
                    <a:pt x="1" y="540"/>
                    <a:pt x="1" y="578"/>
                  </a:cubicBezTo>
                  <a:cubicBezTo>
                    <a:pt x="39" y="617"/>
                    <a:pt x="39" y="656"/>
                    <a:pt x="39" y="656"/>
                  </a:cubicBezTo>
                  <a:cubicBezTo>
                    <a:pt x="78" y="694"/>
                    <a:pt x="78" y="733"/>
                    <a:pt x="116" y="771"/>
                  </a:cubicBezTo>
                  <a:cubicBezTo>
                    <a:pt x="155" y="810"/>
                    <a:pt x="193" y="810"/>
                    <a:pt x="232" y="848"/>
                  </a:cubicBezTo>
                  <a:cubicBezTo>
                    <a:pt x="232" y="887"/>
                    <a:pt x="270" y="887"/>
                    <a:pt x="309" y="887"/>
                  </a:cubicBezTo>
                  <a:cubicBezTo>
                    <a:pt x="348" y="925"/>
                    <a:pt x="425" y="925"/>
                    <a:pt x="463" y="925"/>
                  </a:cubicBezTo>
                  <a:lnTo>
                    <a:pt x="579" y="925"/>
                  </a:lnTo>
                  <a:cubicBezTo>
                    <a:pt x="579" y="887"/>
                    <a:pt x="579" y="887"/>
                    <a:pt x="617" y="887"/>
                  </a:cubicBezTo>
                  <a:cubicBezTo>
                    <a:pt x="617" y="887"/>
                    <a:pt x="656" y="887"/>
                    <a:pt x="694" y="848"/>
                  </a:cubicBezTo>
                  <a:cubicBezTo>
                    <a:pt x="694" y="848"/>
                    <a:pt x="733" y="810"/>
                    <a:pt x="771" y="810"/>
                  </a:cubicBezTo>
                  <a:cubicBezTo>
                    <a:pt x="771" y="810"/>
                    <a:pt x="771" y="810"/>
                    <a:pt x="771" y="771"/>
                  </a:cubicBezTo>
                  <a:cubicBezTo>
                    <a:pt x="810" y="771"/>
                    <a:pt x="848" y="733"/>
                    <a:pt x="848" y="694"/>
                  </a:cubicBezTo>
                  <a:cubicBezTo>
                    <a:pt x="887" y="656"/>
                    <a:pt x="887" y="617"/>
                    <a:pt x="887" y="578"/>
                  </a:cubicBezTo>
                  <a:cubicBezTo>
                    <a:pt x="925" y="540"/>
                    <a:pt x="925" y="501"/>
                    <a:pt x="925" y="463"/>
                  </a:cubicBezTo>
                  <a:cubicBezTo>
                    <a:pt x="925" y="424"/>
                    <a:pt x="925" y="347"/>
                    <a:pt x="887" y="309"/>
                  </a:cubicBezTo>
                  <a:cubicBezTo>
                    <a:pt x="887" y="270"/>
                    <a:pt x="848" y="232"/>
                    <a:pt x="810" y="155"/>
                  </a:cubicBezTo>
                  <a:cubicBezTo>
                    <a:pt x="771" y="155"/>
                    <a:pt x="733" y="116"/>
                    <a:pt x="733" y="78"/>
                  </a:cubicBezTo>
                  <a:cubicBezTo>
                    <a:pt x="694" y="78"/>
                    <a:pt x="656" y="39"/>
                    <a:pt x="617" y="39"/>
                  </a:cubicBezTo>
                  <a:cubicBezTo>
                    <a:pt x="579" y="39"/>
                    <a:pt x="540" y="39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11635425" y="1307950"/>
              <a:ext cx="23125" cy="22900"/>
            </a:xfrm>
            <a:custGeom>
              <a:avLst/>
              <a:gdLst/>
              <a:ahLst/>
              <a:cxnLst/>
              <a:rect l="l" t="t" r="r" b="b"/>
              <a:pathLst>
                <a:path w="925" h="916" extrusionOk="0">
                  <a:moveTo>
                    <a:pt x="366" y="0"/>
                  </a:moveTo>
                  <a:cubicBezTo>
                    <a:pt x="347" y="0"/>
                    <a:pt x="328" y="10"/>
                    <a:pt x="309" y="29"/>
                  </a:cubicBezTo>
                  <a:cubicBezTo>
                    <a:pt x="270" y="29"/>
                    <a:pt x="232" y="29"/>
                    <a:pt x="232" y="68"/>
                  </a:cubicBezTo>
                  <a:cubicBezTo>
                    <a:pt x="193" y="106"/>
                    <a:pt x="154" y="106"/>
                    <a:pt x="116" y="145"/>
                  </a:cubicBezTo>
                  <a:cubicBezTo>
                    <a:pt x="77" y="183"/>
                    <a:pt x="77" y="222"/>
                    <a:pt x="39" y="260"/>
                  </a:cubicBezTo>
                  <a:cubicBezTo>
                    <a:pt x="39" y="299"/>
                    <a:pt x="0" y="337"/>
                    <a:pt x="0" y="376"/>
                  </a:cubicBezTo>
                  <a:cubicBezTo>
                    <a:pt x="0" y="414"/>
                    <a:pt x="0" y="453"/>
                    <a:pt x="0" y="491"/>
                  </a:cubicBezTo>
                  <a:cubicBezTo>
                    <a:pt x="0" y="530"/>
                    <a:pt x="0" y="568"/>
                    <a:pt x="0" y="568"/>
                  </a:cubicBezTo>
                  <a:cubicBezTo>
                    <a:pt x="0" y="607"/>
                    <a:pt x="39" y="646"/>
                    <a:pt x="39" y="646"/>
                  </a:cubicBezTo>
                  <a:cubicBezTo>
                    <a:pt x="77" y="684"/>
                    <a:pt x="77" y="723"/>
                    <a:pt x="116" y="761"/>
                  </a:cubicBezTo>
                  <a:cubicBezTo>
                    <a:pt x="154" y="800"/>
                    <a:pt x="193" y="800"/>
                    <a:pt x="193" y="838"/>
                  </a:cubicBezTo>
                  <a:cubicBezTo>
                    <a:pt x="232" y="877"/>
                    <a:pt x="270" y="877"/>
                    <a:pt x="309" y="877"/>
                  </a:cubicBezTo>
                  <a:cubicBezTo>
                    <a:pt x="347" y="915"/>
                    <a:pt x="386" y="915"/>
                    <a:pt x="424" y="915"/>
                  </a:cubicBezTo>
                  <a:lnTo>
                    <a:pt x="578" y="915"/>
                  </a:lnTo>
                  <a:cubicBezTo>
                    <a:pt x="578" y="915"/>
                    <a:pt x="578" y="877"/>
                    <a:pt x="617" y="877"/>
                  </a:cubicBezTo>
                  <a:cubicBezTo>
                    <a:pt x="617" y="877"/>
                    <a:pt x="655" y="877"/>
                    <a:pt x="694" y="838"/>
                  </a:cubicBezTo>
                  <a:cubicBezTo>
                    <a:pt x="694" y="838"/>
                    <a:pt x="732" y="838"/>
                    <a:pt x="732" y="800"/>
                  </a:cubicBezTo>
                  <a:cubicBezTo>
                    <a:pt x="771" y="800"/>
                    <a:pt x="771" y="800"/>
                    <a:pt x="771" y="761"/>
                  </a:cubicBezTo>
                  <a:cubicBezTo>
                    <a:pt x="809" y="761"/>
                    <a:pt x="848" y="723"/>
                    <a:pt x="848" y="684"/>
                  </a:cubicBezTo>
                  <a:cubicBezTo>
                    <a:pt x="886" y="646"/>
                    <a:pt x="886" y="607"/>
                    <a:pt x="886" y="568"/>
                  </a:cubicBezTo>
                  <a:cubicBezTo>
                    <a:pt x="886" y="530"/>
                    <a:pt x="925" y="491"/>
                    <a:pt x="925" y="453"/>
                  </a:cubicBezTo>
                  <a:cubicBezTo>
                    <a:pt x="925" y="414"/>
                    <a:pt x="886" y="376"/>
                    <a:pt x="886" y="299"/>
                  </a:cubicBezTo>
                  <a:cubicBezTo>
                    <a:pt x="848" y="260"/>
                    <a:pt x="848" y="222"/>
                    <a:pt x="809" y="145"/>
                  </a:cubicBezTo>
                  <a:cubicBezTo>
                    <a:pt x="771" y="145"/>
                    <a:pt x="732" y="106"/>
                    <a:pt x="694" y="68"/>
                  </a:cubicBezTo>
                  <a:cubicBezTo>
                    <a:pt x="694" y="68"/>
                    <a:pt x="655" y="29"/>
                    <a:pt x="617" y="29"/>
                  </a:cubicBezTo>
                  <a:lnTo>
                    <a:pt x="424" y="29"/>
                  </a:lnTo>
                  <a:cubicBezTo>
                    <a:pt x="405" y="10"/>
                    <a:pt x="386" y="0"/>
                    <a:pt x="36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11646975" y="1274525"/>
              <a:ext cx="23150" cy="22600"/>
            </a:xfrm>
            <a:custGeom>
              <a:avLst/>
              <a:gdLst/>
              <a:ahLst/>
              <a:cxnLst/>
              <a:rect l="l" t="t" r="r" b="b"/>
              <a:pathLst>
                <a:path w="926" h="904" extrusionOk="0">
                  <a:moveTo>
                    <a:pt x="347" y="1"/>
                  </a:moveTo>
                  <a:cubicBezTo>
                    <a:pt x="335" y="1"/>
                    <a:pt x="322" y="5"/>
                    <a:pt x="309" y="18"/>
                  </a:cubicBezTo>
                  <a:cubicBezTo>
                    <a:pt x="270" y="18"/>
                    <a:pt x="232" y="18"/>
                    <a:pt x="193" y="56"/>
                  </a:cubicBezTo>
                  <a:cubicBezTo>
                    <a:pt x="193" y="95"/>
                    <a:pt x="155" y="95"/>
                    <a:pt x="116" y="133"/>
                  </a:cubicBezTo>
                  <a:cubicBezTo>
                    <a:pt x="78" y="172"/>
                    <a:pt x="78" y="210"/>
                    <a:pt x="39" y="249"/>
                  </a:cubicBezTo>
                  <a:cubicBezTo>
                    <a:pt x="39" y="287"/>
                    <a:pt x="1" y="326"/>
                    <a:pt x="1" y="364"/>
                  </a:cubicBezTo>
                  <a:cubicBezTo>
                    <a:pt x="1" y="403"/>
                    <a:pt x="1" y="441"/>
                    <a:pt x="1" y="480"/>
                  </a:cubicBezTo>
                  <a:cubicBezTo>
                    <a:pt x="1" y="519"/>
                    <a:pt x="1" y="557"/>
                    <a:pt x="1" y="557"/>
                  </a:cubicBezTo>
                  <a:cubicBezTo>
                    <a:pt x="1" y="596"/>
                    <a:pt x="39" y="634"/>
                    <a:pt x="39" y="673"/>
                  </a:cubicBezTo>
                  <a:cubicBezTo>
                    <a:pt x="39" y="673"/>
                    <a:pt x="78" y="711"/>
                    <a:pt x="116" y="750"/>
                  </a:cubicBezTo>
                  <a:cubicBezTo>
                    <a:pt x="155" y="788"/>
                    <a:pt x="155" y="827"/>
                    <a:pt x="193" y="827"/>
                  </a:cubicBezTo>
                  <a:cubicBezTo>
                    <a:pt x="232" y="865"/>
                    <a:pt x="270" y="865"/>
                    <a:pt x="309" y="865"/>
                  </a:cubicBezTo>
                  <a:cubicBezTo>
                    <a:pt x="347" y="904"/>
                    <a:pt x="386" y="904"/>
                    <a:pt x="424" y="904"/>
                  </a:cubicBezTo>
                  <a:lnTo>
                    <a:pt x="579" y="904"/>
                  </a:lnTo>
                  <a:cubicBezTo>
                    <a:pt x="579" y="904"/>
                    <a:pt x="579" y="904"/>
                    <a:pt x="579" y="865"/>
                  </a:cubicBezTo>
                  <a:cubicBezTo>
                    <a:pt x="617" y="865"/>
                    <a:pt x="656" y="865"/>
                    <a:pt x="694" y="827"/>
                  </a:cubicBezTo>
                  <a:cubicBezTo>
                    <a:pt x="694" y="827"/>
                    <a:pt x="733" y="827"/>
                    <a:pt x="733" y="788"/>
                  </a:cubicBezTo>
                  <a:lnTo>
                    <a:pt x="771" y="788"/>
                  </a:lnTo>
                  <a:cubicBezTo>
                    <a:pt x="810" y="750"/>
                    <a:pt x="810" y="711"/>
                    <a:pt x="848" y="673"/>
                  </a:cubicBezTo>
                  <a:cubicBezTo>
                    <a:pt x="848" y="634"/>
                    <a:pt x="887" y="596"/>
                    <a:pt x="887" y="557"/>
                  </a:cubicBezTo>
                  <a:cubicBezTo>
                    <a:pt x="887" y="519"/>
                    <a:pt x="925" y="480"/>
                    <a:pt x="887" y="441"/>
                  </a:cubicBezTo>
                  <a:cubicBezTo>
                    <a:pt x="887" y="403"/>
                    <a:pt x="887" y="364"/>
                    <a:pt x="887" y="326"/>
                  </a:cubicBezTo>
                  <a:cubicBezTo>
                    <a:pt x="848" y="249"/>
                    <a:pt x="848" y="210"/>
                    <a:pt x="810" y="172"/>
                  </a:cubicBezTo>
                  <a:cubicBezTo>
                    <a:pt x="771" y="133"/>
                    <a:pt x="733" y="95"/>
                    <a:pt x="694" y="95"/>
                  </a:cubicBezTo>
                  <a:cubicBezTo>
                    <a:pt x="694" y="56"/>
                    <a:pt x="617" y="56"/>
                    <a:pt x="617" y="18"/>
                  </a:cubicBezTo>
                  <a:lnTo>
                    <a:pt x="424" y="18"/>
                  </a:lnTo>
                  <a:cubicBezTo>
                    <a:pt x="399" y="18"/>
                    <a:pt x="373" y="1"/>
                    <a:pt x="34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1" name="Google Shape;1531;p24"/>
          <p:cNvGrpSpPr/>
          <p:nvPr/>
        </p:nvGrpSpPr>
        <p:grpSpPr>
          <a:xfrm>
            <a:off x="7228276" y="4818062"/>
            <a:ext cx="237288" cy="217520"/>
            <a:chOff x="12144925" y="2836225"/>
            <a:chExt cx="335200" cy="307275"/>
          </a:xfrm>
        </p:grpSpPr>
        <p:sp>
          <p:nvSpPr>
            <p:cNvPr id="1532" name="Google Shape;1532;p24"/>
            <p:cNvSpPr/>
            <p:nvPr/>
          </p:nvSpPr>
          <p:spPr>
            <a:xfrm>
              <a:off x="12144925" y="2839600"/>
              <a:ext cx="335200" cy="298525"/>
            </a:xfrm>
            <a:custGeom>
              <a:avLst/>
              <a:gdLst/>
              <a:ahLst/>
              <a:cxnLst/>
              <a:rect l="l" t="t" r="r" b="b"/>
              <a:pathLst>
                <a:path w="13408" h="11941" extrusionOk="0">
                  <a:moveTo>
                    <a:pt x="7624" y="1"/>
                  </a:moveTo>
                  <a:cubicBezTo>
                    <a:pt x="7369" y="1"/>
                    <a:pt x="7109" y="135"/>
                    <a:pt x="6974" y="405"/>
                  </a:cubicBezTo>
                  <a:lnTo>
                    <a:pt x="6936" y="482"/>
                  </a:lnTo>
                  <a:cubicBezTo>
                    <a:pt x="6874" y="627"/>
                    <a:pt x="6734" y="705"/>
                    <a:pt x="6595" y="705"/>
                  </a:cubicBezTo>
                  <a:cubicBezTo>
                    <a:pt x="6474" y="705"/>
                    <a:pt x="6352" y="646"/>
                    <a:pt x="6281" y="521"/>
                  </a:cubicBezTo>
                  <a:cubicBezTo>
                    <a:pt x="6137" y="275"/>
                    <a:pt x="5884" y="148"/>
                    <a:pt x="5638" y="148"/>
                  </a:cubicBezTo>
                  <a:cubicBezTo>
                    <a:pt x="5423" y="148"/>
                    <a:pt x="5212" y="246"/>
                    <a:pt x="5086" y="444"/>
                  </a:cubicBezTo>
                  <a:cubicBezTo>
                    <a:pt x="4701" y="983"/>
                    <a:pt x="4508" y="1638"/>
                    <a:pt x="4431" y="2293"/>
                  </a:cubicBezTo>
                  <a:cubicBezTo>
                    <a:pt x="4393" y="2755"/>
                    <a:pt x="4431" y="3256"/>
                    <a:pt x="4547" y="3718"/>
                  </a:cubicBezTo>
                  <a:cubicBezTo>
                    <a:pt x="4004" y="3463"/>
                    <a:pt x="3409" y="3314"/>
                    <a:pt x="2804" y="3314"/>
                  </a:cubicBezTo>
                  <a:cubicBezTo>
                    <a:pt x="2679" y="3314"/>
                    <a:pt x="2554" y="3320"/>
                    <a:pt x="2428" y="3333"/>
                  </a:cubicBezTo>
                  <a:cubicBezTo>
                    <a:pt x="1773" y="3372"/>
                    <a:pt x="1157" y="3603"/>
                    <a:pt x="579" y="3988"/>
                  </a:cubicBezTo>
                  <a:cubicBezTo>
                    <a:pt x="155" y="4258"/>
                    <a:pt x="193" y="4913"/>
                    <a:pt x="656" y="5144"/>
                  </a:cubicBezTo>
                  <a:cubicBezTo>
                    <a:pt x="656" y="5182"/>
                    <a:pt x="656" y="5182"/>
                    <a:pt x="656" y="5182"/>
                  </a:cubicBezTo>
                  <a:cubicBezTo>
                    <a:pt x="925" y="5337"/>
                    <a:pt x="887" y="5683"/>
                    <a:pt x="617" y="5837"/>
                  </a:cubicBezTo>
                  <a:lnTo>
                    <a:pt x="540" y="5876"/>
                  </a:lnTo>
                  <a:cubicBezTo>
                    <a:pt x="1" y="6146"/>
                    <a:pt x="1" y="6878"/>
                    <a:pt x="540" y="7147"/>
                  </a:cubicBezTo>
                  <a:cubicBezTo>
                    <a:pt x="1318" y="7571"/>
                    <a:pt x="2225" y="7768"/>
                    <a:pt x="3113" y="7768"/>
                  </a:cubicBezTo>
                  <a:cubicBezTo>
                    <a:pt x="3193" y="7768"/>
                    <a:pt x="3273" y="7767"/>
                    <a:pt x="3353" y="7764"/>
                  </a:cubicBezTo>
                  <a:lnTo>
                    <a:pt x="3353" y="7764"/>
                  </a:lnTo>
                  <a:cubicBezTo>
                    <a:pt x="3276" y="7918"/>
                    <a:pt x="3160" y="8110"/>
                    <a:pt x="3083" y="8303"/>
                  </a:cubicBezTo>
                  <a:cubicBezTo>
                    <a:pt x="2813" y="8881"/>
                    <a:pt x="2698" y="9536"/>
                    <a:pt x="2736" y="10191"/>
                  </a:cubicBezTo>
                  <a:cubicBezTo>
                    <a:pt x="2765" y="10564"/>
                    <a:pt x="3093" y="10830"/>
                    <a:pt x="3450" y="10830"/>
                  </a:cubicBezTo>
                  <a:cubicBezTo>
                    <a:pt x="3572" y="10830"/>
                    <a:pt x="3697" y="10799"/>
                    <a:pt x="3815" y="10730"/>
                  </a:cubicBezTo>
                  <a:cubicBezTo>
                    <a:pt x="3880" y="10693"/>
                    <a:pt x="3948" y="10676"/>
                    <a:pt x="4012" y="10676"/>
                  </a:cubicBezTo>
                  <a:cubicBezTo>
                    <a:pt x="4216" y="10676"/>
                    <a:pt x="4393" y="10843"/>
                    <a:pt x="4393" y="11077"/>
                  </a:cubicBezTo>
                  <a:lnTo>
                    <a:pt x="4393" y="11192"/>
                  </a:lnTo>
                  <a:cubicBezTo>
                    <a:pt x="4364" y="11619"/>
                    <a:pt x="4714" y="11940"/>
                    <a:pt x="5100" y="11940"/>
                  </a:cubicBezTo>
                  <a:cubicBezTo>
                    <a:pt x="5237" y="11940"/>
                    <a:pt x="5379" y="11900"/>
                    <a:pt x="5510" y="11809"/>
                  </a:cubicBezTo>
                  <a:cubicBezTo>
                    <a:pt x="6165" y="11347"/>
                    <a:pt x="6704" y="10769"/>
                    <a:pt x="7167" y="10114"/>
                  </a:cubicBezTo>
                  <a:cubicBezTo>
                    <a:pt x="7745" y="10769"/>
                    <a:pt x="8515" y="11308"/>
                    <a:pt x="9363" y="11655"/>
                  </a:cubicBezTo>
                  <a:cubicBezTo>
                    <a:pt x="9455" y="11694"/>
                    <a:pt x="9548" y="11712"/>
                    <a:pt x="9639" y="11712"/>
                  </a:cubicBezTo>
                  <a:cubicBezTo>
                    <a:pt x="10078" y="11712"/>
                    <a:pt x="10454" y="11286"/>
                    <a:pt x="10326" y="10807"/>
                  </a:cubicBezTo>
                  <a:lnTo>
                    <a:pt x="10287" y="10730"/>
                  </a:lnTo>
                  <a:cubicBezTo>
                    <a:pt x="10223" y="10472"/>
                    <a:pt x="10402" y="10241"/>
                    <a:pt x="10643" y="10241"/>
                  </a:cubicBezTo>
                  <a:cubicBezTo>
                    <a:pt x="10689" y="10241"/>
                    <a:pt x="10738" y="10249"/>
                    <a:pt x="10788" y="10268"/>
                  </a:cubicBezTo>
                  <a:cubicBezTo>
                    <a:pt x="10859" y="10290"/>
                    <a:pt x="10931" y="10300"/>
                    <a:pt x="11000" y="10300"/>
                  </a:cubicBezTo>
                  <a:cubicBezTo>
                    <a:pt x="11420" y="10300"/>
                    <a:pt x="11779" y="9927"/>
                    <a:pt x="11713" y="9497"/>
                  </a:cubicBezTo>
                  <a:cubicBezTo>
                    <a:pt x="11597" y="8842"/>
                    <a:pt x="11366" y="8226"/>
                    <a:pt x="10981" y="7725"/>
                  </a:cubicBezTo>
                  <a:cubicBezTo>
                    <a:pt x="10865" y="7571"/>
                    <a:pt x="10750" y="7455"/>
                    <a:pt x="10673" y="7340"/>
                  </a:cubicBezTo>
                  <a:cubicBezTo>
                    <a:pt x="11443" y="7301"/>
                    <a:pt x="12175" y="7070"/>
                    <a:pt x="12869" y="6762"/>
                  </a:cubicBezTo>
                  <a:cubicBezTo>
                    <a:pt x="13408" y="6492"/>
                    <a:pt x="13408" y="5722"/>
                    <a:pt x="12869" y="5452"/>
                  </a:cubicBezTo>
                  <a:lnTo>
                    <a:pt x="12792" y="5414"/>
                  </a:lnTo>
                  <a:cubicBezTo>
                    <a:pt x="12522" y="5298"/>
                    <a:pt x="12522" y="4913"/>
                    <a:pt x="12753" y="4759"/>
                  </a:cubicBezTo>
                  <a:lnTo>
                    <a:pt x="12792" y="4759"/>
                  </a:lnTo>
                  <a:cubicBezTo>
                    <a:pt x="13215" y="4489"/>
                    <a:pt x="13254" y="3834"/>
                    <a:pt x="12830" y="3564"/>
                  </a:cubicBezTo>
                  <a:cubicBezTo>
                    <a:pt x="12291" y="3218"/>
                    <a:pt x="11636" y="2986"/>
                    <a:pt x="11019" y="2909"/>
                  </a:cubicBezTo>
                  <a:cubicBezTo>
                    <a:pt x="10894" y="2896"/>
                    <a:pt x="10767" y="2890"/>
                    <a:pt x="10640" y="2890"/>
                  </a:cubicBezTo>
                  <a:cubicBezTo>
                    <a:pt x="10026" y="2890"/>
                    <a:pt x="9404" y="3039"/>
                    <a:pt x="8862" y="3295"/>
                  </a:cubicBezTo>
                  <a:cubicBezTo>
                    <a:pt x="8900" y="2331"/>
                    <a:pt x="8708" y="1291"/>
                    <a:pt x="8245" y="405"/>
                  </a:cubicBezTo>
                  <a:cubicBezTo>
                    <a:pt x="8130" y="135"/>
                    <a:pt x="7879" y="1"/>
                    <a:pt x="762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4"/>
            <p:cNvSpPr/>
            <p:nvPr/>
          </p:nvSpPr>
          <p:spPr>
            <a:xfrm>
              <a:off x="12144925" y="2836225"/>
              <a:ext cx="335200" cy="307275"/>
            </a:xfrm>
            <a:custGeom>
              <a:avLst/>
              <a:gdLst/>
              <a:ahLst/>
              <a:cxnLst/>
              <a:rect l="l" t="t" r="r" b="b"/>
              <a:pathLst>
                <a:path w="13408" h="12291" fill="none" extrusionOk="0">
                  <a:moveTo>
                    <a:pt x="12869" y="5587"/>
                  </a:moveTo>
                  <a:lnTo>
                    <a:pt x="12792" y="5549"/>
                  </a:lnTo>
                  <a:cubicBezTo>
                    <a:pt x="12522" y="5433"/>
                    <a:pt x="12522" y="5048"/>
                    <a:pt x="12753" y="4894"/>
                  </a:cubicBezTo>
                  <a:cubicBezTo>
                    <a:pt x="12753" y="4894"/>
                    <a:pt x="12792" y="4894"/>
                    <a:pt x="12792" y="4894"/>
                  </a:cubicBezTo>
                  <a:cubicBezTo>
                    <a:pt x="13215" y="4624"/>
                    <a:pt x="13254" y="3969"/>
                    <a:pt x="12830" y="3699"/>
                  </a:cubicBezTo>
                  <a:cubicBezTo>
                    <a:pt x="12291" y="3353"/>
                    <a:pt x="11636" y="3121"/>
                    <a:pt x="11019" y="3044"/>
                  </a:cubicBezTo>
                  <a:cubicBezTo>
                    <a:pt x="10287" y="2967"/>
                    <a:pt x="9517" y="3121"/>
                    <a:pt x="8862" y="3430"/>
                  </a:cubicBezTo>
                  <a:cubicBezTo>
                    <a:pt x="8900" y="2466"/>
                    <a:pt x="8708" y="1426"/>
                    <a:pt x="8245" y="540"/>
                  </a:cubicBezTo>
                  <a:cubicBezTo>
                    <a:pt x="8014" y="1"/>
                    <a:pt x="7244" y="1"/>
                    <a:pt x="6974" y="540"/>
                  </a:cubicBezTo>
                  <a:lnTo>
                    <a:pt x="6936" y="617"/>
                  </a:lnTo>
                  <a:cubicBezTo>
                    <a:pt x="6820" y="887"/>
                    <a:pt x="6435" y="925"/>
                    <a:pt x="6281" y="656"/>
                  </a:cubicBezTo>
                  <a:cubicBezTo>
                    <a:pt x="6281" y="656"/>
                    <a:pt x="6281" y="656"/>
                    <a:pt x="6281" y="656"/>
                  </a:cubicBezTo>
                  <a:cubicBezTo>
                    <a:pt x="6011" y="193"/>
                    <a:pt x="5356" y="155"/>
                    <a:pt x="5086" y="579"/>
                  </a:cubicBezTo>
                  <a:cubicBezTo>
                    <a:pt x="4701" y="1118"/>
                    <a:pt x="4508" y="1773"/>
                    <a:pt x="4431" y="2428"/>
                  </a:cubicBezTo>
                  <a:cubicBezTo>
                    <a:pt x="4393" y="2890"/>
                    <a:pt x="4431" y="3391"/>
                    <a:pt x="4547" y="3853"/>
                  </a:cubicBezTo>
                  <a:cubicBezTo>
                    <a:pt x="3892" y="3545"/>
                    <a:pt x="3160" y="3391"/>
                    <a:pt x="2428" y="3468"/>
                  </a:cubicBezTo>
                  <a:cubicBezTo>
                    <a:pt x="1773" y="3507"/>
                    <a:pt x="1157" y="3738"/>
                    <a:pt x="579" y="4123"/>
                  </a:cubicBezTo>
                  <a:cubicBezTo>
                    <a:pt x="155" y="4393"/>
                    <a:pt x="193" y="5048"/>
                    <a:pt x="656" y="5279"/>
                  </a:cubicBezTo>
                  <a:cubicBezTo>
                    <a:pt x="656" y="5317"/>
                    <a:pt x="656" y="5317"/>
                    <a:pt x="656" y="5317"/>
                  </a:cubicBezTo>
                  <a:cubicBezTo>
                    <a:pt x="925" y="5472"/>
                    <a:pt x="887" y="5818"/>
                    <a:pt x="617" y="5972"/>
                  </a:cubicBezTo>
                  <a:lnTo>
                    <a:pt x="540" y="6011"/>
                  </a:lnTo>
                  <a:cubicBezTo>
                    <a:pt x="1" y="6281"/>
                    <a:pt x="1" y="7013"/>
                    <a:pt x="540" y="7282"/>
                  </a:cubicBezTo>
                  <a:cubicBezTo>
                    <a:pt x="1388" y="7745"/>
                    <a:pt x="2389" y="7937"/>
                    <a:pt x="3353" y="7899"/>
                  </a:cubicBezTo>
                  <a:cubicBezTo>
                    <a:pt x="3276" y="8053"/>
                    <a:pt x="3160" y="8245"/>
                    <a:pt x="3083" y="8438"/>
                  </a:cubicBezTo>
                  <a:cubicBezTo>
                    <a:pt x="2813" y="9016"/>
                    <a:pt x="2698" y="9671"/>
                    <a:pt x="2736" y="10326"/>
                  </a:cubicBezTo>
                  <a:cubicBezTo>
                    <a:pt x="2775" y="10827"/>
                    <a:pt x="3353" y="11135"/>
                    <a:pt x="3815" y="10865"/>
                  </a:cubicBezTo>
                  <a:cubicBezTo>
                    <a:pt x="3815" y="10865"/>
                    <a:pt x="3815" y="10865"/>
                    <a:pt x="3815" y="10865"/>
                  </a:cubicBezTo>
                  <a:cubicBezTo>
                    <a:pt x="4085" y="10711"/>
                    <a:pt x="4393" y="10904"/>
                    <a:pt x="4393" y="11212"/>
                  </a:cubicBezTo>
                  <a:lnTo>
                    <a:pt x="4393" y="11327"/>
                  </a:lnTo>
                  <a:cubicBezTo>
                    <a:pt x="4354" y="11905"/>
                    <a:pt x="5009" y="12291"/>
                    <a:pt x="5510" y="11944"/>
                  </a:cubicBezTo>
                  <a:cubicBezTo>
                    <a:pt x="6165" y="11482"/>
                    <a:pt x="6704" y="10904"/>
                    <a:pt x="7167" y="10249"/>
                  </a:cubicBezTo>
                  <a:cubicBezTo>
                    <a:pt x="7745" y="10904"/>
                    <a:pt x="8515" y="11443"/>
                    <a:pt x="9363" y="11790"/>
                  </a:cubicBezTo>
                  <a:cubicBezTo>
                    <a:pt x="9902" y="12021"/>
                    <a:pt x="10480" y="11520"/>
                    <a:pt x="10326" y="10942"/>
                  </a:cubicBezTo>
                  <a:lnTo>
                    <a:pt x="10287" y="10865"/>
                  </a:lnTo>
                  <a:cubicBezTo>
                    <a:pt x="10210" y="10557"/>
                    <a:pt x="10480" y="10287"/>
                    <a:pt x="10788" y="10403"/>
                  </a:cubicBezTo>
                  <a:cubicBezTo>
                    <a:pt x="10788" y="10403"/>
                    <a:pt x="10788" y="10403"/>
                    <a:pt x="10788" y="10403"/>
                  </a:cubicBezTo>
                  <a:cubicBezTo>
                    <a:pt x="11289" y="10557"/>
                    <a:pt x="11790" y="10133"/>
                    <a:pt x="11713" y="9632"/>
                  </a:cubicBezTo>
                  <a:cubicBezTo>
                    <a:pt x="11597" y="8977"/>
                    <a:pt x="11366" y="8361"/>
                    <a:pt x="10981" y="7860"/>
                  </a:cubicBezTo>
                  <a:cubicBezTo>
                    <a:pt x="10865" y="7706"/>
                    <a:pt x="10750" y="7590"/>
                    <a:pt x="10673" y="7475"/>
                  </a:cubicBezTo>
                  <a:cubicBezTo>
                    <a:pt x="11443" y="7436"/>
                    <a:pt x="12175" y="7205"/>
                    <a:pt x="12869" y="6897"/>
                  </a:cubicBezTo>
                  <a:cubicBezTo>
                    <a:pt x="13408" y="6627"/>
                    <a:pt x="13408" y="5857"/>
                    <a:pt x="12869" y="5587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4"/>
            <p:cNvSpPr/>
            <p:nvPr/>
          </p:nvSpPr>
          <p:spPr>
            <a:xfrm>
              <a:off x="12306750" y="2951800"/>
              <a:ext cx="22175" cy="22200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308" y="1"/>
                  </a:moveTo>
                  <a:cubicBezTo>
                    <a:pt x="270" y="1"/>
                    <a:pt x="231" y="39"/>
                    <a:pt x="193" y="39"/>
                  </a:cubicBezTo>
                  <a:cubicBezTo>
                    <a:pt x="154" y="78"/>
                    <a:pt x="154" y="78"/>
                    <a:pt x="116" y="117"/>
                  </a:cubicBezTo>
                  <a:cubicBezTo>
                    <a:pt x="77" y="155"/>
                    <a:pt x="39" y="194"/>
                    <a:pt x="39" y="232"/>
                  </a:cubicBezTo>
                  <a:cubicBezTo>
                    <a:pt x="39" y="271"/>
                    <a:pt x="0" y="309"/>
                    <a:pt x="0" y="348"/>
                  </a:cubicBezTo>
                  <a:cubicBezTo>
                    <a:pt x="0" y="386"/>
                    <a:pt x="0" y="425"/>
                    <a:pt x="0" y="463"/>
                  </a:cubicBezTo>
                  <a:cubicBezTo>
                    <a:pt x="0" y="502"/>
                    <a:pt x="0" y="540"/>
                    <a:pt x="0" y="579"/>
                  </a:cubicBezTo>
                  <a:cubicBezTo>
                    <a:pt x="0" y="579"/>
                    <a:pt x="39" y="617"/>
                    <a:pt x="39" y="656"/>
                  </a:cubicBezTo>
                  <a:cubicBezTo>
                    <a:pt x="39" y="694"/>
                    <a:pt x="77" y="733"/>
                    <a:pt x="116" y="733"/>
                  </a:cubicBezTo>
                  <a:cubicBezTo>
                    <a:pt x="116" y="771"/>
                    <a:pt x="154" y="810"/>
                    <a:pt x="193" y="810"/>
                  </a:cubicBezTo>
                  <a:cubicBezTo>
                    <a:pt x="231" y="849"/>
                    <a:pt x="270" y="849"/>
                    <a:pt x="308" y="887"/>
                  </a:cubicBezTo>
                  <a:lnTo>
                    <a:pt x="578" y="887"/>
                  </a:lnTo>
                  <a:cubicBezTo>
                    <a:pt x="617" y="849"/>
                    <a:pt x="655" y="849"/>
                    <a:pt x="655" y="849"/>
                  </a:cubicBezTo>
                  <a:cubicBezTo>
                    <a:pt x="694" y="810"/>
                    <a:pt x="732" y="810"/>
                    <a:pt x="732" y="771"/>
                  </a:cubicBezTo>
                  <a:lnTo>
                    <a:pt x="771" y="771"/>
                  </a:lnTo>
                  <a:cubicBezTo>
                    <a:pt x="809" y="733"/>
                    <a:pt x="809" y="694"/>
                    <a:pt x="848" y="656"/>
                  </a:cubicBezTo>
                  <a:cubicBezTo>
                    <a:pt x="848" y="617"/>
                    <a:pt x="886" y="579"/>
                    <a:pt x="886" y="540"/>
                  </a:cubicBezTo>
                  <a:cubicBezTo>
                    <a:pt x="886" y="502"/>
                    <a:pt x="886" y="463"/>
                    <a:pt x="886" y="425"/>
                  </a:cubicBezTo>
                  <a:cubicBezTo>
                    <a:pt x="886" y="386"/>
                    <a:pt x="886" y="348"/>
                    <a:pt x="886" y="309"/>
                  </a:cubicBezTo>
                  <a:cubicBezTo>
                    <a:pt x="848" y="232"/>
                    <a:pt x="848" y="194"/>
                    <a:pt x="809" y="155"/>
                  </a:cubicBezTo>
                  <a:cubicBezTo>
                    <a:pt x="771" y="117"/>
                    <a:pt x="732" y="78"/>
                    <a:pt x="694" y="78"/>
                  </a:cubicBezTo>
                  <a:cubicBezTo>
                    <a:pt x="655" y="39"/>
                    <a:pt x="617" y="39"/>
                    <a:pt x="57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4"/>
            <p:cNvSpPr/>
            <p:nvPr/>
          </p:nvSpPr>
          <p:spPr>
            <a:xfrm>
              <a:off x="12273025" y="2977825"/>
              <a:ext cx="23150" cy="22175"/>
            </a:xfrm>
            <a:custGeom>
              <a:avLst/>
              <a:gdLst/>
              <a:ahLst/>
              <a:cxnLst/>
              <a:rect l="l" t="t" r="r" b="b"/>
              <a:pathLst>
                <a:path w="926" h="887" extrusionOk="0">
                  <a:moveTo>
                    <a:pt x="348" y="0"/>
                  </a:moveTo>
                  <a:cubicBezTo>
                    <a:pt x="309" y="0"/>
                    <a:pt x="271" y="39"/>
                    <a:pt x="232" y="39"/>
                  </a:cubicBezTo>
                  <a:cubicBezTo>
                    <a:pt x="193" y="77"/>
                    <a:pt x="155" y="77"/>
                    <a:pt x="155" y="116"/>
                  </a:cubicBezTo>
                  <a:cubicBezTo>
                    <a:pt x="116" y="154"/>
                    <a:pt x="78" y="193"/>
                    <a:pt x="78" y="231"/>
                  </a:cubicBezTo>
                  <a:cubicBezTo>
                    <a:pt x="39" y="270"/>
                    <a:pt x="39" y="308"/>
                    <a:pt x="39" y="347"/>
                  </a:cubicBezTo>
                  <a:cubicBezTo>
                    <a:pt x="1" y="385"/>
                    <a:pt x="1" y="424"/>
                    <a:pt x="1" y="462"/>
                  </a:cubicBezTo>
                  <a:cubicBezTo>
                    <a:pt x="1" y="501"/>
                    <a:pt x="1" y="540"/>
                    <a:pt x="39" y="578"/>
                  </a:cubicBezTo>
                  <a:cubicBezTo>
                    <a:pt x="39" y="578"/>
                    <a:pt x="39" y="617"/>
                    <a:pt x="78" y="655"/>
                  </a:cubicBezTo>
                  <a:cubicBezTo>
                    <a:pt x="78" y="694"/>
                    <a:pt x="116" y="732"/>
                    <a:pt x="116" y="732"/>
                  </a:cubicBezTo>
                  <a:cubicBezTo>
                    <a:pt x="155" y="771"/>
                    <a:pt x="193" y="809"/>
                    <a:pt x="232" y="809"/>
                  </a:cubicBezTo>
                  <a:cubicBezTo>
                    <a:pt x="271" y="848"/>
                    <a:pt x="309" y="848"/>
                    <a:pt x="348" y="886"/>
                  </a:cubicBezTo>
                  <a:lnTo>
                    <a:pt x="617" y="886"/>
                  </a:lnTo>
                  <a:cubicBezTo>
                    <a:pt x="656" y="848"/>
                    <a:pt x="656" y="848"/>
                    <a:pt x="694" y="848"/>
                  </a:cubicBezTo>
                  <a:cubicBezTo>
                    <a:pt x="733" y="809"/>
                    <a:pt x="733" y="809"/>
                    <a:pt x="771" y="771"/>
                  </a:cubicBezTo>
                  <a:lnTo>
                    <a:pt x="810" y="771"/>
                  </a:lnTo>
                  <a:cubicBezTo>
                    <a:pt x="810" y="732"/>
                    <a:pt x="848" y="694"/>
                    <a:pt x="848" y="655"/>
                  </a:cubicBezTo>
                  <a:cubicBezTo>
                    <a:pt x="887" y="617"/>
                    <a:pt x="887" y="578"/>
                    <a:pt x="925" y="540"/>
                  </a:cubicBezTo>
                  <a:cubicBezTo>
                    <a:pt x="925" y="501"/>
                    <a:pt x="925" y="462"/>
                    <a:pt x="925" y="424"/>
                  </a:cubicBezTo>
                  <a:cubicBezTo>
                    <a:pt x="925" y="385"/>
                    <a:pt x="925" y="347"/>
                    <a:pt x="887" y="308"/>
                  </a:cubicBezTo>
                  <a:cubicBezTo>
                    <a:pt x="887" y="231"/>
                    <a:pt x="848" y="193"/>
                    <a:pt x="810" y="154"/>
                  </a:cubicBezTo>
                  <a:cubicBezTo>
                    <a:pt x="810" y="116"/>
                    <a:pt x="771" y="77"/>
                    <a:pt x="733" y="77"/>
                  </a:cubicBezTo>
                  <a:cubicBezTo>
                    <a:pt x="694" y="39"/>
                    <a:pt x="656" y="39"/>
                    <a:pt x="617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4"/>
            <p:cNvSpPr/>
            <p:nvPr/>
          </p:nvSpPr>
          <p:spPr>
            <a:xfrm>
              <a:off x="12289400" y="3011525"/>
              <a:ext cx="23150" cy="22175"/>
            </a:xfrm>
            <a:custGeom>
              <a:avLst/>
              <a:gdLst/>
              <a:ahLst/>
              <a:cxnLst/>
              <a:rect l="l" t="t" r="r" b="b"/>
              <a:pathLst>
                <a:path w="926" h="887" extrusionOk="0">
                  <a:moveTo>
                    <a:pt x="348" y="1"/>
                  </a:moveTo>
                  <a:cubicBezTo>
                    <a:pt x="309" y="1"/>
                    <a:pt x="270" y="39"/>
                    <a:pt x="232" y="39"/>
                  </a:cubicBezTo>
                  <a:cubicBezTo>
                    <a:pt x="193" y="78"/>
                    <a:pt x="155" y="78"/>
                    <a:pt x="155" y="116"/>
                  </a:cubicBezTo>
                  <a:cubicBezTo>
                    <a:pt x="116" y="155"/>
                    <a:pt x="78" y="193"/>
                    <a:pt x="78" y="232"/>
                  </a:cubicBezTo>
                  <a:cubicBezTo>
                    <a:pt x="39" y="270"/>
                    <a:pt x="39" y="309"/>
                    <a:pt x="39" y="347"/>
                  </a:cubicBezTo>
                  <a:cubicBezTo>
                    <a:pt x="1" y="386"/>
                    <a:pt x="1" y="424"/>
                    <a:pt x="1" y="463"/>
                  </a:cubicBezTo>
                  <a:cubicBezTo>
                    <a:pt x="1" y="501"/>
                    <a:pt x="1" y="540"/>
                    <a:pt x="39" y="578"/>
                  </a:cubicBezTo>
                  <a:cubicBezTo>
                    <a:pt x="39" y="578"/>
                    <a:pt x="39" y="617"/>
                    <a:pt x="78" y="656"/>
                  </a:cubicBezTo>
                  <a:cubicBezTo>
                    <a:pt x="78" y="694"/>
                    <a:pt x="116" y="694"/>
                    <a:pt x="116" y="733"/>
                  </a:cubicBezTo>
                  <a:cubicBezTo>
                    <a:pt x="155" y="771"/>
                    <a:pt x="193" y="810"/>
                    <a:pt x="232" y="810"/>
                  </a:cubicBezTo>
                  <a:cubicBezTo>
                    <a:pt x="270" y="848"/>
                    <a:pt x="309" y="848"/>
                    <a:pt x="348" y="887"/>
                  </a:cubicBezTo>
                  <a:lnTo>
                    <a:pt x="617" y="887"/>
                  </a:lnTo>
                  <a:cubicBezTo>
                    <a:pt x="656" y="848"/>
                    <a:pt x="656" y="848"/>
                    <a:pt x="694" y="848"/>
                  </a:cubicBezTo>
                  <a:cubicBezTo>
                    <a:pt x="733" y="810"/>
                    <a:pt x="733" y="810"/>
                    <a:pt x="771" y="771"/>
                  </a:cubicBezTo>
                  <a:lnTo>
                    <a:pt x="810" y="771"/>
                  </a:lnTo>
                  <a:cubicBezTo>
                    <a:pt x="810" y="733"/>
                    <a:pt x="848" y="694"/>
                    <a:pt x="848" y="656"/>
                  </a:cubicBezTo>
                  <a:cubicBezTo>
                    <a:pt x="887" y="617"/>
                    <a:pt x="887" y="578"/>
                    <a:pt x="925" y="540"/>
                  </a:cubicBezTo>
                  <a:cubicBezTo>
                    <a:pt x="925" y="501"/>
                    <a:pt x="925" y="463"/>
                    <a:pt x="925" y="424"/>
                  </a:cubicBezTo>
                  <a:cubicBezTo>
                    <a:pt x="925" y="386"/>
                    <a:pt x="925" y="347"/>
                    <a:pt x="887" y="309"/>
                  </a:cubicBezTo>
                  <a:cubicBezTo>
                    <a:pt x="887" y="232"/>
                    <a:pt x="848" y="193"/>
                    <a:pt x="810" y="155"/>
                  </a:cubicBezTo>
                  <a:cubicBezTo>
                    <a:pt x="810" y="116"/>
                    <a:pt x="771" y="78"/>
                    <a:pt x="733" y="78"/>
                  </a:cubicBezTo>
                  <a:cubicBezTo>
                    <a:pt x="694" y="39"/>
                    <a:pt x="656" y="39"/>
                    <a:pt x="61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12328900" y="3011525"/>
              <a:ext cx="23125" cy="22175"/>
            </a:xfrm>
            <a:custGeom>
              <a:avLst/>
              <a:gdLst/>
              <a:ahLst/>
              <a:cxnLst/>
              <a:rect l="l" t="t" r="r" b="b"/>
              <a:pathLst>
                <a:path w="925" h="887" extrusionOk="0">
                  <a:moveTo>
                    <a:pt x="347" y="1"/>
                  </a:moveTo>
                  <a:cubicBezTo>
                    <a:pt x="309" y="1"/>
                    <a:pt x="270" y="39"/>
                    <a:pt x="232" y="39"/>
                  </a:cubicBezTo>
                  <a:cubicBezTo>
                    <a:pt x="193" y="78"/>
                    <a:pt x="154" y="116"/>
                    <a:pt x="116" y="116"/>
                  </a:cubicBezTo>
                  <a:cubicBezTo>
                    <a:pt x="116" y="155"/>
                    <a:pt x="77" y="193"/>
                    <a:pt x="77" y="232"/>
                  </a:cubicBezTo>
                  <a:cubicBezTo>
                    <a:pt x="39" y="270"/>
                    <a:pt x="39" y="309"/>
                    <a:pt x="39" y="347"/>
                  </a:cubicBezTo>
                  <a:cubicBezTo>
                    <a:pt x="0" y="386"/>
                    <a:pt x="0" y="424"/>
                    <a:pt x="0" y="463"/>
                  </a:cubicBezTo>
                  <a:cubicBezTo>
                    <a:pt x="0" y="501"/>
                    <a:pt x="0" y="540"/>
                    <a:pt x="39" y="578"/>
                  </a:cubicBezTo>
                  <a:cubicBezTo>
                    <a:pt x="39" y="578"/>
                    <a:pt x="39" y="617"/>
                    <a:pt x="39" y="656"/>
                  </a:cubicBezTo>
                  <a:cubicBezTo>
                    <a:pt x="77" y="694"/>
                    <a:pt x="116" y="733"/>
                    <a:pt x="116" y="733"/>
                  </a:cubicBezTo>
                  <a:cubicBezTo>
                    <a:pt x="154" y="771"/>
                    <a:pt x="193" y="810"/>
                    <a:pt x="232" y="810"/>
                  </a:cubicBezTo>
                  <a:cubicBezTo>
                    <a:pt x="270" y="848"/>
                    <a:pt x="309" y="848"/>
                    <a:pt x="347" y="887"/>
                  </a:cubicBezTo>
                  <a:lnTo>
                    <a:pt x="617" y="887"/>
                  </a:lnTo>
                  <a:cubicBezTo>
                    <a:pt x="655" y="848"/>
                    <a:pt x="655" y="848"/>
                    <a:pt x="694" y="848"/>
                  </a:cubicBezTo>
                  <a:cubicBezTo>
                    <a:pt x="732" y="810"/>
                    <a:pt x="732" y="810"/>
                    <a:pt x="771" y="771"/>
                  </a:cubicBezTo>
                  <a:cubicBezTo>
                    <a:pt x="809" y="733"/>
                    <a:pt x="848" y="694"/>
                    <a:pt x="848" y="656"/>
                  </a:cubicBezTo>
                  <a:cubicBezTo>
                    <a:pt x="886" y="617"/>
                    <a:pt x="886" y="578"/>
                    <a:pt x="925" y="540"/>
                  </a:cubicBezTo>
                  <a:cubicBezTo>
                    <a:pt x="925" y="501"/>
                    <a:pt x="925" y="463"/>
                    <a:pt x="925" y="424"/>
                  </a:cubicBezTo>
                  <a:cubicBezTo>
                    <a:pt x="925" y="386"/>
                    <a:pt x="925" y="347"/>
                    <a:pt x="886" y="309"/>
                  </a:cubicBezTo>
                  <a:cubicBezTo>
                    <a:pt x="886" y="232"/>
                    <a:pt x="848" y="193"/>
                    <a:pt x="809" y="155"/>
                  </a:cubicBezTo>
                  <a:cubicBezTo>
                    <a:pt x="771" y="116"/>
                    <a:pt x="771" y="78"/>
                    <a:pt x="732" y="78"/>
                  </a:cubicBezTo>
                  <a:cubicBezTo>
                    <a:pt x="694" y="39"/>
                    <a:pt x="655" y="39"/>
                    <a:pt x="61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12340450" y="2977825"/>
              <a:ext cx="23150" cy="22175"/>
            </a:xfrm>
            <a:custGeom>
              <a:avLst/>
              <a:gdLst/>
              <a:ahLst/>
              <a:cxnLst/>
              <a:rect l="l" t="t" r="r" b="b"/>
              <a:pathLst>
                <a:path w="926" h="887" extrusionOk="0">
                  <a:moveTo>
                    <a:pt x="347" y="0"/>
                  </a:moveTo>
                  <a:cubicBezTo>
                    <a:pt x="309" y="0"/>
                    <a:pt x="270" y="39"/>
                    <a:pt x="232" y="39"/>
                  </a:cubicBezTo>
                  <a:cubicBezTo>
                    <a:pt x="193" y="77"/>
                    <a:pt x="155" y="116"/>
                    <a:pt x="116" y="116"/>
                  </a:cubicBezTo>
                  <a:cubicBezTo>
                    <a:pt x="116" y="154"/>
                    <a:pt x="78" y="193"/>
                    <a:pt x="78" y="231"/>
                  </a:cubicBezTo>
                  <a:cubicBezTo>
                    <a:pt x="39" y="270"/>
                    <a:pt x="39" y="308"/>
                    <a:pt x="1" y="347"/>
                  </a:cubicBezTo>
                  <a:cubicBezTo>
                    <a:pt x="1" y="385"/>
                    <a:pt x="1" y="424"/>
                    <a:pt x="1" y="462"/>
                  </a:cubicBezTo>
                  <a:cubicBezTo>
                    <a:pt x="1" y="501"/>
                    <a:pt x="1" y="540"/>
                    <a:pt x="39" y="578"/>
                  </a:cubicBezTo>
                  <a:cubicBezTo>
                    <a:pt x="39" y="578"/>
                    <a:pt x="39" y="617"/>
                    <a:pt x="39" y="655"/>
                  </a:cubicBezTo>
                  <a:cubicBezTo>
                    <a:pt x="78" y="694"/>
                    <a:pt x="78" y="732"/>
                    <a:pt x="116" y="732"/>
                  </a:cubicBezTo>
                  <a:cubicBezTo>
                    <a:pt x="155" y="771"/>
                    <a:pt x="193" y="809"/>
                    <a:pt x="232" y="809"/>
                  </a:cubicBezTo>
                  <a:cubicBezTo>
                    <a:pt x="270" y="848"/>
                    <a:pt x="309" y="848"/>
                    <a:pt x="347" y="886"/>
                  </a:cubicBezTo>
                  <a:lnTo>
                    <a:pt x="617" y="886"/>
                  </a:lnTo>
                  <a:cubicBezTo>
                    <a:pt x="656" y="848"/>
                    <a:pt x="656" y="848"/>
                    <a:pt x="694" y="848"/>
                  </a:cubicBezTo>
                  <a:cubicBezTo>
                    <a:pt x="733" y="809"/>
                    <a:pt x="733" y="809"/>
                    <a:pt x="771" y="771"/>
                  </a:cubicBezTo>
                  <a:cubicBezTo>
                    <a:pt x="810" y="732"/>
                    <a:pt x="848" y="694"/>
                    <a:pt x="848" y="655"/>
                  </a:cubicBezTo>
                  <a:cubicBezTo>
                    <a:pt x="887" y="617"/>
                    <a:pt x="887" y="578"/>
                    <a:pt x="887" y="540"/>
                  </a:cubicBezTo>
                  <a:cubicBezTo>
                    <a:pt x="925" y="501"/>
                    <a:pt x="925" y="462"/>
                    <a:pt x="925" y="424"/>
                  </a:cubicBezTo>
                  <a:cubicBezTo>
                    <a:pt x="925" y="385"/>
                    <a:pt x="925" y="347"/>
                    <a:pt x="887" y="308"/>
                  </a:cubicBezTo>
                  <a:cubicBezTo>
                    <a:pt x="887" y="231"/>
                    <a:pt x="848" y="193"/>
                    <a:pt x="810" y="154"/>
                  </a:cubicBezTo>
                  <a:cubicBezTo>
                    <a:pt x="771" y="116"/>
                    <a:pt x="771" y="77"/>
                    <a:pt x="733" y="77"/>
                  </a:cubicBezTo>
                  <a:cubicBezTo>
                    <a:pt x="694" y="39"/>
                    <a:pt x="656" y="39"/>
                    <a:pt x="617" y="39"/>
                  </a:cubicBezTo>
                  <a:cubicBezTo>
                    <a:pt x="579" y="0"/>
                    <a:pt x="540" y="0"/>
                    <a:pt x="50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" name="Google Shape;1539;p24"/>
          <p:cNvGrpSpPr/>
          <p:nvPr/>
        </p:nvGrpSpPr>
        <p:grpSpPr>
          <a:xfrm>
            <a:off x="978425" y="4773675"/>
            <a:ext cx="335200" cy="306300"/>
            <a:chOff x="8967475" y="1190200"/>
            <a:chExt cx="335200" cy="306300"/>
          </a:xfrm>
        </p:grpSpPr>
        <p:sp>
          <p:nvSpPr>
            <p:cNvPr id="1540" name="Google Shape;1540;p24"/>
            <p:cNvSpPr/>
            <p:nvPr/>
          </p:nvSpPr>
          <p:spPr>
            <a:xfrm>
              <a:off x="8967475" y="1193575"/>
              <a:ext cx="335200" cy="298075"/>
            </a:xfrm>
            <a:custGeom>
              <a:avLst/>
              <a:gdLst/>
              <a:ahLst/>
              <a:cxnLst/>
              <a:rect l="l" t="t" r="r" b="b"/>
              <a:pathLst>
                <a:path w="13408" h="11923" extrusionOk="0">
                  <a:moveTo>
                    <a:pt x="7629" y="0"/>
                  </a:moveTo>
                  <a:cubicBezTo>
                    <a:pt x="7369" y="0"/>
                    <a:pt x="7108" y="135"/>
                    <a:pt x="6974" y="405"/>
                  </a:cubicBezTo>
                  <a:lnTo>
                    <a:pt x="6935" y="482"/>
                  </a:lnTo>
                  <a:cubicBezTo>
                    <a:pt x="6875" y="622"/>
                    <a:pt x="6742" y="689"/>
                    <a:pt x="6607" y="689"/>
                  </a:cubicBezTo>
                  <a:cubicBezTo>
                    <a:pt x="6482" y="689"/>
                    <a:pt x="6354" y="631"/>
                    <a:pt x="6280" y="520"/>
                  </a:cubicBezTo>
                  <a:cubicBezTo>
                    <a:pt x="6280" y="482"/>
                    <a:pt x="6280" y="482"/>
                    <a:pt x="6280" y="482"/>
                  </a:cubicBezTo>
                  <a:cubicBezTo>
                    <a:pt x="6139" y="260"/>
                    <a:pt x="5893" y="144"/>
                    <a:pt x="5652" y="144"/>
                  </a:cubicBezTo>
                  <a:cubicBezTo>
                    <a:pt x="5431" y="144"/>
                    <a:pt x="5215" y="241"/>
                    <a:pt x="5086" y="443"/>
                  </a:cubicBezTo>
                  <a:cubicBezTo>
                    <a:pt x="4739" y="983"/>
                    <a:pt x="4508" y="1638"/>
                    <a:pt x="4431" y="2254"/>
                  </a:cubicBezTo>
                  <a:cubicBezTo>
                    <a:pt x="4392" y="2755"/>
                    <a:pt x="4431" y="3256"/>
                    <a:pt x="4585" y="3718"/>
                  </a:cubicBezTo>
                  <a:cubicBezTo>
                    <a:pt x="4042" y="3463"/>
                    <a:pt x="3421" y="3313"/>
                    <a:pt x="2807" y="3313"/>
                  </a:cubicBezTo>
                  <a:cubicBezTo>
                    <a:pt x="2680" y="3313"/>
                    <a:pt x="2553" y="3320"/>
                    <a:pt x="2428" y="3333"/>
                  </a:cubicBezTo>
                  <a:cubicBezTo>
                    <a:pt x="1773" y="3371"/>
                    <a:pt x="1156" y="3602"/>
                    <a:pt x="617" y="3949"/>
                  </a:cubicBezTo>
                  <a:cubicBezTo>
                    <a:pt x="193" y="4219"/>
                    <a:pt x="193" y="4874"/>
                    <a:pt x="655" y="5143"/>
                  </a:cubicBezTo>
                  <a:cubicBezTo>
                    <a:pt x="925" y="5298"/>
                    <a:pt x="886" y="5683"/>
                    <a:pt x="617" y="5798"/>
                  </a:cubicBezTo>
                  <a:lnTo>
                    <a:pt x="540" y="5875"/>
                  </a:lnTo>
                  <a:cubicBezTo>
                    <a:pt x="0" y="6107"/>
                    <a:pt x="0" y="6877"/>
                    <a:pt x="540" y="7147"/>
                  </a:cubicBezTo>
                  <a:cubicBezTo>
                    <a:pt x="1362" y="7540"/>
                    <a:pt x="2250" y="7767"/>
                    <a:pt x="3174" y="7767"/>
                  </a:cubicBezTo>
                  <a:cubicBezTo>
                    <a:pt x="3246" y="7767"/>
                    <a:pt x="3318" y="7766"/>
                    <a:pt x="3391" y="7763"/>
                  </a:cubicBezTo>
                  <a:lnTo>
                    <a:pt x="3391" y="7763"/>
                  </a:lnTo>
                  <a:cubicBezTo>
                    <a:pt x="3275" y="7917"/>
                    <a:pt x="3160" y="8110"/>
                    <a:pt x="3082" y="8264"/>
                  </a:cubicBezTo>
                  <a:cubicBezTo>
                    <a:pt x="2813" y="8881"/>
                    <a:pt x="2697" y="9535"/>
                    <a:pt x="2736" y="10190"/>
                  </a:cubicBezTo>
                  <a:cubicBezTo>
                    <a:pt x="2764" y="10564"/>
                    <a:pt x="3114" y="10830"/>
                    <a:pt x="3465" y="10830"/>
                  </a:cubicBezTo>
                  <a:cubicBezTo>
                    <a:pt x="3586" y="10830"/>
                    <a:pt x="3706" y="10799"/>
                    <a:pt x="3814" y="10730"/>
                  </a:cubicBezTo>
                  <a:cubicBezTo>
                    <a:pt x="3880" y="10693"/>
                    <a:pt x="3947" y="10676"/>
                    <a:pt x="4012" y="10676"/>
                  </a:cubicBezTo>
                  <a:cubicBezTo>
                    <a:pt x="4215" y="10676"/>
                    <a:pt x="4392" y="10843"/>
                    <a:pt x="4392" y="11077"/>
                  </a:cubicBezTo>
                  <a:lnTo>
                    <a:pt x="4392" y="11154"/>
                  </a:lnTo>
                  <a:cubicBezTo>
                    <a:pt x="4364" y="11613"/>
                    <a:pt x="4721" y="11923"/>
                    <a:pt x="5112" y="11923"/>
                  </a:cubicBezTo>
                  <a:cubicBezTo>
                    <a:pt x="5245" y="11923"/>
                    <a:pt x="5382" y="11887"/>
                    <a:pt x="5510" y="11809"/>
                  </a:cubicBezTo>
                  <a:cubicBezTo>
                    <a:pt x="6165" y="11346"/>
                    <a:pt x="6742" y="10768"/>
                    <a:pt x="7166" y="10075"/>
                  </a:cubicBezTo>
                  <a:cubicBezTo>
                    <a:pt x="7783" y="10768"/>
                    <a:pt x="8515" y="11308"/>
                    <a:pt x="9362" y="11654"/>
                  </a:cubicBezTo>
                  <a:cubicBezTo>
                    <a:pt x="9457" y="11692"/>
                    <a:pt x="9550" y="11709"/>
                    <a:pt x="9640" y="11709"/>
                  </a:cubicBezTo>
                  <a:cubicBezTo>
                    <a:pt x="10098" y="11709"/>
                    <a:pt x="10454" y="11258"/>
                    <a:pt x="10325" y="10807"/>
                  </a:cubicBezTo>
                  <a:lnTo>
                    <a:pt x="10325" y="10691"/>
                  </a:lnTo>
                  <a:cubicBezTo>
                    <a:pt x="10257" y="10453"/>
                    <a:pt x="10459" y="10216"/>
                    <a:pt x="10693" y="10216"/>
                  </a:cubicBezTo>
                  <a:cubicBezTo>
                    <a:pt x="10724" y="10216"/>
                    <a:pt x="10756" y="10220"/>
                    <a:pt x="10788" y="10229"/>
                  </a:cubicBezTo>
                  <a:cubicBezTo>
                    <a:pt x="10872" y="10261"/>
                    <a:pt x="10957" y="10276"/>
                    <a:pt x="11038" y="10276"/>
                  </a:cubicBezTo>
                  <a:cubicBezTo>
                    <a:pt x="11441" y="10276"/>
                    <a:pt x="11776" y="9913"/>
                    <a:pt x="11712" y="9497"/>
                  </a:cubicBezTo>
                  <a:cubicBezTo>
                    <a:pt x="11635" y="8842"/>
                    <a:pt x="11366" y="8226"/>
                    <a:pt x="10980" y="7686"/>
                  </a:cubicBezTo>
                  <a:cubicBezTo>
                    <a:pt x="10903" y="7571"/>
                    <a:pt x="10788" y="7455"/>
                    <a:pt x="10672" y="7339"/>
                  </a:cubicBezTo>
                  <a:cubicBezTo>
                    <a:pt x="11443" y="7262"/>
                    <a:pt x="12213" y="7070"/>
                    <a:pt x="12907" y="6723"/>
                  </a:cubicBezTo>
                  <a:cubicBezTo>
                    <a:pt x="13408" y="6453"/>
                    <a:pt x="13408" y="5721"/>
                    <a:pt x="12907" y="5452"/>
                  </a:cubicBezTo>
                  <a:lnTo>
                    <a:pt x="12791" y="5413"/>
                  </a:lnTo>
                  <a:cubicBezTo>
                    <a:pt x="12521" y="5259"/>
                    <a:pt x="12521" y="4874"/>
                    <a:pt x="12791" y="4758"/>
                  </a:cubicBezTo>
                  <a:cubicBezTo>
                    <a:pt x="12791" y="4758"/>
                    <a:pt x="12791" y="4720"/>
                    <a:pt x="12791" y="4720"/>
                  </a:cubicBezTo>
                  <a:cubicBezTo>
                    <a:pt x="13253" y="4489"/>
                    <a:pt x="13253" y="3834"/>
                    <a:pt x="12830" y="3525"/>
                  </a:cubicBezTo>
                  <a:cubicBezTo>
                    <a:pt x="12290" y="3179"/>
                    <a:pt x="11674" y="2947"/>
                    <a:pt x="11019" y="2909"/>
                  </a:cubicBezTo>
                  <a:cubicBezTo>
                    <a:pt x="10893" y="2896"/>
                    <a:pt x="10767" y="2889"/>
                    <a:pt x="10639" y="2889"/>
                  </a:cubicBezTo>
                  <a:cubicBezTo>
                    <a:pt x="10026" y="2889"/>
                    <a:pt x="9404" y="3039"/>
                    <a:pt x="8861" y="3294"/>
                  </a:cubicBezTo>
                  <a:cubicBezTo>
                    <a:pt x="8938" y="2293"/>
                    <a:pt x="8707" y="1291"/>
                    <a:pt x="8284" y="405"/>
                  </a:cubicBezTo>
                  <a:cubicBezTo>
                    <a:pt x="8149" y="135"/>
                    <a:pt x="7889" y="0"/>
                    <a:pt x="762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8967475" y="1190200"/>
              <a:ext cx="335200" cy="306300"/>
            </a:xfrm>
            <a:custGeom>
              <a:avLst/>
              <a:gdLst/>
              <a:ahLst/>
              <a:cxnLst/>
              <a:rect l="l" t="t" r="r" b="b"/>
              <a:pathLst>
                <a:path w="13408" h="12252" fill="none" extrusionOk="0">
                  <a:moveTo>
                    <a:pt x="12907" y="5587"/>
                  </a:moveTo>
                  <a:lnTo>
                    <a:pt x="12791" y="5548"/>
                  </a:lnTo>
                  <a:cubicBezTo>
                    <a:pt x="12521" y="5394"/>
                    <a:pt x="12521" y="5009"/>
                    <a:pt x="12791" y="4893"/>
                  </a:cubicBezTo>
                  <a:cubicBezTo>
                    <a:pt x="12791" y="4893"/>
                    <a:pt x="12791" y="4855"/>
                    <a:pt x="12791" y="4855"/>
                  </a:cubicBezTo>
                  <a:cubicBezTo>
                    <a:pt x="13253" y="4624"/>
                    <a:pt x="13253" y="3969"/>
                    <a:pt x="12830" y="3660"/>
                  </a:cubicBezTo>
                  <a:cubicBezTo>
                    <a:pt x="12290" y="3314"/>
                    <a:pt x="11674" y="3082"/>
                    <a:pt x="11019" y="3044"/>
                  </a:cubicBezTo>
                  <a:cubicBezTo>
                    <a:pt x="10287" y="2967"/>
                    <a:pt x="9516" y="3121"/>
                    <a:pt x="8861" y="3429"/>
                  </a:cubicBezTo>
                  <a:cubicBezTo>
                    <a:pt x="8938" y="2428"/>
                    <a:pt x="8707" y="1426"/>
                    <a:pt x="8284" y="540"/>
                  </a:cubicBezTo>
                  <a:cubicBezTo>
                    <a:pt x="8014" y="0"/>
                    <a:pt x="7243" y="0"/>
                    <a:pt x="6974" y="540"/>
                  </a:cubicBezTo>
                  <a:lnTo>
                    <a:pt x="6935" y="617"/>
                  </a:lnTo>
                  <a:cubicBezTo>
                    <a:pt x="6820" y="886"/>
                    <a:pt x="6434" y="886"/>
                    <a:pt x="6280" y="655"/>
                  </a:cubicBezTo>
                  <a:cubicBezTo>
                    <a:pt x="6280" y="617"/>
                    <a:pt x="6280" y="617"/>
                    <a:pt x="6280" y="617"/>
                  </a:cubicBezTo>
                  <a:cubicBezTo>
                    <a:pt x="6010" y="193"/>
                    <a:pt x="5356" y="154"/>
                    <a:pt x="5086" y="578"/>
                  </a:cubicBezTo>
                  <a:cubicBezTo>
                    <a:pt x="4739" y="1118"/>
                    <a:pt x="4508" y="1773"/>
                    <a:pt x="4431" y="2389"/>
                  </a:cubicBezTo>
                  <a:cubicBezTo>
                    <a:pt x="4392" y="2890"/>
                    <a:pt x="4431" y="3391"/>
                    <a:pt x="4585" y="3853"/>
                  </a:cubicBezTo>
                  <a:cubicBezTo>
                    <a:pt x="3930" y="3545"/>
                    <a:pt x="3160" y="3391"/>
                    <a:pt x="2428" y="3468"/>
                  </a:cubicBezTo>
                  <a:cubicBezTo>
                    <a:pt x="1773" y="3506"/>
                    <a:pt x="1156" y="3737"/>
                    <a:pt x="617" y="4084"/>
                  </a:cubicBezTo>
                  <a:cubicBezTo>
                    <a:pt x="193" y="4354"/>
                    <a:pt x="193" y="5009"/>
                    <a:pt x="655" y="5278"/>
                  </a:cubicBezTo>
                  <a:cubicBezTo>
                    <a:pt x="655" y="5278"/>
                    <a:pt x="655" y="5278"/>
                    <a:pt x="655" y="5278"/>
                  </a:cubicBezTo>
                  <a:cubicBezTo>
                    <a:pt x="925" y="5433"/>
                    <a:pt x="886" y="5818"/>
                    <a:pt x="617" y="5933"/>
                  </a:cubicBezTo>
                  <a:lnTo>
                    <a:pt x="540" y="6010"/>
                  </a:lnTo>
                  <a:cubicBezTo>
                    <a:pt x="0" y="6242"/>
                    <a:pt x="0" y="7012"/>
                    <a:pt x="540" y="7282"/>
                  </a:cubicBezTo>
                  <a:cubicBezTo>
                    <a:pt x="1426" y="7706"/>
                    <a:pt x="2389" y="7937"/>
                    <a:pt x="3391" y="7898"/>
                  </a:cubicBezTo>
                  <a:cubicBezTo>
                    <a:pt x="3275" y="8052"/>
                    <a:pt x="3160" y="8245"/>
                    <a:pt x="3082" y="8399"/>
                  </a:cubicBezTo>
                  <a:cubicBezTo>
                    <a:pt x="2813" y="9016"/>
                    <a:pt x="2697" y="9670"/>
                    <a:pt x="2736" y="10325"/>
                  </a:cubicBezTo>
                  <a:cubicBezTo>
                    <a:pt x="2774" y="10826"/>
                    <a:pt x="3391" y="11134"/>
                    <a:pt x="3814" y="10865"/>
                  </a:cubicBezTo>
                  <a:cubicBezTo>
                    <a:pt x="3814" y="10865"/>
                    <a:pt x="3814" y="10865"/>
                    <a:pt x="3814" y="10865"/>
                  </a:cubicBezTo>
                  <a:cubicBezTo>
                    <a:pt x="4084" y="10711"/>
                    <a:pt x="4392" y="10903"/>
                    <a:pt x="4392" y="11212"/>
                  </a:cubicBezTo>
                  <a:lnTo>
                    <a:pt x="4392" y="11289"/>
                  </a:lnTo>
                  <a:cubicBezTo>
                    <a:pt x="4354" y="11905"/>
                    <a:pt x="5009" y="12252"/>
                    <a:pt x="5510" y="11944"/>
                  </a:cubicBezTo>
                  <a:cubicBezTo>
                    <a:pt x="6165" y="11481"/>
                    <a:pt x="6742" y="10903"/>
                    <a:pt x="7166" y="10210"/>
                  </a:cubicBezTo>
                  <a:cubicBezTo>
                    <a:pt x="7783" y="10903"/>
                    <a:pt x="8515" y="11443"/>
                    <a:pt x="9362" y="11789"/>
                  </a:cubicBezTo>
                  <a:cubicBezTo>
                    <a:pt x="9940" y="12021"/>
                    <a:pt x="10480" y="11481"/>
                    <a:pt x="10325" y="10942"/>
                  </a:cubicBezTo>
                  <a:lnTo>
                    <a:pt x="10325" y="10826"/>
                  </a:lnTo>
                  <a:cubicBezTo>
                    <a:pt x="10248" y="10557"/>
                    <a:pt x="10518" y="10287"/>
                    <a:pt x="10788" y="10364"/>
                  </a:cubicBezTo>
                  <a:cubicBezTo>
                    <a:pt x="10788" y="10364"/>
                    <a:pt x="10788" y="10364"/>
                    <a:pt x="10788" y="10364"/>
                  </a:cubicBezTo>
                  <a:cubicBezTo>
                    <a:pt x="11289" y="10557"/>
                    <a:pt x="11789" y="10133"/>
                    <a:pt x="11712" y="9632"/>
                  </a:cubicBezTo>
                  <a:cubicBezTo>
                    <a:pt x="11635" y="8977"/>
                    <a:pt x="11366" y="8361"/>
                    <a:pt x="10980" y="7821"/>
                  </a:cubicBezTo>
                  <a:cubicBezTo>
                    <a:pt x="10903" y="7706"/>
                    <a:pt x="10788" y="7590"/>
                    <a:pt x="10672" y="7474"/>
                  </a:cubicBezTo>
                  <a:cubicBezTo>
                    <a:pt x="11443" y="7397"/>
                    <a:pt x="12213" y="7205"/>
                    <a:pt x="12907" y="6858"/>
                  </a:cubicBezTo>
                  <a:cubicBezTo>
                    <a:pt x="13408" y="6588"/>
                    <a:pt x="13408" y="5856"/>
                    <a:pt x="12907" y="5587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9129275" y="1304825"/>
              <a:ext cx="23150" cy="23125"/>
            </a:xfrm>
            <a:custGeom>
              <a:avLst/>
              <a:gdLst/>
              <a:ahLst/>
              <a:cxnLst/>
              <a:rect l="l" t="t" r="r" b="b"/>
              <a:pathLst>
                <a:path w="926" h="925" extrusionOk="0">
                  <a:moveTo>
                    <a:pt x="463" y="0"/>
                  </a:moveTo>
                  <a:cubicBezTo>
                    <a:pt x="463" y="0"/>
                    <a:pt x="463" y="39"/>
                    <a:pt x="425" y="39"/>
                  </a:cubicBezTo>
                  <a:cubicBezTo>
                    <a:pt x="425" y="19"/>
                    <a:pt x="415" y="10"/>
                    <a:pt x="400" y="10"/>
                  </a:cubicBezTo>
                  <a:cubicBezTo>
                    <a:pt x="386" y="10"/>
                    <a:pt x="367" y="19"/>
                    <a:pt x="348" y="39"/>
                  </a:cubicBezTo>
                  <a:cubicBezTo>
                    <a:pt x="309" y="39"/>
                    <a:pt x="270" y="39"/>
                    <a:pt x="232" y="77"/>
                  </a:cubicBezTo>
                  <a:cubicBezTo>
                    <a:pt x="193" y="77"/>
                    <a:pt x="155" y="116"/>
                    <a:pt x="116" y="154"/>
                  </a:cubicBezTo>
                  <a:cubicBezTo>
                    <a:pt x="78" y="193"/>
                    <a:pt x="78" y="231"/>
                    <a:pt x="39" y="270"/>
                  </a:cubicBezTo>
                  <a:cubicBezTo>
                    <a:pt x="39" y="308"/>
                    <a:pt x="1" y="347"/>
                    <a:pt x="1" y="385"/>
                  </a:cubicBezTo>
                  <a:cubicBezTo>
                    <a:pt x="1" y="424"/>
                    <a:pt x="1" y="462"/>
                    <a:pt x="1" y="501"/>
                  </a:cubicBezTo>
                  <a:cubicBezTo>
                    <a:pt x="1" y="539"/>
                    <a:pt x="1" y="539"/>
                    <a:pt x="1" y="578"/>
                  </a:cubicBezTo>
                  <a:cubicBezTo>
                    <a:pt x="39" y="616"/>
                    <a:pt x="39" y="655"/>
                    <a:pt x="39" y="655"/>
                  </a:cubicBezTo>
                  <a:cubicBezTo>
                    <a:pt x="78" y="693"/>
                    <a:pt x="78" y="732"/>
                    <a:pt x="116" y="771"/>
                  </a:cubicBezTo>
                  <a:cubicBezTo>
                    <a:pt x="155" y="809"/>
                    <a:pt x="193" y="809"/>
                    <a:pt x="193" y="848"/>
                  </a:cubicBezTo>
                  <a:cubicBezTo>
                    <a:pt x="232" y="886"/>
                    <a:pt x="270" y="886"/>
                    <a:pt x="309" y="886"/>
                  </a:cubicBezTo>
                  <a:cubicBezTo>
                    <a:pt x="348" y="925"/>
                    <a:pt x="386" y="925"/>
                    <a:pt x="463" y="925"/>
                  </a:cubicBezTo>
                  <a:lnTo>
                    <a:pt x="579" y="925"/>
                  </a:lnTo>
                  <a:cubicBezTo>
                    <a:pt x="579" y="886"/>
                    <a:pt x="579" y="886"/>
                    <a:pt x="617" y="886"/>
                  </a:cubicBezTo>
                  <a:cubicBezTo>
                    <a:pt x="617" y="886"/>
                    <a:pt x="656" y="886"/>
                    <a:pt x="694" y="848"/>
                  </a:cubicBezTo>
                  <a:cubicBezTo>
                    <a:pt x="694" y="848"/>
                    <a:pt x="733" y="809"/>
                    <a:pt x="771" y="809"/>
                  </a:cubicBezTo>
                  <a:cubicBezTo>
                    <a:pt x="771" y="809"/>
                    <a:pt x="771" y="809"/>
                    <a:pt x="771" y="771"/>
                  </a:cubicBezTo>
                  <a:cubicBezTo>
                    <a:pt x="810" y="771"/>
                    <a:pt x="848" y="732"/>
                    <a:pt x="848" y="693"/>
                  </a:cubicBezTo>
                  <a:cubicBezTo>
                    <a:pt x="887" y="655"/>
                    <a:pt x="887" y="616"/>
                    <a:pt x="887" y="578"/>
                  </a:cubicBezTo>
                  <a:cubicBezTo>
                    <a:pt x="887" y="539"/>
                    <a:pt x="925" y="501"/>
                    <a:pt x="925" y="462"/>
                  </a:cubicBezTo>
                  <a:cubicBezTo>
                    <a:pt x="925" y="424"/>
                    <a:pt x="887" y="347"/>
                    <a:pt x="887" y="308"/>
                  </a:cubicBezTo>
                  <a:cubicBezTo>
                    <a:pt x="887" y="270"/>
                    <a:pt x="848" y="231"/>
                    <a:pt x="810" y="154"/>
                  </a:cubicBezTo>
                  <a:cubicBezTo>
                    <a:pt x="771" y="154"/>
                    <a:pt x="733" y="116"/>
                    <a:pt x="733" y="77"/>
                  </a:cubicBezTo>
                  <a:cubicBezTo>
                    <a:pt x="694" y="77"/>
                    <a:pt x="656" y="39"/>
                    <a:pt x="617" y="39"/>
                  </a:cubicBezTo>
                  <a:cubicBezTo>
                    <a:pt x="579" y="39"/>
                    <a:pt x="540" y="39"/>
                    <a:pt x="4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9096525" y="1330825"/>
              <a:ext cx="22175" cy="23125"/>
            </a:xfrm>
            <a:custGeom>
              <a:avLst/>
              <a:gdLst/>
              <a:ahLst/>
              <a:cxnLst/>
              <a:rect l="l" t="t" r="r" b="b"/>
              <a:pathLst>
                <a:path w="887" h="925" extrusionOk="0">
                  <a:moveTo>
                    <a:pt x="463" y="0"/>
                  </a:moveTo>
                  <a:cubicBezTo>
                    <a:pt x="463" y="0"/>
                    <a:pt x="425" y="39"/>
                    <a:pt x="425" y="39"/>
                  </a:cubicBezTo>
                  <a:cubicBezTo>
                    <a:pt x="405" y="19"/>
                    <a:pt x="386" y="10"/>
                    <a:pt x="367" y="10"/>
                  </a:cubicBezTo>
                  <a:cubicBezTo>
                    <a:pt x="348" y="10"/>
                    <a:pt x="328" y="19"/>
                    <a:pt x="309" y="39"/>
                  </a:cubicBezTo>
                  <a:cubicBezTo>
                    <a:pt x="271" y="39"/>
                    <a:pt x="232" y="39"/>
                    <a:pt x="194" y="77"/>
                  </a:cubicBezTo>
                  <a:cubicBezTo>
                    <a:pt x="155" y="77"/>
                    <a:pt x="155" y="116"/>
                    <a:pt x="116" y="154"/>
                  </a:cubicBezTo>
                  <a:cubicBezTo>
                    <a:pt x="78" y="193"/>
                    <a:pt x="39" y="231"/>
                    <a:pt x="39" y="270"/>
                  </a:cubicBezTo>
                  <a:cubicBezTo>
                    <a:pt x="39" y="270"/>
                    <a:pt x="1" y="347"/>
                    <a:pt x="1" y="385"/>
                  </a:cubicBezTo>
                  <a:cubicBezTo>
                    <a:pt x="1" y="424"/>
                    <a:pt x="1" y="463"/>
                    <a:pt x="1" y="501"/>
                  </a:cubicBezTo>
                  <a:cubicBezTo>
                    <a:pt x="1" y="540"/>
                    <a:pt x="1" y="540"/>
                    <a:pt x="1" y="578"/>
                  </a:cubicBezTo>
                  <a:cubicBezTo>
                    <a:pt x="1" y="617"/>
                    <a:pt x="39" y="655"/>
                    <a:pt x="39" y="655"/>
                  </a:cubicBezTo>
                  <a:cubicBezTo>
                    <a:pt x="39" y="694"/>
                    <a:pt x="78" y="732"/>
                    <a:pt x="116" y="771"/>
                  </a:cubicBezTo>
                  <a:cubicBezTo>
                    <a:pt x="116" y="809"/>
                    <a:pt x="155" y="809"/>
                    <a:pt x="194" y="848"/>
                  </a:cubicBezTo>
                  <a:cubicBezTo>
                    <a:pt x="232" y="886"/>
                    <a:pt x="271" y="886"/>
                    <a:pt x="309" y="886"/>
                  </a:cubicBezTo>
                  <a:cubicBezTo>
                    <a:pt x="348" y="925"/>
                    <a:pt x="386" y="925"/>
                    <a:pt x="425" y="925"/>
                  </a:cubicBezTo>
                  <a:lnTo>
                    <a:pt x="540" y="925"/>
                  </a:lnTo>
                  <a:cubicBezTo>
                    <a:pt x="579" y="886"/>
                    <a:pt x="579" y="886"/>
                    <a:pt x="579" y="886"/>
                  </a:cubicBezTo>
                  <a:cubicBezTo>
                    <a:pt x="617" y="886"/>
                    <a:pt x="656" y="886"/>
                    <a:pt x="656" y="848"/>
                  </a:cubicBezTo>
                  <a:cubicBezTo>
                    <a:pt x="694" y="848"/>
                    <a:pt x="733" y="809"/>
                    <a:pt x="733" y="809"/>
                  </a:cubicBezTo>
                  <a:cubicBezTo>
                    <a:pt x="733" y="809"/>
                    <a:pt x="771" y="809"/>
                    <a:pt x="771" y="771"/>
                  </a:cubicBezTo>
                  <a:cubicBezTo>
                    <a:pt x="810" y="771"/>
                    <a:pt x="810" y="732"/>
                    <a:pt x="848" y="694"/>
                  </a:cubicBezTo>
                  <a:cubicBezTo>
                    <a:pt x="848" y="655"/>
                    <a:pt x="887" y="617"/>
                    <a:pt x="887" y="578"/>
                  </a:cubicBezTo>
                  <a:cubicBezTo>
                    <a:pt x="887" y="540"/>
                    <a:pt x="887" y="501"/>
                    <a:pt x="887" y="463"/>
                  </a:cubicBezTo>
                  <a:cubicBezTo>
                    <a:pt x="887" y="424"/>
                    <a:pt x="887" y="347"/>
                    <a:pt x="887" y="308"/>
                  </a:cubicBezTo>
                  <a:cubicBezTo>
                    <a:pt x="848" y="270"/>
                    <a:pt x="848" y="231"/>
                    <a:pt x="810" y="154"/>
                  </a:cubicBezTo>
                  <a:cubicBezTo>
                    <a:pt x="771" y="154"/>
                    <a:pt x="733" y="116"/>
                    <a:pt x="694" y="77"/>
                  </a:cubicBezTo>
                  <a:cubicBezTo>
                    <a:pt x="656" y="77"/>
                    <a:pt x="617" y="39"/>
                    <a:pt x="579" y="39"/>
                  </a:cubicBezTo>
                  <a:cubicBezTo>
                    <a:pt x="540" y="39"/>
                    <a:pt x="502" y="39"/>
                    <a:pt x="4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9112900" y="1364525"/>
              <a:ext cx="22175" cy="23150"/>
            </a:xfrm>
            <a:custGeom>
              <a:avLst/>
              <a:gdLst/>
              <a:ahLst/>
              <a:cxnLst/>
              <a:rect l="l" t="t" r="r" b="b"/>
              <a:pathLst>
                <a:path w="887" h="926" extrusionOk="0">
                  <a:moveTo>
                    <a:pt x="463" y="1"/>
                  </a:moveTo>
                  <a:cubicBezTo>
                    <a:pt x="463" y="1"/>
                    <a:pt x="425" y="39"/>
                    <a:pt x="425" y="39"/>
                  </a:cubicBezTo>
                  <a:cubicBezTo>
                    <a:pt x="405" y="20"/>
                    <a:pt x="386" y="10"/>
                    <a:pt x="367" y="10"/>
                  </a:cubicBezTo>
                  <a:cubicBezTo>
                    <a:pt x="348" y="10"/>
                    <a:pt x="328" y="20"/>
                    <a:pt x="309" y="39"/>
                  </a:cubicBezTo>
                  <a:cubicBezTo>
                    <a:pt x="271" y="39"/>
                    <a:pt x="232" y="39"/>
                    <a:pt x="193" y="78"/>
                  </a:cubicBezTo>
                  <a:cubicBezTo>
                    <a:pt x="155" y="78"/>
                    <a:pt x="155" y="116"/>
                    <a:pt x="116" y="155"/>
                  </a:cubicBezTo>
                  <a:cubicBezTo>
                    <a:pt x="78" y="193"/>
                    <a:pt x="39" y="232"/>
                    <a:pt x="39" y="270"/>
                  </a:cubicBezTo>
                  <a:cubicBezTo>
                    <a:pt x="39" y="270"/>
                    <a:pt x="1" y="309"/>
                    <a:pt x="1" y="386"/>
                  </a:cubicBezTo>
                  <a:cubicBezTo>
                    <a:pt x="1" y="424"/>
                    <a:pt x="1" y="463"/>
                    <a:pt x="1" y="501"/>
                  </a:cubicBezTo>
                  <a:cubicBezTo>
                    <a:pt x="1" y="540"/>
                    <a:pt x="1" y="540"/>
                    <a:pt x="1" y="579"/>
                  </a:cubicBezTo>
                  <a:cubicBezTo>
                    <a:pt x="1" y="617"/>
                    <a:pt x="39" y="656"/>
                    <a:pt x="39" y="656"/>
                  </a:cubicBezTo>
                  <a:cubicBezTo>
                    <a:pt x="39" y="694"/>
                    <a:pt x="78" y="733"/>
                    <a:pt x="116" y="771"/>
                  </a:cubicBezTo>
                  <a:cubicBezTo>
                    <a:pt x="116" y="810"/>
                    <a:pt x="155" y="810"/>
                    <a:pt x="193" y="848"/>
                  </a:cubicBezTo>
                  <a:cubicBezTo>
                    <a:pt x="232" y="887"/>
                    <a:pt x="271" y="887"/>
                    <a:pt x="309" y="887"/>
                  </a:cubicBezTo>
                  <a:cubicBezTo>
                    <a:pt x="348" y="925"/>
                    <a:pt x="386" y="925"/>
                    <a:pt x="425" y="925"/>
                  </a:cubicBezTo>
                  <a:lnTo>
                    <a:pt x="540" y="925"/>
                  </a:lnTo>
                  <a:cubicBezTo>
                    <a:pt x="579" y="887"/>
                    <a:pt x="579" y="887"/>
                    <a:pt x="579" y="887"/>
                  </a:cubicBezTo>
                  <a:cubicBezTo>
                    <a:pt x="617" y="887"/>
                    <a:pt x="656" y="887"/>
                    <a:pt x="656" y="848"/>
                  </a:cubicBezTo>
                  <a:cubicBezTo>
                    <a:pt x="694" y="848"/>
                    <a:pt x="733" y="810"/>
                    <a:pt x="733" y="810"/>
                  </a:cubicBezTo>
                  <a:cubicBezTo>
                    <a:pt x="733" y="810"/>
                    <a:pt x="771" y="810"/>
                    <a:pt x="771" y="771"/>
                  </a:cubicBezTo>
                  <a:cubicBezTo>
                    <a:pt x="810" y="771"/>
                    <a:pt x="810" y="733"/>
                    <a:pt x="848" y="694"/>
                  </a:cubicBezTo>
                  <a:cubicBezTo>
                    <a:pt x="848" y="656"/>
                    <a:pt x="887" y="617"/>
                    <a:pt x="887" y="579"/>
                  </a:cubicBezTo>
                  <a:cubicBezTo>
                    <a:pt x="887" y="540"/>
                    <a:pt x="887" y="501"/>
                    <a:pt x="887" y="463"/>
                  </a:cubicBezTo>
                  <a:cubicBezTo>
                    <a:pt x="887" y="424"/>
                    <a:pt x="887" y="347"/>
                    <a:pt x="887" y="309"/>
                  </a:cubicBezTo>
                  <a:cubicBezTo>
                    <a:pt x="848" y="270"/>
                    <a:pt x="848" y="232"/>
                    <a:pt x="810" y="155"/>
                  </a:cubicBezTo>
                  <a:cubicBezTo>
                    <a:pt x="771" y="155"/>
                    <a:pt x="733" y="116"/>
                    <a:pt x="694" y="78"/>
                  </a:cubicBezTo>
                  <a:cubicBezTo>
                    <a:pt x="656" y="78"/>
                    <a:pt x="617" y="39"/>
                    <a:pt x="579" y="39"/>
                  </a:cubicBezTo>
                  <a:cubicBezTo>
                    <a:pt x="540" y="39"/>
                    <a:pt x="502" y="39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9151425" y="136477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0"/>
                  </a:moveTo>
                  <a:cubicBezTo>
                    <a:pt x="386" y="0"/>
                    <a:pt x="367" y="10"/>
                    <a:pt x="348" y="29"/>
                  </a:cubicBezTo>
                  <a:cubicBezTo>
                    <a:pt x="309" y="29"/>
                    <a:pt x="271" y="29"/>
                    <a:pt x="232" y="68"/>
                  </a:cubicBezTo>
                  <a:cubicBezTo>
                    <a:pt x="194" y="106"/>
                    <a:pt x="155" y="106"/>
                    <a:pt x="155" y="145"/>
                  </a:cubicBezTo>
                  <a:cubicBezTo>
                    <a:pt x="116" y="183"/>
                    <a:pt x="78" y="222"/>
                    <a:pt x="78" y="260"/>
                  </a:cubicBezTo>
                  <a:cubicBezTo>
                    <a:pt x="39" y="299"/>
                    <a:pt x="39" y="337"/>
                    <a:pt x="39" y="376"/>
                  </a:cubicBezTo>
                  <a:cubicBezTo>
                    <a:pt x="39" y="414"/>
                    <a:pt x="1" y="453"/>
                    <a:pt x="39" y="491"/>
                  </a:cubicBezTo>
                  <a:cubicBezTo>
                    <a:pt x="39" y="530"/>
                    <a:pt x="39" y="530"/>
                    <a:pt x="39" y="569"/>
                  </a:cubicBezTo>
                  <a:cubicBezTo>
                    <a:pt x="39" y="607"/>
                    <a:pt x="39" y="646"/>
                    <a:pt x="78" y="646"/>
                  </a:cubicBezTo>
                  <a:cubicBezTo>
                    <a:pt x="78" y="684"/>
                    <a:pt x="116" y="723"/>
                    <a:pt x="155" y="761"/>
                  </a:cubicBezTo>
                  <a:cubicBezTo>
                    <a:pt x="155" y="800"/>
                    <a:pt x="194" y="800"/>
                    <a:pt x="232" y="838"/>
                  </a:cubicBezTo>
                  <a:cubicBezTo>
                    <a:pt x="271" y="877"/>
                    <a:pt x="309" y="877"/>
                    <a:pt x="348" y="877"/>
                  </a:cubicBezTo>
                  <a:cubicBezTo>
                    <a:pt x="386" y="915"/>
                    <a:pt x="425" y="915"/>
                    <a:pt x="463" y="915"/>
                  </a:cubicBezTo>
                  <a:lnTo>
                    <a:pt x="579" y="915"/>
                  </a:lnTo>
                  <a:cubicBezTo>
                    <a:pt x="617" y="915"/>
                    <a:pt x="617" y="877"/>
                    <a:pt x="617" y="877"/>
                  </a:cubicBezTo>
                  <a:cubicBezTo>
                    <a:pt x="656" y="877"/>
                    <a:pt x="694" y="877"/>
                    <a:pt x="694" y="838"/>
                  </a:cubicBezTo>
                  <a:cubicBezTo>
                    <a:pt x="733" y="838"/>
                    <a:pt x="771" y="800"/>
                    <a:pt x="771" y="800"/>
                  </a:cubicBezTo>
                  <a:cubicBezTo>
                    <a:pt x="771" y="800"/>
                    <a:pt x="810" y="800"/>
                    <a:pt x="810" y="761"/>
                  </a:cubicBezTo>
                  <a:cubicBezTo>
                    <a:pt x="810" y="761"/>
                    <a:pt x="848" y="723"/>
                    <a:pt x="887" y="684"/>
                  </a:cubicBezTo>
                  <a:cubicBezTo>
                    <a:pt x="887" y="646"/>
                    <a:pt x="926" y="607"/>
                    <a:pt x="926" y="569"/>
                  </a:cubicBezTo>
                  <a:cubicBezTo>
                    <a:pt x="926" y="530"/>
                    <a:pt x="926" y="491"/>
                    <a:pt x="926" y="453"/>
                  </a:cubicBezTo>
                  <a:cubicBezTo>
                    <a:pt x="926" y="414"/>
                    <a:pt x="926" y="337"/>
                    <a:pt x="926" y="299"/>
                  </a:cubicBezTo>
                  <a:cubicBezTo>
                    <a:pt x="887" y="260"/>
                    <a:pt x="887" y="222"/>
                    <a:pt x="810" y="145"/>
                  </a:cubicBezTo>
                  <a:cubicBezTo>
                    <a:pt x="810" y="145"/>
                    <a:pt x="771" y="106"/>
                    <a:pt x="733" y="68"/>
                  </a:cubicBezTo>
                  <a:cubicBezTo>
                    <a:pt x="694" y="68"/>
                    <a:pt x="656" y="29"/>
                    <a:pt x="617" y="29"/>
                  </a:cubicBezTo>
                  <a:lnTo>
                    <a:pt x="502" y="29"/>
                  </a:lnTo>
                  <a:cubicBezTo>
                    <a:pt x="502" y="16"/>
                    <a:pt x="497" y="12"/>
                    <a:pt x="492" y="12"/>
                  </a:cubicBezTo>
                  <a:cubicBezTo>
                    <a:pt x="480" y="12"/>
                    <a:pt x="463" y="29"/>
                    <a:pt x="463" y="29"/>
                  </a:cubicBezTo>
                  <a:cubicBezTo>
                    <a:pt x="444" y="10"/>
                    <a:pt x="425" y="0"/>
                    <a:pt x="405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9163000" y="1331050"/>
              <a:ext cx="23125" cy="22900"/>
            </a:xfrm>
            <a:custGeom>
              <a:avLst/>
              <a:gdLst/>
              <a:ahLst/>
              <a:cxnLst/>
              <a:rect l="l" t="t" r="r" b="b"/>
              <a:pathLst>
                <a:path w="925" h="916" extrusionOk="0">
                  <a:moveTo>
                    <a:pt x="405" y="1"/>
                  </a:moveTo>
                  <a:cubicBezTo>
                    <a:pt x="385" y="1"/>
                    <a:pt x="366" y="10"/>
                    <a:pt x="347" y="30"/>
                  </a:cubicBezTo>
                  <a:cubicBezTo>
                    <a:pt x="308" y="30"/>
                    <a:pt x="270" y="30"/>
                    <a:pt x="231" y="68"/>
                  </a:cubicBezTo>
                  <a:cubicBezTo>
                    <a:pt x="193" y="107"/>
                    <a:pt x="154" y="107"/>
                    <a:pt x="154" y="145"/>
                  </a:cubicBezTo>
                  <a:cubicBezTo>
                    <a:pt x="116" y="184"/>
                    <a:pt x="77" y="222"/>
                    <a:pt x="77" y="261"/>
                  </a:cubicBezTo>
                  <a:cubicBezTo>
                    <a:pt x="39" y="299"/>
                    <a:pt x="39" y="338"/>
                    <a:pt x="39" y="376"/>
                  </a:cubicBezTo>
                  <a:cubicBezTo>
                    <a:pt x="39" y="415"/>
                    <a:pt x="0" y="454"/>
                    <a:pt x="0" y="492"/>
                  </a:cubicBezTo>
                  <a:cubicBezTo>
                    <a:pt x="39" y="531"/>
                    <a:pt x="39" y="569"/>
                    <a:pt x="39" y="569"/>
                  </a:cubicBezTo>
                  <a:cubicBezTo>
                    <a:pt x="39" y="608"/>
                    <a:pt x="39" y="646"/>
                    <a:pt x="77" y="646"/>
                  </a:cubicBezTo>
                  <a:cubicBezTo>
                    <a:pt x="77" y="685"/>
                    <a:pt x="116" y="723"/>
                    <a:pt x="116" y="762"/>
                  </a:cubicBezTo>
                  <a:cubicBezTo>
                    <a:pt x="154" y="800"/>
                    <a:pt x="193" y="839"/>
                    <a:pt x="231" y="839"/>
                  </a:cubicBezTo>
                  <a:cubicBezTo>
                    <a:pt x="270" y="877"/>
                    <a:pt x="308" y="877"/>
                    <a:pt x="347" y="877"/>
                  </a:cubicBezTo>
                  <a:cubicBezTo>
                    <a:pt x="385" y="916"/>
                    <a:pt x="424" y="916"/>
                    <a:pt x="463" y="916"/>
                  </a:cubicBezTo>
                  <a:lnTo>
                    <a:pt x="578" y="916"/>
                  </a:lnTo>
                  <a:cubicBezTo>
                    <a:pt x="617" y="916"/>
                    <a:pt x="617" y="877"/>
                    <a:pt x="617" y="877"/>
                  </a:cubicBezTo>
                  <a:cubicBezTo>
                    <a:pt x="655" y="877"/>
                    <a:pt x="694" y="877"/>
                    <a:pt x="694" y="839"/>
                  </a:cubicBezTo>
                  <a:cubicBezTo>
                    <a:pt x="732" y="839"/>
                    <a:pt x="732" y="839"/>
                    <a:pt x="771" y="800"/>
                  </a:cubicBezTo>
                  <a:cubicBezTo>
                    <a:pt x="771" y="800"/>
                    <a:pt x="809" y="800"/>
                    <a:pt x="809" y="762"/>
                  </a:cubicBezTo>
                  <a:cubicBezTo>
                    <a:pt x="809" y="762"/>
                    <a:pt x="848" y="723"/>
                    <a:pt x="886" y="685"/>
                  </a:cubicBezTo>
                  <a:cubicBezTo>
                    <a:pt x="886" y="646"/>
                    <a:pt x="925" y="608"/>
                    <a:pt x="925" y="569"/>
                  </a:cubicBezTo>
                  <a:cubicBezTo>
                    <a:pt x="925" y="531"/>
                    <a:pt x="925" y="492"/>
                    <a:pt x="925" y="454"/>
                  </a:cubicBezTo>
                  <a:cubicBezTo>
                    <a:pt x="925" y="415"/>
                    <a:pt x="925" y="376"/>
                    <a:pt x="925" y="338"/>
                  </a:cubicBezTo>
                  <a:cubicBezTo>
                    <a:pt x="886" y="261"/>
                    <a:pt x="848" y="222"/>
                    <a:pt x="809" y="184"/>
                  </a:cubicBezTo>
                  <a:cubicBezTo>
                    <a:pt x="809" y="145"/>
                    <a:pt x="771" y="107"/>
                    <a:pt x="732" y="68"/>
                  </a:cubicBezTo>
                  <a:cubicBezTo>
                    <a:pt x="694" y="68"/>
                    <a:pt x="655" y="30"/>
                    <a:pt x="617" y="30"/>
                  </a:cubicBezTo>
                  <a:lnTo>
                    <a:pt x="463" y="30"/>
                  </a:lnTo>
                  <a:cubicBezTo>
                    <a:pt x="443" y="10"/>
                    <a:pt x="424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7" name="Google Shape;1547;p24"/>
          <p:cNvSpPr/>
          <p:nvPr/>
        </p:nvSpPr>
        <p:spPr>
          <a:xfrm>
            <a:off x="7340650" y="3637900"/>
            <a:ext cx="857400" cy="1830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59" r:id="rId5"/>
    <p:sldLayoutId id="2147483664" r:id="rId6"/>
    <p:sldLayoutId id="2147483665" r:id="rId7"/>
    <p:sldLayoutId id="2147483667" r:id="rId8"/>
    <p:sldLayoutId id="2147483670" r:id="rId9"/>
    <p:sldLayoutId id="2147483677" r:id="rId10"/>
    <p:sldLayoutId id="2147483682" r:id="rId11"/>
    <p:sldLayoutId id="2147483683" r:id="rId12"/>
    <p:sldLayoutId id="214748368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88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340">
          <p15:clr>
            <a:srgbClr val="EA4335"/>
          </p15:clr>
        </p15:guide>
        <p15:guide id="5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vi.wikipedia.org/wiki/T%E1%BA%ADp_tin:QD_Catba2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p41"/>
          <p:cNvSpPr/>
          <p:nvPr/>
        </p:nvSpPr>
        <p:spPr>
          <a:xfrm>
            <a:off x="7676303" y="1823117"/>
            <a:ext cx="1257499" cy="530862"/>
          </a:xfrm>
          <a:custGeom>
            <a:avLst/>
            <a:gdLst/>
            <a:ahLst/>
            <a:cxnLst/>
            <a:rect l="l" t="t" r="r" b="b"/>
            <a:pathLst>
              <a:path w="55214" h="23309" extrusionOk="0">
                <a:moveTo>
                  <a:pt x="23184" y="2532"/>
                </a:moveTo>
                <a:cubicBezTo>
                  <a:pt x="22056" y="4110"/>
                  <a:pt x="21755" y="6040"/>
                  <a:pt x="21755" y="8020"/>
                </a:cubicBezTo>
                <a:lnTo>
                  <a:pt x="21755" y="8020"/>
                </a:lnTo>
                <a:cubicBezTo>
                  <a:pt x="21204" y="6993"/>
                  <a:pt x="20276" y="6141"/>
                  <a:pt x="19174" y="5765"/>
                </a:cubicBezTo>
                <a:lnTo>
                  <a:pt x="19174" y="5765"/>
                </a:lnTo>
                <a:cubicBezTo>
                  <a:pt x="16893" y="5038"/>
                  <a:pt x="14286" y="6141"/>
                  <a:pt x="12883" y="8045"/>
                </a:cubicBezTo>
                <a:lnTo>
                  <a:pt x="12883" y="8045"/>
                </a:lnTo>
                <a:cubicBezTo>
                  <a:pt x="11680" y="9674"/>
                  <a:pt x="11254" y="11730"/>
                  <a:pt x="11404" y="13735"/>
                </a:cubicBezTo>
                <a:lnTo>
                  <a:pt x="11404" y="13735"/>
                </a:lnTo>
                <a:cubicBezTo>
                  <a:pt x="11028" y="12532"/>
                  <a:pt x="9976" y="11504"/>
                  <a:pt x="8722" y="11153"/>
                </a:cubicBezTo>
                <a:lnTo>
                  <a:pt x="8722" y="11153"/>
                </a:lnTo>
                <a:cubicBezTo>
                  <a:pt x="7118" y="10727"/>
                  <a:pt x="5339" y="11329"/>
                  <a:pt x="4111" y="12481"/>
                </a:cubicBezTo>
                <a:lnTo>
                  <a:pt x="4111" y="12481"/>
                </a:lnTo>
                <a:cubicBezTo>
                  <a:pt x="3986" y="12582"/>
                  <a:pt x="3885" y="12682"/>
                  <a:pt x="3785" y="12782"/>
                </a:cubicBezTo>
                <a:lnTo>
                  <a:pt x="3785" y="12782"/>
                </a:lnTo>
                <a:cubicBezTo>
                  <a:pt x="1" y="16717"/>
                  <a:pt x="2958" y="23309"/>
                  <a:pt x="8422" y="23309"/>
                </a:cubicBezTo>
                <a:lnTo>
                  <a:pt x="8422" y="23309"/>
                </a:lnTo>
                <a:lnTo>
                  <a:pt x="51279" y="23309"/>
                </a:lnTo>
                <a:cubicBezTo>
                  <a:pt x="54111" y="23309"/>
                  <a:pt x="55214" y="19549"/>
                  <a:pt x="52783" y="18096"/>
                </a:cubicBezTo>
                <a:lnTo>
                  <a:pt x="52783" y="18096"/>
                </a:lnTo>
                <a:cubicBezTo>
                  <a:pt x="52783" y="18096"/>
                  <a:pt x="52758" y="18096"/>
                  <a:pt x="52733" y="18070"/>
                </a:cubicBezTo>
                <a:lnTo>
                  <a:pt x="52733" y="18070"/>
                </a:lnTo>
                <a:cubicBezTo>
                  <a:pt x="51003" y="17068"/>
                  <a:pt x="48547" y="17544"/>
                  <a:pt x="47319" y="19123"/>
                </a:cubicBezTo>
                <a:lnTo>
                  <a:pt x="47319" y="19123"/>
                </a:lnTo>
                <a:cubicBezTo>
                  <a:pt x="47795" y="16943"/>
                  <a:pt x="46342" y="14512"/>
                  <a:pt x="44186" y="13910"/>
                </a:cubicBezTo>
                <a:lnTo>
                  <a:pt x="44186" y="13910"/>
                </a:lnTo>
                <a:cubicBezTo>
                  <a:pt x="42382" y="13384"/>
                  <a:pt x="40327" y="14236"/>
                  <a:pt x="39299" y="15765"/>
                </a:cubicBezTo>
                <a:lnTo>
                  <a:pt x="39299" y="15765"/>
                </a:lnTo>
                <a:cubicBezTo>
                  <a:pt x="39850" y="14211"/>
                  <a:pt x="39525" y="12356"/>
                  <a:pt x="38372" y="11153"/>
                </a:cubicBezTo>
                <a:lnTo>
                  <a:pt x="38372" y="11153"/>
                </a:lnTo>
                <a:cubicBezTo>
                  <a:pt x="36968" y="9699"/>
                  <a:pt x="34462" y="9474"/>
                  <a:pt x="32833" y="10677"/>
                </a:cubicBezTo>
                <a:lnTo>
                  <a:pt x="32833" y="10677"/>
                </a:lnTo>
                <a:cubicBezTo>
                  <a:pt x="35289" y="8196"/>
                  <a:pt x="35088" y="3634"/>
                  <a:pt x="32432" y="1379"/>
                </a:cubicBezTo>
                <a:lnTo>
                  <a:pt x="32432" y="1379"/>
                </a:lnTo>
                <a:cubicBezTo>
                  <a:pt x="31304" y="451"/>
                  <a:pt x="29875" y="0"/>
                  <a:pt x="28447" y="0"/>
                </a:cubicBezTo>
                <a:lnTo>
                  <a:pt x="28447" y="0"/>
                </a:lnTo>
                <a:cubicBezTo>
                  <a:pt x="26417" y="0"/>
                  <a:pt x="24387" y="877"/>
                  <a:pt x="23184" y="2532"/>
                </a:cubicBezTo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41"/>
          <p:cNvSpPr txBox="1">
            <a:spLocks noGrp="1"/>
          </p:cNvSpPr>
          <p:nvPr>
            <p:ph type="title"/>
          </p:nvPr>
        </p:nvSpPr>
        <p:spPr>
          <a:xfrm>
            <a:off x="1981200" y="1047750"/>
            <a:ext cx="5453620" cy="6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smtClean="0">
                <a:solidFill>
                  <a:schemeClr val="accent1">
                    <a:lumMod val="75000"/>
                  </a:schemeClr>
                </a:solidFill>
                <a:latin typeface="Erie-Black" pitchFamily="18" charset="0"/>
                <a:ea typeface="Erie-Black" pitchFamily="18" charset="0"/>
                <a:cs typeface="Erie-Black" pitchFamily="18" charset="0"/>
              </a:rPr>
              <a:t>KỂ CHUYỆN</a:t>
            </a:r>
            <a:endParaRPr sz="3200">
              <a:solidFill>
                <a:schemeClr val="accent1">
                  <a:lumMod val="75000"/>
                </a:schemeClr>
              </a:solidFill>
              <a:latin typeface="Erie-Black" pitchFamily="18" charset="0"/>
              <a:ea typeface="Erie-Black" pitchFamily="18" charset="0"/>
              <a:cs typeface="Erie-Black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smtClean="0">
                <a:solidFill>
                  <a:schemeClr val="accent2">
                    <a:lumMod val="75000"/>
                  </a:schemeClr>
                </a:solidFill>
                <a:latin typeface="Erie-Black" pitchFamily="18" charset="0"/>
                <a:ea typeface="Erie-Black" pitchFamily="18" charset="0"/>
                <a:cs typeface="Erie-Black" pitchFamily="18" charset="0"/>
              </a:rPr>
              <a:t>KỂ CHUYỆN ĐƯỢC CHỨNG KIẾN HOẶC THAM GIA</a:t>
            </a:r>
            <a:endParaRPr sz="4000">
              <a:solidFill>
                <a:schemeClr val="accent2">
                  <a:lumMod val="75000"/>
                </a:schemeClr>
              </a:solidFill>
              <a:latin typeface="Erie-Black" pitchFamily="18" charset="0"/>
              <a:ea typeface="Erie-Black" pitchFamily="18" charset="0"/>
              <a:cs typeface="Erie-Black" pitchFamily="18" charset="0"/>
            </a:endParaRPr>
          </a:p>
        </p:txBody>
      </p:sp>
      <p:grpSp>
        <p:nvGrpSpPr>
          <p:cNvPr id="2670" name="Google Shape;2670;p41"/>
          <p:cNvGrpSpPr/>
          <p:nvPr/>
        </p:nvGrpSpPr>
        <p:grpSpPr>
          <a:xfrm>
            <a:off x="4541302" y="2450170"/>
            <a:ext cx="2279824" cy="2726760"/>
            <a:chOff x="3384850" y="1146000"/>
            <a:chExt cx="2552050" cy="3129125"/>
          </a:xfrm>
        </p:grpSpPr>
        <p:sp>
          <p:nvSpPr>
            <p:cNvPr id="2671" name="Google Shape;2671;p41"/>
            <p:cNvSpPr/>
            <p:nvPr/>
          </p:nvSpPr>
          <p:spPr>
            <a:xfrm>
              <a:off x="4056550" y="4129750"/>
              <a:ext cx="899150" cy="145375"/>
            </a:xfrm>
            <a:custGeom>
              <a:avLst/>
              <a:gdLst/>
              <a:ahLst/>
              <a:cxnLst/>
              <a:rect l="l" t="t" r="r" b="b"/>
              <a:pathLst>
                <a:path w="35966" h="5815" extrusionOk="0">
                  <a:moveTo>
                    <a:pt x="35965" y="2907"/>
                  </a:moveTo>
                  <a:cubicBezTo>
                    <a:pt x="35965" y="4511"/>
                    <a:pt x="27920" y="5815"/>
                    <a:pt x="17970" y="5815"/>
                  </a:cubicBezTo>
                  <a:cubicBezTo>
                    <a:pt x="8045" y="5815"/>
                    <a:pt x="0" y="4511"/>
                    <a:pt x="0" y="2907"/>
                  </a:cubicBezTo>
                  <a:cubicBezTo>
                    <a:pt x="0" y="1303"/>
                    <a:pt x="8045" y="0"/>
                    <a:pt x="17970" y="0"/>
                  </a:cubicBezTo>
                  <a:cubicBezTo>
                    <a:pt x="27920" y="0"/>
                    <a:pt x="35965" y="1303"/>
                    <a:pt x="35965" y="29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1"/>
            <p:cNvSpPr/>
            <p:nvPr/>
          </p:nvSpPr>
          <p:spPr>
            <a:xfrm>
              <a:off x="3869200" y="1603400"/>
              <a:ext cx="216825" cy="379100"/>
            </a:xfrm>
            <a:custGeom>
              <a:avLst/>
              <a:gdLst/>
              <a:ahLst/>
              <a:cxnLst/>
              <a:rect l="l" t="t" r="r" b="b"/>
              <a:pathLst>
                <a:path w="8673" h="15164" extrusionOk="0">
                  <a:moveTo>
                    <a:pt x="1003" y="4813"/>
                  </a:moveTo>
                  <a:cubicBezTo>
                    <a:pt x="1955" y="2582"/>
                    <a:pt x="4136" y="1"/>
                    <a:pt x="6567" y="2131"/>
                  </a:cubicBezTo>
                  <a:cubicBezTo>
                    <a:pt x="8672" y="3986"/>
                    <a:pt x="8371" y="8873"/>
                    <a:pt x="7018" y="11054"/>
                  </a:cubicBezTo>
                  <a:cubicBezTo>
                    <a:pt x="4487" y="15164"/>
                    <a:pt x="878" y="13610"/>
                    <a:pt x="176" y="9324"/>
                  </a:cubicBezTo>
                  <a:cubicBezTo>
                    <a:pt x="0" y="8246"/>
                    <a:pt x="326" y="6442"/>
                    <a:pt x="1003" y="4813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1"/>
            <p:cNvSpPr/>
            <p:nvPr/>
          </p:nvSpPr>
          <p:spPr>
            <a:xfrm>
              <a:off x="3866075" y="1619700"/>
              <a:ext cx="213675" cy="328975"/>
            </a:xfrm>
            <a:custGeom>
              <a:avLst/>
              <a:gdLst/>
              <a:ahLst/>
              <a:cxnLst/>
              <a:rect l="l" t="t" r="r" b="b"/>
              <a:pathLst>
                <a:path w="8547" h="13159" extrusionOk="0">
                  <a:moveTo>
                    <a:pt x="1303" y="4261"/>
                  </a:moveTo>
                  <a:cubicBezTo>
                    <a:pt x="2055" y="2582"/>
                    <a:pt x="3810" y="0"/>
                    <a:pt x="5965" y="1203"/>
                  </a:cubicBezTo>
                  <a:cubicBezTo>
                    <a:pt x="7694" y="2181"/>
                    <a:pt x="8045" y="4412"/>
                    <a:pt x="7995" y="6216"/>
                  </a:cubicBezTo>
                  <a:cubicBezTo>
                    <a:pt x="7945" y="8171"/>
                    <a:pt x="7419" y="10126"/>
                    <a:pt x="6015" y="11529"/>
                  </a:cubicBezTo>
                  <a:cubicBezTo>
                    <a:pt x="5389" y="12131"/>
                    <a:pt x="4612" y="12632"/>
                    <a:pt x="3709" y="12607"/>
                  </a:cubicBezTo>
                  <a:cubicBezTo>
                    <a:pt x="2907" y="12557"/>
                    <a:pt x="2206" y="12106"/>
                    <a:pt x="1704" y="11504"/>
                  </a:cubicBezTo>
                  <a:cubicBezTo>
                    <a:pt x="978" y="10677"/>
                    <a:pt x="552" y="9474"/>
                    <a:pt x="476" y="8371"/>
                  </a:cubicBezTo>
                  <a:cubicBezTo>
                    <a:pt x="376" y="6968"/>
                    <a:pt x="802" y="5514"/>
                    <a:pt x="1328" y="4236"/>
                  </a:cubicBezTo>
                  <a:cubicBezTo>
                    <a:pt x="1429" y="3985"/>
                    <a:pt x="1028" y="3860"/>
                    <a:pt x="927" y="4111"/>
                  </a:cubicBezTo>
                  <a:cubicBezTo>
                    <a:pt x="401" y="5364"/>
                    <a:pt x="0" y="6792"/>
                    <a:pt x="50" y="8171"/>
                  </a:cubicBezTo>
                  <a:cubicBezTo>
                    <a:pt x="75" y="9249"/>
                    <a:pt x="451" y="10427"/>
                    <a:pt x="1053" y="11329"/>
                  </a:cubicBezTo>
                  <a:cubicBezTo>
                    <a:pt x="1529" y="12081"/>
                    <a:pt x="2256" y="12732"/>
                    <a:pt x="3158" y="12933"/>
                  </a:cubicBezTo>
                  <a:cubicBezTo>
                    <a:pt x="4010" y="13158"/>
                    <a:pt x="4912" y="12908"/>
                    <a:pt x="5639" y="12381"/>
                  </a:cubicBezTo>
                  <a:cubicBezTo>
                    <a:pt x="7419" y="11128"/>
                    <a:pt x="8196" y="8973"/>
                    <a:pt x="8396" y="6893"/>
                  </a:cubicBezTo>
                  <a:cubicBezTo>
                    <a:pt x="8547" y="5013"/>
                    <a:pt x="8321" y="2582"/>
                    <a:pt x="6767" y="1279"/>
                  </a:cubicBezTo>
                  <a:cubicBezTo>
                    <a:pt x="6266" y="853"/>
                    <a:pt x="5664" y="527"/>
                    <a:pt x="4988" y="477"/>
                  </a:cubicBezTo>
                  <a:cubicBezTo>
                    <a:pt x="4386" y="452"/>
                    <a:pt x="3810" y="627"/>
                    <a:pt x="3333" y="953"/>
                  </a:cubicBezTo>
                  <a:cubicBezTo>
                    <a:pt x="2231" y="1655"/>
                    <a:pt x="1454" y="2883"/>
                    <a:pt x="953" y="4061"/>
                  </a:cubicBezTo>
                  <a:cubicBezTo>
                    <a:pt x="852" y="4311"/>
                    <a:pt x="1203" y="4512"/>
                    <a:pt x="1303" y="4261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1"/>
            <p:cNvSpPr/>
            <p:nvPr/>
          </p:nvSpPr>
          <p:spPr>
            <a:xfrm>
              <a:off x="3384850" y="1613425"/>
              <a:ext cx="584000" cy="1735000"/>
            </a:xfrm>
            <a:custGeom>
              <a:avLst/>
              <a:gdLst/>
              <a:ahLst/>
              <a:cxnLst/>
              <a:rect l="l" t="t" r="r" b="b"/>
              <a:pathLst>
                <a:path w="23360" h="69400" extrusionOk="0">
                  <a:moveTo>
                    <a:pt x="3084" y="61881"/>
                  </a:moveTo>
                  <a:cubicBezTo>
                    <a:pt x="3735" y="61154"/>
                    <a:pt x="4287" y="60152"/>
                    <a:pt x="3986" y="59224"/>
                  </a:cubicBezTo>
                  <a:cubicBezTo>
                    <a:pt x="3660" y="58197"/>
                    <a:pt x="2482" y="57720"/>
                    <a:pt x="1680" y="56994"/>
                  </a:cubicBezTo>
                  <a:cubicBezTo>
                    <a:pt x="126" y="55615"/>
                    <a:pt x="1" y="53134"/>
                    <a:pt x="878" y="51229"/>
                  </a:cubicBezTo>
                  <a:cubicBezTo>
                    <a:pt x="1755" y="49349"/>
                    <a:pt x="3435" y="47971"/>
                    <a:pt x="5139" y="46818"/>
                  </a:cubicBezTo>
                  <a:cubicBezTo>
                    <a:pt x="6868" y="45640"/>
                    <a:pt x="8723" y="44638"/>
                    <a:pt x="10201" y="43159"/>
                  </a:cubicBezTo>
                  <a:cubicBezTo>
                    <a:pt x="12758" y="40653"/>
                    <a:pt x="13961" y="37019"/>
                    <a:pt x="14312" y="33435"/>
                  </a:cubicBezTo>
                  <a:cubicBezTo>
                    <a:pt x="14638" y="29851"/>
                    <a:pt x="14212" y="26242"/>
                    <a:pt x="13911" y="22658"/>
                  </a:cubicBezTo>
                  <a:cubicBezTo>
                    <a:pt x="13560" y="18397"/>
                    <a:pt x="13409" y="14111"/>
                    <a:pt x="13460" y="9851"/>
                  </a:cubicBezTo>
                  <a:cubicBezTo>
                    <a:pt x="13510" y="7018"/>
                    <a:pt x="13811" y="3861"/>
                    <a:pt x="15966" y="2081"/>
                  </a:cubicBezTo>
                  <a:cubicBezTo>
                    <a:pt x="16217" y="1855"/>
                    <a:pt x="16517" y="1655"/>
                    <a:pt x="16818" y="1505"/>
                  </a:cubicBezTo>
                  <a:cubicBezTo>
                    <a:pt x="19826" y="1"/>
                    <a:pt x="23359" y="2357"/>
                    <a:pt x="23359" y="5715"/>
                  </a:cubicBezTo>
                  <a:lnTo>
                    <a:pt x="23359" y="7595"/>
                  </a:lnTo>
                  <a:cubicBezTo>
                    <a:pt x="23359" y="8196"/>
                    <a:pt x="23234" y="8798"/>
                    <a:pt x="23009" y="9349"/>
                  </a:cubicBezTo>
                  <a:cubicBezTo>
                    <a:pt x="20653" y="15064"/>
                    <a:pt x="20628" y="17971"/>
                    <a:pt x="20828" y="24487"/>
                  </a:cubicBezTo>
                  <a:cubicBezTo>
                    <a:pt x="21004" y="31304"/>
                    <a:pt x="20477" y="38698"/>
                    <a:pt x="16091" y="43911"/>
                  </a:cubicBezTo>
                  <a:cubicBezTo>
                    <a:pt x="13284" y="47194"/>
                    <a:pt x="9199" y="49224"/>
                    <a:pt x="5089" y="50477"/>
                  </a:cubicBezTo>
                  <a:cubicBezTo>
                    <a:pt x="4186" y="50753"/>
                    <a:pt x="3409" y="51405"/>
                    <a:pt x="3059" y="52282"/>
                  </a:cubicBezTo>
                  <a:cubicBezTo>
                    <a:pt x="2231" y="54337"/>
                    <a:pt x="4237" y="55715"/>
                    <a:pt x="5866" y="56693"/>
                  </a:cubicBezTo>
                  <a:cubicBezTo>
                    <a:pt x="7294" y="57545"/>
                    <a:pt x="8873" y="59074"/>
                    <a:pt x="8272" y="60653"/>
                  </a:cubicBezTo>
                  <a:cubicBezTo>
                    <a:pt x="7620" y="62257"/>
                    <a:pt x="5064" y="62457"/>
                    <a:pt x="4888" y="64462"/>
                  </a:cubicBezTo>
                  <a:cubicBezTo>
                    <a:pt x="4838" y="65139"/>
                    <a:pt x="5089" y="65791"/>
                    <a:pt x="5515" y="66317"/>
                  </a:cubicBezTo>
                  <a:cubicBezTo>
                    <a:pt x="6392" y="67370"/>
                    <a:pt x="7720" y="67746"/>
                    <a:pt x="8998" y="68071"/>
                  </a:cubicBezTo>
                  <a:cubicBezTo>
                    <a:pt x="7094" y="68974"/>
                    <a:pt x="4788" y="69400"/>
                    <a:pt x="2908" y="68272"/>
                  </a:cubicBezTo>
                  <a:cubicBezTo>
                    <a:pt x="2006" y="67746"/>
                    <a:pt x="1329" y="66843"/>
                    <a:pt x="1154" y="65791"/>
                  </a:cubicBezTo>
                  <a:cubicBezTo>
                    <a:pt x="803" y="63911"/>
                    <a:pt x="2106" y="62984"/>
                    <a:pt x="3084" y="61881"/>
                  </a:cubicBezTo>
                  <a:close/>
                </a:path>
              </a:pathLst>
            </a:custGeom>
            <a:solidFill>
              <a:srgbClr val="8E4319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1"/>
            <p:cNvSpPr/>
            <p:nvPr/>
          </p:nvSpPr>
          <p:spPr>
            <a:xfrm>
              <a:off x="3523325" y="1146000"/>
              <a:ext cx="2168600" cy="2648550"/>
            </a:xfrm>
            <a:custGeom>
              <a:avLst/>
              <a:gdLst/>
              <a:ahLst/>
              <a:cxnLst/>
              <a:rect l="l" t="t" r="r" b="b"/>
              <a:pathLst>
                <a:path w="86744" h="105942" extrusionOk="0">
                  <a:moveTo>
                    <a:pt x="84212" y="84964"/>
                  </a:moveTo>
                  <a:cubicBezTo>
                    <a:pt x="83209" y="86317"/>
                    <a:pt x="81630" y="87194"/>
                    <a:pt x="80377" y="88372"/>
                  </a:cubicBezTo>
                  <a:cubicBezTo>
                    <a:pt x="79149" y="89525"/>
                    <a:pt x="78222" y="91330"/>
                    <a:pt x="79024" y="92834"/>
                  </a:cubicBezTo>
                  <a:cubicBezTo>
                    <a:pt x="79876" y="94438"/>
                    <a:pt x="82282" y="94989"/>
                    <a:pt x="82959" y="96668"/>
                  </a:cubicBezTo>
                  <a:cubicBezTo>
                    <a:pt x="83585" y="98197"/>
                    <a:pt x="82307" y="99926"/>
                    <a:pt x="80678" y="100503"/>
                  </a:cubicBezTo>
                  <a:cubicBezTo>
                    <a:pt x="79350" y="100954"/>
                    <a:pt x="77921" y="100879"/>
                    <a:pt x="76517" y="100678"/>
                  </a:cubicBezTo>
                  <a:cubicBezTo>
                    <a:pt x="77244" y="100503"/>
                    <a:pt x="77871" y="99751"/>
                    <a:pt x="77871" y="98999"/>
                  </a:cubicBezTo>
                  <a:cubicBezTo>
                    <a:pt x="77871" y="97871"/>
                    <a:pt x="76994" y="96944"/>
                    <a:pt x="76142" y="96117"/>
                  </a:cubicBezTo>
                  <a:cubicBezTo>
                    <a:pt x="75314" y="95315"/>
                    <a:pt x="74387" y="94463"/>
                    <a:pt x="74212" y="93335"/>
                  </a:cubicBezTo>
                  <a:cubicBezTo>
                    <a:pt x="73961" y="91856"/>
                    <a:pt x="75164" y="90528"/>
                    <a:pt x="75565" y="89074"/>
                  </a:cubicBezTo>
                  <a:cubicBezTo>
                    <a:pt x="76167" y="87044"/>
                    <a:pt x="75139" y="84788"/>
                    <a:pt x="73560" y="83235"/>
                  </a:cubicBezTo>
                  <a:cubicBezTo>
                    <a:pt x="71956" y="81706"/>
                    <a:pt x="69851" y="80728"/>
                    <a:pt x="67796" y="79776"/>
                  </a:cubicBezTo>
                  <a:cubicBezTo>
                    <a:pt x="70628" y="81154"/>
                    <a:pt x="71981" y="84488"/>
                    <a:pt x="71455" y="87420"/>
                  </a:cubicBezTo>
                  <a:cubicBezTo>
                    <a:pt x="70903" y="90352"/>
                    <a:pt x="68773" y="92834"/>
                    <a:pt x="66217" y="94563"/>
                  </a:cubicBezTo>
                  <a:cubicBezTo>
                    <a:pt x="63660" y="96267"/>
                    <a:pt x="60678" y="97345"/>
                    <a:pt x="57720" y="98423"/>
                  </a:cubicBezTo>
                  <a:cubicBezTo>
                    <a:pt x="59375" y="99325"/>
                    <a:pt x="61104" y="100528"/>
                    <a:pt x="61405" y="102307"/>
                  </a:cubicBezTo>
                  <a:cubicBezTo>
                    <a:pt x="61680" y="104062"/>
                    <a:pt x="59425" y="105941"/>
                    <a:pt x="57921" y="104814"/>
                  </a:cubicBezTo>
                  <a:cubicBezTo>
                    <a:pt x="57269" y="103185"/>
                    <a:pt x="55590" y="102107"/>
                    <a:pt x="53961" y="101230"/>
                  </a:cubicBezTo>
                  <a:cubicBezTo>
                    <a:pt x="52357" y="100327"/>
                    <a:pt x="50603" y="99400"/>
                    <a:pt x="49700" y="97871"/>
                  </a:cubicBezTo>
                  <a:cubicBezTo>
                    <a:pt x="49249" y="97094"/>
                    <a:pt x="49124" y="96117"/>
                    <a:pt x="49324" y="95265"/>
                  </a:cubicBezTo>
                  <a:cubicBezTo>
                    <a:pt x="43159" y="101280"/>
                    <a:pt x="32733" y="103285"/>
                    <a:pt x="24512" y="99726"/>
                  </a:cubicBezTo>
                  <a:cubicBezTo>
                    <a:pt x="25690" y="97470"/>
                    <a:pt x="24638" y="94713"/>
                    <a:pt x="23084" y="92608"/>
                  </a:cubicBezTo>
                  <a:cubicBezTo>
                    <a:pt x="21530" y="90528"/>
                    <a:pt x="19475" y="88748"/>
                    <a:pt x="18347" y="86443"/>
                  </a:cubicBezTo>
                  <a:cubicBezTo>
                    <a:pt x="17194" y="84137"/>
                    <a:pt x="17319" y="80979"/>
                    <a:pt x="19575" y="79600"/>
                  </a:cubicBezTo>
                  <a:cubicBezTo>
                    <a:pt x="17645" y="79174"/>
                    <a:pt x="15966" y="81179"/>
                    <a:pt x="15941" y="83034"/>
                  </a:cubicBezTo>
                  <a:cubicBezTo>
                    <a:pt x="15891" y="84914"/>
                    <a:pt x="16893" y="86643"/>
                    <a:pt x="17520" y="88423"/>
                  </a:cubicBezTo>
                  <a:cubicBezTo>
                    <a:pt x="18171" y="90177"/>
                    <a:pt x="18372" y="92357"/>
                    <a:pt x="17018" y="93686"/>
                  </a:cubicBezTo>
                  <a:cubicBezTo>
                    <a:pt x="15916" y="94763"/>
                    <a:pt x="14161" y="94964"/>
                    <a:pt x="12908" y="95891"/>
                  </a:cubicBezTo>
                  <a:cubicBezTo>
                    <a:pt x="11680" y="96819"/>
                    <a:pt x="11655" y="99275"/>
                    <a:pt x="13259" y="99300"/>
                  </a:cubicBezTo>
                  <a:cubicBezTo>
                    <a:pt x="12031" y="100478"/>
                    <a:pt x="9700" y="99450"/>
                    <a:pt x="9099" y="97921"/>
                  </a:cubicBezTo>
                  <a:cubicBezTo>
                    <a:pt x="8472" y="96367"/>
                    <a:pt x="9023" y="94663"/>
                    <a:pt x="9500" y="93084"/>
                  </a:cubicBezTo>
                  <a:cubicBezTo>
                    <a:pt x="10001" y="91530"/>
                    <a:pt x="10427" y="89776"/>
                    <a:pt x="9625" y="88297"/>
                  </a:cubicBezTo>
                  <a:cubicBezTo>
                    <a:pt x="8848" y="86844"/>
                    <a:pt x="7144" y="86092"/>
                    <a:pt x="5790" y="85114"/>
                  </a:cubicBezTo>
                  <a:cubicBezTo>
                    <a:pt x="4788" y="84387"/>
                    <a:pt x="3911" y="83209"/>
                    <a:pt x="3886" y="82132"/>
                  </a:cubicBezTo>
                  <a:cubicBezTo>
                    <a:pt x="3610" y="85390"/>
                    <a:pt x="8472" y="88899"/>
                    <a:pt x="7094" y="92232"/>
                  </a:cubicBezTo>
                  <a:cubicBezTo>
                    <a:pt x="6492" y="93711"/>
                    <a:pt x="4838" y="94513"/>
                    <a:pt x="3660" y="95641"/>
                  </a:cubicBezTo>
                  <a:cubicBezTo>
                    <a:pt x="2482" y="96743"/>
                    <a:pt x="1880" y="98899"/>
                    <a:pt x="3309" y="99776"/>
                  </a:cubicBezTo>
                  <a:cubicBezTo>
                    <a:pt x="1329" y="100277"/>
                    <a:pt x="1" y="97545"/>
                    <a:pt x="652" y="95716"/>
                  </a:cubicBezTo>
                  <a:cubicBezTo>
                    <a:pt x="1329" y="93886"/>
                    <a:pt x="3008" y="92458"/>
                    <a:pt x="3485" y="90578"/>
                  </a:cubicBezTo>
                  <a:cubicBezTo>
                    <a:pt x="4437" y="86844"/>
                    <a:pt x="452" y="83410"/>
                    <a:pt x="352" y="79550"/>
                  </a:cubicBezTo>
                  <a:cubicBezTo>
                    <a:pt x="276" y="76869"/>
                    <a:pt x="2106" y="74513"/>
                    <a:pt x="4136" y="72683"/>
                  </a:cubicBezTo>
                  <a:cubicBezTo>
                    <a:pt x="6191" y="70854"/>
                    <a:pt x="8572" y="69300"/>
                    <a:pt x="10176" y="67119"/>
                  </a:cubicBezTo>
                  <a:cubicBezTo>
                    <a:pt x="10427" y="66793"/>
                    <a:pt x="10652" y="66468"/>
                    <a:pt x="10853" y="66117"/>
                  </a:cubicBezTo>
                  <a:cubicBezTo>
                    <a:pt x="11028" y="65816"/>
                    <a:pt x="11204" y="65490"/>
                    <a:pt x="11354" y="65164"/>
                  </a:cubicBezTo>
                  <a:cubicBezTo>
                    <a:pt x="12081" y="63635"/>
                    <a:pt x="12482" y="61956"/>
                    <a:pt x="12708" y="60227"/>
                  </a:cubicBezTo>
                  <a:cubicBezTo>
                    <a:pt x="12933" y="58322"/>
                    <a:pt x="12933" y="56317"/>
                    <a:pt x="12858" y="54387"/>
                  </a:cubicBezTo>
                  <a:cubicBezTo>
                    <a:pt x="12657" y="48873"/>
                    <a:pt x="12106" y="43335"/>
                    <a:pt x="12181" y="37796"/>
                  </a:cubicBezTo>
                  <a:cubicBezTo>
                    <a:pt x="12231" y="34688"/>
                    <a:pt x="12482" y="31580"/>
                    <a:pt x="13033" y="28497"/>
                  </a:cubicBezTo>
                  <a:cubicBezTo>
                    <a:pt x="13384" y="26643"/>
                    <a:pt x="13835" y="24788"/>
                    <a:pt x="14437" y="22984"/>
                  </a:cubicBezTo>
                  <a:cubicBezTo>
                    <a:pt x="16166" y="17846"/>
                    <a:pt x="19074" y="13109"/>
                    <a:pt x="23735" y="9826"/>
                  </a:cubicBezTo>
                  <a:cubicBezTo>
                    <a:pt x="37670" y="1"/>
                    <a:pt x="62157" y="4587"/>
                    <a:pt x="71480" y="18974"/>
                  </a:cubicBezTo>
                  <a:cubicBezTo>
                    <a:pt x="77946" y="28974"/>
                    <a:pt x="74086" y="41555"/>
                    <a:pt x="71956" y="52257"/>
                  </a:cubicBezTo>
                  <a:cubicBezTo>
                    <a:pt x="71956" y="52282"/>
                    <a:pt x="71931" y="52332"/>
                    <a:pt x="71931" y="52382"/>
                  </a:cubicBezTo>
                  <a:cubicBezTo>
                    <a:pt x="71229" y="56342"/>
                    <a:pt x="70828" y="60603"/>
                    <a:pt x="72658" y="64262"/>
                  </a:cubicBezTo>
                  <a:cubicBezTo>
                    <a:pt x="74588" y="68046"/>
                    <a:pt x="78548" y="70528"/>
                    <a:pt x="81580" y="73610"/>
                  </a:cubicBezTo>
                  <a:cubicBezTo>
                    <a:pt x="84613" y="76718"/>
                    <a:pt x="86743" y="81555"/>
                    <a:pt x="84212" y="849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1"/>
            <p:cNvSpPr/>
            <p:nvPr/>
          </p:nvSpPr>
          <p:spPr>
            <a:xfrm>
              <a:off x="4474475" y="3400400"/>
              <a:ext cx="340250" cy="803925"/>
            </a:xfrm>
            <a:custGeom>
              <a:avLst/>
              <a:gdLst/>
              <a:ahLst/>
              <a:cxnLst/>
              <a:rect l="l" t="t" r="r" b="b"/>
              <a:pathLst>
                <a:path w="13610" h="32157" extrusionOk="0">
                  <a:moveTo>
                    <a:pt x="6341" y="377"/>
                  </a:moveTo>
                  <a:cubicBezTo>
                    <a:pt x="6316" y="377"/>
                    <a:pt x="6291" y="402"/>
                    <a:pt x="6241" y="402"/>
                  </a:cubicBezTo>
                  <a:lnTo>
                    <a:pt x="6241" y="402"/>
                  </a:lnTo>
                  <a:cubicBezTo>
                    <a:pt x="4411" y="1179"/>
                    <a:pt x="3208" y="2983"/>
                    <a:pt x="3108" y="4988"/>
                  </a:cubicBezTo>
                  <a:lnTo>
                    <a:pt x="3108" y="4988"/>
                  </a:lnTo>
                  <a:lnTo>
                    <a:pt x="2657" y="14688"/>
                  </a:lnTo>
                  <a:lnTo>
                    <a:pt x="1930" y="30578"/>
                  </a:lnTo>
                  <a:lnTo>
                    <a:pt x="1078" y="31104"/>
                  </a:lnTo>
                  <a:lnTo>
                    <a:pt x="251" y="31630"/>
                  </a:lnTo>
                  <a:cubicBezTo>
                    <a:pt x="0" y="31781"/>
                    <a:pt x="100" y="32156"/>
                    <a:pt x="376" y="32156"/>
                  </a:cubicBezTo>
                  <a:lnTo>
                    <a:pt x="376" y="32156"/>
                  </a:lnTo>
                  <a:lnTo>
                    <a:pt x="4035" y="32156"/>
                  </a:lnTo>
                  <a:cubicBezTo>
                    <a:pt x="5063" y="32156"/>
                    <a:pt x="5990" y="31555"/>
                    <a:pt x="6391" y="30628"/>
                  </a:cubicBezTo>
                  <a:lnTo>
                    <a:pt x="6391" y="30628"/>
                  </a:lnTo>
                  <a:cubicBezTo>
                    <a:pt x="7669" y="27770"/>
                    <a:pt x="10351" y="21354"/>
                    <a:pt x="12030" y="14688"/>
                  </a:cubicBezTo>
                  <a:lnTo>
                    <a:pt x="12030" y="14688"/>
                  </a:lnTo>
                  <a:cubicBezTo>
                    <a:pt x="12807" y="11555"/>
                    <a:pt x="13384" y="8372"/>
                    <a:pt x="13484" y="5465"/>
                  </a:cubicBezTo>
                  <a:lnTo>
                    <a:pt x="13484" y="5465"/>
                  </a:lnTo>
                  <a:cubicBezTo>
                    <a:pt x="13609" y="2382"/>
                    <a:pt x="11103" y="1"/>
                    <a:pt x="8271" y="1"/>
                  </a:cubicBezTo>
                  <a:lnTo>
                    <a:pt x="8271" y="1"/>
                  </a:lnTo>
                  <a:cubicBezTo>
                    <a:pt x="7644" y="1"/>
                    <a:pt x="6993" y="101"/>
                    <a:pt x="6341" y="377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1"/>
            <p:cNvSpPr/>
            <p:nvPr/>
          </p:nvSpPr>
          <p:spPr>
            <a:xfrm>
              <a:off x="4474475" y="3374100"/>
              <a:ext cx="340875" cy="830225"/>
            </a:xfrm>
            <a:custGeom>
              <a:avLst/>
              <a:gdLst/>
              <a:ahLst/>
              <a:cxnLst/>
              <a:rect l="l" t="t" r="r" b="b"/>
              <a:pathLst>
                <a:path w="13635" h="33209" fill="none" extrusionOk="0">
                  <a:moveTo>
                    <a:pt x="13484" y="6517"/>
                  </a:moveTo>
                  <a:cubicBezTo>
                    <a:pt x="13384" y="9424"/>
                    <a:pt x="12832" y="12607"/>
                    <a:pt x="12030" y="15740"/>
                  </a:cubicBezTo>
                  <a:cubicBezTo>
                    <a:pt x="10351" y="22406"/>
                    <a:pt x="7669" y="28822"/>
                    <a:pt x="6391" y="31680"/>
                  </a:cubicBezTo>
                  <a:cubicBezTo>
                    <a:pt x="5990" y="32607"/>
                    <a:pt x="5063" y="33208"/>
                    <a:pt x="4060" y="33208"/>
                  </a:cubicBezTo>
                  <a:lnTo>
                    <a:pt x="376" y="33208"/>
                  </a:lnTo>
                  <a:cubicBezTo>
                    <a:pt x="100" y="33208"/>
                    <a:pt x="0" y="32833"/>
                    <a:pt x="251" y="32682"/>
                  </a:cubicBezTo>
                  <a:lnTo>
                    <a:pt x="1078" y="32156"/>
                  </a:lnTo>
                  <a:lnTo>
                    <a:pt x="1930" y="31630"/>
                  </a:lnTo>
                  <a:lnTo>
                    <a:pt x="2657" y="15740"/>
                  </a:lnTo>
                  <a:lnTo>
                    <a:pt x="3108" y="6040"/>
                  </a:lnTo>
                  <a:cubicBezTo>
                    <a:pt x="3208" y="4035"/>
                    <a:pt x="4411" y="2231"/>
                    <a:pt x="6241" y="1454"/>
                  </a:cubicBezTo>
                  <a:cubicBezTo>
                    <a:pt x="6291" y="1454"/>
                    <a:pt x="6316" y="1429"/>
                    <a:pt x="6341" y="1429"/>
                  </a:cubicBezTo>
                  <a:cubicBezTo>
                    <a:pt x="9850" y="0"/>
                    <a:pt x="13634" y="2757"/>
                    <a:pt x="13484" y="651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1"/>
            <p:cNvSpPr/>
            <p:nvPr/>
          </p:nvSpPr>
          <p:spPr>
            <a:xfrm>
              <a:off x="4205675" y="3377850"/>
              <a:ext cx="305150" cy="828350"/>
            </a:xfrm>
            <a:custGeom>
              <a:avLst/>
              <a:gdLst/>
              <a:ahLst/>
              <a:cxnLst/>
              <a:rect l="l" t="t" r="r" b="b"/>
              <a:pathLst>
                <a:path w="12206" h="33134" extrusionOk="0">
                  <a:moveTo>
                    <a:pt x="3384" y="477"/>
                  </a:moveTo>
                  <a:cubicBezTo>
                    <a:pt x="702" y="1504"/>
                    <a:pt x="0" y="4863"/>
                    <a:pt x="501" y="7444"/>
                  </a:cubicBezTo>
                  <a:lnTo>
                    <a:pt x="501" y="7444"/>
                  </a:lnTo>
                  <a:lnTo>
                    <a:pt x="2256" y="15590"/>
                  </a:lnTo>
                  <a:lnTo>
                    <a:pt x="5790" y="32307"/>
                  </a:lnTo>
                  <a:cubicBezTo>
                    <a:pt x="5890" y="32808"/>
                    <a:pt x="6366" y="33134"/>
                    <a:pt x="6867" y="33033"/>
                  </a:cubicBezTo>
                  <a:lnTo>
                    <a:pt x="6867" y="33033"/>
                  </a:lnTo>
                  <a:lnTo>
                    <a:pt x="11654" y="33134"/>
                  </a:lnTo>
                  <a:cubicBezTo>
                    <a:pt x="11730" y="33134"/>
                    <a:pt x="11780" y="33109"/>
                    <a:pt x="11855" y="33058"/>
                  </a:cubicBezTo>
                  <a:lnTo>
                    <a:pt x="11855" y="33058"/>
                  </a:lnTo>
                  <a:cubicBezTo>
                    <a:pt x="12105" y="32883"/>
                    <a:pt x="12206" y="32532"/>
                    <a:pt x="12005" y="32256"/>
                  </a:cubicBezTo>
                  <a:lnTo>
                    <a:pt x="12005" y="32256"/>
                  </a:lnTo>
                  <a:lnTo>
                    <a:pt x="11830" y="32006"/>
                  </a:lnTo>
                  <a:lnTo>
                    <a:pt x="11253" y="31179"/>
                  </a:lnTo>
                  <a:lnTo>
                    <a:pt x="11379" y="15590"/>
                  </a:lnTo>
                  <a:lnTo>
                    <a:pt x="11479" y="6868"/>
                  </a:lnTo>
                  <a:cubicBezTo>
                    <a:pt x="11454" y="5289"/>
                    <a:pt x="10050" y="1"/>
                    <a:pt x="5765" y="1"/>
                  </a:cubicBezTo>
                  <a:lnTo>
                    <a:pt x="5765" y="1"/>
                  </a:lnTo>
                  <a:cubicBezTo>
                    <a:pt x="5063" y="1"/>
                    <a:pt x="4261" y="151"/>
                    <a:pt x="3384" y="4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1"/>
            <p:cNvSpPr/>
            <p:nvPr/>
          </p:nvSpPr>
          <p:spPr>
            <a:xfrm>
              <a:off x="4205675" y="3330850"/>
              <a:ext cx="305150" cy="875350"/>
            </a:xfrm>
            <a:custGeom>
              <a:avLst/>
              <a:gdLst/>
              <a:ahLst/>
              <a:cxnLst/>
              <a:rect l="l" t="t" r="r" b="b"/>
              <a:pathLst>
                <a:path w="12206" h="35014" fill="none" extrusionOk="0">
                  <a:moveTo>
                    <a:pt x="11855" y="34938"/>
                  </a:moveTo>
                  <a:cubicBezTo>
                    <a:pt x="11780" y="34989"/>
                    <a:pt x="11730" y="35014"/>
                    <a:pt x="11654" y="35014"/>
                  </a:cubicBezTo>
                  <a:lnTo>
                    <a:pt x="6892" y="34913"/>
                  </a:lnTo>
                  <a:cubicBezTo>
                    <a:pt x="6366" y="35014"/>
                    <a:pt x="5890" y="34688"/>
                    <a:pt x="5790" y="34187"/>
                  </a:cubicBezTo>
                  <a:lnTo>
                    <a:pt x="2256" y="17470"/>
                  </a:lnTo>
                  <a:lnTo>
                    <a:pt x="501" y="9324"/>
                  </a:lnTo>
                  <a:cubicBezTo>
                    <a:pt x="0" y="6743"/>
                    <a:pt x="702" y="3384"/>
                    <a:pt x="3384" y="2357"/>
                  </a:cubicBezTo>
                  <a:cubicBezTo>
                    <a:pt x="9549" y="1"/>
                    <a:pt x="11454" y="6918"/>
                    <a:pt x="11479" y="8748"/>
                  </a:cubicBezTo>
                  <a:lnTo>
                    <a:pt x="11379" y="17470"/>
                  </a:lnTo>
                  <a:lnTo>
                    <a:pt x="11253" y="33059"/>
                  </a:lnTo>
                  <a:lnTo>
                    <a:pt x="11830" y="33886"/>
                  </a:lnTo>
                  <a:lnTo>
                    <a:pt x="12005" y="34136"/>
                  </a:lnTo>
                  <a:cubicBezTo>
                    <a:pt x="12206" y="34412"/>
                    <a:pt x="12105" y="34763"/>
                    <a:pt x="11855" y="3493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1"/>
            <p:cNvSpPr/>
            <p:nvPr/>
          </p:nvSpPr>
          <p:spPr>
            <a:xfrm>
              <a:off x="4262050" y="3767575"/>
              <a:ext cx="248775" cy="438625"/>
            </a:xfrm>
            <a:custGeom>
              <a:avLst/>
              <a:gdLst/>
              <a:ahLst/>
              <a:cxnLst/>
              <a:rect l="l" t="t" r="r" b="b"/>
              <a:pathLst>
                <a:path w="9951" h="17545" extrusionOk="0">
                  <a:moveTo>
                    <a:pt x="4988" y="953"/>
                  </a:moveTo>
                  <a:cubicBezTo>
                    <a:pt x="4236" y="953"/>
                    <a:pt x="3459" y="903"/>
                    <a:pt x="2683" y="753"/>
                  </a:cubicBezTo>
                  <a:lnTo>
                    <a:pt x="2683" y="753"/>
                  </a:lnTo>
                  <a:cubicBezTo>
                    <a:pt x="1805" y="602"/>
                    <a:pt x="903" y="352"/>
                    <a:pt x="1" y="1"/>
                  </a:cubicBezTo>
                  <a:lnTo>
                    <a:pt x="1" y="1"/>
                  </a:lnTo>
                  <a:lnTo>
                    <a:pt x="176" y="928"/>
                  </a:lnTo>
                  <a:lnTo>
                    <a:pt x="2432" y="11505"/>
                  </a:lnTo>
                  <a:lnTo>
                    <a:pt x="3033" y="14287"/>
                  </a:lnTo>
                  <a:lnTo>
                    <a:pt x="3084" y="14587"/>
                  </a:lnTo>
                  <a:lnTo>
                    <a:pt x="3535" y="16718"/>
                  </a:lnTo>
                  <a:cubicBezTo>
                    <a:pt x="3635" y="17219"/>
                    <a:pt x="4111" y="17545"/>
                    <a:pt x="4612" y="17444"/>
                  </a:cubicBezTo>
                  <a:lnTo>
                    <a:pt x="4612" y="17444"/>
                  </a:lnTo>
                  <a:lnTo>
                    <a:pt x="5465" y="17469"/>
                  </a:lnTo>
                  <a:lnTo>
                    <a:pt x="9399" y="17545"/>
                  </a:lnTo>
                  <a:cubicBezTo>
                    <a:pt x="9475" y="17545"/>
                    <a:pt x="9525" y="17520"/>
                    <a:pt x="9600" y="17469"/>
                  </a:cubicBezTo>
                  <a:lnTo>
                    <a:pt x="9600" y="17469"/>
                  </a:lnTo>
                  <a:cubicBezTo>
                    <a:pt x="9850" y="17294"/>
                    <a:pt x="9951" y="16943"/>
                    <a:pt x="9750" y="16667"/>
                  </a:cubicBezTo>
                  <a:lnTo>
                    <a:pt x="9750" y="16667"/>
                  </a:lnTo>
                  <a:lnTo>
                    <a:pt x="9575" y="16417"/>
                  </a:lnTo>
                  <a:lnTo>
                    <a:pt x="8998" y="15590"/>
                  </a:lnTo>
                  <a:lnTo>
                    <a:pt x="8998" y="14587"/>
                  </a:lnTo>
                  <a:lnTo>
                    <a:pt x="8998" y="14287"/>
                  </a:lnTo>
                  <a:lnTo>
                    <a:pt x="9023" y="11505"/>
                  </a:lnTo>
                  <a:lnTo>
                    <a:pt x="9124" y="1"/>
                  </a:lnTo>
                  <a:cubicBezTo>
                    <a:pt x="7795" y="627"/>
                    <a:pt x="6417" y="928"/>
                    <a:pt x="4988" y="953"/>
                  </a:cubicBezTo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1"/>
            <p:cNvSpPr/>
            <p:nvPr/>
          </p:nvSpPr>
          <p:spPr>
            <a:xfrm>
              <a:off x="4262050" y="3767575"/>
              <a:ext cx="248775" cy="438625"/>
            </a:xfrm>
            <a:custGeom>
              <a:avLst/>
              <a:gdLst/>
              <a:ahLst/>
              <a:cxnLst/>
              <a:rect l="l" t="t" r="r" b="b"/>
              <a:pathLst>
                <a:path w="9951" h="17545" fill="none" extrusionOk="0">
                  <a:moveTo>
                    <a:pt x="9600" y="17469"/>
                  </a:moveTo>
                  <a:cubicBezTo>
                    <a:pt x="9525" y="17520"/>
                    <a:pt x="9475" y="17545"/>
                    <a:pt x="9399" y="17545"/>
                  </a:cubicBezTo>
                  <a:lnTo>
                    <a:pt x="5465" y="17469"/>
                  </a:lnTo>
                  <a:lnTo>
                    <a:pt x="4637" y="17444"/>
                  </a:lnTo>
                  <a:cubicBezTo>
                    <a:pt x="4111" y="17545"/>
                    <a:pt x="3635" y="17219"/>
                    <a:pt x="3535" y="16718"/>
                  </a:cubicBezTo>
                  <a:lnTo>
                    <a:pt x="3084" y="14587"/>
                  </a:lnTo>
                  <a:lnTo>
                    <a:pt x="3033" y="14287"/>
                  </a:lnTo>
                  <a:lnTo>
                    <a:pt x="2432" y="11505"/>
                  </a:lnTo>
                  <a:lnTo>
                    <a:pt x="176" y="928"/>
                  </a:lnTo>
                  <a:lnTo>
                    <a:pt x="1" y="1"/>
                  </a:lnTo>
                  <a:cubicBezTo>
                    <a:pt x="903" y="352"/>
                    <a:pt x="1805" y="602"/>
                    <a:pt x="2683" y="753"/>
                  </a:cubicBezTo>
                  <a:cubicBezTo>
                    <a:pt x="3459" y="903"/>
                    <a:pt x="4236" y="953"/>
                    <a:pt x="4988" y="953"/>
                  </a:cubicBezTo>
                  <a:cubicBezTo>
                    <a:pt x="6417" y="928"/>
                    <a:pt x="7795" y="627"/>
                    <a:pt x="9124" y="1"/>
                  </a:cubicBezTo>
                  <a:lnTo>
                    <a:pt x="9023" y="11505"/>
                  </a:lnTo>
                  <a:lnTo>
                    <a:pt x="8998" y="14287"/>
                  </a:lnTo>
                  <a:lnTo>
                    <a:pt x="8998" y="14587"/>
                  </a:lnTo>
                  <a:lnTo>
                    <a:pt x="8998" y="15590"/>
                  </a:lnTo>
                  <a:lnTo>
                    <a:pt x="9575" y="16417"/>
                  </a:lnTo>
                  <a:lnTo>
                    <a:pt x="9750" y="16667"/>
                  </a:lnTo>
                  <a:cubicBezTo>
                    <a:pt x="9951" y="16943"/>
                    <a:pt x="9850" y="17294"/>
                    <a:pt x="9600" y="1746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1"/>
            <p:cNvSpPr/>
            <p:nvPr/>
          </p:nvSpPr>
          <p:spPr>
            <a:xfrm>
              <a:off x="4337875" y="4124725"/>
              <a:ext cx="172950" cy="81475"/>
            </a:xfrm>
            <a:custGeom>
              <a:avLst/>
              <a:gdLst/>
              <a:ahLst/>
              <a:cxnLst/>
              <a:rect l="l" t="t" r="r" b="b"/>
              <a:pathLst>
                <a:path w="6918" h="3259" extrusionOk="0">
                  <a:moveTo>
                    <a:pt x="6567" y="3183"/>
                  </a:moveTo>
                  <a:cubicBezTo>
                    <a:pt x="6492" y="3234"/>
                    <a:pt x="6442" y="3259"/>
                    <a:pt x="6366" y="3259"/>
                  </a:cubicBezTo>
                  <a:lnTo>
                    <a:pt x="1604" y="3158"/>
                  </a:lnTo>
                  <a:cubicBezTo>
                    <a:pt x="1078" y="3259"/>
                    <a:pt x="602" y="2933"/>
                    <a:pt x="502" y="2432"/>
                  </a:cubicBezTo>
                  <a:lnTo>
                    <a:pt x="51" y="301"/>
                  </a:lnTo>
                  <a:lnTo>
                    <a:pt x="0" y="1"/>
                  </a:lnTo>
                  <a:lnTo>
                    <a:pt x="5965" y="1"/>
                  </a:lnTo>
                  <a:lnTo>
                    <a:pt x="5965" y="301"/>
                  </a:lnTo>
                  <a:lnTo>
                    <a:pt x="5965" y="1304"/>
                  </a:lnTo>
                  <a:lnTo>
                    <a:pt x="6542" y="2131"/>
                  </a:lnTo>
                  <a:lnTo>
                    <a:pt x="6717" y="2381"/>
                  </a:lnTo>
                  <a:cubicBezTo>
                    <a:pt x="6918" y="2657"/>
                    <a:pt x="6817" y="3008"/>
                    <a:pt x="6567" y="3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1"/>
            <p:cNvSpPr/>
            <p:nvPr/>
          </p:nvSpPr>
          <p:spPr>
            <a:xfrm>
              <a:off x="4337875" y="4124725"/>
              <a:ext cx="172950" cy="81475"/>
            </a:xfrm>
            <a:custGeom>
              <a:avLst/>
              <a:gdLst/>
              <a:ahLst/>
              <a:cxnLst/>
              <a:rect l="l" t="t" r="r" b="b"/>
              <a:pathLst>
                <a:path w="6918" h="3259" fill="none" extrusionOk="0">
                  <a:moveTo>
                    <a:pt x="6567" y="3183"/>
                  </a:moveTo>
                  <a:cubicBezTo>
                    <a:pt x="6492" y="3234"/>
                    <a:pt x="6442" y="3259"/>
                    <a:pt x="6366" y="3259"/>
                  </a:cubicBezTo>
                  <a:lnTo>
                    <a:pt x="1604" y="3158"/>
                  </a:lnTo>
                  <a:cubicBezTo>
                    <a:pt x="1078" y="3259"/>
                    <a:pt x="602" y="2933"/>
                    <a:pt x="502" y="2432"/>
                  </a:cubicBezTo>
                  <a:lnTo>
                    <a:pt x="51" y="301"/>
                  </a:lnTo>
                  <a:lnTo>
                    <a:pt x="0" y="1"/>
                  </a:lnTo>
                  <a:lnTo>
                    <a:pt x="5965" y="1"/>
                  </a:lnTo>
                  <a:lnTo>
                    <a:pt x="5965" y="301"/>
                  </a:lnTo>
                  <a:lnTo>
                    <a:pt x="5965" y="1304"/>
                  </a:lnTo>
                  <a:lnTo>
                    <a:pt x="6542" y="2131"/>
                  </a:lnTo>
                  <a:lnTo>
                    <a:pt x="6717" y="2381"/>
                  </a:lnTo>
                  <a:cubicBezTo>
                    <a:pt x="6918" y="2657"/>
                    <a:pt x="6817" y="3008"/>
                    <a:pt x="6567" y="318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1"/>
            <p:cNvSpPr/>
            <p:nvPr/>
          </p:nvSpPr>
          <p:spPr>
            <a:xfrm>
              <a:off x="4215075" y="3733125"/>
              <a:ext cx="281350" cy="93375"/>
            </a:xfrm>
            <a:custGeom>
              <a:avLst/>
              <a:gdLst/>
              <a:ahLst/>
              <a:cxnLst/>
              <a:rect l="l" t="t" r="r" b="b"/>
              <a:pathLst>
                <a:path w="11254" h="3735" extrusionOk="0">
                  <a:moveTo>
                    <a:pt x="0" y="0"/>
                  </a:moveTo>
                  <a:lnTo>
                    <a:pt x="702" y="3735"/>
                  </a:lnTo>
                  <a:lnTo>
                    <a:pt x="11253" y="3735"/>
                  </a:lnTo>
                  <a:lnTo>
                    <a:pt x="11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1"/>
            <p:cNvSpPr/>
            <p:nvPr/>
          </p:nvSpPr>
          <p:spPr>
            <a:xfrm>
              <a:off x="4215075" y="3733125"/>
              <a:ext cx="281350" cy="93375"/>
            </a:xfrm>
            <a:custGeom>
              <a:avLst/>
              <a:gdLst/>
              <a:ahLst/>
              <a:cxnLst/>
              <a:rect l="l" t="t" r="r" b="b"/>
              <a:pathLst>
                <a:path w="11254" h="3735" fill="none" extrusionOk="0">
                  <a:moveTo>
                    <a:pt x="702" y="3735"/>
                  </a:moveTo>
                  <a:lnTo>
                    <a:pt x="11253" y="3735"/>
                  </a:lnTo>
                  <a:lnTo>
                    <a:pt x="1120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1"/>
            <p:cNvSpPr/>
            <p:nvPr/>
          </p:nvSpPr>
          <p:spPr>
            <a:xfrm>
              <a:off x="4624850" y="2914250"/>
              <a:ext cx="351525" cy="513750"/>
            </a:xfrm>
            <a:custGeom>
              <a:avLst/>
              <a:gdLst/>
              <a:ahLst/>
              <a:cxnLst/>
              <a:rect l="l" t="t" r="r" b="b"/>
              <a:pathLst>
                <a:path w="14061" h="20550" extrusionOk="0">
                  <a:moveTo>
                    <a:pt x="3241" y="0"/>
                  </a:moveTo>
                  <a:cubicBezTo>
                    <a:pt x="2291" y="0"/>
                    <a:pt x="1662" y="714"/>
                    <a:pt x="1203" y="1828"/>
                  </a:cubicBezTo>
                  <a:cubicBezTo>
                    <a:pt x="1178" y="1903"/>
                    <a:pt x="1178" y="1953"/>
                    <a:pt x="1153" y="2003"/>
                  </a:cubicBezTo>
                  <a:cubicBezTo>
                    <a:pt x="627" y="3357"/>
                    <a:pt x="351" y="5286"/>
                    <a:pt x="75" y="7216"/>
                  </a:cubicBezTo>
                  <a:cubicBezTo>
                    <a:pt x="0" y="7667"/>
                    <a:pt x="25" y="8119"/>
                    <a:pt x="176" y="8520"/>
                  </a:cubicBezTo>
                  <a:cubicBezTo>
                    <a:pt x="953" y="10901"/>
                    <a:pt x="4486" y="14510"/>
                    <a:pt x="7394" y="17141"/>
                  </a:cubicBezTo>
                  <a:cubicBezTo>
                    <a:pt x="8973" y="18595"/>
                    <a:pt x="10351" y="19773"/>
                    <a:pt x="10978" y="20274"/>
                  </a:cubicBezTo>
                  <a:cubicBezTo>
                    <a:pt x="11203" y="20449"/>
                    <a:pt x="11329" y="20550"/>
                    <a:pt x="11329" y="20550"/>
                  </a:cubicBezTo>
                  <a:lnTo>
                    <a:pt x="14060" y="17367"/>
                  </a:lnTo>
                  <a:lnTo>
                    <a:pt x="5664" y="1627"/>
                  </a:lnTo>
                  <a:cubicBezTo>
                    <a:pt x="5514" y="1352"/>
                    <a:pt x="5339" y="1101"/>
                    <a:pt x="5113" y="875"/>
                  </a:cubicBezTo>
                  <a:cubicBezTo>
                    <a:pt x="4887" y="650"/>
                    <a:pt x="4637" y="449"/>
                    <a:pt x="4361" y="299"/>
                  </a:cubicBezTo>
                  <a:cubicBezTo>
                    <a:pt x="4136" y="174"/>
                    <a:pt x="3910" y="98"/>
                    <a:pt x="3684" y="48"/>
                  </a:cubicBezTo>
                  <a:cubicBezTo>
                    <a:pt x="3529" y="16"/>
                    <a:pt x="3382" y="0"/>
                    <a:pt x="3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1"/>
            <p:cNvSpPr/>
            <p:nvPr/>
          </p:nvSpPr>
          <p:spPr>
            <a:xfrm>
              <a:off x="4624850" y="2909175"/>
              <a:ext cx="351525" cy="518825"/>
            </a:xfrm>
            <a:custGeom>
              <a:avLst/>
              <a:gdLst/>
              <a:ahLst/>
              <a:cxnLst/>
              <a:rect l="l" t="t" r="r" b="b"/>
              <a:pathLst>
                <a:path w="14061" h="20753" fill="none" extrusionOk="0">
                  <a:moveTo>
                    <a:pt x="14060" y="17570"/>
                  </a:moveTo>
                  <a:lnTo>
                    <a:pt x="11329" y="20753"/>
                  </a:lnTo>
                  <a:cubicBezTo>
                    <a:pt x="11329" y="20753"/>
                    <a:pt x="11203" y="20652"/>
                    <a:pt x="10978" y="20477"/>
                  </a:cubicBezTo>
                  <a:cubicBezTo>
                    <a:pt x="10351" y="19976"/>
                    <a:pt x="8973" y="18798"/>
                    <a:pt x="7394" y="17344"/>
                  </a:cubicBezTo>
                  <a:cubicBezTo>
                    <a:pt x="4486" y="14713"/>
                    <a:pt x="953" y="11104"/>
                    <a:pt x="176" y="8723"/>
                  </a:cubicBezTo>
                  <a:cubicBezTo>
                    <a:pt x="25" y="8322"/>
                    <a:pt x="0" y="7870"/>
                    <a:pt x="75" y="7419"/>
                  </a:cubicBezTo>
                  <a:cubicBezTo>
                    <a:pt x="351" y="5489"/>
                    <a:pt x="627" y="3560"/>
                    <a:pt x="1153" y="2206"/>
                  </a:cubicBezTo>
                  <a:cubicBezTo>
                    <a:pt x="1178" y="2156"/>
                    <a:pt x="1178" y="2106"/>
                    <a:pt x="1203" y="2031"/>
                  </a:cubicBezTo>
                  <a:cubicBezTo>
                    <a:pt x="1730" y="753"/>
                    <a:pt x="2481" y="1"/>
                    <a:pt x="3684" y="251"/>
                  </a:cubicBezTo>
                  <a:cubicBezTo>
                    <a:pt x="3910" y="301"/>
                    <a:pt x="4136" y="377"/>
                    <a:pt x="4361" y="502"/>
                  </a:cubicBezTo>
                  <a:cubicBezTo>
                    <a:pt x="4637" y="652"/>
                    <a:pt x="4887" y="853"/>
                    <a:pt x="5113" y="1078"/>
                  </a:cubicBezTo>
                  <a:cubicBezTo>
                    <a:pt x="5339" y="1304"/>
                    <a:pt x="5514" y="1555"/>
                    <a:pt x="5664" y="183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1"/>
            <p:cNvSpPr/>
            <p:nvPr/>
          </p:nvSpPr>
          <p:spPr>
            <a:xfrm>
              <a:off x="4624850" y="2960550"/>
              <a:ext cx="297625" cy="460550"/>
            </a:xfrm>
            <a:custGeom>
              <a:avLst/>
              <a:gdLst/>
              <a:ahLst/>
              <a:cxnLst/>
              <a:rect l="l" t="t" r="r" b="b"/>
              <a:pathLst>
                <a:path w="11905" h="18422" extrusionOk="0">
                  <a:moveTo>
                    <a:pt x="11905" y="17344"/>
                  </a:moveTo>
                  <a:lnTo>
                    <a:pt x="10978" y="18422"/>
                  </a:lnTo>
                  <a:cubicBezTo>
                    <a:pt x="10351" y="17921"/>
                    <a:pt x="8973" y="16768"/>
                    <a:pt x="7394" y="15314"/>
                  </a:cubicBezTo>
                  <a:cubicBezTo>
                    <a:pt x="4486" y="12658"/>
                    <a:pt x="953" y="9049"/>
                    <a:pt x="176" y="6668"/>
                  </a:cubicBezTo>
                  <a:cubicBezTo>
                    <a:pt x="50" y="6267"/>
                    <a:pt x="0" y="5815"/>
                    <a:pt x="75" y="5389"/>
                  </a:cubicBezTo>
                  <a:cubicBezTo>
                    <a:pt x="351" y="3434"/>
                    <a:pt x="627" y="1530"/>
                    <a:pt x="1153" y="151"/>
                  </a:cubicBezTo>
                  <a:cubicBezTo>
                    <a:pt x="1178" y="101"/>
                    <a:pt x="1178" y="51"/>
                    <a:pt x="1203" y="1"/>
                  </a:cubicBezTo>
                  <a:cubicBezTo>
                    <a:pt x="1303" y="1"/>
                    <a:pt x="1404" y="1"/>
                    <a:pt x="1529" y="26"/>
                  </a:cubicBezTo>
                  <a:cubicBezTo>
                    <a:pt x="1755" y="76"/>
                    <a:pt x="1980" y="151"/>
                    <a:pt x="2206" y="277"/>
                  </a:cubicBezTo>
                  <a:cubicBezTo>
                    <a:pt x="2481" y="427"/>
                    <a:pt x="2732" y="627"/>
                    <a:pt x="2958" y="853"/>
                  </a:cubicBezTo>
                  <a:cubicBezTo>
                    <a:pt x="3183" y="1079"/>
                    <a:pt x="3359" y="1329"/>
                    <a:pt x="3509" y="1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1"/>
            <p:cNvSpPr/>
            <p:nvPr/>
          </p:nvSpPr>
          <p:spPr>
            <a:xfrm>
              <a:off x="4065950" y="2871575"/>
              <a:ext cx="423575" cy="420475"/>
            </a:xfrm>
            <a:custGeom>
              <a:avLst/>
              <a:gdLst/>
              <a:ahLst/>
              <a:cxnLst/>
              <a:rect l="l" t="t" r="r" b="b"/>
              <a:pathLst>
                <a:path w="16943" h="16819" extrusionOk="0">
                  <a:moveTo>
                    <a:pt x="16918" y="5164"/>
                  </a:moveTo>
                  <a:cubicBezTo>
                    <a:pt x="16918" y="5264"/>
                    <a:pt x="16892" y="5364"/>
                    <a:pt x="16892" y="5440"/>
                  </a:cubicBezTo>
                  <a:cubicBezTo>
                    <a:pt x="16617" y="8748"/>
                    <a:pt x="14837" y="11755"/>
                    <a:pt x="12131" y="13685"/>
                  </a:cubicBezTo>
                  <a:lnTo>
                    <a:pt x="8045" y="16618"/>
                  </a:lnTo>
                  <a:lnTo>
                    <a:pt x="7770" y="16818"/>
                  </a:lnTo>
                  <a:lnTo>
                    <a:pt x="1805" y="15891"/>
                  </a:lnTo>
                  <a:cubicBezTo>
                    <a:pt x="1303" y="15415"/>
                    <a:pt x="953" y="14888"/>
                    <a:pt x="702" y="14287"/>
                  </a:cubicBezTo>
                  <a:cubicBezTo>
                    <a:pt x="0" y="12633"/>
                    <a:pt x="301" y="10653"/>
                    <a:pt x="1654" y="9274"/>
                  </a:cubicBezTo>
                  <a:lnTo>
                    <a:pt x="11730" y="1304"/>
                  </a:lnTo>
                  <a:lnTo>
                    <a:pt x="12131" y="978"/>
                  </a:lnTo>
                  <a:cubicBezTo>
                    <a:pt x="12506" y="602"/>
                    <a:pt x="12958" y="352"/>
                    <a:pt x="13409" y="252"/>
                  </a:cubicBezTo>
                  <a:cubicBezTo>
                    <a:pt x="14587" y="1"/>
                    <a:pt x="15865" y="527"/>
                    <a:pt x="16391" y="1755"/>
                  </a:cubicBezTo>
                  <a:cubicBezTo>
                    <a:pt x="16667" y="2357"/>
                    <a:pt x="16817" y="3008"/>
                    <a:pt x="16892" y="3685"/>
                  </a:cubicBezTo>
                  <a:cubicBezTo>
                    <a:pt x="16943" y="4161"/>
                    <a:pt x="16943" y="4688"/>
                    <a:pt x="16918" y="51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1"/>
            <p:cNvSpPr/>
            <p:nvPr/>
          </p:nvSpPr>
          <p:spPr>
            <a:xfrm>
              <a:off x="4065950" y="2871575"/>
              <a:ext cx="423575" cy="420475"/>
            </a:xfrm>
            <a:custGeom>
              <a:avLst/>
              <a:gdLst/>
              <a:ahLst/>
              <a:cxnLst/>
              <a:rect l="l" t="t" r="r" b="b"/>
              <a:pathLst>
                <a:path w="16943" h="16819" fill="none" extrusionOk="0">
                  <a:moveTo>
                    <a:pt x="16918" y="5164"/>
                  </a:moveTo>
                  <a:cubicBezTo>
                    <a:pt x="16918" y="5264"/>
                    <a:pt x="16892" y="5364"/>
                    <a:pt x="16892" y="5440"/>
                  </a:cubicBezTo>
                  <a:cubicBezTo>
                    <a:pt x="16617" y="8748"/>
                    <a:pt x="14837" y="11755"/>
                    <a:pt x="12131" y="13685"/>
                  </a:cubicBezTo>
                  <a:lnTo>
                    <a:pt x="8045" y="16618"/>
                  </a:lnTo>
                  <a:lnTo>
                    <a:pt x="7770" y="16818"/>
                  </a:lnTo>
                  <a:lnTo>
                    <a:pt x="1805" y="15891"/>
                  </a:lnTo>
                  <a:cubicBezTo>
                    <a:pt x="1303" y="15415"/>
                    <a:pt x="953" y="14888"/>
                    <a:pt x="702" y="14287"/>
                  </a:cubicBezTo>
                  <a:cubicBezTo>
                    <a:pt x="0" y="12633"/>
                    <a:pt x="301" y="10653"/>
                    <a:pt x="1654" y="9274"/>
                  </a:cubicBezTo>
                  <a:lnTo>
                    <a:pt x="11730" y="1304"/>
                  </a:lnTo>
                  <a:lnTo>
                    <a:pt x="12131" y="978"/>
                  </a:lnTo>
                  <a:cubicBezTo>
                    <a:pt x="12506" y="602"/>
                    <a:pt x="12958" y="352"/>
                    <a:pt x="13409" y="252"/>
                  </a:cubicBezTo>
                  <a:cubicBezTo>
                    <a:pt x="14587" y="1"/>
                    <a:pt x="15865" y="527"/>
                    <a:pt x="16391" y="1755"/>
                  </a:cubicBezTo>
                  <a:cubicBezTo>
                    <a:pt x="16667" y="2357"/>
                    <a:pt x="16817" y="3008"/>
                    <a:pt x="16892" y="3685"/>
                  </a:cubicBezTo>
                  <a:cubicBezTo>
                    <a:pt x="16943" y="4161"/>
                    <a:pt x="16943" y="4688"/>
                    <a:pt x="16918" y="516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1"/>
            <p:cNvSpPr/>
            <p:nvPr/>
          </p:nvSpPr>
          <p:spPr>
            <a:xfrm>
              <a:off x="4083475" y="2939250"/>
              <a:ext cx="405425" cy="352800"/>
            </a:xfrm>
            <a:custGeom>
              <a:avLst/>
              <a:gdLst/>
              <a:ahLst/>
              <a:cxnLst/>
              <a:rect l="l" t="t" r="r" b="b"/>
              <a:pathLst>
                <a:path w="16217" h="14112" extrusionOk="0">
                  <a:moveTo>
                    <a:pt x="16217" y="2457"/>
                  </a:moveTo>
                  <a:cubicBezTo>
                    <a:pt x="16217" y="2557"/>
                    <a:pt x="16191" y="2657"/>
                    <a:pt x="16191" y="2733"/>
                  </a:cubicBezTo>
                  <a:cubicBezTo>
                    <a:pt x="15916" y="6041"/>
                    <a:pt x="14136" y="9048"/>
                    <a:pt x="11430" y="10978"/>
                  </a:cubicBezTo>
                  <a:lnTo>
                    <a:pt x="7344" y="13911"/>
                  </a:lnTo>
                  <a:lnTo>
                    <a:pt x="7069" y="14111"/>
                  </a:lnTo>
                  <a:lnTo>
                    <a:pt x="1104" y="13184"/>
                  </a:lnTo>
                  <a:cubicBezTo>
                    <a:pt x="602" y="12708"/>
                    <a:pt x="252" y="12181"/>
                    <a:pt x="1" y="11580"/>
                  </a:cubicBezTo>
                  <a:cubicBezTo>
                    <a:pt x="176" y="10753"/>
                    <a:pt x="577" y="9951"/>
                    <a:pt x="1229" y="9299"/>
                  </a:cubicBezTo>
                  <a:lnTo>
                    <a:pt x="11279" y="1304"/>
                  </a:lnTo>
                  <a:lnTo>
                    <a:pt x="11680" y="1003"/>
                  </a:lnTo>
                  <a:cubicBezTo>
                    <a:pt x="12056" y="602"/>
                    <a:pt x="12507" y="377"/>
                    <a:pt x="12983" y="276"/>
                  </a:cubicBezTo>
                  <a:cubicBezTo>
                    <a:pt x="14136" y="1"/>
                    <a:pt x="15440" y="552"/>
                    <a:pt x="15966" y="1755"/>
                  </a:cubicBezTo>
                  <a:cubicBezTo>
                    <a:pt x="16066" y="1981"/>
                    <a:pt x="16141" y="2231"/>
                    <a:pt x="16217" y="24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1"/>
            <p:cNvSpPr/>
            <p:nvPr/>
          </p:nvSpPr>
          <p:spPr>
            <a:xfrm>
              <a:off x="4444400" y="2742500"/>
              <a:ext cx="218050" cy="218075"/>
            </a:xfrm>
            <a:custGeom>
              <a:avLst/>
              <a:gdLst/>
              <a:ahLst/>
              <a:cxnLst/>
              <a:rect l="l" t="t" r="r" b="b"/>
              <a:pathLst>
                <a:path w="8722" h="8723" fill="none" extrusionOk="0">
                  <a:moveTo>
                    <a:pt x="4361" y="8723"/>
                  </a:moveTo>
                  <a:lnTo>
                    <a:pt x="4361" y="8723"/>
                  </a:lnTo>
                  <a:cubicBezTo>
                    <a:pt x="1955" y="8723"/>
                    <a:pt x="0" y="6768"/>
                    <a:pt x="0" y="4362"/>
                  </a:cubicBezTo>
                  <a:lnTo>
                    <a:pt x="0" y="1"/>
                  </a:lnTo>
                  <a:lnTo>
                    <a:pt x="8722" y="1"/>
                  </a:lnTo>
                  <a:lnTo>
                    <a:pt x="8722" y="4362"/>
                  </a:lnTo>
                  <a:cubicBezTo>
                    <a:pt x="8722" y="6768"/>
                    <a:pt x="6767" y="8723"/>
                    <a:pt x="4361" y="8723"/>
                  </a:cubicBezTo>
                  <a:close/>
                </a:path>
              </a:pathLst>
            </a:custGeom>
            <a:noFill/>
            <a:ln w="10650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1"/>
            <p:cNvSpPr/>
            <p:nvPr/>
          </p:nvSpPr>
          <p:spPr>
            <a:xfrm>
              <a:off x="3843500" y="1281975"/>
              <a:ext cx="1574600" cy="1571475"/>
            </a:xfrm>
            <a:custGeom>
              <a:avLst/>
              <a:gdLst/>
              <a:ahLst/>
              <a:cxnLst/>
              <a:rect l="l" t="t" r="r" b="b"/>
              <a:pathLst>
                <a:path w="62984" h="62859" extrusionOk="0">
                  <a:moveTo>
                    <a:pt x="28623" y="1"/>
                  </a:moveTo>
                  <a:cubicBezTo>
                    <a:pt x="25665" y="26"/>
                    <a:pt x="22683" y="377"/>
                    <a:pt x="19851" y="1128"/>
                  </a:cubicBezTo>
                  <a:lnTo>
                    <a:pt x="19851" y="1128"/>
                  </a:lnTo>
                  <a:cubicBezTo>
                    <a:pt x="19525" y="1279"/>
                    <a:pt x="19199" y="1429"/>
                    <a:pt x="18873" y="1605"/>
                  </a:cubicBezTo>
                  <a:lnTo>
                    <a:pt x="18873" y="1605"/>
                  </a:lnTo>
                  <a:cubicBezTo>
                    <a:pt x="18572" y="1780"/>
                    <a:pt x="18247" y="1956"/>
                    <a:pt x="17946" y="2131"/>
                  </a:cubicBezTo>
                  <a:lnTo>
                    <a:pt x="17946" y="2131"/>
                  </a:lnTo>
                  <a:cubicBezTo>
                    <a:pt x="17720" y="2256"/>
                    <a:pt x="17495" y="2382"/>
                    <a:pt x="17294" y="2507"/>
                  </a:cubicBezTo>
                  <a:lnTo>
                    <a:pt x="17294" y="2507"/>
                  </a:lnTo>
                  <a:cubicBezTo>
                    <a:pt x="16993" y="2682"/>
                    <a:pt x="16718" y="2858"/>
                    <a:pt x="16467" y="3033"/>
                  </a:cubicBezTo>
                  <a:lnTo>
                    <a:pt x="16467" y="3033"/>
                  </a:lnTo>
                  <a:cubicBezTo>
                    <a:pt x="15765" y="3234"/>
                    <a:pt x="15064" y="3509"/>
                    <a:pt x="14437" y="3835"/>
                  </a:cubicBezTo>
                  <a:lnTo>
                    <a:pt x="14437" y="3835"/>
                  </a:lnTo>
                  <a:cubicBezTo>
                    <a:pt x="9274" y="6392"/>
                    <a:pt x="5389" y="11179"/>
                    <a:pt x="2858" y="16492"/>
                  </a:cubicBezTo>
                  <a:lnTo>
                    <a:pt x="2858" y="16492"/>
                  </a:lnTo>
                  <a:cubicBezTo>
                    <a:pt x="2582" y="17043"/>
                    <a:pt x="2357" y="17570"/>
                    <a:pt x="2106" y="18121"/>
                  </a:cubicBezTo>
                  <a:lnTo>
                    <a:pt x="2106" y="18121"/>
                  </a:lnTo>
                  <a:cubicBezTo>
                    <a:pt x="2056" y="18246"/>
                    <a:pt x="2006" y="18397"/>
                    <a:pt x="1956" y="18522"/>
                  </a:cubicBezTo>
                  <a:lnTo>
                    <a:pt x="1956" y="18522"/>
                  </a:lnTo>
                  <a:cubicBezTo>
                    <a:pt x="1856" y="18748"/>
                    <a:pt x="1780" y="18948"/>
                    <a:pt x="1705" y="19149"/>
                  </a:cubicBezTo>
                  <a:lnTo>
                    <a:pt x="1705" y="19149"/>
                  </a:lnTo>
                  <a:cubicBezTo>
                    <a:pt x="1580" y="19449"/>
                    <a:pt x="1455" y="19750"/>
                    <a:pt x="1354" y="20051"/>
                  </a:cubicBezTo>
                  <a:lnTo>
                    <a:pt x="1354" y="20051"/>
                  </a:lnTo>
                  <a:cubicBezTo>
                    <a:pt x="352" y="24161"/>
                    <a:pt x="1" y="28472"/>
                    <a:pt x="101" y="32657"/>
                  </a:cubicBezTo>
                  <a:lnTo>
                    <a:pt x="101" y="32657"/>
                  </a:lnTo>
                  <a:cubicBezTo>
                    <a:pt x="176" y="36041"/>
                    <a:pt x="678" y="39424"/>
                    <a:pt x="1830" y="42607"/>
                  </a:cubicBezTo>
                  <a:lnTo>
                    <a:pt x="1830" y="42607"/>
                  </a:lnTo>
                  <a:cubicBezTo>
                    <a:pt x="2407" y="44186"/>
                    <a:pt x="3234" y="45515"/>
                    <a:pt x="4136" y="46943"/>
                  </a:cubicBezTo>
                  <a:lnTo>
                    <a:pt x="4136" y="46943"/>
                  </a:lnTo>
                  <a:cubicBezTo>
                    <a:pt x="4387" y="47344"/>
                    <a:pt x="4612" y="47770"/>
                    <a:pt x="4763" y="48196"/>
                  </a:cubicBezTo>
                  <a:lnTo>
                    <a:pt x="4763" y="48196"/>
                  </a:lnTo>
                  <a:cubicBezTo>
                    <a:pt x="4888" y="48472"/>
                    <a:pt x="4963" y="48773"/>
                    <a:pt x="5064" y="49048"/>
                  </a:cubicBezTo>
                  <a:lnTo>
                    <a:pt x="5064" y="49048"/>
                  </a:lnTo>
                  <a:cubicBezTo>
                    <a:pt x="5314" y="49926"/>
                    <a:pt x="5439" y="50803"/>
                    <a:pt x="5640" y="51755"/>
                  </a:cubicBezTo>
                  <a:lnTo>
                    <a:pt x="5640" y="51755"/>
                  </a:lnTo>
                  <a:cubicBezTo>
                    <a:pt x="7069" y="58648"/>
                    <a:pt x="16743" y="60978"/>
                    <a:pt x="22608" y="61831"/>
                  </a:cubicBezTo>
                  <a:lnTo>
                    <a:pt x="22608" y="61831"/>
                  </a:lnTo>
                  <a:cubicBezTo>
                    <a:pt x="29650" y="62858"/>
                    <a:pt x="37470" y="62282"/>
                    <a:pt x="43836" y="58948"/>
                  </a:cubicBezTo>
                  <a:lnTo>
                    <a:pt x="43836" y="58948"/>
                  </a:lnTo>
                  <a:cubicBezTo>
                    <a:pt x="45114" y="58272"/>
                    <a:pt x="46242" y="57445"/>
                    <a:pt x="47294" y="56492"/>
                  </a:cubicBezTo>
                  <a:lnTo>
                    <a:pt x="47294" y="56492"/>
                  </a:lnTo>
                  <a:cubicBezTo>
                    <a:pt x="47495" y="56317"/>
                    <a:pt x="47695" y="56116"/>
                    <a:pt x="47896" y="55916"/>
                  </a:cubicBezTo>
                  <a:lnTo>
                    <a:pt x="47896" y="55916"/>
                  </a:lnTo>
                  <a:cubicBezTo>
                    <a:pt x="48297" y="55515"/>
                    <a:pt x="48748" y="55164"/>
                    <a:pt x="49199" y="54813"/>
                  </a:cubicBezTo>
                  <a:lnTo>
                    <a:pt x="49199" y="54813"/>
                  </a:lnTo>
                  <a:cubicBezTo>
                    <a:pt x="49475" y="54913"/>
                    <a:pt x="49751" y="54963"/>
                    <a:pt x="50051" y="55013"/>
                  </a:cubicBezTo>
                  <a:lnTo>
                    <a:pt x="50051" y="55013"/>
                  </a:lnTo>
                  <a:cubicBezTo>
                    <a:pt x="51906" y="55339"/>
                    <a:pt x="53861" y="55089"/>
                    <a:pt x="55565" y="54262"/>
                  </a:cubicBezTo>
                  <a:lnTo>
                    <a:pt x="55565" y="54262"/>
                  </a:lnTo>
                  <a:cubicBezTo>
                    <a:pt x="56517" y="53785"/>
                    <a:pt x="57420" y="53134"/>
                    <a:pt x="58197" y="52307"/>
                  </a:cubicBezTo>
                  <a:lnTo>
                    <a:pt x="58197" y="52307"/>
                  </a:lnTo>
                  <a:cubicBezTo>
                    <a:pt x="59500" y="50878"/>
                    <a:pt x="60477" y="48698"/>
                    <a:pt x="60553" y="46617"/>
                  </a:cubicBezTo>
                  <a:lnTo>
                    <a:pt x="60553" y="46617"/>
                  </a:lnTo>
                  <a:cubicBezTo>
                    <a:pt x="60603" y="45866"/>
                    <a:pt x="60502" y="45114"/>
                    <a:pt x="60277" y="44412"/>
                  </a:cubicBezTo>
                  <a:lnTo>
                    <a:pt x="60277" y="44412"/>
                  </a:lnTo>
                  <a:cubicBezTo>
                    <a:pt x="60979" y="43359"/>
                    <a:pt x="61605" y="42256"/>
                    <a:pt x="62157" y="41129"/>
                  </a:cubicBezTo>
                  <a:lnTo>
                    <a:pt x="62157" y="41129"/>
                  </a:lnTo>
                  <a:cubicBezTo>
                    <a:pt x="62457" y="39575"/>
                    <a:pt x="62683" y="37996"/>
                    <a:pt x="62808" y="36417"/>
                  </a:cubicBezTo>
                  <a:lnTo>
                    <a:pt x="62808" y="36417"/>
                  </a:lnTo>
                  <a:cubicBezTo>
                    <a:pt x="62883" y="35815"/>
                    <a:pt x="62908" y="35189"/>
                    <a:pt x="62934" y="34587"/>
                  </a:cubicBezTo>
                  <a:lnTo>
                    <a:pt x="62934" y="34587"/>
                  </a:lnTo>
                  <a:cubicBezTo>
                    <a:pt x="62934" y="34512"/>
                    <a:pt x="62959" y="34462"/>
                    <a:pt x="62959" y="34412"/>
                  </a:cubicBezTo>
                  <a:lnTo>
                    <a:pt x="62959" y="34412"/>
                  </a:lnTo>
                  <a:cubicBezTo>
                    <a:pt x="62984" y="33785"/>
                    <a:pt x="62984" y="33159"/>
                    <a:pt x="62984" y="32532"/>
                  </a:cubicBezTo>
                  <a:lnTo>
                    <a:pt x="62984" y="32532"/>
                  </a:lnTo>
                  <a:lnTo>
                    <a:pt x="62984" y="32507"/>
                  </a:lnTo>
                  <a:cubicBezTo>
                    <a:pt x="62984" y="32106"/>
                    <a:pt x="62984" y="31730"/>
                    <a:pt x="62959" y="31329"/>
                  </a:cubicBezTo>
                  <a:lnTo>
                    <a:pt x="62959" y="31329"/>
                  </a:lnTo>
                  <a:cubicBezTo>
                    <a:pt x="62959" y="30953"/>
                    <a:pt x="62959" y="30552"/>
                    <a:pt x="62934" y="30151"/>
                  </a:cubicBezTo>
                  <a:lnTo>
                    <a:pt x="62934" y="30151"/>
                  </a:lnTo>
                  <a:cubicBezTo>
                    <a:pt x="62908" y="29775"/>
                    <a:pt x="62883" y="29374"/>
                    <a:pt x="62858" y="28973"/>
                  </a:cubicBezTo>
                  <a:lnTo>
                    <a:pt x="62858" y="28973"/>
                  </a:lnTo>
                  <a:cubicBezTo>
                    <a:pt x="62808" y="28572"/>
                    <a:pt x="62783" y="28196"/>
                    <a:pt x="62733" y="27795"/>
                  </a:cubicBezTo>
                  <a:lnTo>
                    <a:pt x="62733" y="27795"/>
                  </a:lnTo>
                  <a:cubicBezTo>
                    <a:pt x="62658" y="27043"/>
                    <a:pt x="62558" y="26291"/>
                    <a:pt x="62457" y="25540"/>
                  </a:cubicBezTo>
                  <a:lnTo>
                    <a:pt x="62457" y="25540"/>
                  </a:lnTo>
                  <a:cubicBezTo>
                    <a:pt x="62407" y="25314"/>
                    <a:pt x="62382" y="25088"/>
                    <a:pt x="62332" y="24863"/>
                  </a:cubicBezTo>
                  <a:lnTo>
                    <a:pt x="62332" y="24863"/>
                  </a:lnTo>
                  <a:cubicBezTo>
                    <a:pt x="62282" y="24537"/>
                    <a:pt x="62232" y="24211"/>
                    <a:pt x="62157" y="23885"/>
                  </a:cubicBezTo>
                  <a:lnTo>
                    <a:pt x="62157" y="23885"/>
                  </a:lnTo>
                  <a:cubicBezTo>
                    <a:pt x="62081" y="23510"/>
                    <a:pt x="62006" y="23134"/>
                    <a:pt x="61931" y="22733"/>
                  </a:cubicBezTo>
                  <a:lnTo>
                    <a:pt x="61931" y="22733"/>
                  </a:lnTo>
                  <a:cubicBezTo>
                    <a:pt x="61856" y="22407"/>
                    <a:pt x="61781" y="22081"/>
                    <a:pt x="61680" y="21755"/>
                  </a:cubicBezTo>
                  <a:lnTo>
                    <a:pt x="61680" y="21755"/>
                  </a:lnTo>
                  <a:cubicBezTo>
                    <a:pt x="61605" y="21454"/>
                    <a:pt x="61530" y="21154"/>
                    <a:pt x="61455" y="20853"/>
                  </a:cubicBezTo>
                  <a:lnTo>
                    <a:pt x="61455" y="20853"/>
                  </a:lnTo>
                  <a:cubicBezTo>
                    <a:pt x="61330" y="20427"/>
                    <a:pt x="61204" y="20001"/>
                    <a:pt x="61079" y="19575"/>
                  </a:cubicBezTo>
                  <a:lnTo>
                    <a:pt x="61079" y="19575"/>
                  </a:lnTo>
                  <a:cubicBezTo>
                    <a:pt x="60979" y="19249"/>
                    <a:pt x="60878" y="18948"/>
                    <a:pt x="60778" y="18647"/>
                  </a:cubicBezTo>
                  <a:lnTo>
                    <a:pt x="60778" y="18647"/>
                  </a:lnTo>
                  <a:cubicBezTo>
                    <a:pt x="60678" y="18372"/>
                    <a:pt x="60578" y="18096"/>
                    <a:pt x="60477" y="17820"/>
                  </a:cubicBezTo>
                  <a:lnTo>
                    <a:pt x="60477" y="17820"/>
                  </a:lnTo>
                  <a:cubicBezTo>
                    <a:pt x="60477" y="17795"/>
                    <a:pt x="60452" y="17770"/>
                    <a:pt x="60452" y="17745"/>
                  </a:cubicBezTo>
                  <a:lnTo>
                    <a:pt x="60452" y="17745"/>
                  </a:lnTo>
                  <a:cubicBezTo>
                    <a:pt x="60402" y="17595"/>
                    <a:pt x="60352" y="17444"/>
                    <a:pt x="60277" y="17294"/>
                  </a:cubicBezTo>
                  <a:lnTo>
                    <a:pt x="60277" y="17294"/>
                  </a:lnTo>
                  <a:cubicBezTo>
                    <a:pt x="60202" y="17068"/>
                    <a:pt x="60101" y="16818"/>
                    <a:pt x="60001" y="16592"/>
                  </a:cubicBezTo>
                  <a:lnTo>
                    <a:pt x="60001" y="16592"/>
                  </a:lnTo>
                  <a:cubicBezTo>
                    <a:pt x="59876" y="16266"/>
                    <a:pt x="59751" y="15941"/>
                    <a:pt x="59600" y="15640"/>
                  </a:cubicBezTo>
                  <a:lnTo>
                    <a:pt x="59600" y="15640"/>
                  </a:lnTo>
                  <a:cubicBezTo>
                    <a:pt x="59149" y="14612"/>
                    <a:pt x="58648" y="13610"/>
                    <a:pt x="58096" y="12632"/>
                  </a:cubicBezTo>
                  <a:lnTo>
                    <a:pt x="58096" y="12632"/>
                  </a:lnTo>
                  <a:cubicBezTo>
                    <a:pt x="53460" y="6542"/>
                    <a:pt x="45690" y="2582"/>
                    <a:pt x="37770" y="928"/>
                  </a:cubicBezTo>
                  <a:lnTo>
                    <a:pt x="37770" y="928"/>
                  </a:lnTo>
                  <a:cubicBezTo>
                    <a:pt x="34913" y="326"/>
                    <a:pt x="31906" y="1"/>
                    <a:pt x="28898" y="1"/>
                  </a:cubicBezTo>
                  <a:lnTo>
                    <a:pt x="28898" y="1"/>
                  </a:lnTo>
                  <a:cubicBezTo>
                    <a:pt x="28823" y="1"/>
                    <a:pt x="28723" y="1"/>
                    <a:pt x="28623" y="1"/>
                  </a:cubicBezTo>
                </a:path>
              </a:pathLst>
            </a:custGeom>
            <a:solidFill>
              <a:srgbClr val="FDC6A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1"/>
            <p:cNvSpPr/>
            <p:nvPr/>
          </p:nvSpPr>
          <p:spPr>
            <a:xfrm>
              <a:off x="3843500" y="1281350"/>
              <a:ext cx="1574600" cy="1572100"/>
            </a:xfrm>
            <a:custGeom>
              <a:avLst/>
              <a:gdLst/>
              <a:ahLst/>
              <a:cxnLst/>
              <a:rect l="l" t="t" r="r" b="b"/>
              <a:pathLst>
                <a:path w="62984" h="62884" fill="none" extrusionOk="0">
                  <a:moveTo>
                    <a:pt x="62959" y="31354"/>
                  </a:moveTo>
                  <a:cubicBezTo>
                    <a:pt x="62959" y="30978"/>
                    <a:pt x="62934" y="30577"/>
                    <a:pt x="62934" y="30176"/>
                  </a:cubicBezTo>
                  <a:cubicBezTo>
                    <a:pt x="62908" y="29800"/>
                    <a:pt x="62883" y="29399"/>
                    <a:pt x="62858" y="28998"/>
                  </a:cubicBezTo>
                  <a:cubicBezTo>
                    <a:pt x="62808" y="28597"/>
                    <a:pt x="62783" y="28221"/>
                    <a:pt x="62733" y="27820"/>
                  </a:cubicBezTo>
                  <a:cubicBezTo>
                    <a:pt x="62658" y="27068"/>
                    <a:pt x="62558" y="26316"/>
                    <a:pt x="62457" y="25565"/>
                  </a:cubicBezTo>
                  <a:cubicBezTo>
                    <a:pt x="62407" y="25339"/>
                    <a:pt x="62382" y="25113"/>
                    <a:pt x="62332" y="24888"/>
                  </a:cubicBezTo>
                  <a:cubicBezTo>
                    <a:pt x="62282" y="24562"/>
                    <a:pt x="62232" y="24236"/>
                    <a:pt x="62157" y="23910"/>
                  </a:cubicBezTo>
                  <a:cubicBezTo>
                    <a:pt x="62081" y="23535"/>
                    <a:pt x="62006" y="23159"/>
                    <a:pt x="61931" y="22758"/>
                  </a:cubicBezTo>
                  <a:cubicBezTo>
                    <a:pt x="61856" y="22432"/>
                    <a:pt x="61781" y="22106"/>
                    <a:pt x="61680" y="21780"/>
                  </a:cubicBezTo>
                  <a:cubicBezTo>
                    <a:pt x="61605" y="21479"/>
                    <a:pt x="61530" y="21179"/>
                    <a:pt x="61455" y="20878"/>
                  </a:cubicBezTo>
                  <a:cubicBezTo>
                    <a:pt x="61330" y="20452"/>
                    <a:pt x="61204" y="20026"/>
                    <a:pt x="61079" y="19600"/>
                  </a:cubicBezTo>
                  <a:cubicBezTo>
                    <a:pt x="60979" y="19274"/>
                    <a:pt x="60878" y="18973"/>
                    <a:pt x="60778" y="18672"/>
                  </a:cubicBezTo>
                  <a:cubicBezTo>
                    <a:pt x="60678" y="18397"/>
                    <a:pt x="60578" y="18121"/>
                    <a:pt x="60477" y="17845"/>
                  </a:cubicBezTo>
                  <a:cubicBezTo>
                    <a:pt x="60477" y="17820"/>
                    <a:pt x="60452" y="17795"/>
                    <a:pt x="60452" y="17770"/>
                  </a:cubicBezTo>
                  <a:cubicBezTo>
                    <a:pt x="60402" y="17620"/>
                    <a:pt x="60352" y="17469"/>
                    <a:pt x="60277" y="17319"/>
                  </a:cubicBezTo>
                  <a:cubicBezTo>
                    <a:pt x="60202" y="17093"/>
                    <a:pt x="60101" y="16843"/>
                    <a:pt x="60001" y="16617"/>
                  </a:cubicBezTo>
                  <a:cubicBezTo>
                    <a:pt x="59876" y="16291"/>
                    <a:pt x="59751" y="15966"/>
                    <a:pt x="59600" y="15665"/>
                  </a:cubicBezTo>
                  <a:cubicBezTo>
                    <a:pt x="59149" y="14637"/>
                    <a:pt x="58648" y="13635"/>
                    <a:pt x="58096" y="12657"/>
                  </a:cubicBezTo>
                  <a:cubicBezTo>
                    <a:pt x="53435" y="6567"/>
                    <a:pt x="45690" y="2607"/>
                    <a:pt x="37770" y="953"/>
                  </a:cubicBezTo>
                  <a:cubicBezTo>
                    <a:pt x="34813" y="351"/>
                    <a:pt x="31730" y="1"/>
                    <a:pt x="28623" y="26"/>
                  </a:cubicBezTo>
                  <a:cubicBezTo>
                    <a:pt x="25665" y="51"/>
                    <a:pt x="22683" y="402"/>
                    <a:pt x="19851" y="1153"/>
                  </a:cubicBezTo>
                  <a:cubicBezTo>
                    <a:pt x="19525" y="1304"/>
                    <a:pt x="19199" y="1454"/>
                    <a:pt x="18873" y="1630"/>
                  </a:cubicBezTo>
                  <a:cubicBezTo>
                    <a:pt x="18572" y="1805"/>
                    <a:pt x="18247" y="1981"/>
                    <a:pt x="17946" y="2156"/>
                  </a:cubicBezTo>
                  <a:cubicBezTo>
                    <a:pt x="17720" y="2281"/>
                    <a:pt x="17495" y="2407"/>
                    <a:pt x="17294" y="2532"/>
                  </a:cubicBezTo>
                  <a:cubicBezTo>
                    <a:pt x="16993" y="2707"/>
                    <a:pt x="16718" y="2883"/>
                    <a:pt x="16467" y="3058"/>
                  </a:cubicBezTo>
                  <a:cubicBezTo>
                    <a:pt x="15765" y="3259"/>
                    <a:pt x="15064" y="3534"/>
                    <a:pt x="14437" y="3860"/>
                  </a:cubicBezTo>
                  <a:cubicBezTo>
                    <a:pt x="9274" y="6417"/>
                    <a:pt x="5389" y="11204"/>
                    <a:pt x="2858" y="16517"/>
                  </a:cubicBezTo>
                  <a:cubicBezTo>
                    <a:pt x="2582" y="17068"/>
                    <a:pt x="2357" y="17595"/>
                    <a:pt x="2106" y="18146"/>
                  </a:cubicBezTo>
                  <a:cubicBezTo>
                    <a:pt x="2056" y="18271"/>
                    <a:pt x="2006" y="18422"/>
                    <a:pt x="1956" y="18547"/>
                  </a:cubicBezTo>
                  <a:cubicBezTo>
                    <a:pt x="1856" y="18773"/>
                    <a:pt x="1780" y="18973"/>
                    <a:pt x="1705" y="19174"/>
                  </a:cubicBezTo>
                  <a:cubicBezTo>
                    <a:pt x="1580" y="19474"/>
                    <a:pt x="1455" y="19775"/>
                    <a:pt x="1354" y="20076"/>
                  </a:cubicBezTo>
                  <a:cubicBezTo>
                    <a:pt x="352" y="24186"/>
                    <a:pt x="1" y="28497"/>
                    <a:pt x="101" y="32682"/>
                  </a:cubicBezTo>
                  <a:cubicBezTo>
                    <a:pt x="176" y="36066"/>
                    <a:pt x="678" y="39449"/>
                    <a:pt x="1830" y="42632"/>
                  </a:cubicBezTo>
                  <a:cubicBezTo>
                    <a:pt x="2407" y="44211"/>
                    <a:pt x="3234" y="45540"/>
                    <a:pt x="4136" y="46968"/>
                  </a:cubicBezTo>
                  <a:cubicBezTo>
                    <a:pt x="4387" y="47369"/>
                    <a:pt x="4612" y="47795"/>
                    <a:pt x="4763" y="48221"/>
                  </a:cubicBezTo>
                  <a:cubicBezTo>
                    <a:pt x="4888" y="48497"/>
                    <a:pt x="4963" y="48798"/>
                    <a:pt x="5064" y="49073"/>
                  </a:cubicBezTo>
                  <a:cubicBezTo>
                    <a:pt x="5314" y="49951"/>
                    <a:pt x="5439" y="50828"/>
                    <a:pt x="5640" y="51780"/>
                  </a:cubicBezTo>
                  <a:cubicBezTo>
                    <a:pt x="7069" y="58673"/>
                    <a:pt x="16743" y="61003"/>
                    <a:pt x="22608" y="61856"/>
                  </a:cubicBezTo>
                  <a:cubicBezTo>
                    <a:pt x="29650" y="62883"/>
                    <a:pt x="37470" y="62307"/>
                    <a:pt x="43836" y="58973"/>
                  </a:cubicBezTo>
                  <a:cubicBezTo>
                    <a:pt x="45114" y="58297"/>
                    <a:pt x="46242" y="57470"/>
                    <a:pt x="47294" y="56517"/>
                  </a:cubicBezTo>
                  <a:cubicBezTo>
                    <a:pt x="47495" y="56342"/>
                    <a:pt x="47695" y="56141"/>
                    <a:pt x="47896" y="55941"/>
                  </a:cubicBezTo>
                  <a:cubicBezTo>
                    <a:pt x="48297" y="55540"/>
                    <a:pt x="48748" y="55189"/>
                    <a:pt x="49199" y="54838"/>
                  </a:cubicBezTo>
                  <a:cubicBezTo>
                    <a:pt x="49475" y="54938"/>
                    <a:pt x="49751" y="54988"/>
                    <a:pt x="50051" y="55038"/>
                  </a:cubicBezTo>
                  <a:cubicBezTo>
                    <a:pt x="51906" y="55364"/>
                    <a:pt x="53861" y="55114"/>
                    <a:pt x="55540" y="54287"/>
                  </a:cubicBezTo>
                  <a:cubicBezTo>
                    <a:pt x="56517" y="53810"/>
                    <a:pt x="57420" y="53159"/>
                    <a:pt x="58197" y="52332"/>
                  </a:cubicBezTo>
                  <a:cubicBezTo>
                    <a:pt x="59500" y="50903"/>
                    <a:pt x="60477" y="48723"/>
                    <a:pt x="60553" y="46642"/>
                  </a:cubicBezTo>
                  <a:cubicBezTo>
                    <a:pt x="60603" y="45891"/>
                    <a:pt x="60502" y="45139"/>
                    <a:pt x="60277" y="44437"/>
                  </a:cubicBezTo>
                  <a:cubicBezTo>
                    <a:pt x="60979" y="43384"/>
                    <a:pt x="61605" y="42281"/>
                    <a:pt x="62157" y="41154"/>
                  </a:cubicBezTo>
                  <a:cubicBezTo>
                    <a:pt x="62457" y="39600"/>
                    <a:pt x="62683" y="38021"/>
                    <a:pt x="62808" y="36442"/>
                  </a:cubicBezTo>
                  <a:cubicBezTo>
                    <a:pt x="62883" y="35840"/>
                    <a:pt x="62908" y="35214"/>
                    <a:pt x="62934" y="34612"/>
                  </a:cubicBezTo>
                  <a:cubicBezTo>
                    <a:pt x="62934" y="34537"/>
                    <a:pt x="62934" y="34487"/>
                    <a:pt x="62934" y="34437"/>
                  </a:cubicBezTo>
                  <a:cubicBezTo>
                    <a:pt x="62984" y="33810"/>
                    <a:pt x="62984" y="33184"/>
                    <a:pt x="62984" y="32557"/>
                  </a:cubicBezTo>
                  <a:lnTo>
                    <a:pt x="62984" y="32532"/>
                  </a:lnTo>
                  <a:cubicBezTo>
                    <a:pt x="62984" y="32131"/>
                    <a:pt x="62984" y="31755"/>
                    <a:pt x="62959" y="3135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1"/>
            <p:cNvSpPr/>
            <p:nvPr/>
          </p:nvSpPr>
          <p:spPr>
            <a:xfrm>
              <a:off x="4079725" y="2473075"/>
              <a:ext cx="209300" cy="209950"/>
            </a:xfrm>
            <a:custGeom>
              <a:avLst/>
              <a:gdLst/>
              <a:ahLst/>
              <a:cxnLst/>
              <a:rect l="l" t="t" r="r" b="b"/>
              <a:pathLst>
                <a:path w="8372" h="8398" extrusionOk="0">
                  <a:moveTo>
                    <a:pt x="402" y="4938"/>
                  </a:moveTo>
                  <a:cubicBezTo>
                    <a:pt x="803" y="7019"/>
                    <a:pt x="2808" y="8397"/>
                    <a:pt x="4913" y="7996"/>
                  </a:cubicBezTo>
                  <a:cubicBezTo>
                    <a:pt x="6993" y="7595"/>
                    <a:pt x="8372" y="5565"/>
                    <a:pt x="7971" y="3485"/>
                  </a:cubicBezTo>
                  <a:cubicBezTo>
                    <a:pt x="7570" y="1379"/>
                    <a:pt x="5539" y="1"/>
                    <a:pt x="3459" y="402"/>
                  </a:cubicBezTo>
                  <a:cubicBezTo>
                    <a:pt x="1354" y="803"/>
                    <a:pt x="1" y="2833"/>
                    <a:pt x="402" y="4938"/>
                  </a:cubicBezTo>
                  <a:close/>
                </a:path>
              </a:pathLst>
            </a:custGeom>
            <a:solidFill>
              <a:srgbClr val="FFA78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1"/>
            <p:cNvSpPr/>
            <p:nvPr/>
          </p:nvSpPr>
          <p:spPr>
            <a:xfrm>
              <a:off x="4208800" y="2516950"/>
              <a:ext cx="42625" cy="54525"/>
            </a:xfrm>
            <a:custGeom>
              <a:avLst/>
              <a:gdLst/>
              <a:ahLst/>
              <a:cxnLst/>
              <a:rect l="l" t="t" r="r" b="b"/>
              <a:pathLst>
                <a:path w="1705" h="2181" extrusionOk="0">
                  <a:moveTo>
                    <a:pt x="226" y="76"/>
                  </a:moveTo>
                  <a:cubicBezTo>
                    <a:pt x="401" y="0"/>
                    <a:pt x="577" y="76"/>
                    <a:pt x="677" y="226"/>
                  </a:cubicBezTo>
                  <a:cubicBezTo>
                    <a:pt x="978" y="702"/>
                    <a:pt x="1304" y="1178"/>
                    <a:pt x="1630" y="1680"/>
                  </a:cubicBezTo>
                  <a:cubicBezTo>
                    <a:pt x="1705" y="1805"/>
                    <a:pt x="1630" y="2030"/>
                    <a:pt x="1479" y="2106"/>
                  </a:cubicBezTo>
                  <a:cubicBezTo>
                    <a:pt x="1304" y="2181"/>
                    <a:pt x="1153" y="2106"/>
                    <a:pt x="1053" y="1955"/>
                  </a:cubicBezTo>
                  <a:cubicBezTo>
                    <a:pt x="727" y="1479"/>
                    <a:pt x="401" y="978"/>
                    <a:pt x="101" y="502"/>
                  </a:cubicBezTo>
                  <a:cubicBezTo>
                    <a:pt x="0" y="351"/>
                    <a:pt x="101" y="126"/>
                    <a:pt x="226" y="76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1"/>
            <p:cNvSpPr/>
            <p:nvPr/>
          </p:nvSpPr>
          <p:spPr>
            <a:xfrm>
              <a:off x="4169325" y="2525100"/>
              <a:ext cx="44500" cy="53275"/>
            </a:xfrm>
            <a:custGeom>
              <a:avLst/>
              <a:gdLst/>
              <a:ahLst/>
              <a:cxnLst/>
              <a:rect l="l" t="t" r="r" b="b"/>
              <a:pathLst>
                <a:path w="1780" h="2131" extrusionOk="0">
                  <a:moveTo>
                    <a:pt x="151" y="100"/>
                  </a:moveTo>
                  <a:cubicBezTo>
                    <a:pt x="276" y="0"/>
                    <a:pt x="502" y="0"/>
                    <a:pt x="602" y="126"/>
                  </a:cubicBezTo>
                  <a:lnTo>
                    <a:pt x="1655" y="1579"/>
                  </a:lnTo>
                  <a:cubicBezTo>
                    <a:pt x="1755" y="1704"/>
                    <a:pt x="1780" y="1905"/>
                    <a:pt x="1630" y="2030"/>
                  </a:cubicBezTo>
                  <a:cubicBezTo>
                    <a:pt x="1504" y="2131"/>
                    <a:pt x="1279" y="2131"/>
                    <a:pt x="1178" y="2005"/>
                  </a:cubicBezTo>
                  <a:cubicBezTo>
                    <a:pt x="828" y="1504"/>
                    <a:pt x="477" y="1028"/>
                    <a:pt x="126" y="552"/>
                  </a:cubicBezTo>
                  <a:cubicBezTo>
                    <a:pt x="26" y="426"/>
                    <a:pt x="1" y="226"/>
                    <a:pt x="151" y="100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1"/>
            <p:cNvSpPr/>
            <p:nvPr/>
          </p:nvSpPr>
          <p:spPr>
            <a:xfrm>
              <a:off x="4128600" y="2530100"/>
              <a:ext cx="39500" cy="53925"/>
            </a:xfrm>
            <a:custGeom>
              <a:avLst/>
              <a:gdLst/>
              <a:ahLst/>
              <a:cxnLst/>
              <a:rect l="l" t="t" r="r" b="b"/>
              <a:pathLst>
                <a:path w="1580" h="2157" extrusionOk="0">
                  <a:moveTo>
                    <a:pt x="226" y="76"/>
                  </a:moveTo>
                  <a:cubicBezTo>
                    <a:pt x="401" y="1"/>
                    <a:pt x="577" y="51"/>
                    <a:pt x="677" y="226"/>
                  </a:cubicBezTo>
                  <a:lnTo>
                    <a:pt x="1479" y="1655"/>
                  </a:lnTo>
                  <a:cubicBezTo>
                    <a:pt x="1579" y="1805"/>
                    <a:pt x="1479" y="2006"/>
                    <a:pt x="1329" y="2081"/>
                  </a:cubicBezTo>
                  <a:cubicBezTo>
                    <a:pt x="1178" y="2156"/>
                    <a:pt x="1003" y="2081"/>
                    <a:pt x="903" y="1931"/>
                  </a:cubicBezTo>
                  <a:lnTo>
                    <a:pt x="101" y="502"/>
                  </a:lnTo>
                  <a:cubicBezTo>
                    <a:pt x="0" y="352"/>
                    <a:pt x="76" y="151"/>
                    <a:pt x="226" y="76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1"/>
            <p:cNvSpPr/>
            <p:nvPr/>
          </p:nvSpPr>
          <p:spPr>
            <a:xfrm>
              <a:off x="4690000" y="2480600"/>
              <a:ext cx="216200" cy="216200"/>
            </a:xfrm>
            <a:custGeom>
              <a:avLst/>
              <a:gdLst/>
              <a:ahLst/>
              <a:cxnLst/>
              <a:rect l="l" t="t" r="r" b="b"/>
              <a:pathLst>
                <a:path w="8648" h="8648" extrusionOk="0">
                  <a:moveTo>
                    <a:pt x="627" y="5439"/>
                  </a:moveTo>
                  <a:cubicBezTo>
                    <a:pt x="1254" y="7495"/>
                    <a:pt x="3409" y="8647"/>
                    <a:pt x="5464" y="8021"/>
                  </a:cubicBezTo>
                  <a:cubicBezTo>
                    <a:pt x="7494" y="7394"/>
                    <a:pt x="8647" y="5239"/>
                    <a:pt x="8021" y="3184"/>
                  </a:cubicBezTo>
                  <a:cubicBezTo>
                    <a:pt x="7394" y="1154"/>
                    <a:pt x="5239" y="1"/>
                    <a:pt x="3209" y="627"/>
                  </a:cubicBezTo>
                  <a:cubicBezTo>
                    <a:pt x="1154" y="1254"/>
                    <a:pt x="1" y="3409"/>
                    <a:pt x="627" y="5439"/>
                  </a:cubicBezTo>
                  <a:close/>
                </a:path>
              </a:pathLst>
            </a:custGeom>
            <a:solidFill>
              <a:srgbClr val="FFA78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1"/>
            <p:cNvSpPr/>
            <p:nvPr/>
          </p:nvSpPr>
          <p:spPr>
            <a:xfrm>
              <a:off x="4816575" y="2523850"/>
              <a:ext cx="47025" cy="52025"/>
            </a:xfrm>
            <a:custGeom>
              <a:avLst/>
              <a:gdLst/>
              <a:ahLst/>
              <a:cxnLst/>
              <a:rect l="l" t="t" r="r" b="b"/>
              <a:pathLst>
                <a:path w="1881" h="2081" extrusionOk="0">
                  <a:moveTo>
                    <a:pt x="226" y="100"/>
                  </a:moveTo>
                  <a:cubicBezTo>
                    <a:pt x="376" y="0"/>
                    <a:pt x="552" y="50"/>
                    <a:pt x="652" y="201"/>
                  </a:cubicBezTo>
                  <a:cubicBezTo>
                    <a:pt x="1028" y="652"/>
                    <a:pt x="1404" y="1103"/>
                    <a:pt x="1755" y="1554"/>
                  </a:cubicBezTo>
                  <a:cubicBezTo>
                    <a:pt x="1880" y="1679"/>
                    <a:pt x="1805" y="1905"/>
                    <a:pt x="1655" y="1980"/>
                  </a:cubicBezTo>
                  <a:cubicBezTo>
                    <a:pt x="1504" y="2080"/>
                    <a:pt x="1329" y="2030"/>
                    <a:pt x="1228" y="1880"/>
                  </a:cubicBezTo>
                  <a:cubicBezTo>
                    <a:pt x="853" y="1454"/>
                    <a:pt x="477" y="1003"/>
                    <a:pt x="126" y="551"/>
                  </a:cubicBezTo>
                  <a:cubicBezTo>
                    <a:pt x="0" y="426"/>
                    <a:pt x="76" y="176"/>
                    <a:pt x="226" y="100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1"/>
            <p:cNvSpPr/>
            <p:nvPr/>
          </p:nvSpPr>
          <p:spPr>
            <a:xfrm>
              <a:off x="4778350" y="2535750"/>
              <a:ext cx="48275" cy="51400"/>
            </a:xfrm>
            <a:custGeom>
              <a:avLst/>
              <a:gdLst/>
              <a:ahLst/>
              <a:cxnLst/>
              <a:rect l="l" t="t" r="r" b="b"/>
              <a:pathLst>
                <a:path w="1931" h="2056" extrusionOk="0">
                  <a:moveTo>
                    <a:pt x="126" y="151"/>
                  </a:moveTo>
                  <a:cubicBezTo>
                    <a:pt x="251" y="50"/>
                    <a:pt x="477" y="0"/>
                    <a:pt x="577" y="151"/>
                  </a:cubicBezTo>
                  <a:lnTo>
                    <a:pt x="1780" y="1454"/>
                  </a:lnTo>
                  <a:cubicBezTo>
                    <a:pt x="1905" y="1579"/>
                    <a:pt x="1930" y="1780"/>
                    <a:pt x="1805" y="1905"/>
                  </a:cubicBezTo>
                  <a:cubicBezTo>
                    <a:pt x="1680" y="2030"/>
                    <a:pt x="1479" y="2055"/>
                    <a:pt x="1354" y="1930"/>
                  </a:cubicBezTo>
                  <a:lnTo>
                    <a:pt x="151" y="602"/>
                  </a:lnTo>
                  <a:cubicBezTo>
                    <a:pt x="26" y="502"/>
                    <a:pt x="1" y="301"/>
                    <a:pt x="126" y="151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1"/>
            <p:cNvSpPr/>
            <p:nvPr/>
          </p:nvSpPr>
          <p:spPr>
            <a:xfrm>
              <a:off x="4738875" y="2545775"/>
              <a:ext cx="42625" cy="51400"/>
            </a:xfrm>
            <a:custGeom>
              <a:avLst/>
              <a:gdLst/>
              <a:ahLst/>
              <a:cxnLst/>
              <a:rect l="l" t="t" r="r" b="b"/>
              <a:pathLst>
                <a:path w="1705" h="2056" extrusionOk="0">
                  <a:moveTo>
                    <a:pt x="201" y="101"/>
                  </a:moveTo>
                  <a:cubicBezTo>
                    <a:pt x="351" y="0"/>
                    <a:pt x="527" y="50"/>
                    <a:pt x="627" y="201"/>
                  </a:cubicBezTo>
                  <a:cubicBezTo>
                    <a:pt x="953" y="627"/>
                    <a:pt x="1279" y="1078"/>
                    <a:pt x="1605" y="1529"/>
                  </a:cubicBezTo>
                  <a:cubicBezTo>
                    <a:pt x="1705" y="1654"/>
                    <a:pt x="1655" y="1880"/>
                    <a:pt x="1504" y="1980"/>
                  </a:cubicBezTo>
                  <a:cubicBezTo>
                    <a:pt x="1354" y="2055"/>
                    <a:pt x="1179" y="2005"/>
                    <a:pt x="1053" y="1880"/>
                  </a:cubicBezTo>
                  <a:cubicBezTo>
                    <a:pt x="727" y="1429"/>
                    <a:pt x="427" y="978"/>
                    <a:pt x="101" y="527"/>
                  </a:cubicBezTo>
                  <a:cubicBezTo>
                    <a:pt x="1" y="401"/>
                    <a:pt x="51" y="176"/>
                    <a:pt x="201" y="101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1"/>
            <p:cNvSpPr/>
            <p:nvPr/>
          </p:nvSpPr>
          <p:spPr>
            <a:xfrm>
              <a:off x="4409300" y="2513175"/>
              <a:ext cx="122200" cy="110950"/>
            </a:xfrm>
            <a:custGeom>
              <a:avLst/>
              <a:gdLst/>
              <a:ahLst/>
              <a:cxnLst/>
              <a:rect l="l" t="t" r="r" b="b"/>
              <a:pathLst>
                <a:path w="4888" h="4438" extrusionOk="0">
                  <a:moveTo>
                    <a:pt x="3534" y="176"/>
                  </a:moveTo>
                  <a:cubicBezTo>
                    <a:pt x="2532" y="1"/>
                    <a:pt x="1630" y="76"/>
                    <a:pt x="778" y="402"/>
                  </a:cubicBezTo>
                  <a:cubicBezTo>
                    <a:pt x="301" y="603"/>
                    <a:pt x="1" y="1079"/>
                    <a:pt x="51" y="1580"/>
                  </a:cubicBezTo>
                  <a:cubicBezTo>
                    <a:pt x="151" y="2557"/>
                    <a:pt x="527" y="3209"/>
                    <a:pt x="978" y="3710"/>
                  </a:cubicBezTo>
                  <a:cubicBezTo>
                    <a:pt x="1454" y="4186"/>
                    <a:pt x="2131" y="4437"/>
                    <a:pt x="2783" y="4262"/>
                  </a:cubicBezTo>
                  <a:cubicBezTo>
                    <a:pt x="3835" y="3961"/>
                    <a:pt x="4387" y="2883"/>
                    <a:pt x="4662" y="1956"/>
                  </a:cubicBezTo>
                  <a:cubicBezTo>
                    <a:pt x="4888" y="1154"/>
                    <a:pt x="4361" y="327"/>
                    <a:pt x="3534" y="176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1"/>
            <p:cNvSpPr/>
            <p:nvPr/>
          </p:nvSpPr>
          <p:spPr>
            <a:xfrm>
              <a:off x="4409300" y="2513175"/>
              <a:ext cx="122200" cy="110950"/>
            </a:xfrm>
            <a:custGeom>
              <a:avLst/>
              <a:gdLst/>
              <a:ahLst/>
              <a:cxnLst/>
              <a:rect l="l" t="t" r="r" b="b"/>
              <a:pathLst>
                <a:path w="4888" h="4438" fill="none" extrusionOk="0">
                  <a:moveTo>
                    <a:pt x="3534" y="176"/>
                  </a:moveTo>
                  <a:cubicBezTo>
                    <a:pt x="2532" y="1"/>
                    <a:pt x="1630" y="76"/>
                    <a:pt x="778" y="402"/>
                  </a:cubicBezTo>
                  <a:cubicBezTo>
                    <a:pt x="301" y="603"/>
                    <a:pt x="1" y="1079"/>
                    <a:pt x="51" y="1580"/>
                  </a:cubicBezTo>
                  <a:cubicBezTo>
                    <a:pt x="151" y="2557"/>
                    <a:pt x="527" y="3209"/>
                    <a:pt x="978" y="3710"/>
                  </a:cubicBezTo>
                  <a:cubicBezTo>
                    <a:pt x="1454" y="4186"/>
                    <a:pt x="2131" y="4437"/>
                    <a:pt x="2783" y="4262"/>
                  </a:cubicBezTo>
                  <a:cubicBezTo>
                    <a:pt x="3835" y="3961"/>
                    <a:pt x="4387" y="2883"/>
                    <a:pt x="4662" y="1956"/>
                  </a:cubicBezTo>
                  <a:cubicBezTo>
                    <a:pt x="4888" y="1154"/>
                    <a:pt x="4361" y="327"/>
                    <a:pt x="3534" y="176"/>
                  </a:cubicBezTo>
                  <a:close/>
                </a:path>
              </a:pathLst>
            </a:custGeom>
            <a:solidFill>
              <a:schemeClr val="dk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1"/>
            <p:cNvSpPr/>
            <p:nvPr/>
          </p:nvSpPr>
          <p:spPr>
            <a:xfrm>
              <a:off x="4128600" y="2260050"/>
              <a:ext cx="120950" cy="68950"/>
            </a:xfrm>
            <a:custGeom>
              <a:avLst/>
              <a:gdLst/>
              <a:ahLst/>
              <a:cxnLst/>
              <a:rect l="l" t="t" r="r" b="b"/>
              <a:pathLst>
                <a:path w="4838" h="2758" extrusionOk="0">
                  <a:moveTo>
                    <a:pt x="251" y="2081"/>
                  </a:moveTo>
                  <a:cubicBezTo>
                    <a:pt x="1203" y="702"/>
                    <a:pt x="2933" y="1"/>
                    <a:pt x="4562" y="326"/>
                  </a:cubicBezTo>
                  <a:cubicBezTo>
                    <a:pt x="4737" y="352"/>
                    <a:pt x="4838" y="577"/>
                    <a:pt x="4787" y="727"/>
                  </a:cubicBezTo>
                  <a:cubicBezTo>
                    <a:pt x="4737" y="903"/>
                    <a:pt x="4562" y="978"/>
                    <a:pt x="4386" y="928"/>
                  </a:cubicBezTo>
                  <a:cubicBezTo>
                    <a:pt x="3033" y="677"/>
                    <a:pt x="1579" y="1304"/>
                    <a:pt x="777" y="2407"/>
                  </a:cubicBezTo>
                  <a:cubicBezTo>
                    <a:pt x="552" y="2758"/>
                    <a:pt x="0" y="2407"/>
                    <a:pt x="251" y="20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1"/>
            <p:cNvSpPr/>
            <p:nvPr/>
          </p:nvSpPr>
          <p:spPr>
            <a:xfrm>
              <a:off x="4719450" y="2258800"/>
              <a:ext cx="114700" cy="75225"/>
            </a:xfrm>
            <a:custGeom>
              <a:avLst/>
              <a:gdLst/>
              <a:ahLst/>
              <a:cxnLst/>
              <a:rect l="l" t="t" r="r" b="b"/>
              <a:pathLst>
                <a:path w="4588" h="3009" extrusionOk="0">
                  <a:moveTo>
                    <a:pt x="4387" y="2356"/>
                  </a:moveTo>
                  <a:cubicBezTo>
                    <a:pt x="3585" y="878"/>
                    <a:pt x="1956" y="1"/>
                    <a:pt x="301" y="101"/>
                  </a:cubicBezTo>
                  <a:cubicBezTo>
                    <a:pt x="126" y="126"/>
                    <a:pt x="1" y="326"/>
                    <a:pt x="51" y="477"/>
                  </a:cubicBezTo>
                  <a:cubicBezTo>
                    <a:pt x="76" y="677"/>
                    <a:pt x="251" y="752"/>
                    <a:pt x="402" y="727"/>
                  </a:cubicBezTo>
                  <a:cubicBezTo>
                    <a:pt x="1780" y="652"/>
                    <a:pt x="3159" y="1429"/>
                    <a:pt x="3810" y="2632"/>
                  </a:cubicBezTo>
                  <a:cubicBezTo>
                    <a:pt x="3986" y="3008"/>
                    <a:pt x="4587" y="2732"/>
                    <a:pt x="4387" y="23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1"/>
            <p:cNvSpPr/>
            <p:nvPr/>
          </p:nvSpPr>
          <p:spPr>
            <a:xfrm>
              <a:off x="4173075" y="2357175"/>
              <a:ext cx="79600" cy="84600"/>
            </a:xfrm>
            <a:custGeom>
              <a:avLst/>
              <a:gdLst/>
              <a:ahLst/>
              <a:cxnLst/>
              <a:rect l="l" t="t" r="r" b="b"/>
              <a:pathLst>
                <a:path w="3184" h="3384" extrusionOk="0">
                  <a:moveTo>
                    <a:pt x="76" y="276"/>
                  </a:moveTo>
                  <a:cubicBezTo>
                    <a:pt x="1" y="1078"/>
                    <a:pt x="277" y="1880"/>
                    <a:pt x="828" y="2482"/>
                  </a:cubicBezTo>
                  <a:cubicBezTo>
                    <a:pt x="1354" y="3033"/>
                    <a:pt x="2131" y="3359"/>
                    <a:pt x="2908" y="3384"/>
                  </a:cubicBezTo>
                  <a:cubicBezTo>
                    <a:pt x="3184" y="3384"/>
                    <a:pt x="3184" y="2958"/>
                    <a:pt x="2908" y="2958"/>
                  </a:cubicBezTo>
                  <a:cubicBezTo>
                    <a:pt x="2231" y="2958"/>
                    <a:pt x="1580" y="2682"/>
                    <a:pt x="1129" y="2181"/>
                  </a:cubicBezTo>
                  <a:cubicBezTo>
                    <a:pt x="653" y="1655"/>
                    <a:pt x="427" y="953"/>
                    <a:pt x="477" y="276"/>
                  </a:cubicBezTo>
                  <a:cubicBezTo>
                    <a:pt x="502" y="0"/>
                    <a:pt x="101" y="0"/>
                    <a:pt x="76" y="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1"/>
            <p:cNvSpPr/>
            <p:nvPr/>
          </p:nvSpPr>
          <p:spPr>
            <a:xfrm>
              <a:off x="4212550" y="2359050"/>
              <a:ext cx="57050" cy="86500"/>
            </a:xfrm>
            <a:custGeom>
              <a:avLst/>
              <a:gdLst/>
              <a:ahLst/>
              <a:cxnLst/>
              <a:rect l="l" t="t" r="r" b="b"/>
              <a:pathLst>
                <a:path w="2282" h="3460" extrusionOk="0">
                  <a:moveTo>
                    <a:pt x="51" y="276"/>
                  </a:moveTo>
                  <a:cubicBezTo>
                    <a:pt x="1" y="1529"/>
                    <a:pt x="728" y="2757"/>
                    <a:pt x="1830" y="3334"/>
                  </a:cubicBezTo>
                  <a:cubicBezTo>
                    <a:pt x="2081" y="3459"/>
                    <a:pt x="2282" y="3108"/>
                    <a:pt x="2031" y="2983"/>
                  </a:cubicBezTo>
                  <a:cubicBezTo>
                    <a:pt x="1053" y="2457"/>
                    <a:pt x="427" y="1379"/>
                    <a:pt x="477" y="276"/>
                  </a:cubicBezTo>
                  <a:cubicBezTo>
                    <a:pt x="477" y="1"/>
                    <a:pt x="51" y="1"/>
                    <a:pt x="51" y="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4178725" y="2422950"/>
              <a:ext cx="152900" cy="131000"/>
            </a:xfrm>
            <a:custGeom>
              <a:avLst/>
              <a:gdLst/>
              <a:ahLst/>
              <a:cxnLst/>
              <a:rect l="l" t="t" r="r" b="b"/>
              <a:pathLst>
                <a:path w="6116" h="5240" extrusionOk="0">
                  <a:moveTo>
                    <a:pt x="652" y="3334"/>
                  </a:moveTo>
                  <a:cubicBezTo>
                    <a:pt x="903" y="4011"/>
                    <a:pt x="1454" y="4562"/>
                    <a:pt x="2131" y="4863"/>
                  </a:cubicBezTo>
                  <a:lnTo>
                    <a:pt x="2131" y="4863"/>
                  </a:lnTo>
                  <a:cubicBezTo>
                    <a:pt x="2933" y="5239"/>
                    <a:pt x="3910" y="5214"/>
                    <a:pt x="4662" y="4587"/>
                  </a:cubicBezTo>
                  <a:lnTo>
                    <a:pt x="4662" y="4587"/>
                  </a:lnTo>
                  <a:cubicBezTo>
                    <a:pt x="6116" y="3409"/>
                    <a:pt x="5790" y="928"/>
                    <a:pt x="4061" y="201"/>
                  </a:cubicBezTo>
                  <a:lnTo>
                    <a:pt x="4061" y="201"/>
                  </a:lnTo>
                  <a:cubicBezTo>
                    <a:pt x="3760" y="76"/>
                    <a:pt x="3434" y="1"/>
                    <a:pt x="3108" y="1"/>
                  </a:cubicBezTo>
                  <a:lnTo>
                    <a:pt x="3108" y="1"/>
                  </a:lnTo>
                  <a:cubicBezTo>
                    <a:pt x="1479" y="1"/>
                    <a:pt x="0" y="1630"/>
                    <a:pt x="652" y="3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1"/>
            <p:cNvSpPr/>
            <p:nvPr/>
          </p:nvSpPr>
          <p:spPr>
            <a:xfrm>
              <a:off x="4175600" y="2407300"/>
              <a:ext cx="156025" cy="146650"/>
            </a:xfrm>
            <a:custGeom>
              <a:avLst/>
              <a:gdLst/>
              <a:ahLst/>
              <a:cxnLst/>
              <a:rect l="l" t="t" r="r" b="b"/>
              <a:pathLst>
                <a:path w="6241" h="5866" fill="none" extrusionOk="0">
                  <a:moveTo>
                    <a:pt x="2256" y="5489"/>
                  </a:moveTo>
                  <a:cubicBezTo>
                    <a:pt x="3058" y="5865"/>
                    <a:pt x="4035" y="5840"/>
                    <a:pt x="4787" y="5213"/>
                  </a:cubicBezTo>
                  <a:cubicBezTo>
                    <a:pt x="6241" y="4035"/>
                    <a:pt x="5915" y="1554"/>
                    <a:pt x="4186" y="827"/>
                  </a:cubicBezTo>
                  <a:cubicBezTo>
                    <a:pt x="2256" y="0"/>
                    <a:pt x="0" y="1930"/>
                    <a:pt x="777" y="3960"/>
                  </a:cubicBezTo>
                  <a:cubicBezTo>
                    <a:pt x="1028" y="4637"/>
                    <a:pt x="1579" y="5188"/>
                    <a:pt x="2256" y="548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1"/>
            <p:cNvSpPr/>
            <p:nvPr/>
          </p:nvSpPr>
          <p:spPr>
            <a:xfrm>
              <a:off x="4616375" y="2374550"/>
              <a:ext cx="84925" cy="74450"/>
            </a:xfrm>
            <a:custGeom>
              <a:avLst/>
              <a:gdLst/>
              <a:ahLst/>
              <a:cxnLst/>
              <a:rect l="l" t="t" r="r" b="b"/>
              <a:pathLst>
                <a:path w="3397" h="2978" extrusionOk="0">
                  <a:moveTo>
                    <a:pt x="204" y="1"/>
                  </a:moveTo>
                  <a:cubicBezTo>
                    <a:pt x="101" y="1"/>
                    <a:pt x="1" y="70"/>
                    <a:pt x="13" y="208"/>
                  </a:cubicBezTo>
                  <a:cubicBezTo>
                    <a:pt x="38" y="985"/>
                    <a:pt x="389" y="1762"/>
                    <a:pt x="966" y="2263"/>
                  </a:cubicBezTo>
                  <a:cubicBezTo>
                    <a:pt x="1497" y="2728"/>
                    <a:pt x="2205" y="2978"/>
                    <a:pt x="2916" y="2978"/>
                  </a:cubicBezTo>
                  <a:cubicBezTo>
                    <a:pt x="3009" y="2978"/>
                    <a:pt x="3103" y="2973"/>
                    <a:pt x="3196" y="2965"/>
                  </a:cubicBezTo>
                  <a:cubicBezTo>
                    <a:pt x="3297" y="2939"/>
                    <a:pt x="3397" y="2864"/>
                    <a:pt x="3397" y="2739"/>
                  </a:cubicBezTo>
                  <a:cubicBezTo>
                    <a:pt x="3397" y="2648"/>
                    <a:pt x="3313" y="2535"/>
                    <a:pt x="3223" y="2535"/>
                  </a:cubicBezTo>
                  <a:cubicBezTo>
                    <a:pt x="3214" y="2535"/>
                    <a:pt x="3205" y="2536"/>
                    <a:pt x="3196" y="2538"/>
                  </a:cubicBezTo>
                  <a:cubicBezTo>
                    <a:pt x="3092" y="2550"/>
                    <a:pt x="2987" y="2555"/>
                    <a:pt x="2883" y="2555"/>
                  </a:cubicBezTo>
                  <a:cubicBezTo>
                    <a:pt x="2289" y="2555"/>
                    <a:pt x="1714" y="2371"/>
                    <a:pt x="1266" y="1987"/>
                  </a:cubicBezTo>
                  <a:cubicBezTo>
                    <a:pt x="765" y="1536"/>
                    <a:pt x="439" y="884"/>
                    <a:pt x="414" y="208"/>
                  </a:cubicBezTo>
                  <a:cubicBezTo>
                    <a:pt x="414" y="70"/>
                    <a:pt x="308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4655225" y="2371425"/>
              <a:ext cx="63100" cy="76850"/>
            </a:xfrm>
            <a:custGeom>
              <a:avLst/>
              <a:gdLst/>
              <a:ahLst/>
              <a:cxnLst/>
              <a:rect l="l" t="t" r="r" b="b"/>
              <a:pathLst>
                <a:path w="2524" h="3074" extrusionOk="0">
                  <a:moveTo>
                    <a:pt x="195" y="1"/>
                  </a:moveTo>
                  <a:cubicBezTo>
                    <a:pt x="95" y="1"/>
                    <a:pt x="1" y="69"/>
                    <a:pt x="13" y="207"/>
                  </a:cubicBezTo>
                  <a:cubicBezTo>
                    <a:pt x="113" y="1486"/>
                    <a:pt x="991" y="2613"/>
                    <a:pt x="2194" y="3064"/>
                  </a:cubicBezTo>
                  <a:cubicBezTo>
                    <a:pt x="2215" y="3071"/>
                    <a:pt x="2235" y="3074"/>
                    <a:pt x="2254" y="3074"/>
                  </a:cubicBezTo>
                  <a:cubicBezTo>
                    <a:pt x="2459" y="3074"/>
                    <a:pt x="2523" y="2732"/>
                    <a:pt x="2294" y="2663"/>
                  </a:cubicBezTo>
                  <a:cubicBezTo>
                    <a:pt x="1291" y="2288"/>
                    <a:pt x="515" y="1285"/>
                    <a:pt x="414" y="207"/>
                  </a:cubicBezTo>
                  <a:cubicBezTo>
                    <a:pt x="402" y="69"/>
                    <a:pt x="295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4631725" y="2428600"/>
              <a:ext cx="158550" cy="130350"/>
            </a:xfrm>
            <a:custGeom>
              <a:avLst/>
              <a:gdLst/>
              <a:ahLst/>
              <a:cxnLst/>
              <a:rect l="l" t="t" r="r" b="b"/>
              <a:pathLst>
                <a:path w="6342" h="5214" extrusionOk="0">
                  <a:moveTo>
                    <a:pt x="903" y="3610"/>
                  </a:moveTo>
                  <a:cubicBezTo>
                    <a:pt x="1254" y="4261"/>
                    <a:pt x="1881" y="4737"/>
                    <a:pt x="2557" y="4938"/>
                  </a:cubicBezTo>
                  <a:lnTo>
                    <a:pt x="2557" y="4938"/>
                  </a:lnTo>
                  <a:cubicBezTo>
                    <a:pt x="3409" y="5214"/>
                    <a:pt x="4387" y="5063"/>
                    <a:pt x="5064" y="4361"/>
                  </a:cubicBezTo>
                  <a:lnTo>
                    <a:pt x="5064" y="4361"/>
                  </a:lnTo>
                  <a:cubicBezTo>
                    <a:pt x="6342" y="3008"/>
                    <a:pt x="5690" y="577"/>
                    <a:pt x="3886" y="76"/>
                  </a:cubicBezTo>
                  <a:lnTo>
                    <a:pt x="3886" y="76"/>
                  </a:lnTo>
                  <a:cubicBezTo>
                    <a:pt x="3685" y="26"/>
                    <a:pt x="3460" y="1"/>
                    <a:pt x="3234" y="1"/>
                  </a:cubicBezTo>
                  <a:lnTo>
                    <a:pt x="3234" y="1"/>
                  </a:lnTo>
                  <a:cubicBezTo>
                    <a:pt x="1480" y="1"/>
                    <a:pt x="1" y="1930"/>
                    <a:pt x="903" y="3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4628600" y="2416075"/>
              <a:ext cx="161675" cy="142875"/>
            </a:xfrm>
            <a:custGeom>
              <a:avLst/>
              <a:gdLst/>
              <a:ahLst/>
              <a:cxnLst/>
              <a:rect l="l" t="t" r="r" b="b"/>
              <a:pathLst>
                <a:path w="6467" h="5715" fill="none" extrusionOk="0">
                  <a:moveTo>
                    <a:pt x="2682" y="5439"/>
                  </a:moveTo>
                  <a:cubicBezTo>
                    <a:pt x="3559" y="5715"/>
                    <a:pt x="4512" y="5564"/>
                    <a:pt x="5189" y="4862"/>
                  </a:cubicBezTo>
                  <a:cubicBezTo>
                    <a:pt x="6467" y="3509"/>
                    <a:pt x="5815" y="1078"/>
                    <a:pt x="4011" y="577"/>
                  </a:cubicBezTo>
                  <a:cubicBezTo>
                    <a:pt x="2006" y="0"/>
                    <a:pt x="1" y="2206"/>
                    <a:pt x="1028" y="4111"/>
                  </a:cubicBezTo>
                  <a:cubicBezTo>
                    <a:pt x="1379" y="4762"/>
                    <a:pt x="2006" y="5238"/>
                    <a:pt x="2682" y="543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1"/>
            <p:cNvSpPr/>
            <p:nvPr/>
          </p:nvSpPr>
          <p:spPr>
            <a:xfrm>
              <a:off x="4215075" y="2851525"/>
              <a:ext cx="597750" cy="775675"/>
            </a:xfrm>
            <a:custGeom>
              <a:avLst/>
              <a:gdLst/>
              <a:ahLst/>
              <a:cxnLst/>
              <a:rect l="l" t="t" r="r" b="b"/>
              <a:pathLst>
                <a:path w="23910" h="31027" extrusionOk="0">
                  <a:moveTo>
                    <a:pt x="9173" y="1"/>
                  </a:moveTo>
                  <a:cubicBezTo>
                    <a:pt x="8547" y="277"/>
                    <a:pt x="7970" y="627"/>
                    <a:pt x="7444" y="1054"/>
                  </a:cubicBezTo>
                  <a:cubicBezTo>
                    <a:pt x="6968" y="1455"/>
                    <a:pt x="6541" y="1906"/>
                    <a:pt x="6191" y="2432"/>
                  </a:cubicBezTo>
                  <a:cubicBezTo>
                    <a:pt x="5664" y="3134"/>
                    <a:pt x="5263" y="3961"/>
                    <a:pt x="5038" y="4838"/>
                  </a:cubicBezTo>
                  <a:lnTo>
                    <a:pt x="2080" y="17420"/>
                  </a:lnTo>
                  <a:lnTo>
                    <a:pt x="0" y="26267"/>
                  </a:lnTo>
                  <a:cubicBezTo>
                    <a:pt x="3505" y="29859"/>
                    <a:pt x="7471" y="31026"/>
                    <a:pt x="11145" y="31026"/>
                  </a:cubicBezTo>
                  <a:cubicBezTo>
                    <a:pt x="17955" y="31026"/>
                    <a:pt x="23760" y="27019"/>
                    <a:pt x="23760" y="27019"/>
                  </a:cubicBezTo>
                  <a:cubicBezTo>
                    <a:pt x="23910" y="24462"/>
                    <a:pt x="23910" y="22006"/>
                    <a:pt x="23785" y="19675"/>
                  </a:cubicBezTo>
                  <a:cubicBezTo>
                    <a:pt x="23409" y="12382"/>
                    <a:pt x="21955" y="6417"/>
                    <a:pt x="21253" y="3961"/>
                  </a:cubicBezTo>
                  <a:cubicBezTo>
                    <a:pt x="21228" y="3836"/>
                    <a:pt x="21178" y="3710"/>
                    <a:pt x="21128" y="3585"/>
                  </a:cubicBezTo>
                  <a:cubicBezTo>
                    <a:pt x="21028" y="3309"/>
                    <a:pt x="20902" y="3059"/>
                    <a:pt x="20752" y="2808"/>
                  </a:cubicBezTo>
                  <a:cubicBezTo>
                    <a:pt x="20552" y="2457"/>
                    <a:pt x="20276" y="2156"/>
                    <a:pt x="19975" y="1881"/>
                  </a:cubicBezTo>
                  <a:lnTo>
                    <a:pt x="178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1"/>
            <p:cNvSpPr/>
            <p:nvPr/>
          </p:nvSpPr>
          <p:spPr>
            <a:xfrm>
              <a:off x="4215075" y="2851525"/>
              <a:ext cx="597750" cy="912950"/>
            </a:xfrm>
            <a:custGeom>
              <a:avLst/>
              <a:gdLst/>
              <a:ahLst/>
              <a:cxnLst/>
              <a:rect l="l" t="t" r="r" b="b"/>
              <a:pathLst>
                <a:path w="23910" h="36518" fill="none" extrusionOk="0">
                  <a:moveTo>
                    <a:pt x="23760" y="27019"/>
                  </a:moveTo>
                  <a:cubicBezTo>
                    <a:pt x="23760" y="27019"/>
                    <a:pt x="10000" y="36517"/>
                    <a:pt x="0" y="26267"/>
                  </a:cubicBezTo>
                  <a:lnTo>
                    <a:pt x="2080" y="17420"/>
                  </a:lnTo>
                  <a:lnTo>
                    <a:pt x="5038" y="4838"/>
                  </a:lnTo>
                  <a:cubicBezTo>
                    <a:pt x="5263" y="3961"/>
                    <a:pt x="5664" y="3134"/>
                    <a:pt x="6191" y="2432"/>
                  </a:cubicBezTo>
                  <a:cubicBezTo>
                    <a:pt x="6541" y="1906"/>
                    <a:pt x="6968" y="1455"/>
                    <a:pt x="7444" y="1054"/>
                  </a:cubicBezTo>
                  <a:cubicBezTo>
                    <a:pt x="7970" y="627"/>
                    <a:pt x="8547" y="277"/>
                    <a:pt x="9173" y="1"/>
                  </a:cubicBezTo>
                  <a:lnTo>
                    <a:pt x="17895" y="1"/>
                  </a:lnTo>
                  <a:lnTo>
                    <a:pt x="19975" y="1881"/>
                  </a:lnTo>
                  <a:cubicBezTo>
                    <a:pt x="20276" y="2156"/>
                    <a:pt x="20552" y="2457"/>
                    <a:pt x="20752" y="2808"/>
                  </a:cubicBezTo>
                  <a:cubicBezTo>
                    <a:pt x="20902" y="3059"/>
                    <a:pt x="21028" y="3309"/>
                    <a:pt x="21128" y="3585"/>
                  </a:cubicBezTo>
                  <a:cubicBezTo>
                    <a:pt x="21178" y="3710"/>
                    <a:pt x="21228" y="3836"/>
                    <a:pt x="21253" y="3961"/>
                  </a:cubicBezTo>
                  <a:cubicBezTo>
                    <a:pt x="21955" y="6417"/>
                    <a:pt x="23409" y="12382"/>
                    <a:pt x="23785" y="19675"/>
                  </a:cubicBezTo>
                  <a:cubicBezTo>
                    <a:pt x="23910" y="22006"/>
                    <a:pt x="23910" y="24462"/>
                    <a:pt x="23760" y="2701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4901150" y="3339625"/>
              <a:ext cx="236875" cy="182375"/>
            </a:xfrm>
            <a:custGeom>
              <a:avLst/>
              <a:gdLst/>
              <a:ahLst/>
              <a:cxnLst/>
              <a:rect l="l" t="t" r="r" b="b"/>
              <a:pathLst>
                <a:path w="9475" h="7295" extrusionOk="0">
                  <a:moveTo>
                    <a:pt x="2833" y="1"/>
                  </a:moveTo>
                  <a:lnTo>
                    <a:pt x="1" y="3134"/>
                  </a:lnTo>
                  <a:lnTo>
                    <a:pt x="753" y="3936"/>
                  </a:lnTo>
                  <a:cubicBezTo>
                    <a:pt x="327" y="4913"/>
                    <a:pt x="753" y="5465"/>
                    <a:pt x="753" y="5465"/>
                  </a:cubicBezTo>
                  <a:cubicBezTo>
                    <a:pt x="1204" y="5840"/>
                    <a:pt x="1229" y="6392"/>
                    <a:pt x="1229" y="6392"/>
                  </a:cubicBezTo>
                  <a:lnTo>
                    <a:pt x="1104" y="6492"/>
                  </a:lnTo>
                  <a:cubicBezTo>
                    <a:pt x="807" y="6831"/>
                    <a:pt x="1083" y="7295"/>
                    <a:pt x="1448" y="7295"/>
                  </a:cubicBezTo>
                  <a:cubicBezTo>
                    <a:pt x="1515" y="7295"/>
                    <a:pt x="1585" y="7279"/>
                    <a:pt x="1655" y="7244"/>
                  </a:cubicBezTo>
                  <a:cubicBezTo>
                    <a:pt x="1655" y="7219"/>
                    <a:pt x="1680" y="7219"/>
                    <a:pt x="1680" y="7219"/>
                  </a:cubicBezTo>
                  <a:cubicBezTo>
                    <a:pt x="1981" y="7069"/>
                    <a:pt x="2206" y="6793"/>
                    <a:pt x="2357" y="6467"/>
                  </a:cubicBezTo>
                  <a:cubicBezTo>
                    <a:pt x="2658" y="5891"/>
                    <a:pt x="3109" y="5590"/>
                    <a:pt x="3109" y="5590"/>
                  </a:cubicBezTo>
                  <a:lnTo>
                    <a:pt x="5264" y="5941"/>
                  </a:lnTo>
                  <a:cubicBezTo>
                    <a:pt x="5697" y="6026"/>
                    <a:pt x="6057" y="6063"/>
                    <a:pt x="6354" y="6063"/>
                  </a:cubicBezTo>
                  <a:cubicBezTo>
                    <a:pt x="7278" y="6063"/>
                    <a:pt x="7606" y="5712"/>
                    <a:pt x="7720" y="5389"/>
                  </a:cubicBezTo>
                  <a:cubicBezTo>
                    <a:pt x="7795" y="5139"/>
                    <a:pt x="7620" y="4913"/>
                    <a:pt x="7344" y="4888"/>
                  </a:cubicBezTo>
                  <a:cubicBezTo>
                    <a:pt x="6241" y="4888"/>
                    <a:pt x="4763" y="4512"/>
                    <a:pt x="4763" y="4512"/>
                  </a:cubicBezTo>
                  <a:lnTo>
                    <a:pt x="6868" y="4236"/>
                  </a:lnTo>
                  <a:cubicBezTo>
                    <a:pt x="9475" y="3911"/>
                    <a:pt x="8798" y="3033"/>
                    <a:pt x="8798" y="3033"/>
                  </a:cubicBezTo>
                  <a:cubicBezTo>
                    <a:pt x="8948" y="2933"/>
                    <a:pt x="9023" y="2833"/>
                    <a:pt x="9099" y="2758"/>
                  </a:cubicBezTo>
                  <a:cubicBezTo>
                    <a:pt x="9312" y="2450"/>
                    <a:pt x="9055" y="2052"/>
                    <a:pt x="8708" y="2052"/>
                  </a:cubicBezTo>
                  <a:cubicBezTo>
                    <a:pt x="8688" y="2052"/>
                    <a:pt x="8668" y="2053"/>
                    <a:pt x="8648" y="2056"/>
                  </a:cubicBezTo>
                  <a:lnTo>
                    <a:pt x="7511" y="2247"/>
                  </a:lnTo>
                  <a:lnTo>
                    <a:pt x="7511" y="2247"/>
                  </a:lnTo>
                  <a:cubicBezTo>
                    <a:pt x="8246" y="1992"/>
                    <a:pt x="8198" y="1582"/>
                    <a:pt x="8071" y="1329"/>
                  </a:cubicBezTo>
                  <a:cubicBezTo>
                    <a:pt x="8008" y="1203"/>
                    <a:pt x="7892" y="1148"/>
                    <a:pt x="7768" y="1148"/>
                  </a:cubicBezTo>
                  <a:cubicBezTo>
                    <a:pt x="7744" y="1148"/>
                    <a:pt x="7720" y="1150"/>
                    <a:pt x="7695" y="1154"/>
                  </a:cubicBezTo>
                  <a:cubicBezTo>
                    <a:pt x="7026" y="1370"/>
                    <a:pt x="6431" y="1457"/>
                    <a:pt x="5909" y="1457"/>
                  </a:cubicBezTo>
                  <a:cubicBezTo>
                    <a:pt x="3772" y="1457"/>
                    <a:pt x="2833" y="1"/>
                    <a:pt x="2833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4901150" y="3339625"/>
              <a:ext cx="236875" cy="186750"/>
            </a:xfrm>
            <a:custGeom>
              <a:avLst/>
              <a:gdLst/>
              <a:ahLst/>
              <a:cxnLst/>
              <a:rect l="l" t="t" r="r" b="b"/>
              <a:pathLst>
                <a:path w="9475" h="7470" fill="none" extrusionOk="0">
                  <a:moveTo>
                    <a:pt x="2833" y="1"/>
                  </a:moveTo>
                  <a:cubicBezTo>
                    <a:pt x="2833" y="1"/>
                    <a:pt x="4287" y="2256"/>
                    <a:pt x="7695" y="1154"/>
                  </a:cubicBezTo>
                  <a:cubicBezTo>
                    <a:pt x="7846" y="1129"/>
                    <a:pt x="7996" y="1179"/>
                    <a:pt x="8071" y="1329"/>
                  </a:cubicBezTo>
                  <a:cubicBezTo>
                    <a:pt x="8247" y="1680"/>
                    <a:pt x="8272" y="2332"/>
                    <a:pt x="6267" y="2457"/>
                  </a:cubicBezTo>
                  <a:lnTo>
                    <a:pt x="8648" y="2056"/>
                  </a:lnTo>
                  <a:cubicBezTo>
                    <a:pt x="9023" y="2006"/>
                    <a:pt x="9324" y="2432"/>
                    <a:pt x="9099" y="2758"/>
                  </a:cubicBezTo>
                  <a:cubicBezTo>
                    <a:pt x="9023" y="2833"/>
                    <a:pt x="8948" y="2933"/>
                    <a:pt x="8798" y="3033"/>
                  </a:cubicBezTo>
                  <a:cubicBezTo>
                    <a:pt x="8798" y="3033"/>
                    <a:pt x="9475" y="3911"/>
                    <a:pt x="6868" y="4236"/>
                  </a:cubicBezTo>
                  <a:lnTo>
                    <a:pt x="4763" y="4512"/>
                  </a:lnTo>
                  <a:cubicBezTo>
                    <a:pt x="4763" y="4512"/>
                    <a:pt x="6241" y="4888"/>
                    <a:pt x="7344" y="4888"/>
                  </a:cubicBezTo>
                  <a:cubicBezTo>
                    <a:pt x="7620" y="4913"/>
                    <a:pt x="7795" y="5139"/>
                    <a:pt x="7720" y="5389"/>
                  </a:cubicBezTo>
                  <a:cubicBezTo>
                    <a:pt x="7570" y="5815"/>
                    <a:pt x="7044" y="6292"/>
                    <a:pt x="5264" y="5941"/>
                  </a:cubicBezTo>
                  <a:lnTo>
                    <a:pt x="3109" y="5590"/>
                  </a:lnTo>
                  <a:cubicBezTo>
                    <a:pt x="3109" y="5590"/>
                    <a:pt x="2658" y="5891"/>
                    <a:pt x="2357" y="6467"/>
                  </a:cubicBezTo>
                  <a:cubicBezTo>
                    <a:pt x="2206" y="6793"/>
                    <a:pt x="1981" y="7069"/>
                    <a:pt x="1680" y="7219"/>
                  </a:cubicBezTo>
                  <a:cubicBezTo>
                    <a:pt x="1680" y="7219"/>
                    <a:pt x="1655" y="7219"/>
                    <a:pt x="1655" y="7244"/>
                  </a:cubicBezTo>
                  <a:cubicBezTo>
                    <a:pt x="1204" y="7470"/>
                    <a:pt x="753" y="6893"/>
                    <a:pt x="1104" y="6492"/>
                  </a:cubicBezTo>
                  <a:lnTo>
                    <a:pt x="1229" y="6392"/>
                  </a:lnTo>
                  <a:cubicBezTo>
                    <a:pt x="1229" y="6392"/>
                    <a:pt x="1204" y="5840"/>
                    <a:pt x="753" y="5465"/>
                  </a:cubicBezTo>
                  <a:cubicBezTo>
                    <a:pt x="753" y="5465"/>
                    <a:pt x="327" y="4913"/>
                    <a:pt x="753" y="3936"/>
                  </a:cubicBezTo>
                  <a:lnTo>
                    <a:pt x="1" y="3134"/>
                  </a:ln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1"/>
            <p:cNvSpPr/>
            <p:nvPr/>
          </p:nvSpPr>
          <p:spPr>
            <a:xfrm>
              <a:off x="5025850" y="3407300"/>
              <a:ext cx="99650" cy="15075"/>
            </a:xfrm>
            <a:custGeom>
              <a:avLst/>
              <a:gdLst/>
              <a:ahLst/>
              <a:cxnLst/>
              <a:rect l="l" t="t" r="r" b="b"/>
              <a:pathLst>
                <a:path w="3986" h="603" extrusionOk="0">
                  <a:moveTo>
                    <a:pt x="251" y="251"/>
                  </a:moveTo>
                  <a:cubicBezTo>
                    <a:pt x="1203" y="402"/>
                    <a:pt x="2156" y="76"/>
                    <a:pt x="3108" y="26"/>
                  </a:cubicBezTo>
                  <a:cubicBezTo>
                    <a:pt x="3384" y="1"/>
                    <a:pt x="3685" y="26"/>
                    <a:pt x="3910" y="201"/>
                  </a:cubicBezTo>
                  <a:cubicBezTo>
                    <a:pt x="3985" y="251"/>
                    <a:pt x="3985" y="377"/>
                    <a:pt x="3935" y="427"/>
                  </a:cubicBezTo>
                  <a:cubicBezTo>
                    <a:pt x="3860" y="502"/>
                    <a:pt x="3785" y="502"/>
                    <a:pt x="3710" y="452"/>
                  </a:cubicBezTo>
                  <a:cubicBezTo>
                    <a:pt x="3534" y="326"/>
                    <a:pt x="3309" y="301"/>
                    <a:pt x="3108" y="326"/>
                  </a:cubicBezTo>
                  <a:cubicBezTo>
                    <a:pt x="2858" y="351"/>
                    <a:pt x="2632" y="377"/>
                    <a:pt x="2406" y="427"/>
                  </a:cubicBezTo>
                  <a:cubicBezTo>
                    <a:pt x="1930" y="502"/>
                    <a:pt x="1454" y="577"/>
                    <a:pt x="978" y="602"/>
                  </a:cubicBezTo>
                  <a:cubicBezTo>
                    <a:pt x="727" y="602"/>
                    <a:pt x="451" y="602"/>
                    <a:pt x="201" y="552"/>
                  </a:cubicBezTo>
                  <a:cubicBezTo>
                    <a:pt x="0" y="502"/>
                    <a:pt x="50" y="201"/>
                    <a:pt x="251" y="25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1"/>
            <p:cNvSpPr/>
            <p:nvPr/>
          </p:nvSpPr>
          <p:spPr>
            <a:xfrm>
              <a:off x="4380475" y="2857800"/>
              <a:ext cx="117825" cy="95275"/>
            </a:xfrm>
            <a:custGeom>
              <a:avLst/>
              <a:gdLst/>
              <a:ahLst/>
              <a:cxnLst/>
              <a:rect l="l" t="t" r="r" b="b"/>
              <a:pathLst>
                <a:path w="4713" h="3811" extrusionOk="0">
                  <a:moveTo>
                    <a:pt x="4512" y="552"/>
                  </a:moveTo>
                  <a:lnTo>
                    <a:pt x="4587" y="978"/>
                  </a:lnTo>
                  <a:cubicBezTo>
                    <a:pt x="4712" y="1579"/>
                    <a:pt x="4311" y="2206"/>
                    <a:pt x="3760" y="2532"/>
                  </a:cubicBezTo>
                  <a:cubicBezTo>
                    <a:pt x="3234" y="2883"/>
                    <a:pt x="2582" y="2983"/>
                    <a:pt x="1981" y="3108"/>
                  </a:cubicBezTo>
                  <a:cubicBezTo>
                    <a:pt x="1354" y="3234"/>
                    <a:pt x="702" y="3384"/>
                    <a:pt x="251" y="3810"/>
                  </a:cubicBezTo>
                  <a:cubicBezTo>
                    <a:pt x="1" y="2707"/>
                    <a:pt x="427" y="1479"/>
                    <a:pt x="1329" y="803"/>
                  </a:cubicBezTo>
                  <a:cubicBezTo>
                    <a:pt x="2231" y="126"/>
                    <a:pt x="3535" y="1"/>
                    <a:pt x="4512" y="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1"/>
            <p:cNvSpPr/>
            <p:nvPr/>
          </p:nvSpPr>
          <p:spPr>
            <a:xfrm>
              <a:off x="4380475" y="2857800"/>
              <a:ext cx="117825" cy="95275"/>
            </a:xfrm>
            <a:custGeom>
              <a:avLst/>
              <a:gdLst/>
              <a:ahLst/>
              <a:cxnLst/>
              <a:rect l="l" t="t" r="r" b="b"/>
              <a:pathLst>
                <a:path w="4713" h="3811" fill="none" extrusionOk="0">
                  <a:moveTo>
                    <a:pt x="4512" y="552"/>
                  </a:moveTo>
                  <a:lnTo>
                    <a:pt x="4587" y="978"/>
                  </a:lnTo>
                  <a:cubicBezTo>
                    <a:pt x="4712" y="1579"/>
                    <a:pt x="4311" y="2206"/>
                    <a:pt x="3760" y="2532"/>
                  </a:cubicBezTo>
                  <a:cubicBezTo>
                    <a:pt x="3234" y="2883"/>
                    <a:pt x="2582" y="2983"/>
                    <a:pt x="1981" y="3108"/>
                  </a:cubicBezTo>
                  <a:cubicBezTo>
                    <a:pt x="1354" y="3234"/>
                    <a:pt x="702" y="3384"/>
                    <a:pt x="251" y="3810"/>
                  </a:cubicBezTo>
                  <a:cubicBezTo>
                    <a:pt x="1" y="2707"/>
                    <a:pt x="427" y="1479"/>
                    <a:pt x="1329" y="803"/>
                  </a:cubicBezTo>
                  <a:cubicBezTo>
                    <a:pt x="2231" y="126"/>
                    <a:pt x="3535" y="1"/>
                    <a:pt x="4512" y="552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1"/>
            <p:cNvSpPr/>
            <p:nvPr/>
          </p:nvSpPr>
          <p:spPr>
            <a:xfrm>
              <a:off x="4330350" y="2792000"/>
              <a:ext cx="143525" cy="70850"/>
            </a:xfrm>
            <a:custGeom>
              <a:avLst/>
              <a:gdLst/>
              <a:ahLst/>
              <a:cxnLst/>
              <a:rect l="l" t="t" r="r" b="b"/>
              <a:pathLst>
                <a:path w="5741" h="2834" extrusionOk="0">
                  <a:moveTo>
                    <a:pt x="2131" y="101"/>
                  </a:moveTo>
                  <a:cubicBezTo>
                    <a:pt x="2833" y="26"/>
                    <a:pt x="3560" y="1"/>
                    <a:pt x="4236" y="227"/>
                  </a:cubicBezTo>
                  <a:cubicBezTo>
                    <a:pt x="4913" y="427"/>
                    <a:pt x="5514" y="903"/>
                    <a:pt x="5740" y="1580"/>
                  </a:cubicBezTo>
                  <a:lnTo>
                    <a:pt x="5389" y="2206"/>
                  </a:lnTo>
                  <a:cubicBezTo>
                    <a:pt x="4437" y="2733"/>
                    <a:pt x="3259" y="2833"/>
                    <a:pt x="2231" y="2457"/>
                  </a:cubicBezTo>
                  <a:cubicBezTo>
                    <a:pt x="1229" y="2081"/>
                    <a:pt x="377" y="1254"/>
                    <a:pt x="1" y="227"/>
                  </a:cubicBezTo>
                  <a:cubicBezTo>
                    <a:pt x="727" y="277"/>
                    <a:pt x="1429" y="151"/>
                    <a:pt x="2131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1"/>
            <p:cNvSpPr/>
            <p:nvPr/>
          </p:nvSpPr>
          <p:spPr>
            <a:xfrm>
              <a:off x="4330350" y="2792000"/>
              <a:ext cx="143525" cy="70850"/>
            </a:xfrm>
            <a:custGeom>
              <a:avLst/>
              <a:gdLst/>
              <a:ahLst/>
              <a:cxnLst/>
              <a:rect l="l" t="t" r="r" b="b"/>
              <a:pathLst>
                <a:path w="5741" h="2834" fill="none" extrusionOk="0">
                  <a:moveTo>
                    <a:pt x="2131" y="101"/>
                  </a:moveTo>
                  <a:cubicBezTo>
                    <a:pt x="2833" y="26"/>
                    <a:pt x="3560" y="1"/>
                    <a:pt x="4236" y="227"/>
                  </a:cubicBezTo>
                  <a:cubicBezTo>
                    <a:pt x="4913" y="427"/>
                    <a:pt x="5514" y="903"/>
                    <a:pt x="5740" y="1580"/>
                  </a:cubicBezTo>
                  <a:lnTo>
                    <a:pt x="5389" y="2206"/>
                  </a:lnTo>
                  <a:cubicBezTo>
                    <a:pt x="4437" y="2733"/>
                    <a:pt x="3259" y="2833"/>
                    <a:pt x="2231" y="2457"/>
                  </a:cubicBezTo>
                  <a:cubicBezTo>
                    <a:pt x="1229" y="2081"/>
                    <a:pt x="377" y="1254"/>
                    <a:pt x="1" y="227"/>
                  </a:cubicBezTo>
                  <a:cubicBezTo>
                    <a:pt x="727" y="277"/>
                    <a:pt x="1429" y="151"/>
                    <a:pt x="2131" y="101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1"/>
            <p:cNvSpPr/>
            <p:nvPr/>
          </p:nvSpPr>
          <p:spPr>
            <a:xfrm>
              <a:off x="4364825" y="2701775"/>
              <a:ext cx="114675" cy="94650"/>
            </a:xfrm>
            <a:custGeom>
              <a:avLst/>
              <a:gdLst/>
              <a:ahLst/>
              <a:cxnLst/>
              <a:rect l="l" t="t" r="r" b="b"/>
              <a:pathLst>
                <a:path w="4587" h="3786" extrusionOk="0">
                  <a:moveTo>
                    <a:pt x="4261" y="2983"/>
                  </a:moveTo>
                  <a:lnTo>
                    <a:pt x="4587" y="3309"/>
                  </a:lnTo>
                  <a:cubicBezTo>
                    <a:pt x="4336" y="3635"/>
                    <a:pt x="3910" y="3785"/>
                    <a:pt x="3509" y="3785"/>
                  </a:cubicBezTo>
                  <a:cubicBezTo>
                    <a:pt x="3108" y="3760"/>
                    <a:pt x="2707" y="3610"/>
                    <a:pt x="2356" y="3409"/>
                  </a:cubicBezTo>
                  <a:cubicBezTo>
                    <a:pt x="1128" y="2683"/>
                    <a:pt x="226" y="1404"/>
                    <a:pt x="0" y="1"/>
                  </a:cubicBezTo>
                  <a:cubicBezTo>
                    <a:pt x="702" y="552"/>
                    <a:pt x="1604" y="778"/>
                    <a:pt x="2406" y="1154"/>
                  </a:cubicBezTo>
                  <a:cubicBezTo>
                    <a:pt x="3233" y="1530"/>
                    <a:pt x="4060" y="2106"/>
                    <a:pt x="4261" y="2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1"/>
            <p:cNvSpPr/>
            <p:nvPr/>
          </p:nvSpPr>
          <p:spPr>
            <a:xfrm>
              <a:off x="4364825" y="2701775"/>
              <a:ext cx="114675" cy="94650"/>
            </a:xfrm>
            <a:custGeom>
              <a:avLst/>
              <a:gdLst/>
              <a:ahLst/>
              <a:cxnLst/>
              <a:rect l="l" t="t" r="r" b="b"/>
              <a:pathLst>
                <a:path w="4587" h="3786" fill="none" extrusionOk="0">
                  <a:moveTo>
                    <a:pt x="4261" y="2983"/>
                  </a:moveTo>
                  <a:lnTo>
                    <a:pt x="4587" y="3309"/>
                  </a:lnTo>
                  <a:cubicBezTo>
                    <a:pt x="4336" y="3635"/>
                    <a:pt x="3910" y="3785"/>
                    <a:pt x="3509" y="3785"/>
                  </a:cubicBezTo>
                  <a:cubicBezTo>
                    <a:pt x="3108" y="3760"/>
                    <a:pt x="2707" y="3610"/>
                    <a:pt x="2356" y="3409"/>
                  </a:cubicBezTo>
                  <a:cubicBezTo>
                    <a:pt x="1128" y="2683"/>
                    <a:pt x="226" y="1404"/>
                    <a:pt x="0" y="1"/>
                  </a:cubicBezTo>
                  <a:cubicBezTo>
                    <a:pt x="702" y="552"/>
                    <a:pt x="1604" y="778"/>
                    <a:pt x="2406" y="1154"/>
                  </a:cubicBezTo>
                  <a:cubicBezTo>
                    <a:pt x="3233" y="1530"/>
                    <a:pt x="4060" y="2106"/>
                    <a:pt x="4261" y="2983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1"/>
            <p:cNvSpPr/>
            <p:nvPr/>
          </p:nvSpPr>
          <p:spPr>
            <a:xfrm>
              <a:off x="4417450" y="2653550"/>
              <a:ext cx="89000" cy="105900"/>
            </a:xfrm>
            <a:custGeom>
              <a:avLst/>
              <a:gdLst/>
              <a:ahLst/>
              <a:cxnLst/>
              <a:rect l="l" t="t" r="r" b="b"/>
              <a:pathLst>
                <a:path w="3560" h="4236" extrusionOk="0">
                  <a:moveTo>
                    <a:pt x="3309" y="3885"/>
                  </a:moveTo>
                  <a:lnTo>
                    <a:pt x="3183" y="4236"/>
                  </a:lnTo>
                  <a:cubicBezTo>
                    <a:pt x="2256" y="4110"/>
                    <a:pt x="1429" y="3459"/>
                    <a:pt x="928" y="2682"/>
                  </a:cubicBezTo>
                  <a:cubicBezTo>
                    <a:pt x="401" y="1880"/>
                    <a:pt x="151" y="952"/>
                    <a:pt x="0" y="0"/>
                  </a:cubicBezTo>
                  <a:cubicBezTo>
                    <a:pt x="401" y="476"/>
                    <a:pt x="953" y="777"/>
                    <a:pt x="1504" y="1078"/>
                  </a:cubicBezTo>
                  <a:cubicBezTo>
                    <a:pt x="2030" y="1379"/>
                    <a:pt x="2582" y="1704"/>
                    <a:pt x="2983" y="2155"/>
                  </a:cubicBezTo>
                  <a:cubicBezTo>
                    <a:pt x="3359" y="2632"/>
                    <a:pt x="3559" y="3333"/>
                    <a:pt x="3309" y="3885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1"/>
            <p:cNvSpPr/>
            <p:nvPr/>
          </p:nvSpPr>
          <p:spPr>
            <a:xfrm>
              <a:off x="4417450" y="2653550"/>
              <a:ext cx="89000" cy="105900"/>
            </a:xfrm>
            <a:custGeom>
              <a:avLst/>
              <a:gdLst/>
              <a:ahLst/>
              <a:cxnLst/>
              <a:rect l="l" t="t" r="r" b="b"/>
              <a:pathLst>
                <a:path w="3560" h="4236" fill="none" extrusionOk="0">
                  <a:moveTo>
                    <a:pt x="3309" y="3885"/>
                  </a:moveTo>
                  <a:lnTo>
                    <a:pt x="3183" y="4236"/>
                  </a:lnTo>
                  <a:cubicBezTo>
                    <a:pt x="2256" y="4110"/>
                    <a:pt x="1429" y="3459"/>
                    <a:pt x="928" y="2682"/>
                  </a:cubicBezTo>
                  <a:cubicBezTo>
                    <a:pt x="401" y="1880"/>
                    <a:pt x="151" y="952"/>
                    <a:pt x="0" y="0"/>
                  </a:cubicBezTo>
                  <a:cubicBezTo>
                    <a:pt x="401" y="476"/>
                    <a:pt x="953" y="777"/>
                    <a:pt x="1504" y="1078"/>
                  </a:cubicBezTo>
                  <a:cubicBezTo>
                    <a:pt x="2030" y="1379"/>
                    <a:pt x="2582" y="1704"/>
                    <a:pt x="2983" y="2155"/>
                  </a:cubicBezTo>
                  <a:cubicBezTo>
                    <a:pt x="3359" y="2632"/>
                    <a:pt x="3559" y="3333"/>
                    <a:pt x="3309" y="388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1"/>
            <p:cNvSpPr/>
            <p:nvPr/>
          </p:nvSpPr>
          <p:spPr>
            <a:xfrm>
              <a:off x="4476975" y="2607175"/>
              <a:ext cx="78975" cy="127225"/>
            </a:xfrm>
            <a:custGeom>
              <a:avLst/>
              <a:gdLst/>
              <a:ahLst/>
              <a:cxnLst/>
              <a:rect l="l" t="t" r="r" b="b"/>
              <a:pathLst>
                <a:path w="3159" h="5089" extrusionOk="0">
                  <a:moveTo>
                    <a:pt x="2005" y="5063"/>
                  </a:moveTo>
                  <a:cubicBezTo>
                    <a:pt x="1028" y="4863"/>
                    <a:pt x="376" y="3910"/>
                    <a:pt x="201" y="2933"/>
                  </a:cubicBezTo>
                  <a:cubicBezTo>
                    <a:pt x="0" y="1955"/>
                    <a:pt x="201" y="953"/>
                    <a:pt x="401" y="0"/>
                  </a:cubicBezTo>
                  <a:cubicBezTo>
                    <a:pt x="978" y="401"/>
                    <a:pt x="1554" y="802"/>
                    <a:pt x="2030" y="1329"/>
                  </a:cubicBezTo>
                  <a:cubicBezTo>
                    <a:pt x="2507" y="1830"/>
                    <a:pt x="2908" y="2457"/>
                    <a:pt x="3033" y="3133"/>
                  </a:cubicBezTo>
                  <a:cubicBezTo>
                    <a:pt x="3158" y="3835"/>
                    <a:pt x="2983" y="4587"/>
                    <a:pt x="2507" y="5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1"/>
            <p:cNvSpPr/>
            <p:nvPr/>
          </p:nvSpPr>
          <p:spPr>
            <a:xfrm>
              <a:off x="4476975" y="2607175"/>
              <a:ext cx="78975" cy="127225"/>
            </a:xfrm>
            <a:custGeom>
              <a:avLst/>
              <a:gdLst/>
              <a:ahLst/>
              <a:cxnLst/>
              <a:rect l="l" t="t" r="r" b="b"/>
              <a:pathLst>
                <a:path w="3159" h="5089" fill="none" extrusionOk="0">
                  <a:moveTo>
                    <a:pt x="2005" y="5063"/>
                  </a:moveTo>
                  <a:cubicBezTo>
                    <a:pt x="1028" y="4863"/>
                    <a:pt x="376" y="3910"/>
                    <a:pt x="201" y="2933"/>
                  </a:cubicBezTo>
                  <a:cubicBezTo>
                    <a:pt x="0" y="1955"/>
                    <a:pt x="201" y="953"/>
                    <a:pt x="401" y="0"/>
                  </a:cubicBezTo>
                  <a:cubicBezTo>
                    <a:pt x="978" y="401"/>
                    <a:pt x="1554" y="802"/>
                    <a:pt x="2030" y="1329"/>
                  </a:cubicBezTo>
                  <a:cubicBezTo>
                    <a:pt x="2507" y="1830"/>
                    <a:pt x="2908" y="2457"/>
                    <a:pt x="3033" y="3133"/>
                  </a:cubicBezTo>
                  <a:cubicBezTo>
                    <a:pt x="3158" y="3835"/>
                    <a:pt x="2983" y="4587"/>
                    <a:pt x="2507" y="508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1"/>
            <p:cNvSpPr/>
            <p:nvPr/>
          </p:nvSpPr>
          <p:spPr>
            <a:xfrm>
              <a:off x="4560925" y="2611550"/>
              <a:ext cx="71450" cy="129100"/>
            </a:xfrm>
            <a:custGeom>
              <a:avLst/>
              <a:gdLst/>
              <a:ahLst/>
              <a:cxnLst/>
              <a:rect l="l" t="t" r="r" b="b"/>
              <a:pathLst>
                <a:path w="2858" h="5164" extrusionOk="0">
                  <a:moveTo>
                    <a:pt x="377" y="5164"/>
                  </a:moveTo>
                  <a:lnTo>
                    <a:pt x="51" y="4913"/>
                  </a:lnTo>
                  <a:cubicBezTo>
                    <a:pt x="1" y="3861"/>
                    <a:pt x="26" y="2758"/>
                    <a:pt x="452" y="1780"/>
                  </a:cubicBezTo>
                  <a:cubicBezTo>
                    <a:pt x="878" y="803"/>
                    <a:pt x="1805" y="1"/>
                    <a:pt x="2858" y="1"/>
                  </a:cubicBezTo>
                  <a:cubicBezTo>
                    <a:pt x="2557" y="377"/>
                    <a:pt x="2482" y="878"/>
                    <a:pt x="2507" y="1354"/>
                  </a:cubicBezTo>
                  <a:cubicBezTo>
                    <a:pt x="2532" y="1830"/>
                    <a:pt x="2607" y="2307"/>
                    <a:pt x="2582" y="2783"/>
                  </a:cubicBezTo>
                  <a:cubicBezTo>
                    <a:pt x="2482" y="3936"/>
                    <a:pt x="1530" y="4963"/>
                    <a:pt x="377" y="5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1"/>
            <p:cNvSpPr/>
            <p:nvPr/>
          </p:nvSpPr>
          <p:spPr>
            <a:xfrm>
              <a:off x="4560925" y="2611550"/>
              <a:ext cx="71450" cy="129100"/>
            </a:xfrm>
            <a:custGeom>
              <a:avLst/>
              <a:gdLst/>
              <a:ahLst/>
              <a:cxnLst/>
              <a:rect l="l" t="t" r="r" b="b"/>
              <a:pathLst>
                <a:path w="2858" h="5164" fill="none" extrusionOk="0">
                  <a:moveTo>
                    <a:pt x="377" y="5164"/>
                  </a:moveTo>
                  <a:lnTo>
                    <a:pt x="51" y="4913"/>
                  </a:lnTo>
                  <a:cubicBezTo>
                    <a:pt x="1" y="3861"/>
                    <a:pt x="26" y="2758"/>
                    <a:pt x="452" y="1780"/>
                  </a:cubicBezTo>
                  <a:cubicBezTo>
                    <a:pt x="878" y="803"/>
                    <a:pt x="1805" y="1"/>
                    <a:pt x="2858" y="1"/>
                  </a:cubicBezTo>
                  <a:cubicBezTo>
                    <a:pt x="2557" y="377"/>
                    <a:pt x="2482" y="878"/>
                    <a:pt x="2507" y="1354"/>
                  </a:cubicBezTo>
                  <a:cubicBezTo>
                    <a:pt x="2532" y="1830"/>
                    <a:pt x="2607" y="2307"/>
                    <a:pt x="2582" y="2783"/>
                  </a:cubicBezTo>
                  <a:cubicBezTo>
                    <a:pt x="2482" y="3936"/>
                    <a:pt x="1530" y="4963"/>
                    <a:pt x="377" y="5164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1"/>
            <p:cNvSpPr/>
            <p:nvPr/>
          </p:nvSpPr>
          <p:spPr>
            <a:xfrm>
              <a:off x="4487625" y="2880975"/>
              <a:ext cx="77725" cy="109675"/>
            </a:xfrm>
            <a:custGeom>
              <a:avLst/>
              <a:gdLst/>
              <a:ahLst/>
              <a:cxnLst/>
              <a:rect l="l" t="t" r="r" b="b"/>
              <a:pathLst>
                <a:path w="3109" h="4387" extrusionOk="0">
                  <a:moveTo>
                    <a:pt x="1429" y="226"/>
                  </a:moveTo>
                  <a:lnTo>
                    <a:pt x="2306" y="1"/>
                  </a:lnTo>
                  <a:cubicBezTo>
                    <a:pt x="2808" y="377"/>
                    <a:pt x="3108" y="978"/>
                    <a:pt x="3083" y="1605"/>
                  </a:cubicBezTo>
                  <a:cubicBezTo>
                    <a:pt x="3083" y="2231"/>
                    <a:pt x="2757" y="2858"/>
                    <a:pt x="2256" y="3209"/>
                  </a:cubicBezTo>
                  <a:cubicBezTo>
                    <a:pt x="2031" y="3359"/>
                    <a:pt x="1780" y="3485"/>
                    <a:pt x="1579" y="3660"/>
                  </a:cubicBezTo>
                  <a:cubicBezTo>
                    <a:pt x="1404" y="3835"/>
                    <a:pt x="1254" y="4136"/>
                    <a:pt x="1379" y="4387"/>
                  </a:cubicBezTo>
                  <a:cubicBezTo>
                    <a:pt x="928" y="4011"/>
                    <a:pt x="527" y="3560"/>
                    <a:pt x="301" y="3033"/>
                  </a:cubicBezTo>
                  <a:cubicBezTo>
                    <a:pt x="76" y="2507"/>
                    <a:pt x="1" y="1881"/>
                    <a:pt x="201" y="1354"/>
                  </a:cubicBezTo>
                  <a:cubicBezTo>
                    <a:pt x="402" y="803"/>
                    <a:pt x="878" y="352"/>
                    <a:pt x="1429" y="2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1"/>
            <p:cNvSpPr/>
            <p:nvPr/>
          </p:nvSpPr>
          <p:spPr>
            <a:xfrm>
              <a:off x="4487625" y="2880975"/>
              <a:ext cx="77725" cy="109675"/>
            </a:xfrm>
            <a:custGeom>
              <a:avLst/>
              <a:gdLst/>
              <a:ahLst/>
              <a:cxnLst/>
              <a:rect l="l" t="t" r="r" b="b"/>
              <a:pathLst>
                <a:path w="3109" h="4387" fill="none" extrusionOk="0">
                  <a:moveTo>
                    <a:pt x="1429" y="226"/>
                  </a:moveTo>
                  <a:lnTo>
                    <a:pt x="2306" y="1"/>
                  </a:lnTo>
                  <a:cubicBezTo>
                    <a:pt x="2808" y="377"/>
                    <a:pt x="3108" y="978"/>
                    <a:pt x="3083" y="1605"/>
                  </a:cubicBezTo>
                  <a:cubicBezTo>
                    <a:pt x="3083" y="2231"/>
                    <a:pt x="2757" y="2858"/>
                    <a:pt x="2256" y="3209"/>
                  </a:cubicBezTo>
                  <a:cubicBezTo>
                    <a:pt x="2031" y="3359"/>
                    <a:pt x="1780" y="3485"/>
                    <a:pt x="1579" y="3660"/>
                  </a:cubicBezTo>
                  <a:cubicBezTo>
                    <a:pt x="1404" y="3835"/>
                    <a:pt x="1254" y="4136"/>
                    <a:pt x="1379" y="4387"/>
                  </a:cubicBezTo>
                  <a:cubicBezTo>
                    <a:pt x="928" y="4011"/>
                    <a:pt x="527" y="3560"/>
                    <a:pt x="301" y="3033"/>
                  </a:cubicBezTo>
                  <a:cubicBezTo>
                    <a:pt x="76" y="2507"/>
                    <a:pt x="1" y="1881"/>
                    <a:pt x="201" y="1354"/>
                  </a:cubicBezTo>
                  <a:cubicBezTo>
                    <a:pt x="402" y="803"/>
                    <a:pt x="878" y="352"/>
                    <a:pt x="1429" y="226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1"/>
            <p:cNvSpPr/>
            <p:nvPr/>
          </p:nvSpPr>
          <p:spPr>
            <a:xfrm>
              <a:off x="4559050" y="2867200"/>
              <a:ext cx="80850" cy="113425"/>
            </a:xfrm>
            <a:custGeom>
              <a:avLst/>
              <a:gdLst/>
              <a:ahLst/>
              <a:cxnLst/>
              <a:rect l="l" t="t" r="r" b="b"/>
              <a:pathLst>
                <a:path w="3234" h="4537" extrusionOk="0">
                  <a:moveTo>
                    <a:pt x="276" y="0"/>
                  </a:moveTo>
                  <a:lnTo>
                    <a:pt x="1780" y="176"/>
                  </a:lnTo>
                  <a:cubicBezTo>
                    <a:pt x="2331" y="176"/>
                    <a:pt x="2808" y="677"/>
                    <a:pt x="2958" y="1203"/>
                  </a:cubicBezTo>
                  <a:cubicBezTo>
                    <a:pt x="3108" y="1755"/>
                    <a:pt x="3058" y="2331"/>
                    <a:pt x="3008" y="2883"/>
                  </a:cubicBezTo>
                  <a:cubicBezTo>
                    <a:pt x="2983" y="3459"/>
                    <a:pt x="2958" y="4036"/>
                    <a:pt x="3234" y="4537"/>
                  </a:cubicBezTo>
                  <a:cubicBezTo>
                    <a:pt x="2106" y="4036"/>
                    <a:pt x="1153" y="3158"/>
                    <a:pt x="577" y="2081"/>
                  </a:cubicBezTo>
                  <a:cubicBezTo>
                    <a:pt x="226" y="1454"/>
                    <a:pt x="1" y="652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1"/>
            <p:cNvSpPr/>
            <p:nvPr/>
          </p:nvSpPr>
          <p:spPr>
            <a:xfrm>
              <a:off x="4559050" y="2867200"/>
              <a:ext cx="80850" cy="113425"/>
            </a:xfrm>
            <a:custGeom>
              <a:avLst/>
              <a:gdLst/>
              <a:ahLst/>
              <a:cxnLst/>
              <a:rect l="l" t="t" r="r" b="b"/>
              <a:pathLst>
                <a:path w="3234" h="4537" fill="none" extrusionOk="0">
                  <a:moveTo>
                    <a:pt x="276" y="0"/>
                  </a:moveTo>
                  <a:lnTo>
                    <a:pt x="1780" y="176"/>
                  </a:lnTo>
                  <a:cubicBezTo>
                    <a:pt x="2331" y="176"/>
                    <a:pt x="2808" y="677"/>
                    <a:pt x="2958" y="1203"/>
                  </a:cubicBezTo>
                  <a:cubicBezTo>
                    <a:pt x="3108" y="1755"/>
                    <a:pt x="3058" y="2331"/>
                    <a:pt x="3008" y="2883"/>
                  </a:cubicBezTo>
                  <a:cubicBezTo>
                    <a:pt x="2983" y="3459"/>
                    <a:pt x="2958" y="4036"/>
                    <a:pt x="3234" y="4537"/>
                  </a:cubicBezTo>
                  <a:cubicBezTo>
                    <a:pt x="2106" y="4036"/>
                    <a:pt x="1153" y="3158"/>
                    <a:pt x="577" y="2081"/>
                  </a:cubicBezTo>
                  <a:cubicBezTo>
                    <a:pt x="226" y="1454"/>
                    <a:pt x="1" y="652"/>
                    <a:pt x="276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1"/>
            <p:cNvSpPr/>
            <p:nvPr/>
          </p:nvSpPr>
          <p:spPr>
            <a:xfrm>
              <a:off x="4603550" y="2827100"/>
              <a:ext cx="124700" cy="71450"/>
            </a:xfrm>
            <a:custGeom>
              <a:avLst/>
              <a:gdLst/>
              <a:ahLst/>
              <a:cxnLst/>
              <a:rect l="l" t="t" r="r" b="b"/>
              <a:pathLst>
                <a:path w="4988" h="2858" extrusionOk="0">
                  <a:moveTo>
                    <a:pt x="0" y="427"/>
                  </a:moveTo>
                  <a:lnTo>
                    <a:pt x="677" y="301"/>
                  </a:lnTo>
                  <a:cubicBezTo>
                    <a:pt x="1203" y="0"/>
                    <a:pt x="1855" y="76"/>
                    <a:pt x="2381" y="376"/>
                  </a:cubicBezTo>
                  <a:cubicBezTo>
                    <a:pt x="2907" y="652"/>
                    <a:pt x="3308" y="1128"/>
                    <a:pt x="3684" y="1579"/>
                  </a:cubicBezTo>
                  <a:cubicBezTo>
                    <a:pt x="4085" y="2031"/>
                    <a:pt x="4461" y="2482"/>
                    <a:pt x="4988" y="2807"/>
                  </a:cubicBezTo>
                  <a:cubicBezTo>
                    <a:pt x="3985" y="2858"/>
                    <a:pt x="2932" y="2858"/>
                    <a:pt x="2005" y="2507"/>
                  </a:cubicBezTo>
                  <a:cubicBezTo>
                    <a:pt x="1053" y="2156"/>
                    <a:pt x="201" y="1404"/>
                    <a:pt x="0" y="4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1"/>
            <p:cNvSpPr/>
            <p:nvPr/>
          </p:nvSpPr>
          <p:spPr>
            <a:xfrm>
              <a:off x="4603550" y="2827100"/>
              <a:ext cx="124700" cy="71450"/>
            </a:xfrm>
            <a:custGeom>
              <a:avLst/>
              <a:gdLst/>
              <a:ahLst/>
              <a:cxnLst/>
              <a:rect l="l" t="t" r="r" b="b"/>
              <a:pathLst>
                <a:path w="4988" h="2858" fill="none" extrusionOk="0">
                  <a:moveTo>
                    <a:pt x="0" y="427"/>
                  </a:moveTo>
                  <a:lnTo>
                    <a:pt x="677" y="301"/>
                  </a:lnTo>
                  <a:cubicBezTo>
                    <a:pt x="1203" y="0"/>
                    <a:pt x="1855" y="76"/>
                    <a:pt x="2381" y="376"/>
                  </a:cubicBezTo>
                  <a:cubicBezTo>
                    <a:pt x="2907" y="652"/>
                    <a:pt x="3308" y="1128"/>
                    <a:pt x="3684" y="1579"/>
                  </a:cubicBezTo>
                  <a:cubicBezTo>
                    <a:pt x="4085" y="2031"/>
                    <a:pt x="4461" y="2482"/>
                    <a:pt x="4988" y="2807"/>
                  </a:cubicBezTo>
                  <a:cubicBezTo>
                    <a:pt x="3985" y="2858"/>
                    <a:pt x="2932" y="2858"/>
                    <a:pt x="2005" y="2507"/>
                  </a:cubicBezTo>
                  <a:cubicBezTo>
                    <a:pt x="1053" y="2156"/>
                    <a:pt x="201" y="1404"/>
                    <a:pt x="0" y="427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1"/>
            <p:cNvSpPr/>
            <p:nvPr/>
          </p:nvSpPr>
          <p:spPr>
            <a:xfrm>
              <a:off x="4619825" y="2771325"/>
              <a:ext cx="127850" cy="60800"/>
            </a:xfrm>
            <a:custGeom>
              <a:avLst/>
              <a:gdLst/>
              <a:ahLst/>
              <a:cxnLst/>
              <a:rect l="l" t="t" r="r" b="b"/>
              <a:pathLst>
                <a:path w="5114" h="2432" extrusionOk="0">
                  <a:moveTo>
                    <a:pt x="2808" y="2282"/>
                  </a:moveTo>
                  <a:cubicBezTo>
                    <a:pt x="1880" y="2432"/>
                    <a:pt x="928" y="2031"/>
                    <a:pt x="101" y="1530"/>
                  </a:cubicBezTo>
                  <a:lnTo>
                    <a:pt x="1" y="803"/>
                  </a:lnTo>
                  <a:cubicBezTo>
                    <a:pt x="151" y="427"/>
                    <a:pt x="527" y="176"/>
                    <a:pt x="928" y="76"/>
                  </a:cubicBezTo>
                  <a:cubicBezTo>
                    <a:pt x="1329" y="1"/>
                    <a:pt x="1755" y="51"/>
                    <a:pt x="2156" y="126"/>
                  </a:cubicBezTo>
                  <a:cubicBezTo>
                    <a:pt x="3159" y="327"/>
                    <a:pt x="4136" y="602"/>
                    <a:pt x="5113" y="953"/>
                  </a:cubicBezTo>
                  <a:cubicBezTo>
                    <a:pt x="4412" y="1530"/>
                    <a:pt x="3685" y="2131"/>
                    <a:pt x="2808" y="2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1"/>
            <p:cNvSpPr/>
            <p:nvPr/>
          </p:nvSpPr>
          <p:spPr>
            <a:xfrm>
              <a:off x="4619825" y="2771325"/>
              <a:ext cx="127850" cy="60800"/>
            </a:xfrm>
            <a:custGeom>
              <a:avLst/>
              <a:gdLst/>
              <a:ahLst/>
              <a:cxnLst/>
              <a:rect l="l" t="t" r="r" b="b"/>
              <a:pathLst>
                <a:path w="5114" h="2432" fill="none" extrusionOk="0">
                  <a:moveTo>
                    <a:pt x="2808" y="2282"/>
                  </a:moveTo>
                  <a:cubicBezTo>
                    <a:pt x="1880" y="2432"/>
                    <a:pt x="928" y="2031"/>
                    <a:pt x="101" y="1530"/>
                  </a:cubicBezTo>
                  <a:lnTo>
                    <a:pt x="1" y="803"/>
                  </a:lnTo>
                  <a:cubicBezTo>
                    <a:pt x="151" y="427"/>
                    <a:pt x="527" y="176"/>
                    <a:pt x="928" y="76"/>
                  </a:cubicBezTo>
                  <a:cubicBezTo>
                    <a:pt x="1329" y="1"/>
                    <a:pt x="1755" y="51"/>
                    <a:pt x="2156" y="126"/>
                  </a:cubicBezTo>
                  <a:cubicBezTo>
                    <a:pt x="3159" y="327"/>
                    <a:pt x="4136" y="602"/>
                    <a:pt x="5113" y="953"/>
                  </a:cubicBezTo>
                  <a:cubicBezTo>
                    <a:pt x="4412" y="1530"/>
                    <a:pt x="3685" y="2131"/>
                    <a:pt x="2808" y="2282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1"/>
            <p:cNvSpPr/>
            <p:nvPr/>
          </p:nvSpPr>
          <p:spPr>
            <a:xfrm>
              <a:off x="4599150" y="2678600"/>
              <a:ext cx="131600" cy="97775"/>
            </a:xfrm>
            <a:custGeom>
              <a:avLst/>
              <a:gdLst/>
              <a:ahLst/>
              <a:cxnLst/>
              <a:rect l="l" t="t" r="r" b="b"/>
              <a:pathLst>
                <a:path w="5264" h="3911" extrusionOk="0">
                  <a:moveTo>
                    <a:pt x="677" y="3785"/>
                  </a:moveTo>
                  <a:lnTo>
                    <a:pt x="76" y="3209"/>
                  </a:lnTo>
                  <a:cubicBezTo>
                    <a:pt x="1" y="2883"/>
                    <a:pt x="51" y="2532"/>
                    <a:pt x="201" y="2256"/>
                  </a:cubicBezTo>
                  <a:cubicBezTo>
                    <a:pt x="351" y="1955"/>
                    <a:pt x="602" y="1705"/>
                    <a:pt x="853" y="1504"/>
                  </a:cubicBezTo>
                  <a:cubicBezTo>
                    <a:pt x="2056" y="477"/>
                    <a:pt x="3710" y="226"/>
                    <a:pt x="5264" y="1"/>
                  </a:cubicBezTo>
                  <a:cubicBezTo>
                    <a:pt x="4788" y="928"/>
                    <a:pt x="4286" y="1880"/>
                    <a:pt x="3534" y="2632"/>
                  </a:cubicBezTo>
                  <a:cubicBezTo>
                    <a:pt x="2783" y="3384"/>
                    <a:pt x="1730" y="3910"/>
                    <a:pt x="677" y="3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1"/>
            <p:cNvSpPr/>
            <p:nvPr/>
          </p:nvSpPr>
          <p:spPr>
            <a:xfrm>
              <a:off x="4599150" y="2678600"/>
              <a:ext cx="131600" cy="97775"/>
            </a:xfrm>
            <a:custGeom>
              <a:avLst/>
              <a:gdLst/>
              <a:ahLst/>
              <a:cxnLst/>
              <a:rect l="l" t="t" r="r" b="b"/>
              <a:pathLst>
                <a:path w="5264" h="3911" fill="none" extrusionOk="0">
                  <a:moveTo>
                    <a:pt x="677" y="3785"/>
                  </a:moveTo>
                  <a:lnTo>
                    <a:pt x="76" y="3209"/>
                  </a:lnTo>
                  <a:cubicBezTo>
                    <a:pt x="1" y="2883"/>
                    <a:pt x="51" y="2532"/>
                    <a:pt x="201" y="2256"/>
                  </a:cubicBezTo>
                  <a:cubicBezTo>
                    <a:pt x="351" y="1955"/>
                    <a:pt x="602" y="1705"/>
                    <a:pt x="853" y="1504"/>
                  </a:cubicBezTo>
                  <a:cubicBezTo>
                    <a:pt x="2056" y="477"/>
                    <a:pt x="3710" y="226"/>
                    <a:pt x="5264" y="1"/>
                  </a:cubicBezTo>
                  <a:cubicBezTo>
                    <a:pt x="4788" y="928"/>
                    <a:pt x="4286" y="1880"/>
                    <a:pt x="3534" y="2632"/>
                  </a:cubicBezTo>
                  <a:cubicBezTo>
                    <a:pt x="2783" y="3384"/>
                    <a:pt x="1730" y="3910"/>
                    <a:pt x="677" y="3785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1"/>
            <p:cNvSpPr/>
            <p:nvPr/>
          </p:nvSpPr>
          <p:spPr>
            <a:xfrm>
              <a:off x="4520825" y="2961175"/>
              <a:ext cx="255675" cy="115950"/>
            </a:xfrm>
            <a:custGeom>
              <a:avLst/>
              <a:gdLst/>
              <a:ahLst/>
              <a:cxnLst/>
              <a:rect l="l" t="t" r="r" b="b"/>
              <a:pathLst>
                <a:path w="10227" h="4638" extrusionOk="0">
                  <a:moveTo>
                    <a:pt x="7018" y="277"/>
                  </a:moveTo>
                  <a:cubicBezTo>
                    <a:pt x="5665" y="1"/>
                    <a:pt x="4211" y="377"/>
                    <a:pt x="3008" y="1079"/>
                  </a:cubicBezTo>
                  <a:cubicBezTo>
                    <a:pt x="1805" y="1780"/>
                    <a:pt x="828" y="2808"/>
                    <a:pt x="1" y="3936"/>
                  </a:cubicBezTo>
                  <a:lnTo>
                    <a:pt x="26" y="4638"/>
                  </a:lnTo>
                  <a:cubicBezTo>
                    <a:pt x="577" y="4061"/>
                    <a:pt x="1204" y="3510"/>
                    <a:pt x="1931" y="3184"/>
                  </a:cubicBezTo>
                  <a:cubicBezTo>
                    <a:pt x="2657" y="2833"/>
                    <a:pt x="3510" y="2708"/>
                    <a:pt x="4286" y="2983"/>
                  </a:cubicBezTo>
                  <a:cubicBezTo>
                    <a:pt x="4763" y="3159"/>
                    <a:pt x="5164" y="3510"/>
                    <a:pt x="5640" y="3685"/>
                  </a:cubicBezTo>
                  <a:cubicBezTo>
                    <a:pt x="6241" y="3911"/>
                    <a:pt x="6918" y="3911"/>
                    <a:pt x="7520" y="3760"/>
                  </a:cubicBezTo>
                  <a:cubicBezTo>
                    <a:pt x="8146" y="3635"/>
                    <a:pt x="8723" y="3359"/>
                    <a:pt x="9324" y="3109"/>
                  </a:cubicBezTo>
                  <a:cubicBezTo>
                    <a:pt x="9625" y="2983"/>
                    <a:pt x="9926" y="2833"/>
                    <a:pt x="10226" y="2708"/>
                  </a:cubicBezTo>
                  <a:cubicBezTo>
                    <a:pt x="9675" y="1429"/>
                    <a:pt x="8397" y="527"/>
                    <a:pt x="7018" y="277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1"/>
            <p:cNvSpPr/>
            <p:nvPr/>
          </p:nvSpPr>
          <p:spPr>
            <a:xfrm>
              <a:off x="4520825" y="2961175"/>
              <a:ext cx="255675" cy="115950"/>
            </a:xfrm>
            <a:custGeom>
              <a:avLst/>
              <a:gdLst/>
              <a:ahLst/>
              <a:cxnLst/>
              <a:rect l="l" t="t" r="r" b="b"/>
              <a:pathLst>
                <a:path w="10227" h="4638" fill="none" extrusionOk="0">
                  <a:moveTo>
                    <a:pt x="7018" y="277"/>
                  </a:moveTo>
                  <a:cubicBezTo>
                    <a:pt x="5665" y="1"/>
                    <a:pt x="4211" y="377"/>
                    <a:pt x="3008" y="1079"/>
                  </a:cubicBezTo>
                  <a:cubicBezTo>
                    <a:pt x="1805" y="1780"/>
                    <a:pt x="828" y="2808"/>
                    <a:pt x="1" y="3936"/>
                  </a:cubicBezTo>
                  <a:lnTo>
                    <a:pt x="26" y="4638"/>
                  </a:lnTo>
                  <a:cubicBezTo>
                    <a:pt x="577" y="4061"/>
                    <a:pt x="1204" y="3510"/>
                    <a:pt x="1931" y="3184"/>
                  </a:cubicBezTo>
                  <a:cubicBezTo>
                    <a:pt x="2657" y="2833"/>
                    <a:pt x="3510" y="2708"/>
                    <a:pt x="4286" y="2983"/>
                  </a:cubicBezTo>
                  <a:cubicBezTo>
                    <a:pt x="4763" y="3159"/>
                    <a:pt x="5164" y="3510"/>
                    <a:pt x="5640" y="3685"/>
                  </a:cubicBezTo>
                  <a:cubicBezTo>
                    <a:pt x="6241" y="3911"/>
                    <a:pt x="6918" y="3911"/>
                    <a:pt x="7520" y="3760"/>
                  </a:cubicBezTo>
                  <a:cubicBezTo>
                    <a:pt x="8146" y="3635"/>
                    <a:pt x="8723" y="3359"/>
                    <a:pt x="9324" y="3109"/>
                  </a:cubicBezTo>
                  <a:cubicBezTo>
                    <a:pt x="9625" y="2983"/>
                    <a:pt x="9926" y="2833"/>
                    <a:pt x="10226" y="2708"/>
                  </a:cubicBezTo>
                  <a:cubicBezTo>
                    <a:pt x="9675" y="1429"/>
                    <a:pt x="8397" y="527"/>
                    <a:pt x="7018" y="2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1"/>
            <p:cNvSpPr/>
            <p:nvPr/>
          </p:nvSpPr>
          <p:spPr>
            <a:xfrm>
              <a:off x="4527100" y="2978100"/>
              <a:ext cx="206175" cy="74600"/>
            </a:xfrm>
            <a:custGeom>
              <a:avLst/>
              <a:gdLst/>
              <a:ahLst/>
              <a:cxnLst/>
              <a:rect l="l" t="t" r="r" b="b"/>
              <a:pathLst>
                <a:path w="8247" h="2984" extrusionOk="0">
                  <a:moveTo>
                    <a:pt x="76" y="2732"/>
                  </a:moveTo>
                  <a:cubicBezTo>
                    <a:pt x="978" y="1805"/>
                    <a:pt x="2181" y="1153"/>
                    <a:pt x="3459" y="853"/>
                  </a:cubicBezTo>
                  <a:cubicBezTo>
                    <a:pt x="3459" y="853"/>
                    <a:pt x="3459" y="853"/>
                    <a:pt x="3459" y="853"/>
                  </a:cubicBezTo>
                  <a:cubicBezTo>
                    <a:pt x="3484" y="853"/>
                    <a:pt x="3534" y="853"/>
                    <a:pt x="3559" y="853"/>
                  </a:cubicBezTo>
                  <a:cubicBezTo>
                    <a:pt x="3660" y="828"/>
                    <a:pt x="3785" y="803"/>
                    <a:pt x="3885" y="778"/>
                  </a:cubicBezTo>
                  <a:cubicBezTo>
                    <a:pt x="3910" y="778"/>
                    <a:pt x="3935" y="778"/>
                    <a:pt x="3960" y="778"/>
                  </a:cubicBezTo>
                  <a:cubicBezTo>
                    <a:pt x="4086" y="402"/>
                    <a:pt x="4411" y="126"/>
                    <a:pt x="4787" y="26"/>
                  </a:cubicBezTo>
                  <a:cubicBezTo>
                    <a:pt x="4863" y="1"/>
                    <a:pt x="4938" y="76"/>
                    <a:pt x="4963" y="151"/>
                  </a:cubicBezTo>
                  <a:cubicBezTo>
                    <a:pt x="4963" y="226"/>
                    <a:pt x="4913" y="301"/>
                    <a:pt x="4837" y="301"/>
                  </a:cubicBezTo>
                  <a:cubicBezTo>
                    <a:pt x="4612" y="377"/>
                    <a:pt x="4411" y="527"/>
                    <a:pt x="4286" y="727"/>
                  </a:cubicBezTo>
                  <a:cubicBezTo>
                    <a:pt x="4712" y="677"/>
                    <a:pt x="5138" y="677"/>
                    <a:pt x="5539" y="727"/>
                  </a:cubicBezTo>
                  <a:cubicBezTo>
                    <a:pt x="5539" y="702"/>
                    <a:pt x="5564" y="702"/>
                    <a:pt x="5564" y="677"/>
                  </a:cubicBezTo>
                  <a:cubicBezTo>
                    <a:pt x="6066" y="276"/>
                    <a:pt x="6717" y="76"/>
                    <a:pt x="7344" y="151"/>
                  </a:cubicBezTo>
                  <a:cubicBezTo>
                    <a:pt x="7444" y="176"/>
                    <a:pt x="7494" y="226"/>
                    <a:pt x="7469" y="301"/>
                  </a:cubicBezTo>
                  <a:cubicBezTo>
                    <a:pt x="7469" y="402"/>
                    <a:pt x="7394" y="452"/>
                    <a:pt x="7319" y="427"/>
                  </a:cubicBezTo>
                  <a:cubicBezTo>
                    <a:pt x="6843" y="377"/>
                    <a:pt x="6341" y="502"/>
                    <a:pt x="5940" y="752"/>
                  </a:cubicBezTo>
                  <a:cubicBezTo>
                    <a:pt x="6717" y="878"/>
                    <a:pt x="7444" y="1103"/>
                    <a:pt x="8146" y="1454"/>
                  </a:cubicBezTo>
                  <a:cubicBezTo>
                    <a:pt x="8196" y="1479"/>
                    <a:pt x="8246" y="1580"/>
                    <a:pt x="8196" y="1630"/>
                  </a:cubicBezTo>
                  <a:cubicBezTo>
                    <a:pt x="8171" y="1680"/>
                    <a:pt x="8146" y="1705"/>
                    <a:pt x="8096" y="1705"/>
                  </a:cubicBezTo>
                  <a:cubicBezTo>
                    <a:pt x="8071" y="1730"/>
                    <a:pt x="8046" y="1705"/>
                    <a:pt x="7995" y="1705"/>
                  </a:cubicBezTo>
                  <a:cubicBezTo>
                    <a:pt x="7344" y="1354"/>
                    <a:pt x="6642" y="1153"/>
                    <a:pt x="5890" y="1053"/>
                  </a:cubicBezTo>
                  <a:cubicBezTo>
                    <a:pt x="6015" y="1554"/>
                    <a:pt x="6416" y="1981"/>
                    <a:pt x="6893" y="2156"/>
                  </a:cubicBezTo>
                  <a:cubicBezTo>
                    <a:pt x="6968" y="2181"/>
                    <a:pt x="7018" y="2256"/>
                    <a:pt x="6993" y="2331"/>
                  </a:cubicBezTo>
                  <a:cubicBezTo>
                    <a:pt x="6968" y="2382"/>
                    <a:pt x="6918" y="2407"/>
                    <a:pt x="6868" y="2432"/>
                  </a:cubicBezTo>
                  <a:cubicBezTo>
                    <a:pt x="6868" y="2432"/>
                    <a:pt x="6843" y="2432"/>
                    <a:pt x="6817" y="2407"/>
                  </a:cubicBezTo>
                  <a:cubicBezTo>
                    <a:pt x="6191" y="2206"/>
                    <a:pt x="5715" y="1655"/>
                    <a:pt x="5589" y="1003"/>
                  </a:cubicBezTo>
                  <a:cubicBezTo>
                    <a:pt x="5113" y="953"/>
                    <a:pt x="4612" y="978"/>
                    <a:pt x="4111" y="1028"/>
                  </a:cubicBezTo>
                  <a:cubicBezTo>
                    <a:pt x="4111" y="1053"/>
                    <a:pt x="4111" y="1053"/>
                    <a:pt x="4111" y="1053"/>
                  </a:cubicBezTo>
                  <a:cubicBezTo>
                    <a:pt x="4086" y="1053"/>
                    <a:pt x="4061" y="1053"/>
                    <a:pt x="4035" y="1053"/>
                  </a:cubicBezTo>
                  <a:cubicBezTo>
                    <a:pt x="4035" y="1053"/>
                    <a:pt x="4035" y="1053"/>
                    <a:pt x="4035" y="1053"/>
                  </a:cubicBezTo>
                  <a:cubicBezTo>
                    <a:pt x="4010" y="1053"/>
                    <a:pt x="3960" y="1053"/>
                    <a:pt x="3935" y="1053"/>
                  </a:cubicBezTo>
                  <a:cubicBezTo>
                    <a:pt x="3885" y="1078"/>
                    <a:pt x="3835" y="1078"/>
                    <a:pt x="3785" y="1103"/>
                  </a:cubicBezTo>
                  <a:cubicBezTo>
                    <a:pt x="4261" y="1805"/>
                    <a:pt x="5013" y="2331"/>
                    <a:pt x="5865" y="2507"/>
                  </a:cubicBezTo>
                  <a:cubicBezTo>
                    <a:pt x="5940" y="2532"/>
                    <a:pt x="5990" y="2607"/>
                    <a:pt x="5965" y="2682"/>
                  </a:cubicBezTo>
                  <a:cubicBezTo>
                    <a:pt x="5965" y="2732"/>
                    <a:pt x="5915" y="2783"/>
                    <a:pt x="5840" y="2783"/>
                  </a:cubicBezTo>
                  <a:cubicBezTo>
                    <a:pt x="5840" y="2783"/>
                    <a:pt x="5815" y="2783"/>
                    <a:pt x="5790" y="2783"/>
                  </a:cubicBezTo>
                  <a:cubicBezTo>
                    <a:pt x="4837" y="2582"/>
                    <a:pt x="3985" y="1981"/>
                    <a:pt x="3484" y="1153"/>
                  </a:cubicBezTo>
                  <a:cubicBezTo>
                    <a:pt x="2256" y="1429"/>
                    <a:pt x="1153" y="2056"/>
                    <a:pt x="276" y="2933"/>
                  </a:cubicBezTo>
                  <a:cubicBezTo>
                    <a:pt x="201" y="2983"/>
                    <a:pt x="126" y="2983"/>
                    <a:pt x="76" y="2933"/>
                  </a:cubicBezTo>
                  <a:cubicBezTo>
                    <a:pt x="0" y="2883"/>
                    <a:pt x="0" y="2783"/>
                    <a:pt x="76" y="27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1"/>
            <p:cNvSpPr/>
            <p:nvPr/>
          </p:nvSpPr>
          <p:spPr>
            <a:xfrm>
              <a:off x="4488250" y="2855925"/>
              <a:ext cx="76475" cy="553275"/>
            </a:xfrm>
            <a:custGeom>
              <a:avLst/>
              <a:gdLst/>
              <a:ahLst/>
              <a:cxnLst/>
              <a:rect l="l" t="t" r="r" b="b"/>
              <a:pathLst>
                <a:path w="3059" h="22131" extrusionOk="0">
                  <a:moveTo>
                    <a:pt x="1780" y="0"/>
                  </a:moveTo>
                  <a:lnTo>
                    <a:pt x="3058" y="978"/>
                  </a:lnTo>
                  <a:cubicBezTo>
                    <a:pt x="1880" y="7168"/>
                    <a:pt x="1655" y="13559"/>
                    <a:pt x="2381" y="19800"/>
                  </a:cubicBezTo>
                  <a:cubicBezTo>
                    <a:pt x="2457" y="20301"/>
                    <a:pt x="2507" y="20802"/>
                    <a:pt x="2356" y="21254"/>
                  </a:cubicBezTo>
                  <a:cubicBezTo>
                    <a:pt x="2206" y="21730"/>
                    <a:pt x="1755" y="22131"/>
                    <a:pt x="1279" y="22081"/>
                  </a:cubicBezTo>
                  <a:cubicBezTo>
                    <a:pt x="0" y="14762"/>
                    <a:pt x="201" y="7218"/>
                    <a:pt x="1780" y="0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1"/>
            <p:cNvSpPr/>
            <p:nvPr/>
          </p:nvSpPr>
          <p:spPr>
            <a:xfrm>
              <a:off x="4488250" y="2855925"/>
              <a:ext cx="76475" cy="553275"/>
            </a:xfrm>
            <a:custGeom>
              <a:avLst/>
              <a:gdLst/>
              <a:ahLst/>
              <a:cxnLst/>
              <a:rect l="l" t="t" r="r" b="b"/>
              <a:pathLst>
                <a:path w="3059" h="22131" fill="none" extrusionOk="0">
                  <a:moveTo>
                    <a:pt x="1780" y="0"/>
                  </a:moveTo>
                  <a:lnTo>
                    <a:pt x="3058" y="978"/>
                  </a:lnTo>
                  <a:cubicBezTo>
                    <a:pt x="1880" y="7168"/>
                    <a:pt x="1655" y="13559"/>
                    <a:pt x="2381" y="19800"/>
                  </a:cubicBezTo>
                  <a:cubicBezTo>
                    <a:pt x="2457" y="20301"/>
                    <a:pt x="2507" y="20802"/>
                    <a:pt x="2356" y="21254"/>
                  </a:cubicBezTo>
                  <a:cubicBezTo>
                    <a:pt x="2206" y="21730"/>
                    <a:pt x="1755" y="22131"/>
                    <a:pt x="1279" y="22081"/>
                  </a:cubicBezTo>
                  <a:cubicBezTo>
                    <a:pt x="0" y="14762"/>
                    <a:pt x="201" y="7218"/>
                    <a:pt x="1780" y="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1"/>
            <p:cNvSpPr/>
            <p:nvPr/>
          </p:nvSpPr>
          <p:spPr>
            <a:xfrm>
              <a:off x="4488250" y="2855925"/>
              <a:ext cx="58925" cy="552650"/>
            </a:xfrm>
            <a:custGeom>
              <a:avLst/>
              <a:gdLst/>
              <a:ahLst/>
              <a:cxnLst/>
              <a:rect l="l" t="t" r="r" b="b"/>
              <a:pathLst>
                <a:path w="2357" h="22106" extrusionOk="0">
                  <a:moveTo>
                    <a:pt x="1254" y="22081"/>
                  </a:moveTo>
                  <a:cubicBezTo>
                    <a:pt x="1504" y="22106"/>
                    <a:pt x="1730" y="22005"/>
                    <a:pt x="1905" y="21855"/>
                  </a:cubicBezTo>
                  <a:cubicBezTo>
                    <a:pt x="727" y="14787"/>
                    <a:pt x="878" y="7494"/>
                    <a:pt x="2356" y="451"/>
                  </a:cubicBezTo>
                  <a:lnTo>
                    <a:pt x="1780" y="0"/>
                  </a:lnTo>
                  <a:cubicBezTo>
                    <a:pt x="176" y="7218"/>
                    <a:pt x="0" y="14762"/>
                    <a:pt x="1254" y="2208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1"/>
            <p:cNvSpPr/>
            <p:nvPr/>
          </p:nvSpPr>
          <p:spPr>
            <a:xfrm>
              <a:off x="4436250" y="2882225"/>
              <a:ext cx="100900" cy="114700"/>
            </a:xfrm>
            <a:custGeom>
              <a:avLst/>
              <a:gdLst/>
              <a:ahLst/>
              <a:cxnLst/>
              <a:rect l="l" t="t" r="r" b="b"/>
              <a:pathLst>
                <a:path w="4036" h="4588" extrusionOk="0">
                  <a:moveTo>
                    <a:pt x="602" y="1405"/>
                  </a:moveTo>
                  <a:cubicBezTo>
                    <a:pt x="0" y="2357"/>
                    <a:pt x="25" y="3660"/>
                    <a:pt x="652" y="4587"/>
                  </a:cubicBezTo>
                  <a:lnTo>
                    <a:pt x="652" y="4587"/>
                  </a:lnTo>
                  <a:cubicBezTo>
                    <a:pt x="928" y="4036"/>
                    <a:pt x="1479" y="3660"/>
                    <a:pt x="2005" y="3309"/>
                  </a:cubicBezTo>
                  <a:lnTo>
                    <a:pt x="2005" y="3309"/>
                  </a:lnTo>
                  <a:cubicBezTo>
                    <a:pt x="2532" y="2983"/>
                    <a:pt x="3108" y="2658"/>
                    <a:pt x="3484" y="2156"/>
                  </a:cubicBezTo>
                  <a:lnTo>
                    <a:pt x="3484" y="2156"/>
                  </a:lnTo>
                  <a:cubicBezTo>
                    <a:pt x="3885" y="1655"/>
                    <a:pt x="4035" y="928"/>
                    <a:pt x="3710" y="377"/>
                  </a:cubicBezTo>
                  <a:lnTo>
                    <a:pt x="3710" y="377"/>
                  </a:lnTo>
                  <a:lnTo>
                    <a:pt x="3484" y="26"/>
                  </a:lnTo>
                  <a:cubicBezTo>
                    <a:pt x="3359" y="1"/>
                    <a:pt x="3258" y="1"/>
                    <a:pt x="3133" y="1"/>
                  </a:cubicBezTo>
                  <a:lnTo>
                    <a:pt x="3133" y="1"/>
                  </a:lnTo>
                  <a:cubicBezTo>
                    <a:pt x="2131" y="1"/>
                    <a:pt x="1128" y="527"/>
                    <a:pt x="602" y="140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1"/>
            <p:cNvSpPr/>
            <p:nvPr/>
          </p:nvSpPr>
          <p:spPr>
            <a:xfrm>
              <a:off x="4436250" y="2879100"/>
              <a:ext cx="100900" cy="117825"/>
            </a:xfrm>
            <a:custGeom>
              <a:avLst/>
              <a:gdLst/>
              <a:ahLst/>
              <a:cxnLst/>
              <a:rect l="l" t="t" r="r" b="b"/>
              <a:pathLst>
                <a:path w="4036" h="4713" fill="none" extrusionOk="0">
                  <a:moveTo>
                    <a:pt x="3484" y="151"/>
                  </a:moveTo>
                  <a:lnTo>
                    <a:pt x="3710" y="502"/>
                  </a:lnTo>
                  <a:cubicBezTo>
                    <a:pt x="4035" y="1053"/>
                    <a:pt x="3885" y="1780"/>
                    <a:pt x="3484" y="2281"/>
                  </a:cubicBezTo>
                  <a:cubicBezTo>
                    <a:pt x="3108" y="2783"/>
                    <a:pt x="2532" y="3108"/>
                    <a:pt x="2005" y="3434"/>
                  </a:cubicBezTo>
                  <a:cubicBezTo>
                    <a:pt x="1479" y="3785"/>
                    <a:pt x="928" y="4161"/>
                    <a:pt x="652" y="4712"/>
                  </a:cubicBezTo>
                  <a:cubicBezTo>
                    <a:pt x="25" y="3785"/>
                    <a:pt x="0" y="2482"/>
                    <a:pt x="602" y="1530"/>
                  </a:cubicBezTo>
                  <a:cubicBezTo>
                    <a:pt x="1178" y="552"/>
                    <a:pt x="2356" y="1"/>
                    <a:pt x="3484" y="15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1"/>
            <p:cNvSpPr/>
            <p:nvPr/>
          </p:nvSpPr>
          <p:spPr>
            <a:xfrm>
              <a:off x="4344775" y="2834000"/>
              <a:ext cx="146000" cy="70200"/>
            </a:xfrm>
            <a:custGeom>
              <a:avLst/>
              <a:gdLst/>
              <a:ahLst/>
              <a:cxnLst/>
              <a:rect l="l" t="t" r="r" b="b"/>
              <a:pathLst>
                <a:path w="5840" h="2808" extrusionOk="0">
                  <a:moveTo>
                    <a:pt x="3935" y="0"/>
                  </a:moveTo>
                  <a:cubicBezTo>
                    <a:pt x="3233" y="25"/>
                    <a:pt x="2557" y="326"/>
                    <a:pt x="1930" y="627"/>
                  </a:cubicBezTo>
                  <a:lnTo>
                    <a:pt x="1930" y="627"/>
                  </a:lnTo>
                  <a:cubicBezTo>
                    <a:pt x="1303" y="953"/>
                    <a:pt x="677" y="1303"/>
                    <a:pt x="0" y="1504"/>
                  </a:cubicBezTo>
                  <a:lnTo>
                    <a:pt x="0" y="1504"/>
                  </a:lnTo>
                  <a:cubicBezTo>
                    <a:pt x="727" y="2331"/>
                    <a:pt x="1805" y="2807"/>
                    <a:pt x="2882" y="2807"/>
                  </a:cubicBezTo>
                  <a:lnTo>
                    <a:pt x="2882" y="2807"/>
                  </a:lnTo>
                  <a:cubicBezTo>
                    <a:pt x="3960" y="2782"/>
                    <a:pt x="5038" y="2281"/>
                    <a:pt x="5739" y="1454"/>
                  </a:cubicBezTo>
                  <a:lnTo>
                    <a:pt x="5739" y="1454"/>
                  </a:lnTo>
                  <a:lnTo>
                    <a:pt x="5840" y="727"/>
                  </a:lnTo>
                  <a:cubicBezTo>
                    <a:pt x="5439" y="226"/>
                    <a:pt x="4762" y="0"/>
                    <a:pt x="4110" y="0"/>
                  </a:cubicBezTo>
                  <a:lnTo>
                    <a:pt x="4110" y="0"/>
                  </a:lnTo>
                  <a:cubicBezTo>
                    <a:pt x="4060" y="0"/>
                    <a:pt x="3985" y="0"/>
                    <a:pt x="3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1"/>
            <p:cNvSpPr/>
            <p:nvPr/>
          </p:nvSpPr>
          <p:spPr>
            <a:xfrm>
              <a:off x="4344775" y="2832750"/>
              <a:ext cx="146000" cy="71450"/>
            </a:xfrm>
            <a:custGeom>
              <a:avLst/>
              <a:gdLst/>
              <a:ahLst/>
              <a:cxnLst/>
              <a:rect l="l" t="t" r="r" b="b"/>
              <a:pathLst>
                <a:path w="5840" h="2858" fill="none" extrusionOk="0">
                  <a:moveTo>
                    <a:pt x="1930" y="677"/>
                  </a:moveTo>
                  <a:cubicBezTo>
                    <a:pt x="2557" y="376"/>
                    <a:pt x="3233" y="75"/>
                    <a:pt x="3935" y="50"/>
                  </a:cubicBezTo>
                  <a:cubicBezTo>
                    <a:pt x="4637" y="0"/>
                    <a:pt x="5389" y="226"/>
                    <a:pt x="5840" y="777"/>
                  </a:cubicBezTo>
                  <a:lnTo>
                    <a:pt x="5739" y="1504"/>
                  </a:lnTo>
                  <a:cubicBezTo>
                    <a:pt x="5038" y="2331"/>
                    <a:pt x="3960" y="2832"/>
                    <a:pt x="2882" y="2857"/>
                  </a:cubicBezTo>
                  <a:cubicBezTo>
                    <a:pt x="1805" y="2857"/>
                    <a:pt x="727" y="2381"/>
                    <a:pt x="0" y="1554"/>
                  </a:cubicBezTo>
                  <a:cubicBezTo>
                    <a:pt x="677" y="1353"/>
                    <a:pt x="1303" y="1003"/>
                    <a:pt x="1930" y="677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1"/>
            <p:cNvSpPr/>
            <p:nvPr/>
          </p:nvSpPr>
          <p:spPr>
            <a:xfrm>
              <a:off x="4342875" y="2769450"/>
              <a:ext cx="136000" cy="60800"/>
            </a:xfrm>
            <a:custGeom>
              <a:avLst/>
              <a:gdLst/>
              <a:ahLst/>
              <a:cxnLst/>
              <a:rect l="l" t="t" r="r" b="b"/>
              <a:pathLst>
                <a:path w="5440" h="2432" extrusionOk="0">
                  <a:moveTo>
                    <a:pt x="3409" y="2357"/>
                  </a:moveTo>
                  <a:cubicBezTo>
                    <a:pt x="3810" y="2407"/>
                    <a:pt x="4237" y="2432"/>
                    <a:pt x="4612" y="2306"/>
                  </a:cubicBezTo>
                  <a:lnTo>
                    <a:pt x="4612" y="2306"/>
                  </a:lnTo>
                  <a:cubicBezTo>
                    <a:pt x="4988" y="2156"/>
                    <a:pt x="5339" y="1855"/>
                    <a:pt x="5440" y="1479"/>
                  </a:cubicBezTo>
                  <a:lnTo>
                    <a:pt x="5440" y="1479"/>
                  </a:lnTo>
                  <a:lnTo>
                    <a:pt x="5039" y="1304"/>
                  </a:lnTo>
                  <a:cubicBezTo>
                    <a:pt x="4537" y="552"/>
                    <a:pt x="3560" y="301"/>
                    <a:pt x="2658" y="226"/>
                  </a:cubicBezTo>
                  <a:lnTo>
                    <a:pt x="2658" y="226"/>
                  </a:lnTo>
                  <a:cubicBezTo>
                    <a:pt x="1780" y="176"/>
                    <a:pt x="853" y="276"/>
                    <a:pt x="1" y="1"/>
                  </a:cubicBezTo>
                  <a:lnTo>
                    <a:pt x="1" y="1"/>
                  </a:lnTo>
                  <a:cubicBezTo>
                    <a:pt x="703" y="1254"/>
                    <a:pt x="2006" y="2131"/>
                    <a:pt x="3409" y="23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1"/>
            <p:cNvSpPr/>
            <p:nvPr/>
          </p:nvSpPr>
          <p:spPr>
            <a:xfrm>
              <a:off x="4342875" y="2769450"/>
              <a:ext cx="136000" cy="60800"/>
            </a:xfrm>
            <a:custGeom>
              <a:avLst/>
              <a:gdLst/>
              <a:ahLst/>
              <a:cxnLst/>
              <a:rect l="l" t="t" r="r" b="b"/>
              <a:pathLst>
                <a:path w="5440" h="2432" fill="none" extrusionOk="0">
                  <a:moveTo>
                    <a:pt x="5039" y="1304"/>
                  </a:moveTo>
                  <a:lnTo>
                    <a:pt x="5440" y="1479"/>
                  </a:lnTo>
                  <a:cubicBezTo>
                    <a:pt x="5339" y="1855"/>
                    <a:pt x="4988" y="2156"/>
                    <a:pt x="4612" y="2306"/>
                  </a:cubicBezTo>
                  <a:cubicBezTo>
                    <a:pt x="4237" y="2432"/>
                    <a:pt x="3810" y="2407"/>
                    <a:pt x="3409" y="2357"/>
                  </a:cubicBezTo>
                  <a:cubicBezTo>
                    <a:pt x="2006" y="2131"/>
                    <a:pt x="703" y="1254"/>
                    <a:pt x="1" y="1"/>
                  </a:cubicBezTo>
                  <a:cubicBezTo>
                    <a:pt x="853" y="276"/>
                    <a:pt x="1780" y="176"/>
                    <a:pt x="2658" y="226"/>
                  </a:cubicBezTo>
                  <a:cubicBezTo>
                    <a:pt x="3560" y="301"/>
                    <a:pt x="4537" y="552"/>
                    <a:pt x="5039" y="1304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1"/>
            <p:cNvSpPr/>
            <p:nvPr/>
          </p:nvSpPr>
          <p:spPr>
            <a:xfrm>
              <a:off x="4374850" y="2706175"/>
              <a:ext cx="112800" cy="75825"/>
            </a:xfrm>
            <a:custGeom>
              <a:avLst/>
              <a:gdLst/>
              <a:ahLst/>
              <a:cxnLst/>
              <a:rect l="l" t="t" r="r" b="b"/>
              <a:pathLst>
                <a:path w="4512" h="3033" extrusionOk="0">
                  <a:moveTo>
                    <a:pt x="1805" y="2181"/>
                  </a:moveTo>
                  <a:cubicBezTo>
                    <a:pt x="2582" y="2732"/>
                    <a:pt x="3559" y="3033"/>
                    <a:pt x="4486" y="2832"/>
                  </a:cubicBezTo>
                  <a:lnTo>
                    <a:pt x="4486" y="2832"/>
                  </a:lnTo>
                  <a:lnTo>
                    <a:pt x="4486" y="2456"/>
                  </a:lnTo>
                  <a:cubicBezTo>
                    <a:pt x="4511" y="1830"/>
                    <a:pt x="4085" y="1279"/>
                    <a:pt x="3559" y="953"/>
                  </a:cubicBezTo>
                  <a:lnTo>
                    <a:pt x="3559" y="953"/>
                  </a:lnTo>
                  <a:cubicBezTo>
                    <a:pt x="3008" y="652"/>
                    <a:pt x="2381" y="552"/>
                    <a:pt x="1780" y="477"/>
                  </a:cubicBezTo>
                  <a:lnTo>
                    <a:pt x="1780" y="477"/>
                  </a:lnTo>
                  <a:cubicBezTo>
                    <a:pt x="1178" y="376"/>
                    <a:pt x="551" y="301"/>
                    <a:pt x="0" y="0"/>
                  </a:cubicBezTo>
                  <a:lnTo>
                    <a:pt x="0" y="0"/>
                  </a:lnTo>
                  <a:cubicBezTo>
                    <a:pt x="476" y="827"/>
                    <a:pt x="1053" y="1604"/>
                    <a:pt x="1805" y="21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1"/>
            <p:cNvSpPr/>
            <p:nvPr/>
          </p:nvSpPr>
          <p:spPr>
            <a:xfrm>
              <a:off x="4374850" y="2706175"/>
              <a:ext cx="112800" cy="75825"/>
            </a:xfrm>
            <a:custGeom>
              <a:avLst/>
              <a:gdLst/>
              <a:ahLst/>
              <a:cxnLst/>
              <a:rect l="l" t="t" r="r" b="b"/>
              <a:pathLst>
                <a:path w="4512" h="3033" fill="none" extrusionOk="0">
                  <a:moveTo>
                    <a:pt x="4486" y="2456"/>
                  </a:moveTo>
                  <a:lnTo>
                    <a:pt x="4486" y="2832"/>
                  </a:lnTo>
                  <a:cubicBezTo>
                    <a:pt x="3559" y="3033"/>
                    <a:pt x="2582" y="2732"/>
                    <a:pt x="1805" y="2156"/>
                  </a:cubicBezTo>
                  <a:cubicBezTo>
                    <a:pt x="1053" y="1604"/>
                    <a:pt x="476" y="827"/>
                    <a:pt x="0" y="0"/>
                  </a:cubicBezTo>
                  <a:cubicBezTo>
                    <a:pt x="551" y="301"/>
                    <a:pt x="1178" y="376"/>
                    <a:pt x="1780" y="477"/>
                  </a:cubicBezTo>
                  <a:cubicBezTo>
                    <a:pt x="2381" y="552"/>
                    <a:pt x="3008" y="652"/>
                    <a:pt x="3559" y="953"/>
                  </a:cubicBezTo>
                  <a:cubicBezTo>
                    <a:pt x="4085" y="1279"/>
                    <a:pt x="4511" y="1830"/>
                    <a:pt x="4486" y="2456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1"/>
            <p:cNvSpPr/>
            <p:nvPr/>
          </p:nvSpPr>
          <p:spPr>
            <a:xfrm>
              <a:off x="4423725" y="2637875"/>
              <a:ext cx="100900" cy="108425"/>
            </a:xfrm>
            <a:custGeom>
              <a:avLst/>
              <a:gdLst/>
              <a:ahLst/>
              <a:cxnLst/>
              <a:rect l="l" t="t" r="r" b="b"/>
              <a:pathLst>
                <a:path w="4036" h="4337" extrusionOk="0">
                  <a:moveTo>
                    <a:pt x="827" y="2833"/>
                  </a:moveTo>
                  <a:cubicBezTo>
                    <a:pt x="1353" y="3685"/>
                    <a:pt x="2306" y="4336"/>
                    <a:pt x="3283" y="4186"/>
                  </a:cubicBezTo>
                  <a:lnTo>
                    <a:pt x="3283" y="4186"/>
                  </a:lnTo>
                  <a:lnTo>
                    <a:pt x="3759" y="4011"/>
                  </a:lnTo>
                  <a:cubicBezTo>
                    <a:pt x="4035" y="3384"/>
                    <a:pt x="3935" y="2607"/>
                    <a:pt x="3559" y="2006"/>
                  </a:cubicBezTo>
                  <a:lnTo>
                    <a:pt x="3559" y="2006"/>
                  </a:lnTo>
                  <a:cubicBezTo>
                    <a:pt x="3208" y="1404"/>
                    <a:pt x="2607" y="978"/>
                    <a:pt x="1980" y="652"/>
                  </a:cubicBezTo>
                  <a:lnTo>
                    <a:pt x="1980" y="652"/>
                  </a:lnTo>
                  <a:cubicBezTo>
                    <a:pt x="1353" y="351"/>
                    <a:pt x="677" y="176"/>
                    <a:pt x="0" y="0"/>
                  </a:cubicBezTo>
                  <a:lnTo>
                    <a:pt x="0" y="0"/>
                  </a:lnTo>
                  <a:cubicBezTo>
                    <a:pt x="150" y="978"/>
                    <a:pt x="326" y="1980"/>
                    <a:pt x="827" y="283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1"/>
            <p:cNvSpPr/>
            <p:nvPr/>
          </p:nvSpPr>
          <p:spPr>
            <a:xfrm>
              <a:off x="4423725" y="2637875"/>
              <a:ext cx="100900" cy="108425"/>
            </a:xfrm>
            <a:custGeom>
              <a:avLst/>
              <a:gdLst/>
              <a:ahLst/>
              <a:cxnLst/>
              <a:rect l="l" t="t" r="r" b="b"/>
              <a:pathLst>
                <a:path w="4036" h="4337" fill="none" extrusionOk="0">
                  <a:moveTo>
                    <a:pt x="3283" y="4186"/>
                  </a:moveTo>
                  <a:cubicBezTo>
                    <a:pt x="2306" y="4336"/>
                    <a:pt x="1353" y="3685"/>
                    <a:pt x="827" y="2833"/>
                  </a:cubicBezTo>
                  <a:cubicBezTo>
                    <a:pt x="326" y="1980"/>
                    <a:pt x="150" y="978"/>
                    <a:pt x="0" y="0"/>
                  </a:cubicBezTo>
                  <a:cubicBezTo>
                    <a:pt x="677" y="176"/>
                    <a:pt x="1353" y="351"/>
                    <a:pt x="1980" y="652"/>
                  </a:cubicBezTo>
                  <a:cubicBezTo>
                    <a:pt x="2607" y="978"/>
                    <a:pt x="3208" y="1404"/>
                    <a:pt x="3559" y="2006"/>
                  </a:cubicBezTo>
                  <a:cubicBezTo>
                    <a:pt x="3935" y="2607"/>
                    <a:pt x="4035" y="3384"/>
                    <a:pt x="3759" y="401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1"/>
            <p:cNvSpPr/>
            <p:nvPr/>
          </p:nvSpPr>
          <p:spPr>
            <a:xfrm>
              <a:off x="4518950" y="2590250"/>
              <a:ext cx="67700" cy="142900"/>
            </a:xfrm>
            <a:custGeom>
              <a:avLst/>
              <a:gdLst/>
              <a:ahLst/>
              <a:cxnLst/>
              <a:rect l="l" t="t" r="r" b="b"/>
              <a:pathLst>
                <a:path w="2708" h="5716" extrusionOk="0">
                  <a:moveTo>
                    <a:pt x="51" y="2532"/>
                  </a:moveTo>
                  <a:cubicBezTo>
                    <a:pt x="1" y="3585"/>
                    <a:pt x="376" y="4612"/>
                    <a:pt x="778" y="5590"/>
                  </a:cubicBezTo>
                  <a:lnTo>
                    <a:pt x="778" y="5590"/>
                  </a:lnTo>
                  <a:lnTo>
                    <a:pt x="1204" y="5715"/>
                  </a:lnTo>
                  <a:cubicBezTo>
                    <a:pt x="2206" y="5114"/>
                    <a:pt x="2707" y="3810"/>
                    <a:pt x="2382" y="2708"/>
                  </a:cubicBezTo>
                  <a:lnTo>
                    <a:pt x="2382" y="2708"/>
                  </a:lnTo>
                  <a:cubicBezTo>
                    <a:pt x="2256" y="2256"/>
                    <a:pt x="2006" y="1830"/>
                    <a:pt x="1830" y="1404"/>
                  </a:cubicBezTo>
                  <a:lnTo>
                    <a:pt x="1830" y="1404"/>
                  </a:lnTo>
                  <a:cubicBezTo>
                    <a:pt x="1655" y="953"/>
                    <a:pt x="1529" y="452"/>
                    <a:pt x="1680" y="1"/>
                  </a:cubicBezTo>
                  <a:lnTo>
                    <a:pt x="1680" y="1"/>
                  </a:lnTo>
                  <a:cubicBezTo>
                    <a:pt x="677" y="377"/>
                    <a:pt x="101" y="1479"/>
                    <a:pt x="51" y="253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1"/>
            <p:cNvSpPr/>
            <p:nvPr/>
          </p:nvSpPr>
          <p:spPr>
            <a:xfrm>
              <a:off x="4518950" y="2590250"/>
              <a:ext cx="67700" cy="142900"/>
            </a:xfrm>
            <a:custGeom>
              <a:avLst/>
              <a:gdLst/>
              <a:ahLst/>
              <a:cxnLst/>
              <a:rect l="l" t="t" r="r" b="b"/>
              <a:pathLst>
                <a:path w="2708" h="5716" fill="none" extrusionOk="0">
                  <a:moveTo>
                    <a:pt x="1204" y="5715"/>
                  </a:moveTo>
                  <a:lnTo>
                    <a:pt x="778" y="5590"/>
                  </a:lnTo>
                  <a:cubicBezTo>
                    <a:pt x="376" y="4612"/>
                    <a:pt x="1" y="3585"/>
                    <a:pt x="51" y="2532"/>
                  </a:cubicBezTo>
                  <a:cubicBezTo>
                    <a:pt x="101" y="1479"/>
                    <a:pt x="677" y="377"/>
                    <a:pt x="1680" y="1"/>
                  </a:cubicBezTo>
                  <a:cubicBezTo>
                    <a:pt x="1529" y="452"/>
                    <a:pt x="1655" y="953"/>
                    <a:pt x="1830" y="1404"/>
                  </a:cubicBezTo>
                  <a:cubicBezTo>
                    <a:pt x="2006" y="1830"/>
                    <a:pt x="2256" y="2256"/>
                    <a:pt x="2382" y="2708"/>
                  </a:cubicBezTo>
                  <a:cubicBezTo>
                    <a:pt x="2707" y="3810"/>
                    <a:pt x="2206" y="5114"/>
                    <a:pt x="1204" y="571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1"/>
            <p:cNvSpPr/>
            <p:nvPr/>
          </p:nvSpPr>
          <p:spPr>
            <a:xfrm>
              <a:off x="4539000" y="2872850"/>
              <a:ext cx="75225" cy="110300"/>
            </a:xfrm>
            <a:custGeom>
              <a:avLst/>
              <a:gdLst/>
              <a:ahLst/>
              <a:cxnLst/>
              <a:rect l="l" t="t" r="r" b="b"/>
              <a:pathLst>
                <a:path w="3009" h="4412" extrusionOk="0">
                  <a:moveTo>
                    <a:pt x="778" y="526"/>
                  </a:moveTo>
                  <a:cubicBezTo>
                    <a:pt x="276" y="827"/>
                    <a:pt x="1" y="1429"/>
                    <a:pt x="1" y="2005"/>
                  </a:cubicBezTo>
                  <a:lnTo>
                    <a:pt x="1" y="2005"/>
                  </a:lnTo>
                  <a:cubicBezTo>
                    <a:pt x="1" y="2582"/>
                    <a:pt x="301" y="3133"/>
                    <a:pt x="702" y="3534"/>
                  </a:cubicBezTo>
                  <a:lnTo>
                    <a:pt x="702" y="3534"/>
                  </a:lnTo>
                  <a:cubicBezTo>
                    <a:pt x="1103" y="3960"/>
                    <a:pt x="1630" y="4236"/>
                    <a:pt x="2181" y="4411"/>
                  </a:cubicBezTo>
                  <a:lnTo>
                    <a:pt x="2181" y="4411"/>
                  </a:lnTo>
                  <a:cubicBezTo>
                    <a:pt x="1981" y="4236"/>
                    <a:pt x="2006" y="3910"/>
                    <a:pt x="2106" y="3684"/>
                  </a:cubicBezTo>
                  <a:lnTo>
                    <a:pt x="2106" y="3684"/>
                  </a:lnTo>
                  <a:cubicBezTo>
                    <a:pt x="2231" y="3434"/>
                    <a:pt x="2432" y="3233"/>
                    <a:pt x="2582" y="3008"/>
                  </a:cubicBezTo>
                  <a:lnTo>
                    <a:pt x="2582" y="3008"/>
                  </a:lnTo>
                  <a:cubicBezTo>
                    <a:pt x="2933" y="2506"/>
                    <a:pt x="3008" y="1805"/>
                    <a:pt x="2808" y="1228"/>
                  </a:cubicBezTo>
                  <a:lnTo>
                    <a:pt x="2808" y="1228"/>
                  </a:lnTo>
                  <a:cubicBezTo>
                    <a:pt x="2582" y="652"/>
                    <a:pt x="2081" y="175"/>
                    <a:pt x="1479" y="0"/>
                  </a:cubicBezTo>
                  <a:lnTo>
                    <a:pt x="147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1"/>
            <p:cNvSpPr/>
            <p:nvPr/>
          </p:nvSpPr>
          <p:spPr>
            <a:xfrm>
              <a:off x="4539000" y="2872850"/>
              <a:ext cx="75225" cy="110300"/>
            </a:xfrm>
            <a:custGeom>
              <a:avLst/>
              <a:gdLst/>
              <a:ahLst/>
              <a:cxnLst/>
              <a:rect l="l" t="t" r="r" b="b"/>
              <a:pathLst>
                <a:path w="3009" h="4412" fill="none" extrusionOk="0">
                  <a:moveTo>
                    <a:pt x="778" y="526"/>
                  </a:moveTo>
                  <a:lnTo>
                    <a:pt x="1479" y="0"/>
                  </a:lnTo>
                  <a:cubicBezTo>
                    <a:pt x="2081" y="175"/>
                    <a:pt x="2582" y="652"/>
                    <a:pt x="2808" y="1228"/>
                  </a:cubicBezTo>
                  <a:cubicBezTo>
                    <a:pt x="3008" y="1805"/>
                    <a:pt x="2933" y="2506"/>
                    <a:pt x="2582" y="3008"/>
                  </a:cubicBezTo>
                  <a:cubicBezTo>
                    <a:pt x="2432" y="3233"/>
                    <a:pt x="2231" y="3434"/>
                    <a:pt x="2106" y="3684"/>
                  </a:cubicBezTo>
                  <a:cubicBezTo>
                    <a:pt x="2006" y="3910"/>
                    <a:pt x="1981" y="4236"/>
                    <a:pt x="2181" y="4411"/>
                  </a:cubicBezTo>
                  <a:cubicBezTo>
                    <a:pt x="1630" y="4236"/>
                    <a:pt x="1103" y="3960"/>
                    <a:pt x="702" y="3534"/>
                  </a:cubicBezTo>
                  <a:cubicBezTo>
                    <a:pt x="301" y="3133"/>
                    <a:pt x="1" y="2582"/>
                    <a:pt x="1" y="2005"/>
                  </a:cubicBezTo>
                  <a:cubicBezTo>
                    <a:pt x="1" y="1429"/>
                    <a:pt x="276" y="827"/>
                    <a:pt x="778" y="526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1"/>
            <p:cNvSpPr/>
            <p:nvPr/>
          </p:nvSpPr>
          <p:spPr>
            <a:xfrm>
              <a:off x="4589125" y="2842125"/>
              <a:ext cx="109675" cy="90900"/>
            </a:xfrm>
            <a:custGeom>
              <a:avLst/>
              <a:gdLst/>
              <a:ahLst/>
              <a:cxnLst/>
              <a:rect l="l" t="t" r="r" b="b"/>
              <a:pathLst>
                <a:path w="4387" h="3636" extrusionOk="0">
                  <a:moveTo>
                    <a:pt x="1479" y="51"/>
                  </a:moveTo>
                  <a:lnTo>
                    <a:pt x="26" y="427"/>
                  </a:lnTo>
                  <a:cubicBezTo>
                    <a:pt x="1" y="1154"/>
                    <a:pt x="477" y="1805"/>
                    <a:pt x="1028" y="2282"/>
                  </a:cubicBezTo>
                  <a:lnTo>
                    <a:pt x="1028" y="2282"/>
                  </a:lnTo>
                  <a:cubicBezTo>
                    <a:pt x="1955" y="3084"/>
                    <a:pt x="3159" y="3560"/>
                    <a:pt x="4387" y="3635"/>
                  </a:cubicBezTo>
                  <a:lnTo>
                    <a:pt x="4387" y="3635"/>
                  </a:lnTo>
                  <a:cubicBezTo>
                    <a:pt x="3961" y="3259"/>
                    <a:pt x="3760" y="2708"/>
                    <a:pt x="3610" y="2156"/>
                  </a:cubicBezTo>
                  <a:lnTo>
                    <a:pt x="3610" y="2156"/>
                  </a:lnTo>
                  <a:cubicBezTo>
                    <a:pt x="3434" y="1630"/>
                    <a:pt x="3284" y="1079"/>
                    <a:pt x="2958" y="628"/>
                  </a:cubicBezTo>
                  <a:lnTo>
                    <a:pt x="2958" y="628"/>
                  </a:lnTo>
                  <a:cubicBezTo>
                    <a:pt x="2682" y="277"/>
                    <a:pt x="2256" y="1"/>
                    <a:pt x="1805" y="1"/>
                  </a:cubicBezTo>
                  <a:lnTo>
                    <a:pt x="1805" y="1"/>
                  </a:lnTo>
                  <a:cubicBezTo>
                    <a:pt x="1705" y="1"/>
                    <a:pt x="1580" y="26"/>
                    <a:pt x="1479" y="5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1"/>
            <p:cNvSpPr/>
            <p:nvPr/>
          </p:nvSpPr>
          <p:spPr>
            <a:xfrm>
              <a:off x="4589125" y="2839000"/>
              <a:ext cx="109675" cy="94025"/>
            </a:xfrm>
            <a:custGeom>
              <a:avLst/>
              <a:gdLst/>
              <a:ahLst/>
              <a:cxnLst/>
              <a:rect l="l" t="t" r="r" b="b"/>
              <a:pathLst>
                <a:path w="4387" h="3761" fill="none" extrusionOk="0">
                  <a:moveTo>
                    <a:pt x="26" y="552"/>
                  </a:moveTo>
                  <a:lnTo>
                    <a:pt x="1479" y="176"/>
                  </a:lnTo>
                  <a:cubicBezTo>
                    <a:pt x="2006" y="1"/>
                    <a:pt x="2607" y="301"/>
                    <a:pt x="2958" y="753"/>
                  </a:cubicBezTo>
                  <a:cubicBezTo>
                    <a:pt x="3284" y="1204"/>
                    <a:pt x="3434" y="1755"/>
                    <a:pt x="3610" y="2281"/>
                  </a:cubicBezTo>
                  <a:cubicBezTo>
                    <a:pt x="3760" y="2833"/>
                    <a:pt x="3961" y="3384"/>
                    <a:pt x="4387" y="3760"/>
                  </a:cubicBezTo>
                  <a:cubicBezTo>
                    <a:pt x="3159" y="3685"/>
                    <a:pt x="1955" y="3209"/>
                    <a:pt x="1028" y="2407"/>
                  </a:cubicBezTo>
                  <a:cubicBezTo>
                    <a:pt x="477" y="1930"/>
                    <a:pt x="1" y="1279"/>
                    <a:pt x="26" y="552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1"/>
            <p:cNvSpPr/>
            <p:nvPr/>
          </p:nvSpPr>
          <p:spPr>
            <a:xfrm>
              <a:off x="4614200" y="2788875"/>
              <a:ext cx="137225" cy="54550"/>
            </a:xfrm>
            <a:custGeom>
              <a:avLst/>
              <a:gdLst/>
              <a:ahLst/>
              <a:cxnLst/>
              <a:rect l="l" t="t" r="r" b="b"/>
              <a:pathLst>
                <a:path w="5489" h="2182" extrusionOk="0">
                  <a:moveTo>
                    <a:pt x="602" y="577"/>
                  </a:moveTo>
                  <a:lnTo>
                    <a:pt x="0" y="928"/>
                  </a:lnTo>
                  <a:cubicBezTo>
                    <a:pt x="551" y="1780"/>
                    <a:pt x="1604" y="2181"/>
                    <a:pt x="2607" y="2181"/>
                  </a:cubicBezTo>
                  <a:lnTo>
                    <a:pt x="2607" y="2181"/>
                  </a:lnTo>
                  <a:cubicBezTo>
                    <a:pt x="3609" y="2156"/>
                    <a:pt x="4587" y="1805"/>
                    <a:pt x="5489" y="1379"/>
                  </a:cubicBezTo>
                  <a:lnTo>
                    <a:pt x="5489" y="1379"/>
                  </a:lnTo>
                  <a:cubicBezTo>
                    <a:pt x="4912" y="1279"/>
                    <a:pt x="4386" y="978"/>
                    <a:pt x="3860" y="702"/>
                  </a:cubicBezTo>
                  <a:lnTo>
                    <a:pt x="3860" y="702"/>
                  </a:lnTo>
                  <a:cubicBezTo>
                    <a:pt x="3333" y="402"/>
                    <a:pt x="2807" y="126"/>
                    <a:pt x="2206" y="26"/>
                  </a:cubicBezTo>
                  <a:lnTo>
                    <a:pt x="2206" y="26"/>
                  </a:lnTo>
                  <a:cubicBezTo>
                    <a:pt x="2105" y="26"/>
                    <a:pt x="2005" y="1"/>
                    <a:pt x="1905" y="1"/>
                  </a:cubicBezTo>
                  <a:lnTo>
                    <a:pt x="1905" y="1"/>
                  </a:lnTo>
                  <a:cubicBezTo>
                    <a:pt x="1404" y="1"/>
                    <a:pt x="902" y="176"/>
                    <a:pt x="602" y="5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1"/>
            <p:cNvSpPr/>
            <p:nvPr/>
          </p:nvSpPr>
          <p:spPr>
            <a:xfrm>
              <a:off x="4614200" y="2787625"/>
              <a:ext cx="137225" cy="55800"/>
            </a:xfrm>
            <a:custGeom>
              <a:avLst/>
              <a:gdLst/>
              <a:ahLst/>
              <a:cxnLst/>
              <a:rect l="l" t="t" r="r" b="b"/>
              <a:pathLst>
                <a:path w="5489" h="2232" fill="none" extrusionOk="0">
                  <a:moveTo>
                    <a:pt x="0" y="978"/>
                  </a:moveTo>
                  <a:lnTo>
                    <a:pt x="602" y="627"/>
                  </a:lnTo>
                  <a:cubicBezTo>
                    <a:pt x="952" y="151"/>
                    <a:pt x="1629" y="1"/>
                    <a:pt x="2206" y="76"/>
                  </a:cubicBezTo>
                  <a:cubicBezTo>
                    <a:pt x="2807" y="176"/>
                    <a:pt x="3333" y="452"/>
                    <a:pt x="3860" y="752"/>
                  </a:cubicBezTo>
                  <a:cubicBezTo>
                    <a:pt x="4386" y="1028"/>
                    <a:pt x="4912" y="1329"/>
                    <a:pt x="5489" y="1429"/>
                  </a:cubicBezTo>
                  <a:cubicBezTo>
                    <a:pt x="4587" y="1855"/>
                    <a:pt x="3609" y="2206"/>
                    <a:pt x="2607" y="2231"/>
                  </a:cubicBezTo>
                  <a:cubicBezTo>
                    <a:pt x="1604" y="2231"/>
                    <a:pt x="551" y="1830"/>
                    <a:pt x="0" y="978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1"/>
            <p:cNvSpPr/>
            <p:nvPr/>
          </p:nvSpPr>
          <p:spPr>
            <a:xfrm>
              <a:off x="4612925" y="2721200"/>
              <a:ext cx="120975" cy="63325"/>
            </a:xfrm>
            <a:custGeom>
              <a:avLst/>
              <a:gdLst/>
              <a:ahLst/>
              <a:cxnLst/>
              <a:rect l="l" t="t" r="r" b="b"/>
              <a:pathLst>
                <a:path w="4839" h="2533" extrusionOk="0">
                  <a:moveTo>
                    <a:pt x="1780" y="277"/>
                  </a:moveTo>
                  <a:cubicBezTo>
                    <a:pt x="1379" y="352"/>
                    <a:pt x="953" y="452"/>
                    <a:pt x="602" y="678"/>
                  </a:cubicBezTo>
                  <a:lnTo>
                    <a:pt x="602" y="678"/>
                  </a:lnTo>
                  <a:cubicBezTo>
                    <a:pt x="277" y="903"/>
                    <a:pt x="1" y="1254"/>
                    <a:pt x="1" y="1680"/>
                  </a:cubicBezTo>
                  <a:lnTo>
                    <a:pt x="1" y="1680"/>
                  </a:lnTo>
                  <a:lnTo>
                    <a:pt x="377" y="2332"/>
                  </a:lnTo>
                  <a:cubicBezTo>
                    <a:pt x="1304" y="2507"/>
                    <a:pt x="2332" y="2532"/>
                    <a:pt x="3159" y="2056"/>
                  </a:cubicBezTo>
                  <a:lnTo>
                    <a:pt x="3159" y="2056"/>
                  </a:lnTo>
                  <a:cubicBezTo>
                    <a:pt x="3911" y="1605"/>
                    <a:pt x="4387" y="778"/>
                    <a:pt x="4838" y="1"/>
                  </a:cubicBezTo>
                  <a:lnTo>
                    <a:pt x="4838" y="1"/>
                  </a:lnTo>
                  <a:lnTo>
                    <a:pt x="4813" y="1"/>
                  </a:lnTo>
                  <a:lnTo>
                    <a:pt x="4813" y="1"/>
                  </a:lnTo>
                  <a:cubicBezTo>
                    <a:pt x="3785" y="1"/>
                    <a:pt x="2758" y="101"/>
                    <a:pt x="1780" y="2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1"/>
            <p:cNvSpPr/>
            <p:nvPr/>
          </p:nvSpPr>
          <p:spPr>
            <a:xfrm>
              <a:off x="4612925" y="2721200"/>
              <a:ext cx="120975" cy="63325"/>
            </a:xfrm>
            <a:custGeom>
              <a:avLst/>
              <a:gdLst/>
              <a:ahLst/>
              <a:cxnLst/>
              <a:rect l="l" t="t" r="r" b="b"/>
              <a:pathLst>
                <a:path w="4839" h="2533" fill="none" extrusionOk="0">
                  <a:moveTo>
                    <a:pt x="3159" y="2056"/>
                  </a:moveTo>
                  <a:cubicBezTo>
                    <a:pt x="2332" y="2532"/>
                    <a:pt x="1304" y="2507"/>
                    <a:pt x="377" y="2332"/>
                  </a:cubicBezTo>
                  <a:lnTo>
                    <a:pt x="1" y="1680"/>
                  </a:lnTo>
                  <a:cubicBezTo>
                    <a:pt x="1" y="1254"/>
                    <a:pt x="277" y="903"/>
                    <a:pt x="602" y="678"/>
                  </a:cubicBezTo>
                  <a:cubicBezTo>
                    <a:pt x="953" y="452"/>
                    <a:pt x="1379" y="352"/>
                    <a:pt x="1780" y="277"/>
                  </a:cubicBezTo>
                  <a:cubicBezTo>
                    <a:pt x="2783" y="101"/>
                    <a:pt x="3811" y="1"/>
                    <a:pt x="4838" y="1"/>
                  </a:cubicBezTo>
                  <a:cubicBezTo>
                    <a:pt x="4387" y="778"/>
                    <a:pt x="3911" y="1605"/>
                    <a:pt x="3159" y="2056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1"/>
            <p:cNvSpPr/>
            <p:nvPr/>
          </p:nvSpPr>
          <p:spPr>
            <a:xfrm>
              <a:off x="4577225" y="2617825"/>
              <a:ext cx="99650" cy="129725"/>
            </a:xfrm>
            <a:custGeom>
              <a:avLst/>
              <a:gdLst/>
              <a:ahLst/>
              <a:cxnLst/>
              <a:rect l="l" t="t" r="r" b="b"/>
              <a:pathLst>
                <a:path w="3986" h="5189" extrusionOk="0">
                  <a:moveTo>
                    <a:pt x="376" y="2983"/>
                  </a:moveTo>
                  <a:cubicBezTo>
                    <a:pt x="226" y="3259"/>
                    <a:pt x="76" y="3584"/>
                    <a:pt x="51" y="3910"/>
                  </a:cubicBezTo>
                  <a:lnTo>
                    <a:pt x="51" y="3910"/>
                  </a:lnTo>
                  <a:cubicBezTo>
                    <a:pt x="0" y="4236"/>
                    <a:pt x="76" y="4587"/>
                    <a:pt x="276" y="4863"/>
                  </a:cubicBezTo>
                  <a:lnTo>
                    <a:pt x="276" y="4863"/>
                  </a:lnTo>
                  <a:lnTo>
                    <a:pt x="1028" y="5188"/>
                  </a:lnTo>
                  <a:cubicBezTo>
                    <a:pt x="2056" y="4913"/>
                    <a:pt x="2858" y="4061"/>
                    <a:pt x="3284" y="3083"/>
                  </a:cubicBezTo>
                  <a:lnTo>
                    <a:pt x="3284" y="3083"/>
                  </a:lnTo>
                  <a:cubicBezTo>
                    <a:pt x="3710" y="2131"/>
                    <a:pt x="3860" y="1053"/>
                    <a:pt x="3985" y="0"/>
                  </a:cubicBezTo>
                  <a:lnTo>
                    <a:pt x="3985" y="0"/>
                  </a:lnTo>
                  <a:cubicBezTo>
                    <a:pt x="2607" y="777"/>
                    <a:pt x="1153" y="1605"/>
                    <a:pt x="376" y="2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1"/>
            <p:cNvSpPr/>
            <p:nvPr/>
          </p:nvSpPr>
          <p:spPr>
            <a:xfrm>
              <a:off x="4577225" y="2617825"/>
              <a:ext cx="99650" cy="129725"/>
            </a:xfrm>
            <a:custGeom>
              <a:avLst/>
              <a:gdLst/>
              <a:ahLst/>
              <a:cxnLst/>
              <a:rect l="l" t="t" r="r" b="b"/>
              <a:pathLst>
                <a:path w="3986" h="5189" fill="none" extrusionOk="0">
                  <a:moveTo>
                    <a:pt x="1028" y="5188"/>
                  </a:moveTo>
                  <a:lnTo>
                    <a:pt x="276" y="4863"/>
                  </a:lnTo>
                  <a:cubicBezTo>
                    <a:pt x="76" y="4587"/>
                    <a:pt x="0" y="4236"/>
                    <a:pt x="51" y="3910"/>
                  </a:cubicBezTo>
                  <a:cubicBezTo>
                    <a:pt x="76" y="3584"/>
                    <a:pt x="226" y="3259"/>
                    <a:pt x="376" y="2983"/>
                  </a:cubicBezTo>
                  <a:cubicBezTo>
                    <a:pt x="1153" y="1605"/>
                    <a:pt x="2607" y="777"/>
                    <a:pt x="3985" y="0"/>
                  </a:cubicBezTo>
                  <a:cubicBezTo>
                    <a:pt x="3860" y="1053"/>
                    <a:pt x="3710" y="2131"/>
                    <a:pt x="3284" y="3083"/>
                  </a:cubicBezTo>
                  <a:cubicBezTo>
                    <a:pt x="2858" y="4061"/>
                    <a:pt x="2056" y="4913"/>
                    <a:pt x="1028" y="5188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1"/>
            <p:cNvSpPr/>
            <p:nvPr/>
          </p:nvSpPr>
          <p:spPr>
            <a:xfrm>
              <a:off x="4440000" y="2709100"/>
              <a:ext cx="203025" cy="190300"/>
            </a:xfrm>
            <a:custGeom>
              <a:avLst/>
              <a:gdLst/>
              <a:ahLst/>
              <a:cxnLst/>
              <a:rect l="l" t="t" r="r" b="b"/>
              <a:pathLst>
                <a:path w="8121" h="7612" extrusionOk="0">
                  <a:moveTo>
                    <a:pt x="4055" y="0"/>
                  </a:moveTo>
                  <a:cubicBezTo>
                    <a:pt x="2177" y="0"/>
                    <a:pt x="529" y="1384"/>
                    <a:pt x="276" y="3317"/>
                  </a:cubicBezTo>
                  <a:cubicBezTo>
                    <a:pt x="1" y="5397"/>
                    <a:pt x="1479" y="7302"/>
                    <a:pt x="3560" y="7578"/>
                  </a:cubicBezTo>
                  <a:cubicBezTo>
                    <a:pt x="3732" y="7600"/>
                    <a:pt x="3903" y="7611"/>
                    <a:pt x="4071" y="7611"/>
                  </a:cubicBezTo>
                  <a:cubicBezTo>
                    <a:pt x="5966" y="7611"/>
                    <a:pt x="7592" y="6227"/>
                    <a:pt x="7845" y="4294"/>
                  </a:cubicBezTo>
                  <a:cubicBezTo>
                    <a:pt x="8121" y="2214"/>
                    <a:pt x="6667" y="309"/>
                    <a:pt x="4562" y="34"/>
                  </a:cubicBezTo>
                  <a:cubicBezTo>
                    <a:pt x="4392" y="11"/>
                    <a:pt x="4223" y="0"/>
                    <a:pt x="4055" y="0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1"/>
            <p:cNvSpPr/>
            <p:nvPr/>
          </p:nvSpPr>
          <p:spPr>
            <a:xfrm>
              <a:off x="4440000" y="2703050"/>
              <a:ext cx="203025" cy="202400"/>
            </a:xfrm>
            <a:custGeom>
              <a:avLst/>
              <a:gdLst/>
              <a:ahLst/>
              <a:cxnLst/>
              <a:rect l="l" t="t" r="r" b="b"/>
              <a:pathLst>
                <a:path w="8121" h="8096" fill="none" extrusionOk="0">
                  <a:moveTo>
                    <a:pt x="276" y="3559"/>
                  </a:moveTo>
                  <a:cubicBezTo>
                    <a:pt x="1" y="5639"/>
                    <a:pt x="1479" y="7544"/>
                    <a:pt x="3560" y="7820"/>
                  </a:cubicBezTo>
                  <a:cubicBezTo>
                    <a:pt x="5665" y="8095"/>
                    <a:pt x="7570" y="6642"/>
                    <a:pt x="7845" y="4536"/>
                  </a:cubicBezTo>
                  <a:cubicBezTo>
                    <a:pt x="8121" y="2456"/>
                    <a:pt x="6667" y="551"/>
                    <a:pt x="4562" y="276"/>
                  </a:cubicBezTo>
                  <a:cubicBezTo>
                    <a:pt x="2482" y="0"/>
                    <a:pt x="552" y="1454"/>
                    <a:pt x="276" y="355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1"/>
            <p:cNvSpPr/>
            <p:nvPr/>
          </p:nvSpPr>
          <p:spPr>
            <a:xfrm>
              <a:off x="4440000" y="2713075"/>
              <a:ext cx="164200" cy="189225"/>
            </a:xfrm>
            <a:custGeom>
              <a:avLst/>
              <a:gdLst/>
              <a:ahLst/>
              <a:cxnLst/>
              <a:rect l="l" t="t" r="r" b="b"/>
              <a:pathLst>
                <a:path w="6568" h="7569" extrusionOk="0">
                  <a:moveTo>
                    <a:pt x="3560" y="7419"/>
                  </a:moveTo>
                  <a:cubicBezTo>
                    <a:pt x="4687" y="7569"/>
                    <a:pt x="5765" y="7218"/>
                    <a:pt x="6567" y="6516"/>
                  </a:cubicBezTo>
                  <a:cubicBezTo>
                    <a:pt x="6066" y="6667"/>
                    <a:pt x="5540" y="6717"/>
                    <a:pt x="4988" y="6642"/>
                  </a:cubicBezTo>
                  <a:cubicBezTo>
                    <a:pt x="2908" y="6366"/>
                    <a:pt x="1429" y="4436"/>
                    <a:pt x="1705" y="2356"/>
                  </a:cubicBezTo>
                  <a:cubicBezTo>
                    <a:pt x="1830" y="1404"/>
                    <a:pt x="2281" y="576"/>
                    <a:pt x="2958" y="0"/>
                  </a:cubicBezTo>
                  <a:cubicBezTo>
                    <a:pt x="1580" y="401"/>
                    <a:pt x="477" y="1604"/>
                    <a:pt x="276" y="3158"/>
                  </a:cubicBezTo>
                  <a:cubicBezTo>
                    <a:pt x="1" y="5238"/>
                    <a:pt x="1454" y="7143"/>
                    <a:pt x="3560" y="7419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1"/>
            <p:cNvSpPr/>
            <p:nvPr/>
          </p:nvSpPr>
          <p:spPr>
            <a:xfrm>
              <a:off x="4440000" y="2713075"/>
              <a:ext cx="164200" cy="189225"/>
            </a:xfrm>
            <a:custGeom>
              <a:avLst/>
              <a:gdLst/>
              <a:ahLst/>
              <a:cxnLst/>
              <a:rect l="l" t="t" r="r" b="b"/>
              <a:pathLst>
                <a:path w="6568" h="7569" fill="none" extrusionOk="0">
                  <a:moveTo>
                    <a:pt x="3560" y="7419"/>
                  </a:moveTo>
                  <a:cubicBezTo>
                    <a:pt x="4687" y="7569"/>
                    <a:pt x="5765" y="7218"/>
                    <a:pt x="6567" y="6516"/>
                  </a:cubicBezTo>
                  <a:cubicBezTo>
                    <a:pt x="6066" y="6667"/>
                    <a:pt x="5540" y="6717"/>
                    <a:pt x="4988" y="6642"/>
                  </a:cubicBezTo>
                  <a:cubicBezTo>
                    <a:pt x="2908" y="6366"/>
                    <a:pt x="1429" y="4436"/>
                    <a:pt x="1705" y="2356"/>
                  </a:cubicBezTo>
                  <a:cubicBezTo>
                    <a:pt x="1830" y="1404"/>
                    <a:pt x="2281" y="576"/>
                    <a:pt x="2958" y="0"/>
                  </a:cubicBezTo>
                  <a:cubicBezTo>
                    <a:pt x="1580" y="401"/>
                    <a:pt x="477" y="1604"/>
                    <a:pt x="276" y="3158"/>
                  </a:cubicBezTo>
                  <a:cubicBezTo>
                    <a:pt x="1" y="5238"/>
                    <a:pt x="1454" y="7143"/>
                    <a:pt x="3560" y="741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1"/>
            <p:cNvSpPr/>
            <p:nvPr/>
          </p:nvSpPr>
          <p:spPr>
            <a:xfrm>
              <a:off x="4575350" y="3015700"/>
              <a:ext cx="66425" cy="61425"/>
            </a:xfrm>
            <a:custGeom>
              <a:avLst/>
              <a:gdLst/>
              <a:ahLst/>
              <a:cxnLst/>
              <a:rect l="l" t="t" r="r" b="b"/>
              <a:pathLst>
                <a:path w="2657" h="2457" fill="none" extrusionOk="0">
                  <a:moveTo>
                    <a:pt x="902" y="2457"/>
                  </a:moveTo>
                  <a:cubicBezTo>
                    <a:pt x="902" y="2457"/>
                    <a:pt x="2657" y="1955"/>
                    <a:pt x="2055" y="752"/>
                  </a:cubicBezTo>
                  <a:cubicBezTo>
                    <a:pt x="2055" y="752"/>
                    <a:pt x="1604" y="0"/>
                    <a:pt x="0" y="1028"/>
                  </a:cubicBezTo>
                  <a:close/>
                </a:path>
              </a:pathLst>
            </a:custGeom>
            <a:noFill/>
            <a:ln w="7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1"/>
            <p:cNvSpPr/>
            <p:nvPr/>
          </p:nvSpPr>
          <p:spPr>
            <a:xfrm>
              <a:off x="4385500" y="2992525"/>
              <a:ext cx="254400" cy="242500"/>
            </a:xfrm>
            <a:custGeom>
              <a:avLst/>
              <a:gdLst/>
              <a:ahLst/>
              <a:cxnLst/>
              <a:rect l="l" t="t" r="r" b="b"/>
              <a:pathLst>
                <a:path w="10176" h="9700" extrusionOk="0">
                  <a:moveTo>
                    <a:pt x="0" y="5163"/>
                  </a:moveTo>
                  <a:lnTo>
                    <a:pt x="852" y="4962"/>
                  </a:lnTo>
                  <a:cubicBezTo>
                    <a:pt x="852" y="4962"/>
                    <a:pt x="1354" y="1454"/>
                    <a:pt x="3860" y="551"/>
                  </a:cubicBezTo>
                  <a:lnTo>
                    <a:pt x="5288" y="75"/>
                  </a:lnTo>
                  <a:cubicBezTo>
                    <a:pt x="5539" y="0"/>
                    <a:pt x="5790" y="0"/>
                    <a:pt x="6015" y="75"/>
                  </a:cubicBezTo>
                  <a:lnTo>
                    <a:pt x="10176" y="1103"/>
                  </a:lnTo>
                  <a:cubicBezTo>
                    <a:pt x="10176" y="1103"/>
                    <a:pt x="9699" y="2682"/>
                    <a:pt x="6191" y="1454"/>
                  </a:cubicBezTo>
                  <a:lnTo>
                    <a:pt x="7720" y="1805"/>
                  </a:lnTo>
                  <a:cubicBezTo>
                    <a:pt x="7920" y="1855"/>
                    <a:pt x="8095" y="2030"/>
                    <a:pt x="8146" y="2231"/>
                  </a:cubicBezTo>
                  <a:lnTo>
                    <a:pt x="8622" y="3709"/>
                  </a:lnTo>
                  <a:cubicBezTo>
                    <a:pt x="8622" y="3709"/>
                    <a:pt x="8772" y="4311"/>
                    <a:pt x="8171" y="4386"/>
                  </a:cubicBezTo>
                  <a:cubicBezTo>
                    <a:pt x="8171" y="4386"/>
                    <a:pt x="8321" y="4937"/>
                    <a:pt x="7669" y="5263"/>
                  </a:cubicBezTo>
                  <a:cubicBezTo>
                    <a:pt x="7669" y="5263"/>
                    <a:pt x="8321" y="6466"/>
                    <a:pt x="7444" y="6917"/>
                  </a:cubicBezTo>
                  <a:lnTo>
                    <a:pt x="6667" y="7268"/>
                  </a:lnTo>
                  <a:cubicBezTo>
                    <a:pt x="6191" y="7469"/>
                    <a:pt x="5639" y="7544"/>
                    <a:pt x="5113" y="7368"/>
                  </a:cubicBezTo>
                  <a:cubicBezTo>
                    <a:pt x="4687" y="7218"/>
                    <a:pt x="4411" y="6942"/>
                    <a:pt x="5038" y="6416"/>
                  </a:cubicBezTo>
                  <a:cubicBezTo>
                    <a:pt x="5238" y="6241"/>
                    <a:pt x="5514" y="6165"/>
                    <a:pt x="5790" y="6216"/>
                  </a:cubicBezTo>
                  <a:lnTo>
                    <a:pt x="6241" y="6241"/>
                  </a:lnTo>
                  <a:cubicBezTo>
                    <a:pt x="6241" y="6241"/>
                    <a:pt x="5088" y="5589"/>
                    <a:pt x="4511" y="6617"/>
                  </a:cubicBezTo>
                  <a:lnTo>
                    <a:pt x="4085" y="7795"/>
                  </a:lnTo>
                  <a:cubicBezTo>
                    <a:pt x="3885" y="8396"/>
                    <a:pt x="3409" y="8897"/>
                    <a:pt x="2782" y="9123"/>
                  </a:cubicBezTo>
                  <a:lnTo>
                    <a:pt x="1228" y="9699"/>
                  </a:ln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1"/>
            <p:cNvSpPr/>
            <p:nvPr/>
          </p:nvSpPr>
          <p:spPr>
            <a:xfrm>
              <a:off x="4385500" y="2992525"/>
              <a:ext cx="254400" cy="242500"/>
            </a:xfrm>
            <a:custGeom>
              <a:avLst/>
              <a:gdLst/>
              <a:ahLst/>
              <a:cxnLst/>
              <a:rect l="l" t="t" r="r" b="b"/>
              <a:pathLst>
                <a:path w="10176" h="9700" fill="none" extrusionOk="0">
                  <a:moveTo>
                    <a:pt x="0" y="5163"/>
                  </a:moveTo>
                  <a:lnTo>
                    <a:pt x="852" y="4962"/>
                  </a:lnTo>
                  <a:cubicBezTo>
                    <a:pt x="852" y="4962"/>
                    <a:pt x="1354" y="1454"/>
                    <a:pt x="3860" y="551"/>
                  </a:cubicBezTo>
                  <a:lnTo>
                    <a:pt x="5288" y="75"/>
                  </a:lnTo>
                  <a:cubicBezTo>
                    <a:pt x="5539" y="0"/>
                    <a:pt x="5790" y="0"/>
                    <a:pt x="6015" y="75"/>
                  </a:cubicBezTo>
                  <a:lnTo>
                    <a:pt x="10176" y="1103"/>
                  </a:lnTo>
                  <a:cubicBezTo>
                    <a:pt x="10176" y="1103"/>
                    <a:pt x="9699" y="2682"/>
                    <a:pt x="6191" y="1454"/>
                  </a:cubicBezTo>
                  <a:lnTo>
                    <a:pt x="7720" y="1805"/>
                  </a:lnTo>
                  <a:cubicBezTo>
                    <a:pt x="7920" y="1855"/>
                    <a:pt x="8095" y="2030"/>
                    <a:pt x="8146" y="2231"/>
                  </a:cubicBezTo>
                  <a:lnTo>
                    <a:pt x="8622" y="3709"/>
                  </a:lnTo>
                  <a:cubicBezTo>
                    <a:pt x="8622" y="3709"/>
                    <a:pt x="8772" y="4311"/>
                    <a:pt x="8171" y="4386"/>
                  </a:cubicBezTo>
                  <a:cubicBezTo>
                    <a:pt x="8171" y="4386"/>
                    <a:pt x="8321" y="4937"/>
                    <a:pt x="7669" y="5263"/>
                  </a:cubicBezTo>
                  <a:cubicBezTo>
                    <a:pt x="7669" y="5263"/>
                    <a:pt x="8321" y="6466"/>
                    <a:pt x="7444" y="6917"/>
                  </a:cubicBezTo>
                  <a:lnTo>
                    <a:pt x="6667" y="7268"/>
                  </a:lnTo>
                  <a:cubicBezTo>
                    <a:pt x="6191" y="7469"/>
                    <a:pt x="5639" y="7544"/>
                    <a:pt x="5113" y="7368"/>
                  </a:cubicBezTo>
                  <a:cubicBezTo>
                    <a:pt x="4687" y="7218"/>
                    <a:pt x="4411" y="6942"/>
                    <a:pt x="5038" y="6416"/>
                  </a:cubicBezTo>
                  <a:cubicBezTo>
                    <a:pt x="5238" y="6241"/>
                    <a:pt x="5514" y="6165"/>
                    <a:pt x="5790" y="6216"/>
                  </a:cubicBezTo>
                  <a:lnTo>
                    <a:pt x="6241" y="6241"/>
                  </a:lnTo>
                  <a:cubicBezTo>
                    <a:pt x="6241" y="6241"/>
                    <a:pt x="5088" y="5589"/>
                    <a:pt x="4511" y="6617"/>
                  </a:cubicBezTo>
                  <a:lnTo>
                    <a:pt x="4085" y="7795"/>
                  </a:lnTo>
                  <a:cubicBezTo>
                    <a:pt x="3885" y="8396"/>
                    <a:pt x="3409" y="8897"/>
                    <a:pt x="2782" y="9123"/>
                  </a:cubicBezTo>
                  <a:lnTo>
                    <a:pt x="1228" y="9699"/>
                  </a:ln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1"/>
            <p:cNvSpPr/>
            <p:nvPr/>
          </p:nvSpPr>
          <p:spPr>
            <a:xfrm>
              <a:off x="4081600" y="3067075"/>
              <a:ext cx="334625" cy="235000"/>
            </a:xfrm>
            <a:custGeom>
              <a:avLst/>
              <a:gdLst/>
              <a:ahLst/>
              <a:cxnLst/>
              <a:rect l="l" t="t" r="r" b="b"/>
              <a:pathLst>
                <a:path w="13385" h="9400" extrusionOk="0">
                  <a:moveTo>
                    <a:pt x="12883" y="2106"/>
                  </a:moveTo>
                  <a:lnTo>
                    <a:pt x="13384" y="6717"/>
                  </a:lnTo>
                  <a:lnTo>
                    <a:pt x="5364" y="9173"/>
                  </a:lnTo>
                  <a:cubicBezTo>
                    <a:pt x="4888" y="9324"/>
                    <a:pt x="4387" y="9399"/>
                    <a:pt x="3885" y="9374"/>
                  </a:cubicBezTo>
                  <a:cubicBezTo>
                    <a:pt x="2933" y="9299"/>
                    <a:pt x="2006" y="8923"/>
                    <a:pt x="1279" y="8196"/>
                  </a:cubicBezTo>
                  <a:cubicBezTo>
                    <a:pt x="1254" y="8171"/>
                    <a:pt x="1229" y="8146"/>
                    <a:pt x="1204" y="8121"/>
                  </a:cubicBezTo>
                  <a:cubicBezTo>
                    <a:pt x="377" y="7244"/>
                    <a:pt x="1" y="6166"/>
                    <a:pt x="1" y="5063"/>
                  </a:cubicBezTo>
                  <a:cubicBezTo>
                    <a:pt x="1" y="2131"/>
                    <a:pt x="2833" y="1"/>
                    <a:pt x="5715" y="6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1"/>
            <p:cNvSpPr/>
            <p:nvPr/>
          </p:nvSpPr>
          <p:spPr>
            <a:xfrm>
              <a:off x="4081600" y="3067075"/>
              <a:ext cx="334625" cy="235000"/>
            </a:xfrm>
            <a:custGeom>
              <a:avLst/>
              <a:gdLst/>
              <a:ahLst/>
              <a:cxnLst/>
              <a:rect l="l" t="t" r="r" b="b"/>
              <a:pathLst>
                <a:path w="13385" h="9400" fill="none" extrusionOk="0">
                  <a:moveTo>
                    <a:pt x="12883" y="2106"/>
                  </a:moveTo>
                  <a:lnTo>
                    <a:pt x="13384" y="6717"/>
                  </a:lnTo>
                  <a:lnTo>
                    <a:pt x="5364" y="9173"/>
                  </a:lnTo>
                  <a:cubicBezTo>
                    <a:pt x="4888" y="9324"/>
                    <a:pt x="4387" y="9399"/>
                    <a:pt x="3885" y="9374"/>
                  </a:cubicBezTo>
                  <a:cubicBezTo>
                    <a:pt x="2933" y="9299"/>
                    <a:pt x="2006" y="8923"/>
                    <a:pt x="1279" y="8196"/>
                  </a:cubicBezTo>
                  <a:cubicBezTo>
                    <a:pt x="1254" y="8171"/>
                    <a:pt x="1229" y="8146"/>
                    <a:pt x="1204" y="8121"/>
                  </a:cubicBezTo>
                  <a:cubicBezTo>
                    <a:pt x="377" y="7244"/>
                    <a:pt x="1" y="6166"/>
                    <a:pt x="1" y="5063"/>
                  </a:cubicBezTo>
                  <a:cubicBezTo>
                    <a:pt x="1" y="2131"/>
                    <a:pt x="2833" y="1"/>
                    <a:pt x="5715" y="60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1"/>
            <p:cNvSpPr/>
            <p:nvPr/>
          </p:nvSpPr>
          <p:spPr>
            <a:xfrm>
              <a:off x="3723825" y="1255650"/>
              <a:ext cx="1694275" cy="1785750"/>
            </a:xfrm>
            <a:custGeom>
              <a:avLst/>
              <a:gdLst/>
              <a:ahLst/>
              <a:cxnLst/>
              <a:rect l="l" t="t" r="r" b="b"/>
              <a:pathLst>
                <a:path w="67771" h="71430" extrusionOk="0">
                  <a:moveTo>
                    <a:pt x="65340" y="47670"/>
                  </a:moveTo>
                  <a:cubicBezTo>
                    <a:pt x="65139" y="48372"/>
                    <a:pt x="64989" y="48898"/>
                    <a:pt x="65039" y="48949"/>
                  </a:cubicBezTo>
                  <a:cubicBezTo>
                    <a:pt x="64863" y="48748"/>
                    <a:pt x="64638" y="48573"/>
                    <a:pt x="64412" y="48447"/>
                  </a:cubicBezTo>
                  <a:cubicBezTo>
                    <a:pt x="63861" y="48046"/>
                    <a:pt x="63234" y="47771"/>
                    <a:pt x="62583" y="47620"/>
                  </a:cubicBezTo>
                  <a:cubicBezTo>
                    <a:pt x="62006" y="50377"/>
                    <a:pt x="61229" y="52959"/>
                    <a:pt x="60352" y="55315"/>
                  </a:cubicBezTo>
                  <a:cubicBezTo>
                    <a:pt x="56718" y="64863"/>
                    <a:pt x="51054" y="71054"/>
                    <a:pt x="48698" y="71430"/>
                  </a:cubicBezTo>
                  <a:cubicBezTo>
                    <a:pt x="48748" y="71330"/>
                    <a:pt x="48798" y="71204"/>
                    <a:pt x="48848" y="71079"/>
                  </a:cubicBezTo>
                  <a:cubicBezTo>
                    <a:pt x="51029" y="66518"/>
                    <a:pt x="53360" y="61330"/>
                    <a:pt x="54838" y="56066"/>
                  </a:cubicBezTo>
                  <a:cubicBezTo>
                    <a:pt x="56142" y="51405"/>
                    <a:pt x="56793" y="46668"/>
                    <a:pt x="56091" y="42257"/>
                  </a:cubicBezTo>
                  <a:lnTo>
                    <a:pt x="56091" y="42232"/>
                  </a:lnTo>
                  <a:cubicBezTo>
                    <a:pt x="56091" y="42232"/>
                    <a:pt x="56091" y="42232"/>
                    <a:pt x="56091" y="42232"/>
                  </a:cubicBezTo>
                  <a:cubicBezTo>
                    <a:pt x="55891" y="44663"/>
                    <a:pt x="54638" y="47019"/>
                    <a:pt x="52733" y="48472"/>
                  </a:cubicBezTo>
                  <a:cubicBezTo>
                    <a:pt x="53911" y="44964"/>
                    <a:pt x="54137" y="41129"/>
                    <a:pt x="53410" y="37495"/>
                  </a:cubicBezTo>
                  <a:cubicBezTo>
                    <a:pt x="53435" y="37495"/>
                    <a:pt x="53435" y="37495"/>
                    <a:pt x="53410" y="37495"/>
                  </a:cubicBezTo>
                  <a:cubicBezTo>
                    <a:pt x="53309" y="36893"/>
                    <a:pt x="53184" y="36317"/>
                    <a:pt x="53009" y="35741"/>
                  </a:cubicBezTo>
                  <a:lnTo>
                    <a:pt x="51430" y="40778"/>
                  </a:lnTo>
                  <a:cubicBezTo>
                    <a:pt x="50928" y="37370"/>
                    <a:pt x="49976" y="34061"/>
                    <a:pt x="48598" y="30903"/>
                  </a:cubicBezTo>
                  <a:cubicBezTo>
                    <a:pt x="48046" y="29625"/>
                    <a:pt x="47420" y="28397"/>
                    <a:pt x="46743" y="27169"/>
                  </a:cubicBezTo>
                  <a:cubicBezTo>
                    <a:pt x="46593" y="26918"/>
                    <a:pt x="46442" y="26668"/>
                    <a:pt x="46292" y="26417"/>
                  </a:cubicBezTo>
                  <a:cubicBezTo>
                    <a:pt x="47119" y="30979"/>
                    <a:pt x="47445" y="35615"/>
                    <a:pt x="47269" y="40252"/>
                  </a:cubicBezTo>
                  <a:cubicBezTo>
                    <a:pt x="47169" y="39726"/>
                    <a:pt x="47069" y="39199"/>
                    <a:pt x="46943" y="38698"/>
                  </a:cubicBezTo>
                  <a:cubicBezTo>
                    <a:pt x="45415" y="31680"/>
                    <a:pt x="42106" y="25114"/>
                    <a:pt x="37445" y="19851"/>
                  </a:cubicBezTo>
                  <a:cubicBezTo>
                    <a:pt x="37545" y="20076"/>
                    <a:pt x="37645" y="20327"/>
                    <a:pt x="37745" y="20552"/>
                  </a:cubicBezTo>
                  <a:cubicBezTo>
                    <a:pt x="40352" y="26969"/>
                    <a:pt x="41555" y="34011"/>
                    <a:pt x="41154" y="40954"/>
                  </a:cubicBezTo>
                  <a:cubicBezTo>
                    <a:pt x="40377" y="40001"/>
                    <a:pt x="39625" y="39049"/>
                    <a:pt x="38848" y="38121"/>
                  </a:cubicBezTo>
                  <a:cubicBezTo>
                    <a:pt x="38898" y="38372"/>
                    <a:pt x="38948" y="38623"/>
                    <a:pt x="38974" y="38898"/>
                  </a:cubicBezTo>
                  <a:cubicBezTo>
                    <a:pt x="39199" y="40101"/>
                    <a:pt x="39425" y="41330"/>
                    <a:pt x="39625" y="42558"/>
                  </a:cubicBezTo>
                  <a:cubicBezTo>
                    <a:pt x="36091" y="40929"/>
                    <a:pt x="33359" y="37720"/>
                    <a:pt x="31530" y="34162"/>
                  </a:cubicBezTo>
                  <a:cubicBezTo>
                    <a:pt x="29700" y="30628"/>
                    <a:pt x="28648" y="26743"/>
                    <a:pt x="27620" y="22883"/>
                  </a:cubicBezTo>
                  <a:cubicBezTo>
                    <a:pt x="27595" y="22833"/>
                    <a:pt x="27595" y="22808"/>
                    <a:pt x="27595" y="22758"/>
                  </a:cubicBezTo>
                  <a:cubicBezTo>
                    <a:pt x="26567" y="28447"/>
                    <a:pt x="26918" y="34387"/>
                    <a:pt x="28547" y="39901"/>
                  </a:cubicBezTo>
                  <a:lnTo>
                    <a:pt x="28547" y="39901"/>
                  </a:lnTo>
                  <a:cubicBezTo>
                    <a:pt x="28598" y="40051"/>
                    <a:pt x="28648" y="40202"/>
                    <a:pt x="28673" y="40327"/>
                  </a:cubicBezTo>
                  <a:cubicBezTo>
                    <a:pt x="26292" y="38096"/>
                    <a:pt x="22332" y="36292"/>
                    <a:pt x="22232" y="23560"/>
                  </a:cubicBezTo>
                  <a:lnTo>
                    <a:pt x="22232" y="23560"/>
                  </a:lnTo>
                  <a:cubicBezTo>
                    <a:pt x="22207" y="22432"/>
                    <a:pt x="22232" y="21254"/>
                    <a:pt x="22282" y="19951"/>
                  </a:cubicBezTo>
                  <a:cubicBezTo>
                    <a:pt x="19124" y="25264"/>
                    <a:pt x="17570" y="31630"/>
                    <a:pt x="17921" y="37871"/>
                  </a:cubicBezTo>
                  <a:lnTo>
                    <a:pt x="17921" y="37896"/>
                  </a:lnTo>
                  <a:cubicBezTo>
                    <a:pt x="17946" y="38397"/>
                    <a:pt x="17996" y="38898"/>
                    <a:pt x="18046" y="39400"/>
                  </a:cubicBezTo>
                  <a:cubicBezTo>
                    <a:pt x="16417" y="36618"/>
                    <a:pt x="15515" y="33410"/>
                    <a:pt x="15440" y="30152"/>
                  </a:cubicBezTo>
                  <a:cubicBezTo>
                    <a:pt x="15440" y="30202"/>
                    <a:pt x="15414" y="30252"/>
                    <a:pt x="15389" y="30327"/>
                  </a:cubicBezTo>
                  <a:lnTo>
                    <a:pt x="15389" y="30352"/>
                  </a:lnTo>
                  <a:cubicBezTo>
                    <a:pt x="13685" y="36142"/>
                    <a:pt x="13460" y="42357"/>
                    <a:pt x="14763" y="48272"/>
                  </a:cubicBezTo>
                  <a:lnTo>
                    <a:pt x="14763" y="48272"/>
                  </a:lnTo>
                  <a:cubicBezTo>
                    <a:pt x="14813" y="48523"/>
                    <a:pt x="14888" y="48773"/>
                    <a:pt x="14938" y="49024"/>
                  </a:cubicBezTo>
                  <a:cubicBezTo>
                    <a:pt x="12332" y="46342"/>
                    <a:pt x="10377" y="42959"/>
                    <a:pt x="9324" y="39274"/>
                  </a:cubicBezTo>
                  <a:cubicBezTo>
                    <a:pt x="9324" y="39726"/>
                    <a:pt x="9299" y="40177"/>
                    <a:pt x="9274" y="40628"/>
                  </a:cubicBezTo>
                  <a:lnTo>
                    <a:pt x="9274" y="40628"/>
                  </a:lnTo>
                  <a:cubicBezTo>
                    <a:pt x="9199" y="43510"/>
                    <a:pt x="9299" y="46392"/>
                    <a:pt x="9550" y="49249"/>
                  </a:cubicBezTo>
                  <a:cubicBezTo>
                    <a:pt x="10226" y="56693"/>
                    <a:pt x="12006" y="64061"/>
                    <a:pt x="14888" y="70929"/>
                  </a:cubicBezTo>
                  <a:cubicBezTo>
                    <a:pt x="13635" y="69926"/>
                    <a:pt x="12482" y="68798"/>
                    <a:pt x="11404" y="67570"/>
                  </a:cubicBezTo>
                  <a:cubicBezTo>
                    <a:pt x="11404" y="67570"/>
                    <a:pt x="11404" y="67570"/>
                    <a:pt x="11404" y="67570"/>
                  </a:cubicBezTo>
                  <a:cubicBezTo>
                    <a:pt x="8597" y="64362"/>
                    <a:pt x="6467" y="60528"/>
                    <a:pt x="5164" y="56417"/>
                  </a:cubicBezTo>
                  <a:cubicBezTo>
                    <a:pt x="4587" y="54588"/>
                    <a:pt x="4161" y="52708"/>
                    <a:pt x="3936" y="50778"/>
                  </a:cubicBezTo>
                  <a:cubicBezTo>
                    <a:pt x="3911" y="50753"/>
                    <a:pt x="3911" y="50753"/>
                    <a:pt x="3911" y="50728"/>
                  </a:cubicBezTo>
                  <a:cubicBezTo>
                    <a:pt x="3861" y="50076"/>
                    <a:pt x="3785" y="49450"/>
                    <a:pt x="3760" y="48823"/>
                  </a:cubicBezTo>
                  <a:cubicBezTo>
                    <a:pt x="3334" y="52984"/>
                    <a:pt x="3359" y="57194"/>
                    <a:pt x="3810" y="61355"/>
                  </a:cubicBezTo>
                  <a:cubicBezTo>
                    <a:pt x="3911" y="62132"/>
                    <a:pt x="4011" y="62909"/>
                    <a:pt x="4111" y="63660"/>
                  </a:cubicBezTo>
                  <a:cubicBezTo>
                    <a:pt x="4161" y="63936"/>
                    <a:pt x="4186" y="64187"/>
                    <a:pt x="4236" y="64462"/>
                  </a:cubicBezTo>
                  <a:cubicBezTo>
                    <a:pt x="3886" y="63761"/>
                    <a:pt x="3585" y="63034"/>
                    <a:pt x="3309" y="62307"/>
                  </a:cubicBezTo>
                  <a:cubicBezTo>
                    <a:pt x="1" y="53711"/>
                    <a:pt x="1028" y="43786"/>
                    <a:pt x="2733" y="34563"/>
                  </a:cubicBezTo>
                  <a:cubicBezTo>
                    <a:pt x="4412" y="25264"/>
                    <a:pt x="5966" y="14337"/>
                    <a:pt x="13109" y="7595"/>
                  </a:cubicBezTo>
                  <a:cubicBezTo>
                    <a:pt x="14788" y="6016"/>
                    <a:pt x="17194" y="4262"/>
                    <a:pt x="19324" y="3309"/>
                  </a:cubicBezTo>
                  <a:cubicBezTo>
                    <a:pt x="22783" y="1805"/>
                    <a:pt x="26292" y="753"/>
                    <a:pt x="30101" y="402"/>
                  </a:cubicBezTo>
                  <a:cubicBezTo>
                    <a:pt x="34287" y="1"/>
                    <a:pt x="38898" y="452"/>
                    <a:pt x="43009" y="1304"/>
                  </a:cubicBezTo>
                  <a:cubicBezTo>
                    <a:pt x="49550" y="2658"/>
                    <a:pt x="56217" y="5891"/>
                    <a:pt x="61054" y="10577"/>
                  </a:cubicBezTo>
                  <a:cubicBezTo>
                    <a:pt x="65690" y="15064"/>
                    <a:pt x="66543" y="21329"/>
                    <a:pt x="67370" y="27545"/>
                  </a:cubicBezTo>
                  <a:cubicBezTo>
                    <a:pt x="67645" y="29600"/>
                    <a:pt x="67771" y="31580"/>
                    <a:pt x="67721" y="33560"/>
                  </a:cubicBezTo>
                  <a:cubicBezTo>
                    <a:pt x="67645" y="38322"/>
                    <a:pt x="66768" y="42959"/>
                    <a:pt x="65340" y="4767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1"/>
            <p:cNvSpPr/>
            <p:nvPr/>
          </p:nvSpPr>
          <p:spPr>
            <a:xfrm>
              <a:off x="3770825" y="2242500"/>
              <a:ext cx="65200" cy="604675"/>
            </a:xfrm>
            <a:custGeom>
              <a:avLst/>
              <a:gdLst/>
              <a:ahLst/>
              <a:cxnLst/>
              <a:rect l="l" t="t" r="r" b="b"/>
              <a:pathLst>
                <a:path w="2608" h="24187" extrusionOk="0">
                  <a:moveTo>
                    <a:pt x="1930" y="21881"/>
                  </a:moveTo>
                  <a:cubicBezTo>
                    <a:pt x="2006" y="22658"/>
                    <a:pt x="2106" y="23435"/>
                    <a:pt x="2231" y="24186"/>
                  </a:cubicBezTo>
                  <a:cubicBezTo>
                    <a:pt x="652" y="21154"/>
                    <a:pt x="1" y="17620"/>
                    <a:pt x="26" y="14161"/>
                  </a:cubicBezTo>
                  <a:cubicBezTo>
                    <a:pt x="101" y="9349"/>
                    <a:pt x="1354" y="4637"/>
                    <a:pt x="2607" y="1"/>
                  </a:cubicBezTo>
                  <a:cubicBezTo>
                    <a:pt x="2206" y="3735"/>
                    <a:pt x="2006" y="7495"/>
                    <a:pt x="2031" y="11254"/>
                  </a:cubicBezTo>
                  <a:cubicBezTo>
                    <a:pt x="1955" y="10602"/>
                    <a:pt x="1905" y="9976"/>
                    <a:pt x="1880" y="9349"/>
                  </a:cubicBezTo>
                  <a:cubicBezTo>
                    <a:pt x="1454" y="13510"/>
                    <a:pt x="1479" y="17720"/>
                    <a:pt x="1930" y="21881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1"/>
            <p:cNvSpPr/>
            <p:nvPr/>
          </p:nvSpPr>
          <p:spPr>
            <a:xfrm>
              <a:off x="4332225" y="1761925"/>
              <a:ext cx="105300" cy="491250"/>
            </a:xfrm>
            <a:custGeom>
              <a:avLst/>
              <a:gdLst/>
              <a:ahLst/>
              <a:cxnLst/>
              <a:rect l="l" t="t" r="r" b="b"/>
              <a:pathLst>
                <a:path w="4212" h="19650" extrusionOk="0">
                  <a:moveTo>
                    <a:pt x="4211" y="19650"/>
                  </a:moveTo>
                  <a:cubicBezTo>
                    <a:pt x="2206" y="17269"/>
                    <a:pt x="878" y="14312"/>
                    <a:pt x="502" y="11229"/>
                  </a:cubicBezTo>
                  <a:cubicBezTo>
                    <a:pt x="1" y="7319"/>
                    <a:pt x="1003" y="3234"/>
                    <a:pt x="3259" y="1"/>
                  </a:cubicBezTo>
                  <a:lnTo>
                    <a:pt x="3234" y="1279"/>
                  </a:lnTo>
                  <a:cubicBezTo>
                    <a:pt x="3234" y="1730"/>
                    <a:pt x="3259" y="2181"/>
                    <a:pt x="3284" y="2632"/>
                  </a:cubicBezTo>
                  <a:cubicBezTo>
                    <a:pt x="3259" y="2582"/>
                    <a:pt x="3259" y="2557"/>
                    <a:pt x="3259" y="2507"/>
                  </a:cubicBezTo>
                  <a:cubicBezTo>
                    <a:pt x="2231" y="8196"/>
                    <a:pt x="2582" y="14136"/>
                    <a:pt x="4211" y="19650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1"/>
            <p:cNvSpPr/>
            <p:nvPr/>
          </p:nvSpPr>
          <p:spPr>
            <a:xfrm>
              <a:off x="4892375" y="1784475"/>
              <a:ext cx="183000" cy="244400"/>
            </a:xfrm>
            <a:custGeom>
              <a:avLst/>
              <a:gdLst/>
              <a:ahLst/>
              <a:cxnLst/>
              <a:rect l="l" t="t" r="r" b="b"/>
              <a:pathLst>
                <a:path w="7320" h="9776" extrusionOk="0">
                  <a:moveTo>
                    <a:pt x="7319" y="4237"/>
                  </a:moveTo>
                  <a:cubicBezTo>
                    <a:pt x="5615" y="6191"/>
                    <a:pt x="3785" y="8021"/>
                    <a:pt x="1856" y="9775"/>
                  </a:cubicBezTo>
                  <a:cubicBezTo>
                    <a:pt x="1304" y="8497"/>
                    <a:pt x="678" y="7244"/>
                    <a:pt x="1" y="6041"/>
                  </a:cubicBezTo>
                  <a:cubicBezTo>
                    <a:pt x="2156" y="4613"/>
                    <a:pt x="4262" y="2357"/>
                    <a:pt x="5239" y="1"/>
                  </a:cubicBezTo>
                  <a:cubicBezTo>
                    <a:pt x="5941" y="1430"/>
                    <a:pt x="6618" y="2833"/>
                    <a:pt x="7319" y="42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1"/>
            <p:cNvSpPr/>
            <p:nvPr/>
          </p:nvSpPr>
          <p:spPr>
            <a:xfrm>
              <a:off x="4886125" y="1777600"/>
              <a:ext cx="197400" cy="256925"/>
            </a:xfrm>
            <a:custGeom>
              <a:avLst/>
              <a:gdLst/>
              <a:ahLst/>
              <a:cxnLst/>
              <a:rect l="l" t="t" r="r" b="b"/>
              <a:pathLst>
                <a:path w="7896" h="10277" extrusionOk="0">
                  <a:moveTo>
                    <a:pt x="7419" y="4361"/>
                  </a:moveTo>
                  <a:cubicBezTo>
                    <a:pt x="5715" y="6316"/>
                    <a:pt x="3885" y="8146"/>
                    <a:pt x="1955" y="9900"/>
                  </a:cubicBezTo>
                  <a:cubicBezTo>
                    <a:pt x="2081" y="9900"/>
                    <a:pt x="2181" y="9925"/>
                    <a:pt x="2306" y="9925"/>
                  </a:cubicBezTo>
                  <a:cubicBezTo>
                    <a:pt x="1730" y="8647"/>
                    <a:pt x="1128" y="7419"/>
                    <a:pt x="426" y="6191"/>
                  </a:cubicBezTo>
                  <a:lnTo>
                    <a:pt x="351" y="6492"/>
                  </a:lnTo>
                  <a:cubicBezTo>
                    <a:pt x="2607" y="4988"/>
                    <a:pt x="4637" y="2857"/>
                    <a:pt x="5690" y="351"/>
                  </a:cubicBezTo>
                  <a:cubicBezTo>
                    <a:pt x="5564" y="351"/>
                    <a:pt x="5439" y="376"/>
                    <a:pt x="5314" y="401"/>
                  </a:cubicBezTo>
                  <a:cubicBezTo>
                    <a:pt x="5990" y="1805"/>
                    <a:pt x="6692" y="3208"/>
                    <a:pt x="7394" y="4612"/>
                  </a:cubicBezTo>
                  <a:cubicBezTo>
                    <a:pt x="7519" y="4862"/>
                    <a:pt x="7870" y="4637"/>
                    <a:pt x="7745" y="4411"/>
                  </a:cubicBezTo>
                  <a:cubicBezTo>
                    <a:pt x="7043" y="3008"/>
                    <a:pt x="6366" y="1579"/>
                    <a:pt x="5665" y="176"/>
                  </a:cubicBezTo>
                  <a:cubicBezTo>
                    <a:pt x="5564" y="0"/>
                    <a:pt x="5339" y="75"/>
                    <a:pt x="5289" y="226"/>
                  </a:cubicBezTo>
                  <a:cubicBezTo>
                    <a:pt x="4286" y="2657"/>
                    <a:pt x="2306" y="4687"/>
                    <a:pt x="151" y="6116"/>
                  </a:cubicBezTo>
                  <a:cubicBezTo>
                    <a:pt x="50" y="6191"/>
                    <a:pt x="0" y="6316"/>
                    <a:pt x="76" y="6416"/>
                  </a:cubicBezTo>
                  <a:cubicBezTo>
                    <a:pt x="752" y="7619"/>
                    <a:pt x="1379" y="8873"/>
                    <a:pt x="1930" y="10151"/>
                  </a:cubicBezTo>
                  <a:cubicBezTo>
                    <a:pt x="1980" y="10276"/>
                    <a:pt x="2181" y="10276"/>
                    <a:pt x="2256" y="10176"/>
                  </a:cubicBezTo>
                  <a:cubicBezTo>
                    <a:pt x="4186" y="8446"/>
                    <a:pt x="6015" y="6617"/>
                    <a:pt x="7720" y="4662"/>
                  </a:cubicBezTo>
                  <a:cubicBezTo>
                    <a:pt x="7895" y="4461"/>
                    <a:pt x="7594" y="4161"/>
                    <a:pt x="7419" y="4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3747650" y="2429225"/>
              <a:ext cx="82100" cy="438000"/>
            </a:xfrm>
            <a:custGeom>
              <a:avLst/>
              <a:gdLst/>
              <a:ahLst/>
              <a:cxnLst/>
              <a:rect l="l" t="t" r="r" b="b"/>
              <a:pathLst>
                <a:path w="3284" h="17520" extrusionOk="0">
                  <a:moveTo>
                    <a:pt x="1329" y="10352"/>
                  </a:moveTo>
                  <a:cubicBezTo>
                    <a:pt x="602" y="6918"/>
                    <a:pt x="276" y="3459"/>
                    <a:pt x="251" y="1"/>
                  </a:cubicBezTo>
                  <a:cubicBezTo>
                    <a:pt x="0" y="5314"/>
                    <a:pt x="502" y="10552"/>
                    <a:pt x="2356" y="15364"/>
                  </a:cubicBezTo>
                  <a:cubicBezTo>
                    <a:pt x="2632" y="16091"/>
                    <a:pt x="2933" y="16818"/>
                    <a:pt x="3283" y="17519"/>
                  </a:cubicBezTo>
                  <a:cubicBezTo>
                    <a:pt x="3233" y="17169"/>
                    <a:pt x="3183" y="16843"/>
                    <a:pt x="3133" y="16492"/>
                  </a:cubicBezTo>
                  <a:cubicBezTo>
                    <a:pt x="2381" y="14487"/>
                    <a:pt x="1780" y="12432"/>
                    <a:pt x="1329" y="10352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5352925" y="1613425"/>
              <a:ext cx="583975" cy="1735000"/>
            </a:xfrm>
            <a:custGeom>
              <a:avLst/>
              <a:gdLst/>
              <a:ahLst/>
              <a:cxnLst/>
              <a:rect l="l" t="t" r="r" b="b"/>
              <a:pathLst>
                <a:path w="23359" h="69400" extrusionOk="0">
                  <a:moveTo>
                    <a:pt x="20251" y="61881"/>
                  </a:moveTo>
                  <a:cubicBezTo>
                    <a:pt x="19599" y="61154"/>
                    <a:pt x="19073" y="60152"/>
                    <a:pt x="19374" y="59224"/>
                  </a:cubicBezTo>
                  <a:cubicBezTo>
                    <a:pt x="19699" y="58197"/>
                    <a:pt x="20877" y="57720"/>
                    <a:pt x="21679" y="56994"/>
                  </a:cubicBezTo>
                  <a:cubicBezTo>
                    <a:pt x="23233" y="55615"/>
                    <a:pt x="23359" y="53134"/>
                    <a:pt x="22481" y="51229"/>
                  </a:cubicBezTo>
                  <a:cubicBezTo>
                    <a:pt x="21604" y="49349"/>
                    <a:pt x="19925" y="47971"/>
                    <a:pt x="18196" y="46818"/>
                  </a:cubicBezTo>
                  <a:cubicBezTo>
                    <a:pt x="16491" y="45640"/>
                    <a:pt x="14637" y="44638"/>
                    <a:pt x="13158" y="43159"/>
                  </a:cubicBezTo>
                  <a:cubicBezTo>
                    <a:pt x="10602" y="40653"/>
                    <a:pt x="9399" y="37019"/>
                    <a:pt x="9048" y="33435"/>
                  </a:cubicBezTo>
                  <a:cubicBezTo>
                    <a:pt x="8697" y="29851"/>
                    <a:pt x="9148" y="26242"/>
                    <a:pt x="9449" y="22658"/>
                  </a:cubicBezTo>
                  <a:cubicBezTo>
                    <a:pt x="9800" y="18397"/>
                    <a:pt x="9950" y="14111"/>
                    <a:pt x="9875" y="9851"/>
                  </a:cubicBezTo>
                  <a:cubicBezTo>
                    <a:pt x="9850" y="7018"/>
                    <a:pt x="9549" y="3861"/>
                    <a:pt x="7394" y="2081"/>
                  </a:cubicBezTo>
                  <a:cubicBezTo>
                    <a:pt x="7118" y="1855"/>
                    <a:pt x="6842" y="1655"/>
                    <a:pt x="6516" y="1505"/>
                  </a:cubicBezTo>
                  <a:cubicBezTo>
                    <a:pt x="3534" y="1"/>
                    <a:pt x="0" y="2357"/>
                    <a:pt x="0" y="5715"/>
                  </a:cubicBezTo>
                  <a:lnTo>
                    <a:pt x="0" y="7595"/>
                  </a:lnTo>
                  <a:cubicBezTo>
                    <a:pt x="0" y="8196"/>
                    <a:pt x="125" y="8798"/>
                    <a:pt x="351" y="9349"/>
                  </a:cubicBezTo>
                  <a:cubicBezTo>
                    <a:pt x="2707" y="15064"/>
                    <a:pt x="2732" y="17971"/>
                    <a:pt x="2531" y="24487"/>
                  </a:cubicBezTo>
                  <a:cubicBezTo>
                    <a:pt x="2331" y="31304"/>
                    <a:pt x="2857" y="38698"/>
                    <a:pt x="7268" y="43911"/>
                  </a:cubicBezTo>
                  <a:cubicBezTo>
                    <a:pt x="10075" y="47194"/>
                    <a:pt x="14161" y="49224"/>
                    <a:pt x="18246" y="50477"/>
                  </a:cubicBezTo>
                  <a:cubicBezTo>
                    <a:pt x="19173" y="50753"/>
                    <a:pt x="19950" y="51405"/>
                    <a:pt x="20301" y="52282"/>
                  </a:cubicBezTo>
                  <a:cubicBezTo>
                    <a:pt x="21128" y="54337"/>
                    <a:pt x="19123" y="55715"/>
                    <a:pt x="17494" y="56693"/>
                  </a:cubicBezTo>
                  <a:cubicBezTo>
                    <a:pt x="16040" y="57545"/>
                    <a:pt x="14461" y="59074"/>
                    <a:pt x="15088" y="60653"/>
                  </a:cubicBezTo>
                  <a:cubicBezTo>
                    <a:pt x="15740" y="62257"/>
                    <a:pt x="18296" y="62457"/>
                    <a:pt x="18471" y="64462"/>
                  </a:cubicBezTo>
                  <a:cubicBezTo>
                    <a:pt x="18522" y="65139"/>
                    <a:pt x="18271" y="65791"/>
                    <a:pt x="17845" y="66317"/>
                  </a:cubicBezTo>
                  <a:cubicBezTo>
                    <a:pt x="16968" y="67370"/>
                    <a:pt x="15639" y="67746"/>
                    <a:pt x="14336" y="68071"/>
                  </a:cubicBezTo>
                  <a:cubicBezTo>
                    <a:pt x="16266" y="68974"/>
                    <a:pt x="18547" y="69400"/>
                    <a:pt x="20451" y="68272"/>
                  </a:cubicBezTo>
                  <a:cubicBezTo>
                    <a:pt x="21354" y="67746"/>
                    <a:pt x="22005" y="66843"/>
                    <a:pt x="22206" y="65791"/>
                  </a:cubicBezTo>
                  <a:cubicBezTo>
                    <a:pt x="22532" y="63911"/>
                    <a:pt x="21228" y="62984"/>
                    <a:pt x="20251" y="6188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5476350" y="1640375"/>
              <a:ext cx="411050" cy="1211800"/>
            </a:xfrm>
            <a:custGeom>
              <a:avLst/>
              <a:gdLst/>
              <a:ahLst/>
              <a:cxnLst/>
              <a:rect l="l" t="t" r="r" b="b"/>
              <a:pathLst>
                <a:path w="16442" h="48472" extrusionOk="0">
                  <a:moveTo>
                    <a:pt x="1204" y="1730"/>
                  </a:moveTo>
                  <a:cubicBezTo>
                    <a:pt x="1805" y="3083"/>
                    <a:pt x="1955" y="4637"/>
                    <a:pt x="1955" y="6091"/>
                  </a:cubicBezTo>
                  <a:cubicBezTo>
                    <a:pt x="1980" y="7670"/>
                    <a:pt x="1855" y="9249"/>
                    <a:pt x="1780" y="10828"/>
                  </a:cubicBezTo>
                  <a:cubicBezTo>
                    <a:pt x="1705" y="12707"/>
                    <a:pt x="1730" y="14587"/>
                    <a:pt x="1705" y="16467"/>
                  </a:cubicBezTo>
                  <a:cubicBezTo>
                    <a:pt x="1630" y="20402"/>
                    <a:pt x="1680" y="24311"/>
                    <a:pt x="2381" y="28196"/>
                  </a:cubicBezTo>
                  <a:cubicBezTo>
                    <a:pt x="2732" y="30051"/>
                    <a:pt x="3158" y="31905"/>
                    <a:pt x="3534" y="33760"/>
                  </a:cubicBezTo>
                  <a:cubicBezTo>
                    <a:pt x="3835" y="35214"/>
                    <a:pt x="4211" y="36642"/>
                    <a:pt x="4838" y="38021"/>
                  </a:cubicBezTo>
                  <a:cubicBezTo>
                    <a:pt x="5940" y="40427"/>
                    <a:pt x="7670" y="42432"/>
                    <a:pt x="9725" y="44086"/>
                  </a:cubicBezTo>
                  <a:cubicBezTo>
                    <a:pt x="10803" y="44963"/>
                    <a:pt x="11981" y="45815"/>
                    <a:pt x="13209" y="46517"/>
                  </a:cubicBezTo>
                  <a:cubicBezTo>
                    <a:pt x="14236" y="47119"/>
                    <a:pt x="15389" y="47545"/>
                    <a:pt x="16316" y="48322"/>
                  </a:cubicBezTo>
                  <a:cubicBezTo>
                    <a:pt x="16367" y="48372"/>
                    <a:pt x="16417" y="48422"/>
                    <a:pt x="16442" y="48472"/>
                  </a:cubicBezTo>
                  <a:cubicBezTo>
                    <a:pt x="15564" y="47394"/>
                    <a:pt x="14437" y="46517"/>
                    <a:pt x="13259" y="45740"/>
                  </a:cubicBezTo>
                  <a:cubicBezTo>
                    <a:pt x="11554" y="44562"/>
                    <a:pt x="9700" y="43560"/>
                    <a:pt x="8221" y="42081"/>
                  </a:cubicBezTo>
                  <a:cubicBezTo>
                    <a:pt x="5665" y="39575"/>
                    <a:pt x="4462" y="35941"/>
                    <a:pt x="4111" y="32357"/>
                  </a:cubicBezTo>
                  <a:cubicBezTo>
                    <a:pt x="3760" y="28773"/>
                    <a:pt x="4211" y="25164"/>
                    <a:pt x="4512" y="21580"/>
                  </a:cubicBezTo>
                  <a:cubicBezTo>
                    <a:pt x="4863" y="17319"/>
                    <a:pt x="5013" y="13033"/>
                    <a:pt x="4938" y="8773"/>
                  </a:cubicBezTo>
                  <a:cubicBezTo>
                    <a:pt x="4913" y="5940"/>
                    <a:pt x="4612" y="2783"/>
                    <a:pt x="2457" y="1003"/>
                  </a:cubicBezTo>
                  <a:cubicBezTo>
                    <a:pt x="2181" y="777"/>
                    <a:pt x="1905" y="577"/>
                    <a:pt x="1579" y="427"/>
                  </a:cubicBezTo>
                  <a:cubicBezTo>
                    <a:pt x="1078" y="176"/>
                    <a:pt x="527" y="26"/>
                    <a:pt x="1" y="1"/>
                  </a:cubicBezTo>
                  <a:cubicBezTo>
                    <a:pt x="527" y="502"/>
                    <a:pt x="928" y="1128"/>
                    <a:pt x="1204" y="1730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4474475" y="3767575"/>
              <a:ext cx="300775" cy="436750"/>
            </a:xfrm>
            <a:custGeom>
              <a:avLst/>
              <a:gdLst/>
              <a:ahLst/>
              <a:cxnLst/>
              <a:rect l="l" t="t" r="r" b="b"/>
              <a:pathLst>
                <a:path w="12031" h="17470" extrusionOk="0">
                  <a:moveTo>
                    <a:pt x="6516" y="702"/>
                  </a:moveTo>
                  <a:cubicBezTo>
                    <a:pt x="6441" y="702"/>
                    <a:pt x="6366" y="702"/>
                    <a:pt x="6291" y="702"/>
                  </a:cubicBezTo>
                  <a:lnTo>
                    <a:pt x="6291" y="702"/>
                  </a:lnTo>
                  <a:cubicBezTo>
                    <a:pt x="4988" y="652"/>
                    <a:pt x="3785" y="427"/>
                    <a:pt x="2657" y="1"/>
                  </a:cubicBezTo>
                  <a:lnTo>
                    <a:pt x="2657" y="1"/>
                  </a:lnTo>
                  <a:lnTo>
                    <a:pt x="2130" y="11505"/>
                  </a:lnTo>
                  <a:lnTo>
                    <a:pt x="2005" y="14287"/>
                  </a:lnTo>
                  <a:lnTo>
                    <a:pt x="1980" y="14587"/>
                  </a:lnTo>
                  <a:lnTo>
                    <a:pt x="1930" y="15891"/>
                  </a:lnTo>
                  <a:lnTo>
                    <a:pt x="1078" y="16417"/>
                  </a:lnTo>
                  <a:lnTo>
                    <a:pt x="251" y="16943"/>
                  </a:lnTo>
                  <a:cubicBezTo>
                    <a:pt x="0" y="17094"/>
                    <a:pt x="100" y="17469"/>
                    <a:pt x="376" y="17469"/>
                  </a:cubicBezTo>
                  <a:lnTo>
                    <a:pt x="376" y="17469"/>
                  </a:lnTo>
                  <a:lnTo>
                    <a:pt x="4035" y="17469"/>
                  </a:lnTo>
                  <a:cubicBezTo>
                    <a:pt x="5063" y="17469"/>
                    <a:pt x="5990" y="16868"/>
                    <a:pt x="6391" y="15941"/>
                  </a:cubicBezTo>
                  <a:lnTo>
                    <a:pt x="6391" y="15941"/>
                  </a:lnTo>
                  <a:cubicBezTo>
                    <a:pt x="6567" y="15540"/>
                    <a:pt x="6767" y="15089"/>
                    <a:pt x="6993" y="14587"/>
                  </a:cubicBezTo>
                  <a:lnTo>
                    <a:pt x="6993" y="14587"/>
                  </a:lnTo>
                  <a:cubicBezTo>
                    <a:pt x="7043" y="14487"/>
                    <a:pt x="7068" y="14387"/>
                    <a:pt x="7118" y="14287"/>
                  </a:cubicBezTo>
                  <a:lnTo>
                    <a:pt x="7118" y="14287"/>
                  </a:lnTo>
                  <a:cubicBezTo>
                    <a:pt x="7444" y="13484"/>
                    <a:pt x="7845" y="12557"/>
                    <a:pt x="8246" y="11505"/>
                  </a:cubicBezTo>
                  <a:lnTo>
                    <a:pt x="8246" y="11505"/>
                  </a:lnTo>
                  <a:cubicBezTo>
                    <a:pt x="9374" y="8647"/>
                    <a:pt x="10677" y="5038"/>
                    <a:pt x="11679" y="1279"/>
                  </a:cubicBezTo>
                  <a:lnTo>
                    <a:pt x="11679" y="1279"/>
                  </a:lnTo>
                  <a:cubicBezTo>
                    <a:pt x="11805" y="853"/>
                    <a:pt x="11930" y="427"/>
                    <a:pt x="12030" y="1"/>
                  </a:cubicBezTo>
                  <a:lnTo>
                    <a:pt x="12030" y="1"/>
                  </a:lnTo>
                  <a:cubicBezTo>
                    <a:pt x="10075" y="477"/>
                    <a:pt x="8221" y="728"/>
                    <a:pt x="6516" y="702"/>
                  </a:cubicBezTo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1"/>
            <p:cNvSpPr/>
            <p:nvPr/>
          </p:nvSpPr>
          <p:spPr>
            <a:xfrm>
              <a:off x="4474475" y="3767575"/>
              <a:ext cx="300775" cy="436750"/>
            </a:xfrm>
            <a:custGeom>
              <a:avLst/>
              <a:gdLst/>
              <a:ahLst/>
              <a:cxnLst/>
              <a:rect l="l" t="t" r="r" b="b"/>
              <a:pathLst>
                <a:path w="12031" h="17470" fill="none" extrusionOk="0">
                  <a:moveTo>
                    <a:pt x="12030" y="1"/>
                  </a:moveTo>
                  <a:cubicBezTo>
                    <a:pt x="11930" y="427"/>
                    <a:pt x="11805" y="853"/>
                    <a:pt x="11679" y="1279"/>
                  </a:cubicBezTo>
                  <a:cubicBezTo>
                    <a:pt x="10677" y="5038"/>
                    <a:pt x="9374" y="8647"/>
                    <a:pt x="8246" y="11505"/>
                  </a:cubicBezTo>
                  <a:cubicBezTo>
                    <a:pt x="7845" y="12557"/>
                    <a:pt x="7444" y="13484"/>
                    <a:pt x="7118" y="14287"/>
                  </a:cubicBezTo>
                  <a:cubicBezTo>
                    <a:pt x="7068" y="14387"/>
                    <a:pt x="7043" y="14487"/>
                    <a:pt x="6993" y="14587"/>
                  </a:cubicBezTo>
                  <a:cubicBezTo>
                    <a:pt x="6767" y="15089"/>
                    <a:pt x="6567" y="15540"/>
                    <a:pt x="6391" y="15941"/>
                  </a:cubicBezTo>
                  <a:cubicBezTo>
                    <a:pt x="5990" y="16868"/>
                    <a:pt x="5063" y="17469"/>
                    <a:pt x="4035" y="17469"/>
                  </a:cubicBezTo>
                  <a:lnTo>
                    <a:pt x="376" y="17469"/>
                  </a:lnTo>
                  <a:cubicBezTo>
                    <a:pt x="100" y="17469"/>
                    <a:pt x="0" y="17094"/>
                    <a:pt x="226" y="16943"/>
                  </a:cubicBezTo>
                  <a:lnTo>
                    <a:pt x="1078" y="16417"/>
                  </a:lnTo>
                  <a:lnTo>
                    <a:pt x="1930" y="15891"/>
                  </a:lnTo>
                  <a:lnTo>
                    <a:pt x="1980" y="14587"/>
                  </a:lnTo>
                  <a:lnTo>
                    <a:pt x="2005" y="14287"/>
                  </a:lnTo>
                  <a:lnTo>
                    <a:pt x="2130" y="11505"/>
                  </a:lnTo>
                  <a:lnTo>
                    <a:pt x="2657" y="1"/>
                  </a:lnTo>
                  <a:cubicBezTo>
                    <a:pt x="3760" y="427"/>
                    <a:pt x="4988" y="652"/>
                    <a:pt x="6291" y="702"/>
                  </a:cubicBezTo>
                  <a:cubicBezTo>
                    <a:pt x="6366" y="702"/>
                    <a:pt x="6441" y="702"/>
                    <a:pt x="6516" y="702"/>
                  </a:cubicBezTo>
                  <a:cubicBezTo>
                    <a:pt x="8221" y="728"/>
                    <a:pt x="10075" y="477"/>
                    <a:pt x="12030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1"/>
            <p:cNvSpPr/>
            <p:nvPr/>
          </p:nvSpPr>
          <p:spPr>
            <a:xfrm>
              <a:off x="4474475" y="4124725"/>
              <a:ext cx="177950" cy="79600"/>
            </a:xfrm>
            <a:custGeom>
              <a:avLst/>
              <a:gdLst/>
              <a:ahLst/>
              <a:cxnLst/>
              <a:rect l="l" t="t" r="r" b="b"/>
              <a:pathLst>
                <a:path w="7118" h="3184" extrusionOk="0">
                  <a:moveTo>
                    <a:pt x="7118" y="1"/>
                  </a:moveTo>
                  <a:cubicBezTo>
                    <a:pt x="7068" y="101"/>
                    <a:pt x="7043" y="201"/>
                    <a:pt x="6993" y="301"/>
                  </a:cubicBezTo>
                  <a:cubicBezTo>
                    <a:pt x="6767" y="803"/>
                    <a:pt x="6567" y="1254"/>
                    <a:pt x="6416" y="1655"/>
                  </a:cubicBezTo>
                  <a:cubicBezTo>
                    <a:pt x="5990" y="2582"/>
                    <a:pt x="5063" y="3183"/>
                    <a:pt x="4060" y="3183"/>
                  </a:cubicBezTo>
                  <a:lnTo>
                    <a:pt x="376" y="3183"/>
                  </a:lnTo>
                  <a:cubicBezTo>
                    <a:pt x="100" y="3183"/>
                    <a:pt x="0" y="2808"/>
                    <a:pt x="251" y="2657"/>
                  </a:cubicBezTo>
                  <a:lnTo>
                    <a:pt x="1078" y="2131"/>
                  </a:lnTo>
                  <a:lnTo>
                    <a:pt x="1930" y="1605"/>
                  </a:lnTo>
                  <a:lnTo>
                    <a:pt x="1980" y="301"/>
                  </a:lnTo>
                  <a:lnTo>
                    <a:pt x="20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1"/>
            <p:cNvSpPr/>
            <p:nvPr/>
          </p:nvSpPr>
          <p:spPr>
            <a:xfrm>
              <a:off x="4474475" y="4124725"/>
              <a:ext cx="177950" cy="79600"/>
            </a:xfrm>
            <a:custGeom>
              <a:avLst/>
              <a:gdLst/>
              <a:ahLst/>
              <a:cxnLst/>
              <a:rect l="l" t="t" r="r" b="b"/>
              <a:pathLst>
                <a:path w="7118" h="3184" fill="none" extrusionOk="0">
                  <a:moveTo>
                    <a:pt x="7118" y="1"/>
                  </a:moveTo>
                  <a:cubicBezTo>
                    <a:pt x="7068" y="101"/>
                    <a:pt x="7043" y="201"/>
                    <a:pt x="6993" y="301"/>
                  </a:cubicBezTo>
                  <a:cubicBezTo>
                    <a:pt x="6767" y="803"/>
                    <a:pt x="6567" y="1254"/>
                    <a:pt x="6416" y="1655"/>
                  </a:cubicBezTo>
                  <a:cubicBezTo>
                    <a:pt x="5990" y="2582"/>
                    <a:pt x="5063" y="3183"/>
                    <a:pt x="4060" y="3183"/>
                  </a:cubicBezTo>
                  <a:lnTo>
                    <a:pt x="376" y="3183"/>
                  </a:lnTo>
                  <a:cubicBezTo>
                    <a:pt x="100" y="3183"/>
                    <a:pt x="0" y="2808"/>
                    <a:pt x="251" y="2657"/>
                  </a:cubicBezTo>
                  <a:lnTo>
                    <a:pt x="1078" y="2131"/>
                  </a:lnTo>
                  <a:lnTo>
                    <a:pt x="1930" y="1605"/>
                  </a:lnTo>
                  <a:lnTo>
                    <a:pt x="1980" y="301"/>
                  </a:lnTo>
                  <a:lnTo>
                    <a:pt x="2005" y="1"/>
                  </a:ln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1"/>
            <p:cNvSpPr/>
            <p:nvPr/>
          </p:nvSpPr>
          <p:spPr>
            <a:xfrm>
              <a:off x="4523325" y="3733125"/>
              <a:ext cx="281375" cy="93375"/>
            </a:xfrm>
            <a:custGeom>
              <a:avLst/>
              <a:gdLst/>
              <a:ahLst/>
              <a:cxnLst/>
              <a:rect l="l" t="t" r="r" b="b"/>
              <a:pathLst>
                <a:path w="11255" h="3735" extrusionOk="0">
                  <a:moveTo>
                    <a:pt x="51" y="0"/>
                  </a:moveTo>
                  <a:lnTo>
                    <a:pt x="1" y="3735"/>
                  </a:lnTo>
                  <a:lnTo>
                    <a:pt x="10552" y="3735"/>
                  </a:lnTo>
                  <a:lnTo>
                    <a:pt x="11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1"/>
            <p:cNvSpPr/>
            <p:nvPr/>
          </p:nvSpPr>
          <p:spPr>
            <a:xfrm>
              <a:off x="4523325" y="3733125"/>
              <a:ext cx="281375" cy="93375"/>
            </a:xfrm>
            <a:custGeom>
              <a:avLst/>
              <a:gdLst/>
              <a:ahLst/>
              <a:cxnLst/>
              <a:rect l="l" t="t" r="r" b="b"/>
              <a:pathLst>
                <a:path w="11255" h="3735" fill="none" extrusionOk="0">
                  <a:moveTo>
                    <a:pt x="10552" y="3735"/>
                  </a:moveTo>
                  <a:lnTo>
                    <a:pt x="1" y="3735"/>
                  </a:lnTo>
                  <a:lnTo>
                    <a:pt x="51" y="0"/>
                  </a:lnTo>
                  <a:lnTo>
                    <a:pt x="11254" y="0"/>
                  </a:ln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1"/>
            <p:cNvSpPr/>
            <p:nvPr/>
          </p:nvSpPr>
          <p:spPr>
            <a:xfrm>
              <a:off x="5235125" y="1603400"/>
              <a:ext cx="217450" cy="379100"/>
            </a:xfrm>
            <a:custGeom>
              <a:avLst/>
              <a:gdLst/>
              <a:ahLst/>
              <a:cxnLst/>
              <a:rect l="l" t="t" r="r" b="b"/>
              <a:pathLst>
                <a:path w="8698" h="15164" extrusionOk="0">
                  <a:moveTo>
                    <a:pt x="7670" y="4813"/>
                  </a:moveTo>
                  <a:cubicBezTo>
                    <a:pt x="6742" y="2582"/>
                    <a:pt x="4562" y="1"/>
                    <a:pt x="2131" y="2131"/>
                  </a:cubicBezTo>
                  <a:cubicBezTo>
                    <a:pt x="0" y="3986"/>
                    <a:pt x="326" y="8873"/>
                    <a:pt x="1654" y="11054"/>
                  </a:cubicBezTo>
                  <a:cubicBezTo>
                    <a:pt x="4211" y="15164"/>
                    <a:pt x="7820" y="13610"/>
                    <a:pt x="8522" y="9324"/>
                  </a:cubicBezTo>
                  <a:cubicBezTo>
                    <a:pt x="8697" y="8246"/>
                    <a:pt x="8371" y="6442"/>
                    <a:pt x="7670" y="4813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889;p43"/>
          <p:cNvGrpSpPr/>
          <p:nvPr/>
        </p:nvGrpSpPr>
        <p:grpSpPr>
          <a:xfrm>
            <a:off x="2307166" y="3318011"/>
            <a:ext cx="1203111" cy="1800450"/>
            <a:chOff x="379050" y="1751525"/>
            <a:chExt cx="1537325" cy="2300600"/>
          </a:xfrm>
        </p:grpSpPr>
        <p:sp>
          <p:nvSpPr>
            <p:cNvPr id="214" name="Google Shape;2890;p43"/>
            <p:cNvSpPr/>
            <p:nvPr/>
          </p:nvSpPr>
          <p:spPr>
            <a:xfrm>
              <a:off x="584475" y="3880925"/>
              <a:ext cx="1331900" cy="166650"/>
            </a:xfrm>
            <a:custGeom>
              <a:avLst/>
              <a:gdLst/>
              <a:ahLst/>
              <a:cxnLst/>
              <a:rect l="l" t="t" r="r" b="b"/>
              <a:pathLst>
                <a:path w="53276" h="6666" extrusionOk="0">
                  <a:moveTo>
                    <a:pt x="26638" y="0"/>
                  </a:moveTo>
                  <a:cubicBezTo>
                    <a:pt x="11916" y="0"/>
                    <a:pt x="1" y="1507"/>
                    <a:pt x="1" y="3333"/>
                  </a:cubicBezTo>
                  <a:cubicBezTo>
                    <a:pt x="1" y="5181"/>
                    <a:pt x="11916" y="6665"/>
                    <a:pt x="26638" y="6665"/>
                  </a:cubicBezTo>
                  <a:cubicBezTo>
                    <a:pt x="41338" y="6665"/>
                    <a:pt x="53275" y="5181"/>
                    <a:pt x="53275" y="3333"/>
                  </a:cubicBezTo>
                  <a:cubicBezTo>
                    <a:pt x="53275" y="1507"/>
                    <a:pt x="41338" y="0"/>
                    <a:pt x="26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891;p43"/>
            <p:cNvSpPr/>
            <p:nvPr/>
          </p:nvSpPr>
          <p:spPr>
            <a:xfrm>
              <a:off x="448100" y="2312250"/>
              <a:ext cx="1451150" cy="1012075"/>
            </a:xfrm>
            <a:custGeom>
              <a:avLst/>
              <a:gdLst/>
              <a:ahLst/>
              <a:cxnLst/>
              <a:rect l="l" t="t" r="r" b="b"/>
              <a:pathLst>
                <a:path w="58046" h="40483" extrusionOk="0">
                  <a:moveTo>
                    <a:pt x="53640" y="0"/>
                  </a:moveTo>
                  <a:lnTo>
                    <a:pt x="1347" y="12897"/>
                  </a:lnTo>
                  <a:cubicBezTo>
                    <a:pt x="1" y="14631"/>
                    <a:pt x="594" y="17165"/>
                    <a:pt x="1735" y="19037"/>
                  </a:cubicBezTo>
                  <a:cubicBezTo>
                    <a:pt x="2877" y="20886"/>
                    <a:pt x="4520" y="22461"/>
                    <a:pt x="5296" y="24492"/>
                  </a:cubicBezTo>
                  <a:cubicBezTo>
                    <a:pt x="6095" y="26523"/>
                    <a:pt x="5639" y="29354"/>
                    <a:pt x="3607" y="30130"/>
                  </a:cubicBezTo>
                  <a:cubicBezTo>
                    <a:pt x="3767" y="30149"/>
                    <a:pt x="3928" y="30158"/>
                    <a:pt x="4089" y="30158"/>
                  </a:cubicBezTo>
                  <a:cubicBezTo>
                    <a:pt x="5352" y="30158"/>
                    <a:pt x="6608" y="29582"/>
                    <a:pt x="7438" y="28632"/>
                  </a:cubicBezTo>
                  <a:lnTo>
                    <a:pt x="7438" y="28632"/>
                  </a:lnTo>
                  <a:cubicBezTo>
                    <a:pt x="6730" y="29597"/>
                    <a:pt x="6491" y="30899"/>
                    <a:pt x="6825" y="32047"/>
                  </a:cubicBezTo>
                  <a:cubicBezTo>
                    <a:pt x="7191" y="33303"/>
                    <a:pt x="8218" y="34352"/>
                    <a:pt x="9496" y="34718"/>
                  </a:cubicBezTo>
                  <a:cubicBezTo>
                    <a:pt x="10363" y="34969"/>
                    <a:pt x="11322" y="34900"/>
                    <a:pt x="12189" y="35129"/>
                  </a:cubicBezTo>
                  <a:cubicBezTo>
                    <a:pt x="13080" y="35357"/>
                    <a:pt x="13993" y="36042"/>
                    <a:pt x="13970" y="36955"/>
                  </a:cubicBezTo>
                  <a:cubicBezTo>
                    <a:pt x="13947" y="38119"/>
                    <a:pt x="12600" y="38712"/>
                    <a:pt x="11505" y="39032"/>
                  </a:cubicBezTo>
                  <a:cubicBezTo>
                    <a:pt x="11538" y="39032"/>
                    <a:pt x="11572" y="39033"/>
                    <a:pt x="11606" y="39033"/>
                  </a:cubicBezTo>
                  <a:cubicBezTo>
                    <a:pt x="13989" y="39033"/>
                    <a:pt x="16287" y="37448"/>
                    <a:pt x="17120" y="35220"/>
                  </a:cubicBezTo>
                  <a:cubicBezTo>
                    <a:pt x="19197" y="38438"/>
                    <a:pt x="23100" y="40127"/>
                    <a:pt x="26935" y="40424"/>
                  </a:cubicBezTo>
                  <a:cubicBezTo>
                    <a:pt x="27446" y="40464"/>
                    <a:pt x="27957" y="40482"/>
                    <a:pt x="28469" y="40482"/>
                  </a:cubicBezTo>
                  <a:cubicBezTo>
                    <a:pt x="31768" y="40482"/>
                    <a:pt x="35060" y="39714"/>
                    <a:pt x="38302" y="38963"/>
                  </a:cubicBezTo>
                  <a:lnTo>
                    <a:pt x="38302" y="38963"/>
                  </a:lnTo>
                  <a:cubicBezTo>
                    <a:pt x="38237" y="38973"/>
                    <a:pt x="38172" y="38978"/>
                    <a:pt x="38107" y="38978"/>
                  </a:cubicBezTo>
                  <a:cubicBezTo>
                    <a:pt x="37419" y="38978"/>
                    <a:pt x="36762" y="38444"/>
                    <a:pt x="36658" y="37776"/>
                  </a:cubicBezTo>
                  <a:cubicBezTo>
                    <a:pt x="36544" y="37023"/>
                    <a:pt x="37092" y="36247"/>
                    <a:pt x="37822" y="36110"/>
                  </a:cubicBezTo>
                  <a:cubicBezTo>
                    <a:pt x="38662" y="36752"/>
                    <a:pt x="39714" y="37080"/>
                    <a:pt x="40761" y="37080"/>
                  </a:cubicBezTo>
                  <a:cubicBezTo>
                    <a:pt x="41649" y="37080"/>
                    <a:pt x="42533" y="36843"/>
                    <a:pt x="43277" y="36361"/>
                  </a:cubicBezTo>
                  <a:cubicBezTo>
                    <a:pt x="44921" y="35288"/>
                    <a:pt x="45765" y="33166"/>
                    <a:pt x="45309" y="31294"/>
                  </a:cubicBezTo>
                  <a:lnTo>
                    <a:pt x="45309" y="31294"/>
                  </a:lnTo>
                  <a:cubicBezTo>
                    <a:pt x="45985" y="32511"/>
                    <a:pt x="47374" y="33239"/>
                    <a:pt x="48745" y="33239"/>
                  </a:cubicBezTo>
                  <a:cubicBezTo>
                    <a:pt x="49225" y="33239"/>
                    <a:pt x="49703" y="33150"/>
                    <a:pt x="50148" y="32960"/>
                  </a:cubicBezTo>
                  <a:cubicBezTo>
                    <a:pt x="49189" y="32047"/>
                    <a:pt x="49395" y="30427"/>
                    <a:pt x="50102" y="29285"/>
                  </a:cubicBezTo>
                  <a:cubicBezTo>
                    <a:pt x="50810" y="28167"/>
                    <a:pt x="51883" y="27322"/>
                    <a:pt x="52636" y="26227"/>
                  </a:cubicBezTo>
                  <a:cubicBezTo>
                    <a:pt x="53389" y="25154"/>
                    <a:pt x="53777" y="23602"/>
                    <a:pt x="52978" y="22529"/>
                  </a:cubicBezTo>
                  <a:lnTo>
                    <a:pt x="52978" y="22529"/>
                  </a:lnTo>
                  <a:cubicBezTo>
                    <a:pt x="53581" y="22843"/>
                    <a:pt x="54256" y="22993"/>
                    <a:pt x="54933" y="22993"/>
                  </a:cubicBezTo>
                  <a:cubicBezTo>
                    <a:pt x="56077" y="22993"/>
                    <a:pt x="57228" y="22565"/>
                    <a:pt x="58045" y="21776"/>
                  </a:cubicBezTo>
                  <a:cubicBezTo>
                    <a:pt x="56744" y="19881"/>
                    <a:pt x="55946" y="17644"/>
                    <a:pt x="55740" y="15362"/>
                  </a:cubicBezTo>
                  <a:cubicBezTo>
                    <a:pt x="55512" y="12691"/>
                    <a:pt x="56060" y="10021"/>
                    <a:pt x="56128" y="7350"/>
                  </a:cubicBezTo>
                  <a:cubicBezTo>
                    <a:pt x="56174" y="4680"/>
                    <a:pt x="55626" y="1781"/>
                    <a:pt x="53640" y="0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892;p43"/>
            <p:cNvSpPr/>
            <p:nvPr/>
          </p:nvSpPr>
          <p:spPr>
            <a:xfrm>
              <a:off x="546825" y="2340200"/>
              <a:ext cx="1278800" cy="892200"/>
            </a:xfrm>
            <a:custGeom>
              <a:avLst/>
              <a:gdLst/>
              <a:ahLst/>
              <a:cxnLst/>
              <a:rect l="l" t="t" r="r" b="b"/>
              <a:pathLst>
                <a:path w="51152" h="35688" extrusionOk="0">
                  <a:moveTo>
                    <a:pt x="47272" y="1"/>
                  </a:moveTo>
                  <a:lnTo>
                    <a:pt x="1187" y="11391"/>
                  </a:lnTo>
                  <a:cubicBezTo>
                    <a:pt x="0" y="12897"/>
                    <a:pt x="525" y="15157"/>
                    <a:pt x="1530" y="16777"/>
                  </a:cubicBezTo>
                  <a:cubicBezTo>
                    <a:pt x="2534" y="18421"/>
                    <a:pt x="3972" y="19813"/>
                    <a:pt x="4680" y="21594"/>
                  </a:cubicBezTo>
                  <a:cubicBezTo>
                    <a:pt x="5387" y="23397"/>
                    <a:pt x="4976" y="25885"/>
                    <a:pt x="3173" y="26570"/>
                  </a:cubicBezTo>
                  <a:cubicBezTo>
                    <a:pt x="3315" y="26586"/>
                    <a:pt x="3457" y="26595"/>
                    <a:pt x="3599" y="26595"/>
                  </a:cubicBezTo>
                  <a:cubicBezTo>
                    <a:pt x="4713" y="26595"/>
                    <a:pt x="5824" y="26090"/>
                    <a:pt x="6552" y="25247"/>
                  </a:cubicBezTo>
                  <a:lnTo>
                    <a:pt x="6552" y="25247"/>
                  </a:lnTo>
                  <a:cubicBezTo>
                    <a:pt x="5935" y="26097"/>
                    <a:pt x="5711" y="27235"/>
                    <a:pt x="6004" y="28259"/>
                  </a:cubicBezTo>
                  <a:cubicBezTo>
                    <a:pt x="6323" y="29377"/>
                    <a:pt x="7236" y="30290"/>
                    <a:pt x="8355" y="30610"/>
                  </a:cubicBezTo>
                  <a:cubicBezTo>
                    <a:pt x="9131" y="30815"/>
                    <a:pt x="9975" y="30769"/>
                    <a:pt x="10751" y="30975"/>
                  </a:cubicBezTo>
                  <a:cubicBezTo>
                    <a:pt x="11527" y="31180"/>
                    <a:pt x="12326" y="31774"/>
                    <a:pt x="12303" y="32595"/>
                  </a:cubicBezTo>
                  <a:cubicBezTo>
                    <a:pt x="12281" y="33600"/>
                    <a:pt x="11116" y="34125"/>
                    <a:pt x="10135" y="34399"/>
                  </a:cubicBezTo>
                  <a:cubicBezTo>
                    <a:pt x="10168" y="34399"/>
                    <a:pt x="10202" y="34400"/>
                    <a:pt x="10235" y="34400"/>
                  </a:cubicBezTo>
                  <a:cubicBezTo>
                    <a:pt x="12323" y="34400"/>
                    <a:pt x="14347" y="32998"/>
                    <a:pt x="15088" y="31043"/>
                  </a:cubicBezTo>
                  <a:cubicBezTo>
                    <a:pt x="16914" y="33896"/>
                    <a:pt x="20361" y="35380"/>
                    <a:pt x="23739" y="35631"/>
                  </a:cubicBezTo>
                  <a:cubicBezTo>
                    <a:pt x="24209" y="35670"/>
                    <a:pt x="24680" y="35687"/>
                    <a:pt x="25151" y="35687"/>
                  </a:cubicBezTo>
                  <a:cubicBezTo>
                    <a:pt x="28035" y="35687"/>
                    <a:pt x="30914" y="35020"/>
                    <a:pt x="33759" y="34353"/>
                  </a:cubicBezTo>
                  <a:lnTo>
                    <a:pt x="33759" y="34353"/>
                  </a:lnTo>
                  <a:cubicBezTo>
                    <a:pt x="33707" y="34360"/>
                    <a:pt x="33654" y="34364"/>
                    <a:pt x="33601" y="34364"/>
                  </a:cubicBezTo>
                  <a:cubicBezTo>
                    <a:pt x="32992" y="34364"/>
                    <a:pt x="32403" y="33891"/>
                    <a:pt x="32298" y="33303"/>
                  </a:cubicBezTo>
                  <a:cubicBezTo>
                    <a:pt x="32207" y="32641"/>
                    <a:pt x="32686" y="31956"/>
                    <a:pt x="33348" y="31842"/>
                  </a:cubicBezTo>
                  <a:cubicBezTo>
                    <a:pt x="34072" y="32406"/>
                    <a:pt x="34987" y="32694"/>
                    <a:pt x="35901" y="32694"/>
                  </a:cubicBezTo>
                  <a:cubicBezTo>
                    <a:pt x="36689" y="32694"/>
                    <a:pt x="37476" y="32481"/>
                    <a:pt x="38142" y="32048"/>
                  </a:cubicBezTo>
                  <a:cubicBezTo>
                    <a:pt x="39580" y="31135"/>
                    <a:pt x="40333" y="29240"/>
                    <a:pt x="39945" y="27597"/>
                  </a:cubicBezTo>
                  <a:lnTo>
                    <a:pt x="39945" y="27597"/>
                  </a:lnTo>
                  <a:cubicBezTo>
                    <a:pt x="40518" y="28660"/>
                    <a:pt x="41741" y="29311"/>
                    <a:pt x="42957" y="29311"/>
                  </a:cubicBezTo>
                  <a:cubicBezTo>
                    <a:pt x="43386" y="29311"/>
                    <a:pt x="43814" y="29230"/>
                    <a:pt x="44213" y="29057"/>
                  </a:cubicBezTo>
                  <a:cubicBezTo>
                    <a:pt x="43369" y="28259"/>
                    <a:pt x="43528" y="26821"/>
                    <a:pt x="44145" y="25839"/>
                  </a:cubicBezTo>
                  <a:cubicBezTo>
                    <a:pt x="44761" y="24835"/>
                    <a:pt x="45720" y="24082"/>
                    <a:pt x="46382" y="23146"/>
                  </a:cubicBezTo>
                  <a:cubicBezTo>
                    <a:pt x="47043" y="22187"/>
                    <a:pt x="47386" y="20818"/>
                    <a:pt x="46701" y="19882"/>
                  </a:cubicBezTo>
                  <a:lnTo>
                    <a:pt x="46701" y="19882"/>
                  </a:lnTo>
                  <a:cubicBezTo>
                    <a:pt x="47224" y="20151"/>
                    <a:pt x="47811" y="20281"/>
                    <a:pt x="48402" y="20281"/>
                  </a:cubicBezTo>
                  <a:cubicBezTo>
                    <a:pt x="49412" y="20281"/>
                    <a:pt x="50432" y="19902"/>
                    <a:pt x="51152" y="19197"/>
                  </a:cubicBezTo>
                  <a:cubicBezTo>
                    <a:pt x="50011" y="17531"/>
                    <a:pt x="49303" y="15568"/>
                    <a:pt x="49143" y="13536"/>
                  </a:cubicBezTo>
                  <a:cubicBezTo>
                    <a:pt x="48915" y="11208"/>
                    <a:pt x="49417" y="8857"/>
                    <a:pt x="49463" y="6483"/>
                  </a:cubicBezTo>
                  <a:cubicBezTo>
                    <a:pt x="49509" y="4132"/>
                    <a:pt x="49006" y="1576"/>
                    <a:pt x="4727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893;p43"/>
            <p:cNvSpPr/>
            <p:nvPr/>
          </p:nvSpPr>
          <p:spPr>
            <a:xfrm>
              <a:off x="641550" y="3505150"/>
              <a:ext cx="1174725" cy="398750"/>
            </a:xfrm>
            <a:custGeom>
              <a:avLst/>
              <a:gdLst/>
              <a:ahLst/>
              <a:cxnLst/>
              <a:rect l="l" t="t" r="r" b="b"/>
              <a:pathLst>
                <a:path w="46989" h="15950" extrusionOk="0">
                  <a:moveTo>
                    <a:pt x="39682" y="0"/>
                  </a:moveTo>
                  <a:cubicBezTo>
                    <a:pt x="38517" y="0"/>
                    <a:pt x="37086" y="210"/>
                    <a:pt x="35334" y="697"/>
                  </a:cubicBezTo>
                  <a:cubicBezTo>
                    <a:pt x="32812" y="4335"/>
                    <a:pt x="29433" y="5894"/>
                    <a:pt x="25406" y="5894"/>
                  </a:cubicBezTo>
                  <a:cubicBezTo>
                    <a:pt x="20869" y="5894"/>
                    <a:pt x="15510" y="3914"/>
                    <a:pt x="9633" y="697"/>
                  </a:cubicBezTo>
                  <a:cubicBezTo>
                    <a:pt x="9633" y="697"/>
                    <a:pt x="0" y="1382"/>
                    <a:pt x="320" y="10466"/>
                  </a:cubicBezTo>
                  <a:cubicBezTo>
                    <a:pt x="389" y="12224"/>
                    <a:pt x="1667" y="13707"/>
                    <a:pt x="3401" y="14095"/>
                  </a:cubicBezTo>
                  <a:cubicBezTo>
                    <a:pt x="6803" y="14835"/>
                    <a:pt x="13101" y="15950"/>
                    <a:pt x="20006" y="15950"/>
                  </a:cubicBezTo>
                  <a:cubicBezTo>
                    <a:pt x="28438" y="15950"/>
                    <a:pt x="37774" y="14288"/>
                    <a:pt x="43848" y="8252"/>
                  </a:cubicBezTo>
                  <a:cubicBezTo>
                    <a:pt x="43848" y="8252"/>
                    <a:pt x="46989" y="0"/>
                    <a:pt x="39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894;p43"/>
            <p:cNvSpPr/>
            <p:nvPr/>
          </p:nvSpPr>
          <p:spPr>
            <a:xfrm>
              <a:off x="641550" y="3434100"/>
              <a:ext cx="1201775" cy="551825"/>
            </a:xfrm>
            <a:custGeom>
              <a:avLst/>
              <a:gdLst/>
              <a:ahLst/>
              <a:cxnLst/>
              <a:rect l="l" t="t" r="r" b="b"/>
              <a:pathLst>
                <a:path w="48071" h="22073" fill="none" extrusionOk="0">
                  <a:moveTo>
                    <a:pt x="9633" y="3539"/>
                  </a:moveTo>
                  <a:cubicBezTo>
                    <a:pt x="9633" y="3539"/>
                    <a:pt x="0" y="4224"/>
                    <a:pt x="320" y="13308"/>
                  </a:cubicBezTo>
                  <a:cubicBezTo>
                    <a:pt x="389" y="15066"/>
                    <a:pt x="1667" y="16549"/>
                    <a:pt x="3401" y="16937"/>
                  </a:cubicBezTo>
                  <a:cubicBezTo>
                    <a:pt x="10957" y="18581"/>
                    <a:pt x="32800" y="22073"/>
                    <a:pt x="43848" y="11094"/>
                  </a:cubicBezTo>
                  <a:cubicBezTo>
                    <a:pt x="43848" y="11094"/>
                    <a:pt x="48071" y="1"/>
                    <a:pt x="35334" y="3539"/>
                  </a:cubicBezTo>
                  <a:cubicBezTo>
                    <a:pt x="29970" y="11277"/>
                    <a:pt x="20726" y="9610"/>
                    <a:pt x="9633" y="3539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895;p43"/>
            <p:cNvSpPr/>
            <p:nvPr/>
          </p:nvSpPr>
          <p:spPr>
            <a:xfrm>
              <a:off x="854400" y="3598050"/>
              <a:ext cx="881650" cy="305700"/>
            </a:xfrm>
            <a:custGeom>
              <a:avLst/>
              <a:gdLst/>
              <a:ahLst/>
              <a:cxnLst/>
              <a:rect l="l" t="t" r="r" b="b"/>
              <a:pathLst>
                <a:path w="35266" h="12228" extrusionOk="0">
                  <a:moveTo>
                    <a:pt x="32557" y="1"/>
                  </a:moveTo>
                  <a:cubicBezTo>
                    <a:pt x="32371" y="1"/>
                    <a:pt x="32185" y="15"/>
                    <a:pt x="32001" y="39"/>
                  </a:cubicBezTo>
                  <a:cubicBezTo>
                    <a:pt x="30335" y="245"/>
                    <a:pt x="28829" y="1295"/>
                    <a:pt x="27505" y="2231"/>
                  </a:cubicBezTo>
                  <a:cubicBezTo>
                    <a:pt x="26204" y="3144"/>
                    <a:pt x="24926" y="4216"/>
                    <a:pt x="23465" y="4856"/>
                  </a:cubicBezTo>
                  <a:cubicBezTo>
                    <a:pt x="21655" y="5649"/>
                    <a:pt x="19701" y="6061"/>
                    <a:pt x="17730" y="6061"/>
                  </a:cubicBezTo>
                  <a:cubicBezTo>
                    <a:pt x="17489" y="6061"/>
                    <a:pt x="17247" y="6055"/>
                    <a:pt x="17005" y="6042"/>
                  </a:cubicBezTo>
                  <a:cubicBezTo>
                    <a:pt x="14791" y="5928"/>
                    <a:pt x="12805" y="5244"/>
                    <a:pt x="10728" y="4559"/>
                  </a:cubicBezTo>
                  <a:cubicBezTo>
                    <a:pt x="9065" y="4005"/>
                    <a:pt x="7317" y="3519"/>
                    <a:pt x="5556" y="3519"/>
                  </a:cubicBezTo>
                  <a:cubicBezTo>
                    <a:pt x="5287" y="3519"/>
                    <a:pt x="5018" y="3530"/>
                    <a:pt x="4748" y="3555"/>
                  </a:cubicBezTo>
                  <a:cubicBezTo>
                    <a:pt x="3196" y="3669"/>
                    <a:pt x="1575" y="4331"/>
                    <a:pt x="868" y="5791"/>
                  </a:cubicBezTo>
                  <a:cubicBezTo>
                    <a:pt x="0" y="7572"/>
                    <a:pt x="548" y="9809"/>
                    <a:pt x="1621" y="11543"/>
                  </a:cubicBezTo>
                  <a:cubicBezTo>
                    <a:pt x="4546" y="11931"/>
                    <a:pt x="7947" y="12228"/>
                    <a:pt x="11509" y="12228"/>
                  </a:cubicBezTo>
                  <a:cubicBezTo>
                    <a:pt x="18234" y="12228"/>
                    <a:pt x="25534" y="11169"/>
                    <a:pt x="31294" y="7663"/>
                  </a:cubicBezTo>
                  <a:cubicBezTo>
                    <a:pt x="31225" y="7480"/>
                    <a:pt x="31294" y="7252"/>
                    <a:pt x="31545" y="7161"/>
                  </a:cubicBezTo>
                  <a:cubicBezTo>
                    <a:pt x="32138" y="6978"/>
                    <a:pt x="32755" y="6659"/>
                    <a:pt x="33348" y="6271"/>
                  </a:cubicBezTo>
                  <a:cubicBezTo>
                    <a:pt x="33599" y="6088"/>
                    <a:pt x="33827" y="5883"/>
                    <a:pt x="34079" y="5677"/>
                  </a:cubicBezTo>
                  <a:cubicBezTo>
                    <a:pt x="34786" y="4993"/>
                    <a:pt x="35265" y="4148"/>
                    <a:pt x="35243" y="3144"/>
                  </a:cubicBezTo>
                  <a:cubicBezTo>
                    <a:pt x="35220" y="2276"/>
                    <a:pt x="34946" y="1340"/>
                    <a:pt x="34352" y="701"/>
                  </a:cubicBezTo>
                  <a:cubicBezTo>
                    <a:pt x="33888" y="183"/>
                    <a:pt x="33227" y="1"/>
                    <a:pt x="32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896;p43"/>
            <p:cNvSpPr/>
            <p:nvPr/>
          </p:nvSpPr>
          <p:spPr>
            <a:xfrm>
              <a:off x="615300" y="3635550"/>
              <a:ext cx="666650" cy="394075"/>
            </a:xfrm>
            <a:custGeom>
              <a:avLst/>
              <a:gdLst/>
              <a:ahLst/>
              <a:cxnLst/>
              <a:rect l="l" t="t" r="r" b="b"/>
              <a:pathLst>
                <a:path w="26666" h="15763" extrusionOk="0">
                  <a:moveTo>
                    <a:pt x="7815" y="1"/>
                  </a:moveTo>
                  <a:cubicBezTo>
                    <a:pt x="5859" y="1"/>
                    <a:pt x="2328" y="590"/>
                    <a:pt x="1918" y="4771"/>
                  </a:cubicBezTo>
                  <a:cubicBezTo>
                    <a:pt x="1918" y="4771"/>
                    <a:pt x="1" y="13193"/>
                    <a:pt x="18352" y="13787"/>
                  </a:cubicBezTo>
                  <a:lnTo>
                    <a:pt x="18626" y="13787"/>
                  </a:lnTo>
                  <a:lnTo>
                    <a:pt x="24127" y="15681"/>
                  </a:lnTo>
                  <a:cubicBezTo>
                    <a:pt x="24239" y="15736"/>
                    <a:pt x="24346" y="15762"/>
                    <a:pt x="24449" y="15762"/>
                  </a:cubicBezTo>
                  <a:cubicBezTo>
                    <a:pt x="26175" y="15762"/>
                    <a:pt x="26666" y="8491"/>
                    <a:pt x="23800" y="8491"/>
                  </a:cubicBezTo>
                  <a:cubicBezTo>
                    <a:pt x="23787" y="8491"/>
                    <a:pt x="23774" y="8491"/>
                    <a:pt x="23762" y="8491"/>
                  </a:cubicBezTo>
                  <a:lnTo>
                    <a:pt x="20794" y="7921"/>
                  </a:lnTo>
                  <a:cubicBezTo>
                    <a:pt x="20292" y="7806"/>
                    <a:pt x="19859" y="7624"/>
                    <a:pt x="19425" y="7418"/>
                  </a:cubicBezTo>
                  <a:cubicBezTo>
                    <a:pt x="15727" y="5592"/>
                    <a:pt x="14380" y="1119"/>
                    <a:pt x="9108" y="92"/>
                  </a:cubicBezTo>
                  <a:cubicBezTo>
                    <a:pt x="9108" y="92"/>
                    <a:pt x="8583" y="1"/>
                    <a:pt x="7815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897;p43"/>
            <p:cNvSpPr/>
            <p:nvPr/>
          </p:nvSpPr>
          <p:spPr>
            <a:xfrm>
              <a:off x="615300" y="3609300"/>
              <a:ext cx="671100" cy="442825"/>
            </a:xfrm>
            <a:custGeom>
              <a:avLst/>
              <a:gdLst/>
              <a:ahLst/>
              <a:cxnLst/>
              <a:rect l="l" t="t" r="r" b="b"/>
              <a:pathLst>
                <a:path w="26844" h="17713" fill="none" extrusionOk="0">
                  <a:moveTo>
                    <a:pt x="24127" y="16731"/>
                  </a:moveTo>
                  <a:lnTo>
                    <a:pt x="18626" y="14837"/>
                  </a:lnTo>
                  <a:cubicBezTo>
                    <a:pt x="18535" y="14837"/>
                    <a:pt x="18443" y="14837"/>
                    <a:pt x="18352" y="14837"/>
                  </a:cubicBezTo>
                  <a:cubicBezTo>
                    <a:pt x="1" y="14243"/>
                    <a:pt x="1918" y="5821"/>
                    <a:pt x="1918" y="5821"/>
                  </a:cubicBezTo>
                  <a:cubicBezTo>
                    <a:pt x="2488" y="0"/>
                    <a:pt x="9108" y="1142"/>
                    <a:pt x="9108" y="1142"/>
                  </a:cubicBezTo>
                  <a:cubicBezTo>
                    <a:pt x="14380" y="2169"/>
                    <a:pt x="15727" y="6642"/>
                    <a:pt x="19425" y="8468"/>
                  </a:cubicBezTo>
                  <a:lnTo>
                    <a:pt x="19425" y="8468"/>
                  </a:lnTo>
                  <a:cubicBezTo>
                    <a:pt x="19859" y="8674"/>
                    <a:pt x="20292" y="8856"/>
                    <a:pt x="20794" y="8971"/>
                  </a:cubicBezTo>
                  <a:lnTo>
                    <a:pt x="23762" y="9541"/>
                  </a:lnTo>
                  <a:cubicBezTo>
                    <a:pt x="26843" y="9473"/>
                    <a:pt x="26113" y="17713"/>
                    <a:pt x="24127" y="16731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898;p43"/>
            <p:cNvSpPr/>
            <p:nvPr/>
          </p:nvSpPr>
          <p:spPr>
            <a:xfrm>
              <a:off x="1072950" y="3821000"/>
              <a:ext cx="208400" cy="208625"/>
            </a:xfrm>
            <a:custGeom>
              <a:avLst/>
              <a:gdLst/>
              <a:ahLst/>
              <a:cxnLst/>
              <a:rect l="l" t="t" r="r" b="b"/>
              <a:pathLst>
                <a:path w="8336" h="8345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1644" y="2146"/>
                    <a:pt x="1210" y="4520"/>
                    <a:pt x="0" y="6369"/>
                  </a:cubicBezTo>
                  <a:lnTo>
                    <a:pt x="274" y="6369"/>
                  </a:lnTo>
                  <a:lnTo>
                    <a:pt x="5798" y="8263"/>
                  </a:lnTo>
                  <a:cubicBezTo>
                    <a:pt x="5910" y="8318"/>
                    <a:pt x="6017" y="8344"/>
                    <a:pt x="6121" y="8344"/>
                  </a:cubicBezTo>
                  <a:cubicBezTo>
                    <a:pt x="7846" y="8344"/>
                    <a:pt x="8335" y="1073"/>
                    <a:pt x="5448" y="1073"/>
                  </a:cubicBezTo>
                  <a:cubicBezTo>
                    <a:pt x="5436" y="1073"/>
                    <a:pt x="5423" y="1073"/>
                    <a:pt x="5410" y="1073"/>
                  </a:cubicBezTo>
                  <a:lnTo>
                    <a:pt x="2443" y="503"/>
                  </a:lnTo>
                  <a:cubicBezTo>
                    <a:pt x="1963" y="388"/>
                    <a:pt x="1507" y="206"/>
                    <a:pt x="1096" y="0"/>
                  </a:cubicBezTo>
                  <a:close/>
                </a:path>
              </a:pathLst>
            </a:custGeom>
            <a:solidFill>
              <a:srgbClr val="79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899;p43"/>
            <p:cNvSpPr/>
            <p:nvPr/>
          </p:nvSpPr>
          <p:spPr>
            <a:xfrm>
              <a:off x="1066675" y="3816500"/>
              <a:ext cx="199750" cy="217550"/>
            </a:xfrm>
            <a:custGeom>
              <a:avLst/>
              <a:gdLst/>
              <a:ahLst/>
              <a:cxnLst/>
              <a:rect l="l" t="t" r="r" b="b"/>
              <a:pathLst>
                <a:path w="7990" h="8702" extrusionOk="0">
                  <a:moveTo>
                    <a:pt x="1613" y="509"/>
                  </a:moveTo>
                  <a:lnTo>
                    <a:pt x="1613" y="509"/>
                  </a:lnTo>
                  <a:cubicBezTo>
                    <a:pt x="2043" y="699"/>
                    <a:pt x="2480" y="844"/>
                    <a:pt x="2945" y="934"/>
                  </a:cubicBezTo>
                  <a:cubicBezTo>
                    <a:pt x="3470" y="1025"/>
                    <a:pt x="3995" y="1116"/>
                    <a:pt x="4497" y="1230"/>
                  </a:cubicBezTo>
                  <a:cubicBezTo>
                    <a:pt x="4862" y="1299"/>
                    <a:pt x="5250" y="1390"/>
                    <a:pt x="5615" y="1436"/>
                  </a:cubicBezTo>
                  <a:cubicBezTo>
                    <a:pt x="5958" y="1481"/>
                    <a:pt x="6254" y="1504"/>
                    <a:pt x="6551" y="1733"/>
                  </a:cubicBezTo>
                  <a:cubicBezTo>
                    <a:pt x="7213" y="2280"/>
                    <a:pt x="7441" y="3285"/>
                    <a:pt x="7533" y="4106"/>
                  </a:cubicBezTo>
                  <a:cubicBezTo>
                    <a:pt x="7624" y="5088"/>
                    <a:pt x="7578" y="6092"/>
                    <a:pt x="7304" y="7051"/>
                  </a:cubicBezTo>
                  <a:cubicBezTo>
                    <a:pt x="7213" y="7416"/>
                    <a:pt x="7053" y="7804"/>
                    <a:pt x="6802" y="8101"/>
                  </a:cubicBezTo>
                  <a:cubicBezTo>
                    <a:pt x="6658" y="8245"/>
                    <a:pt x="6514" y="8333"/>
                    <a:pt x="6353" y="8333"/>
                  </a:cubicBezTo>
                  <a:cubicBezTo>
                    <a:pt x="6286" y="8333"/>
                    <a:pt x="6215" y="8317"/>
                    <a:pt x="6140" y="8283"/>
                  </a:cubicBezTo>
                  <a:cubicBezTo>
                    <a:pt x="6136" y="8281"/>
                    <a:pt x="6132" y="8279"/>
                    <a:pt x="6128" y="8277"/>
                  </a:cubicBezTo>
                  <a:lnTo>
                    <a:pt x="6128" y="8277"/>
                  </a:lnTo>
                  <a:cubicBezTo>
                    <a:pt x="6118" y="8271"/>
                    <a:pt x="6107" y="8265"/>
                    <a:pt x="6095" y="8261"/>
                  </a:cubicBezTo>
                  <a:cubicBezTo>
                    <a:pt x="4451" y="7713"/>
                    <a:pt x="2831" y="7142"/>
                    <a:pt x="1187" y="6572"/>
                  </a:cubicBezTo>
                  <a:cubicBezTo>
                    <a:pt x="958" y="6495"/>
                    <a:pt x="769" y="6429"/>
                    <a:pt x="567" y="6393"/>
                  </a:cubicBezTo>
                  <a:lnTo>
                    <a:pt x="567" y="6393"/>
                  </a:lnTo>
                  <a:cubicBezTo>
                    <a:pt x="1633" y="4631"/>
                    <a:pt x="2010" y="2519"/>
                    <a:pt x="1613" y="509"/>
                  </a:cubicBezTo>
                  <a:close/>
                  <a:moveTo>
                    <a:pt x="1352" y="0"/>
                  </a:moveTo>
                  <a:cubicBezTo>
                    <a:pt x="1237" y="0"/>
                    <a:pt x="1128" y="99"/>
                    <a:pt x="1164" y="226"/>
                  </a:cubicBezTo>
                  <a:cubicBezTo>
                    <a:pt x="1689" y="2349"/>
                    <a:pt x="1279" y="4631"/>
                    <a:pt x="92" y="6457"/>
                  </a:cubicBezTo>
                  <a:cubicBezTo>
                    <a:pt x="0" y="6572"/>
                    <a:pt x="114" y="6731"/>
                    <a:pt x="251" y="6731"/>
                  </a:cubicBezTo>
                  <a:cubicBezTo>
                    <a:pt x="411" y="6731"/>
                    <a:pt x="480" y="6731"/>
                    <a:pt x="594" y="6777"/>
                  </a:cubicBezTo>
                  <a:cubicBezTo>
                    <a:pt x="731" y="6823"/>
                    <a:pt x="868" y="6868"/>
                    <a:pt x="982" y="6914"/>
                  </a:cubicBezTo>
                  <a:cubicBezTo>
                    <a:pt x="1416" y="7051"/>
                    <a:pt x="1849" y="7211"/>
                    <a:pt x="2306" y="7370"/>
                  </a:cubicBezTo>
                  <a:cubicBezTo>
                    <a:pt x="3310" y="7713"/>
                    <a:pt x="4292" y="8055"/>
                    <a:pt x="5296" y="8398"/>
                  </a:cubicBezTo>
                  <a:cubicBezTo>
                    <a:pt x="5547" y="8466"/>
                    <a:pt x="5775" y="8557"/>
                    <a:pt x="6003" y="8626"/>
                  </a:cubicBezTo>
                  <a:cubicBezTo>
                    <a:pt x="6012" y="8629"/>
                    <a:pt x="6020" y="8632"/>
                    <a:pt x="6028" y="8634"/>
                  </a:cubicBezTo>
                  <a:lnTo>
                    <a:pt x="6028" y="8634"/>
                  </a:lnTo>
                  <a:cubicBezTo>
                    <a:pt x="6143" y="8680"/>
                    <a:pt x="6253" y="8701"/>
                    <a:pt x="6359" y="8701"/>
                  </a:cubicBezTo>
                  <a:cubicBezTo>
                    <a:pt x="6871" y="8701"/>
                    <a:pt x="7263" y="8207"/>
                    <a:pt x="7464" y="7713"/>
                  </a:cubicBezTo>
                  <a:cubicBezTo>
                    <a:pt x="7875" y="6800"/>
                    <a:pt x="7989" y="5750"/>
                    <a:pt x="7944" y="4746"/>
                  </a:cubicBezTo>
                  <a:cubicBezTo>
                    <a:pt x="7921" y="3787"/>
                    <a:pt x="7761" y="2691"/>
                    <a:pt x="7190" y="1870"/>
                  </a:cubicBezTo>
                  <a:cubicBezTo>
                    <a:pt x="6939" y="1527"/>
                    <a:pt x="6620" y="1253"/>
                    <a:pt x="6209" y="1139"/>
                  </a:cubicBezTo>
                  <a:cubicBezTo>
                    <a:pt x="6118" y="1093"/>
                    <a:pt x="6003" y="1093"/>
                    <a:pt x="5889" y="1071"/>
                  </a:cubicBezTo>
                  <a:lnTo>
                    <a:pt x="5707" y="1071"/>
                  </a:lnTo>
                  <a:cubicBezTo>
                    <a:pt x="5570" y="1048"/>
                    <a:pt x="5410" y="1002"/>
                    <a:pt x="5273" y="979"/>
                  </a:cubicBezTo>
                  <a:cubicBezTo>
                    <a:pt x="3972" y="728"/>
                    <a:pt x="2648" y="591"/>
                    <a:pt x="1438" y="21"/>
                  </a:cubicBezTo>
                  <a:cubicBezTo>
                    <a:pt x="1411" y="7"/>
                    <a:pt x="1381" y="0"/>
                    <a:pt x="135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900;p43"/>
            <p:cNvSpPr/>
            <p:nvPr/>
          </p:nvSpPr>
          <p:spPr>
            <a:xfrm>
              <a:off x="1316600" y="3519100"/>
              <a:ext cx="512450" cy="483325"/>
            </a:xfrm>
            <a:custGeom>
              <a:avLst/>
              <a:gdLst/>
              <a:ahLst/>
              <a:cxnLst/>
              <a:rect l="l" t="t" r="r" b="b"/>
              <a:pathLst>
                <a:path w="20498" h="19333" extrusionOk="0">
                  <a:moveTo>
                    <a:pt x="14021" y="0"/>
                  </a:moveTo>
                  <a:cubicBezTo>
                    <a:pt x="13849" y="0"/>
                    <a:pt x="13672" y="8"/>
                    <a:pt x="13491" y="25"/>
                  </a:cubicBezTo>
                  <a:cubicBezTo>
                    <a:pt x="9770" y="207"/>
                    <a:pt x="8583" y="4088"/>
                    <a:pt x="6186" y="8219"/>
                  </a:cubicBezTo>
                  <a:cubicBezTo>
                    <a:pt x="5867" y="8767"/>
                    <a:pt x="5479" y="9429"/>
                    <a:pt x="4908" y="9954"/>
                  </a:cubicBezTo>
                  <a:cubicBezTo>
                    <a:pt x="4520" y="10319"/>
                    <a:pt x="4041" y="10616"/>
                    <a:pt x="3425" y="10753"/>
                  </a:cubicBezTo>
                  <a:cubicBezTo>
                    <a:pt x="2922" y="10867"/>
                    <a:pt x="2420" y="11072"/>
                    <a:pt x="1987" y="11369"/>
                  </a:cubicBezTo>
                  <a:cubicBezTo>
                    <a:pt x="1051" y="12031"/>
                    <a:pt x="1" y="13286"/>
                    <a:pt x="1005" y="15340"/>
                  </a:cubicBezTo>
                  <a:cubicBezTo>
                    <a:pt x="1325" y="15957"/>
                    <a:pt x="1827" y="16482"/>
                    <a:pt x="2420" y="16870"/>
                  </a:cubicBezTo>
                  <a:cubicBezTo>
                    <a:pt x="2717" y="17075"/>
                    <a:pt x="3082" y="17372"/>
                    <a:pt x="3379" y="17737"/>
                  </a:cubicBezTo>
                  <a:cubicBezTo>
                    <a:pt x="3881" y="18353"/>
                    <a:pt x="4497" y="18878"/>
                    <a:pt x="5251" y="19129"/>
                  </a:cubicBezTo>
                  <a:cubicBezTo>
                    <a:pt x="5592" y="19250"/>
                    <a:pt x="5964" y="19332"/>
                    <a:pt x="6327" y="19332"/>
                  </a:cubicBezTo>
                  <a:cubicBezTo>
                    <a:pt x="6863" y="19332"/>
                    <a:pt x="7381" y="19153"/>
                    <a:pt x="7761" y="18650"/>
                  </a:cubicBezTo>
                  <a:cubicBezTo>
                    <a:pt x="7761" y="18650"/>
                    <a:pt x="10158" y="18650"/>
                    <a:pt x="9085" y="17052"/>
                  </a:cubicBezTo>
                  <a:lnTo>
                    <a:pt x="8697" y="16436"/>
                  </a:lnTo>
                  <a:lnTo>
                    <a:pt x="8766" y="14724"/>
                  </a:lnTo>
                  <a:cubicBezTo>
                    <a:pt x="8766" y="14724"/>
                    <a:pt x="9108" y="14633"/>
                    <a:pt x="9679" y="14473"/>
                  </a:cubicBezTo>
                  <a:cubicBezTo>
                    <a:pt x="11482" y="13902"/>
                    <a:pt x="15591" y="12419"/>
                    <a:pt x="17987" y="9794"/>
                  </a:cubicBezTo>
                  <a:cubicBezTo>
                    <a:pt x="20498" y="7032"/>
                    <a:pt x="19882" y="2513"/>
                    <a:pt x="16618" y="687"/>
                  </a:cubicBezTo>
                  <a:cubicBezTo>
                    <a:pt x="15895" y="277"/>
                    <a:pt x="15039" y="0"/>
                    <a:pt x="14021" y="0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901;p43"/>
            <p:cNvSpPr/>
            <p:nvPr/>
          </p:nvSpPr>
          <p:spPr>
            <a:xfrm>
              <a:off x="1316600" y="3516850"/>
              <a:ext cx="512450" cy="489625"/>
            </a:xfrm>
            <a:custGeom>
              <a:avLst/>
              <a:gdLst/>
              <a:ahLst/>
              <a:cxnLst/>
              <a:rect l="l" t="t" r="r" b="b"/>
              <a:pathLst>
                <a:path w="20498" h="19585" fill="none" extrusionOk="0">
                  <a:moveTo>
                    <a:pt x="17987" y="9884"/>
                  </a:moveTo>
                  <a:cubicBezTo>
                    <a:pt x="15591" y="12509"/>
                    <a:pt x="11482" y="13992"/>
                    <a:pt x="9679" y="14563"/>
                  </a:cubicBezTo>
                  <a:cubicBezTo>
                    <a:pt x="9108" y="14723"/>
                    <a:pt x="8766" y="14814"/>
                    <a:pt x="8766" y="14814"/>
                  </a:cubicBezTo>
                  <a:lnTo>
                    <a:pt x="8697" y="16526"/>
                  </a:lnTo>
                  <a:lnTo>
                    <a:pt x="9085" y="17142"/>
                  </a:lnTo>
                  <a:cubicBezTo>
                    <a:pt x="10158" y="18740"/>
                    <a:pt x="7761" y="18740"/>
                    <a:pt x="7761" y="18740"/>
                  </a:cubicBezTo>
                  <a:cubicBezTo>
                    <a:pt x="7122" y="19585"/>
                    <a:pt x="6095" y="19516"/>
                    <a:pt x="5251" y="19219"/>
                  </a:cubicBezTo>
                  <a:cubicBezTo>
                    <a:pt x="4497" y="18968"/>
                    <a:pt x="3881" y="18443"/>
                    <a:pt x="3379" y="17827"/>
                  </a:cubicBezTo>
                  <a:cubicBezTo>
                    <a:pt x="3082" y="17462"/>
                    <a:pt x="2717" y="17165"/>
                    <a:pt x="2420" y="16960"/>
                  </a:cubicBezTo>
                  <a:cubicBezTo>
                    <a:pt x="1827" y="16572"/>
                    <a:pt x="1325" y="16047"/>
                    <a:pt x="1005" y="15430"/>
                  </a:cubicBezTo>
                  <a:cubicBezTo>
                    <a:pt x="1" y="13376"/>
                    <a:pt x="1051" y="12121"/>
                    <a:pt x="1987" y="11459"/>
                  </a:cubicBezTo>
                  <a:cubicBezTo>
                    <a:pt x="2420" y="11162"/>
                    <a:pt x="2922" y="10957"/>
                    <a:pt x="3425" y="10843"/>
                  </a:cubicBezTo>
                  <a:cubicBezTo>
                    <a:pt x="4041" y="10706"/>
                    <a:pt x="4520" y="10409"/>
                    <a:pt x="4908" y="10044"/>
                  </a:cubicBezTo>
                  <a:cubicBezTo>
                    <a:pt x="5479" y="9519"/>
                    <a:pt x="5867" y="8857"/>
                    <a:pt x="6186" y="8309"/>
                  </a:cubicBezTo>
                  <a:cubicBezTo>
                    <a:pt x="8583" y="4178"/>
                    <a:pt x="9770" y="297"/>
                    <a:pt x="13491" y="115"/>
                  </a:cubicBezTo>
                  <a:cubicBezTo>
                    <a:pt x="14746" y="1"/>
                    <a:pt x="15773" y="297"/>
                    <a:pt x="16618" y="777"/>
                  </a:cubicBezTo>
                  <a:cubicBezTo>
                    <a:pt x="19882" y="2603"/>
                    <a:pt x="20498" y="7122"/>
                    <a:pt x="17987" y="9884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902;p43"/>
            <p:cNvSpPr/>
            <p:nvPr/>
          </p:nvSpPr>
          <p:spPr>
            <a:xfrm>
              <a:off x="1316600" y="3767925"/>
              <a:ext cx="253975" cy="234500"/>
            </a:xfrm>
            <a:custGeom>
              <a:avLst/>
              <a:gdLst/>
              <a:ahLst/>
              <a:cxnLst/>
              <a:rect l="l" t="t" r="r" b="b"/>
              <a:pathLst>
                <a:path w="10159" h="9380" extrusionOk="0">
                  <a:moveTo>
                    <a:pt x="4908" y="1"/>
                  </a:moveTo>
                  <a:cubicBezTo>
                    <a:pt x="4520" y="366"/>
                    <a:pt x="4041" y="663"/>
                    <a:pt x="3425" y="800"/>
                  </a:cubicBezTo>
                  <a:cubicBezTo>
                    <a:pt x="2922" y="914"/>
                    <a:pt x="2420" y="1119"/>
                    <a:pt x="1987" y="1416"/>
                  </a:cubicBezTo>
                  <a:cubicBezTo>
                    <a:pt x="1051" y="2078"/>
                    <a:pt x="1" y="3333"/>
                    <a:pt x="1005" y="5387"/>
                  </a:cubicBezTo>
                  <a:cubicBezTo>
                    <a:pt x="1325" y="6004"/>
                    <a:pt x="1827" y="6529"/>
                    <a:pt x="2420" y="6917"/>
                  </a:cubicBezTo>
                  <a:cubicBezTo>
                    <a:pt x="2717" y="7122"/>
                    <a:pt x="3082" y="7419"/>
                    <a:pt x="3379" y="7784"/>
                  </a:cubicBezTo>
                  <a:cubicBezTo>
                    <a:pt x="3881" y="8400"/>
                    <a:pt x="4497" y="8925"/>
                    <a:pt x="5251" y="9176"/>
                  </a:cubicBezTo>
                  <a:cubicBezTo>
                    <a:pt x="5592" y="9297"/>
                    <a:pt x="5964" y="9379"/>
                    <a:pt x="6327" y="9379"/>
                  </a:cubicBezTo>
                  <a:cubicBezTo>
                    <a:pt x="6863" y="9379"/>
                    <a:pt x="7381" y="9200"/>
                    <a:pt x="7761" y="8697"/>
                  </a:cubicBezTo>
                  <a:cubicBezTo>
                    <a:pt x="7761" y="8697"/>
                    <a:pt x="10158" y="8697"/>
                    <a:pt x="9085" y="7099"/>
                  </a:cubicBezTo>
                  <a:lnTo>
                    <a:pt x="8697" y="6483"/>
                  </a:lnTo>
                  <a:lnTo>
                    <a:pt x="8766" y="4771"/>
                  </a:lnTo>
                  <a:cubicBezTo>
                    <a:pt x="8766" y="4771"/>
                    <a:pt x="9108" y="4680"/>
                    <a:pt x="9679" y="4520"/>
                  </a:cubicBezTo>
                  <a:cubicBezTo>
                    <a:pt x="9017" y="3265"/>
                    <a:pt x="8172" y="2101"/>
                    <a:pt x="7099" y="1210"/>
                  </a:cubicBezTo>
                  <a:cubicBezTo>
                    <a:pt x="6438" y="685"/>
                    <a:pt x="5707" y="275"/>
                    <a:pt x="4908" y="1"/>
                  </a:cubicBezTo>
                  <a:close/>
                </a:path>
              </a:pathLst>
            </a:custGeom>
            <a:solidFill>
              <a:srgbClr val="79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903;p43"/>
            <p:cNvSpPr/>
            <p:nvPr/>
          </p:nvSpPr>
          <p:spPr>
            <a:xfrm>
              <a:off x="1325175" y="3763150"/>
              <a:ext cx="238550" cy="243850"/>
            </a:xfrm>
            <a:custGeom>
              <a:avLst/>
              <a:gdLst/>
              <a:ahLst/>
              <a:cxnLst/>
              <a:rect l="l" t="t" r="r" b="b"/>
              <a:pathLst>
                <a:path w="9542" h="9754" extrusionOk="0">
                  <a:moveTo>
                    <a:pt x="8560" y="6635"/>
                  </a:moveTo>
                  <a:cubicBezTo>
                    <a:pt x="8560" y="6641"/>
                    <a:pt x="8560" y="6646"/>
                    <a:pt x="8560" y="6651"/>
                  </a:cubicBezTo>
                  <a:cubicBezTo>
                    <a:pt x="8561" y="6653"/>
                    <a:pt x="8562" y="6654"/>
                    <a:pt x="8563" y="6656"/>
                  </a:cubicBezTo>
                  <a:lnTo>
                    <a:pt x="8563" y="6656"/>
                  </a:lnTo>
                  <a:cubicBezTo>
                    <a:pt x="8563" y="6649"/>
                    <a:pt x="8562" y="6642"/>
                    <a:pt x="8560" y="6635"/>
                  </a:cubicBezTo>
                  <a:close/>
                  <a:moveTo>
                    <a:pt x="4608" y="413"/>
                  </a:moveTo>
                  <a:cubicBezTo>
                    <a:pt x="6639" y="1138"/>
                    <a:pt x="8040" y="2772"/>
                    <a:pt x="9043" y="4597"/>
                  </a:cubicBezTo>
                  <a:lnTo>
                    <a:pt x="9043" y="4597"/>
                  </a:lnTo>
                  <a:cubicBezTo>
                    <a:pt x="8821" y="4664"/>
                    <a:pt x="8599" y="4728"/>
                    <a:pt x="8377" y="4780"/>
                  </a:cubicBezTo>
                  <a:cubicBezTo>
                    <a:pt x="8286" y="4802"/>
                    <a:pt x="8240" y="4871"/>
                    <a:pt x="8240" y="4962"/>
                  </a:cubicBezTo>
                  <a:lnTo>
                    <a:pt x="8172" y="6377"/>
                  </a:lnTo>
                  <a:cubicBezTo>
                    <a:pt x="8172" y="6537"/>
                    <a:pt x="8149" y="6674"/>
                    <a:pt x="8217" y="6811"/>
                  </a:cubicBezTo>
                  <a:cubicBezTo>
                    <a:pt x="8326" y="6985"/>
                    <a:pt x="8455" y="7179"/>
                    <a:pt x="8566" y="7374"/>
                  </a:cubicBezTo>
                  <a:lnTo>
                    <a:pt x="8566" y="7374"/>
                  </a:lnTo>
                  <a:cubicBezTo>
                    <a:pt x="8570" y="7384"/>
                    <a:pt x="8576" y="7394"/>
                    <a:pt x="8583" y="7404"/>
                  </a:cubicBezTo>
                  <a:cubicBezTo>
                    <a:pt x="8583" y="7404"/>
                    <a:pt x="8583" y="7404"/>
                    <a:pt x="8583" y="7404"/>
                  </a:cubicBezTo>
                  <a:lnTo>
                    <a:pt x="8583" y="7404"/>
                  </a:lnTo>
                  <a:cubicBezTo>
                    <a:pt x="8585" y="7410"/>
                    <a:pt x="8588" y="7414"/>
                    <a:pt x="8591" y="7419"/>
                  </a:cubicBezTo>
                  <a:lnTo>
                    <a:pt x="8591" y="7419"/>
                  </a:lnTo>
                  <a:cubicBezTo>
                    <a:pt x="8772" y="7715"/>
                    <a:pt x="8965" y="8117"/>
                    <a:pt x="8628" y="8386"/>
                  </a:cubicBezTo>
                  <a:cubicBezTo>
                    <a:pt x="8400" y="8569"/>
                    <a:pt x="8058" y="8614"/>
                    <a:pt x="7784" y="8660"/>
                  </a:cubicBezTo>
                  <a:cubicBezTo>
                    <a:pt x="7670" y="8683"/>
                    <a:pt x="7578" y="8683"/>
                    <a:pt x="7464" y="8683"/>
                  </a:cubicBezTo>
                  <a:cubicBezTo>
                    <a:pt x="7281" y="8706"/>
                    <a:pt x="7213" y="8842"/>
                    <a:pt x="7099" y="8957"/>
                  </a:cubicBezTo>
                  <a:cubicBezTo>
                    <a:pt x="6781" y="9260"/>
                    <a:pt x="6380" y="9372"/>
                    <a:pt x="5972" y="9372"/>
                  </a:cubicBezTo>
                  <a:cubicBezTo>
                    <a:pt x="5736" y="9372"/>
                    <a:pt x="5498" y="9335"/>
                    <a:pt x="5273" y="9276"/>
                  </a:cubicBezTo>
                  <a:cubicBezTo>
                    <a:pt x="4520" y="9094"/>
                    <a:pt x="3881" y="8660"/>
                    <a:pt x="3378" y="8089"/>
                  </a:cubicBezTo>
                  <a:cubicBezTo>
                    <a:pt x="3104" y="7793"/>
                    <a:pt x="2876" y="7496"/>
                    <a:pt x="2579" y="7245"/>
                  </a:cubicBezTo>
                  <a:cubicBezTo>
                    <a:pt x="2283" y="7016"/>
                    <a:pt x="1963" y="6811"/>
                    <a:pt x="1689" y="6560"/>
                  </a:cubicBezTo>
                  <a:cubicBezTo>
                    <a:pt x="616" y="5601"/>
                    <a:pt x="0" y="3958"/>
                    <a:pt x="845" y="2680"/>
                  </a:cubicBezTo>
                  <a:cubicBezTo>
                    <a:pt x="1210" y="2109"/>
                    <a:pt x="1781" y="1675"/>
                    <a:pt x="2397" y="1401"/>
                  </a:cubicBezTo>
                  <a:cubicBezTo>
                    <a:pt x="2808" y="1219"/>
                    <a:pt x="3287" y="1150"/>
                    <a:pt x="3698" y="991"/>
                  </a:cubicBezTo>
                  <a:cubicBezTo>
                    <a:pt x="4025" y="847"/>
                    <a:pt x="4334" y="649"/>
                    <a:pt x="4608" y="413"/>
                  </a:cubicBezTo>
                  <a:close/>
                  <a:moveTo>
                    <a:pt x="4556" y="0"/>
                  </a:moveTo>
                  <a:cubicBezTo>
                    <a:pt x="4507" y="0"/>
                    <a:pt x="4462" y="21"/>
                    <a:pt x="4428" y="55"/>
                  </a:cubicBezTo>
                  <a:cubicBezTo>
                    <a:pt x="4200" y="260"/>
                    <a:pt x="3972" y="420"/>
                    <a:pt x="3721" y="557"/>
                  </a:cubicBezTo>
                  <a:cubicBezTo>
                    <a:pt x="3424" y="717"/>
                    <a:pt x="3104" y="762"/>
                    <a:pt x="2785" y="854"/>
                  </a:cubicBezTo>
                  <a:cubicBezTo>
                    <a:pt x="2237" y="1013"/>
                    <a:pt x="1735" y="1287"/>
                    <a:pt x="1278" y="1653"/>
                  </a:cubicBezTo>
                  <a:cubicBezTo>
                    <a:pt x="571" y="2223"/>
                    <a:pt x="92" y="3022"/>
                    <a:pt x="69" y="3935"/>
                  </a:cubicBezTo>
                  <a:cubicBezTo>
                    <a:pt x="46" y="5122"/>
                    <a:pt x="708" y="6286"/>
                    <a:pt x="1621" y="7016"/>
                  </a:cubicBezTo>
                  <a:cubicBezTo>
                    <a:pt x="1849" y="7199"/>
                    <a:pt x="2100" y="7359"/>
                    <a:pt x="2328" y="7541"/>
                  </a:cubicBezTo>
                  <a:cubicBezTo>
                    <a:pt x="2579" y="7747"/>
                    <a:pt x="2785" y="7975"/>
                    <a:pt x="3013" y="8226"/>
                  </a:cubicBezTo>
                  <a:cubicBezTo>
                    <a:pt x="3378" y="8683"/>
                    <a:pt x="3858" y="9094"/>
                    <a:pt x="4383" y="9367"/>
                  </a:cubicBezTo>
                  <a:cubicBezTo>
                    <a:pt x="4857" y="9599"/>
                    <a:pt x="5403" y="9753"/>
                    <a:pt x="5931" y="9753"/>
                  </a:cubicBezTo>
                  <a:cubicBezTo>
                    <a:pt x="6521" y="9753"/>
                    <a:pt x="7087" y="9561"/>
                    <a:pt x="7501" y="9070"/>
                  </a:cubicBezTo>
                  <a:lnTo>
                    <a:pt x="7501" y="9070"/>
                  </a:lnTo>
                  <a:cubicBezTo>
                    <a:pt x="7887" y="9061"/>
                    <a:pt x="8287" y="8990"/>
                    <a:pt x="8628" y="8820"/>
                  </a:cubicBezTo>
                  <a:cubicBezTo>
                    <a:pt x="8879" y="8706"/>
                    <a:pt x="9108" y="8500"/>
                    <a:pt x="9176" y="8249"/>
                  </a:cubicBezTo>
                  <a:cubicBezTo>
                    <a:pt x="9290" y="7884"/>
                    <a:pt x="9108" y="7496"/>
                    <a:pt x="8902" y="7199"/>
                  </a:cubicBezTo>
                  <a:cubicBezTo>
                    <a:pt x="8789" y="7018"/>
                    <a:pt x="8698" y="6815"/>
                    <a:pt x="8563" y="6656"/>
                  </a:cubicBezTo>
                  <a:lnTo>
                    <a:pt x="8563" y="6656"/>
                  </a:lnTo>
                  <a:cubicBezTo>
                    <a:pt x="8564" y="6662"/>
                    <a:pt x="8563" y="6668"/>
                    <a:pt x="8560" y="6674"/>
                  </a:cubicBezTo>
                  <a:cubicBezTo>
                    <a:pt x="8560" y="6666"/>
                    <a:pt x="8560" y="6659"/>
                    <a:pt x="8560" y="6651"/>
                  </a:cubicBezTo>
                  <a:cubicBezTo>
                    <a:pt x="8535" y="6611"/>
                    <a:pt x="8531" y="6596"/>
                    <a:pt x="8535" y="6596"/>
                  </a:cubicBezTo>
                  <a:cubicBezTo>
                    <a:pt x="8539" y="6596"/>
                    <a:pt x="8553" y="6614"/>
                    <a:pt x="8560" y="6635"/>
                  </a:cubicBezTo>
                  <a:lnTo>
                    <a:pt x="8560" y="6635"/>
                  </a:lnTo>
                  <a:cubicBezTo>
                    <a:pt x="8560" y="6625"/>
                    <a:pt x="8560" y="6615"/>
                    <a:pt x="8560" y="6606"/>
                  </a:cubicBezTo>
                  <a:cubicBezTo>
                    <a:pt x="8560" y="6514"/>
                    <a:pt x="8560" y="6423"/>
                    <a:pt x="8560" y="6332"/>
                  </a:cubicBezTo>
                  <a:cubicBezTo>
                    <a:pt x="8580" y="5926"/>
                    <a:pt x="8600" y="5520"/>
                    <a:pt x="8605" y="5114"/>
                  </a:cubicBezTo>
                  <a:lnTo>
                    <a:pt x="8605" y="5114"/>
                  </a:lnTo>
                  <a:cubicBezTo>
                    <a:pt x="8873" y="5050"/>
                    <a:pt x="9127" y="4972"/>
                    <a:pt x="9381" y="4894"/>
                  </a:cubicBezTo>
                  <a:cubicBezTo>
                    <a:pt x="9496" y="4848"/>
                    <a:pt x="9541" y="4711"/>
                    <a:pt x="9496" y="4597"/>
                  </a:cubicBezTo>
                  <a:cubicBezTo>
                    <a:pt x="8400" y="2588"/>
                    <a:pt x="6848" y="762"/>
                    <a:pt x="4611" y="9"/>
                  </a:cubicBezTo>
                  <a:cubicBezTo>
                    <a:pt x="4593" y="3"/>
                    <a:pt x="4574" y="0"/>
                    <a:pt x="455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904;p43"/>
            <p:cNvSpPr/>
            <p:nvPr/>
          </p:nvSpPr>
          <p:spPr>
            <a:xfrm>
              <a:off x="1401625" y="3065475"/>
              <a:ext cx="180350" cy="236000"/>
            </a:xfrm>
            <a:custGeom>
              <a:avLst/>
              <a:gdLst/>
              <a:ahLst/>
              <a:cxnLst/>
              <a:rect l="l" t="t" r="r" b="b"/>
              <a:pathLst>
                <a:path w="7214" h="9440" extrusionOk="0">
                  <a:moveTo>
                    <a:pt x="1256" y="1"/>
                  </a:moveTo>
                  <a:cubicBezTo>
                    <a:pt x="845" y="46"/>
                    <a:pt x="412" y="115"/>
                    <a:pt x="1" y="252"/>
                  </a:cubicBezTo>
                  <a:lnTo>
                    <a:pt x="1964" y="9405"/>
                  </a:lnTo>
                  <a:cubicBezTo>
                    <a:pt x="1964" y="9405"/>
                    <a:pt x="2563" y="9439"/>
                    <a:pt x="3519" y="9439"/>
                  </a:cubicBezTo>
                  <a:cubicBezTo>
                    <a:pt x="4475" y="9439"/>
                    <a:pt x="5787" y="9405"/>
                    <a:pt x="7214" y="9268"/>
                  </a:cubicBezTo>
                  <a:cubicBezTo>
                    <a:pt x="7214" y="9199"/>
                    <a:pt x="7214" y="9154"/>
                    <a:pt x="7214" y="9085"/>
                  </a:cubicBezTo>
                  <a:cubicBezTo>
                    <a:pt x="5798" y="8241"/>
                    <a:pt x="4657" y="6963"/>
                    <a:pt x="3676" y="5639"/>
                  </a:cubicBezTo>
                  <a:cubicBezTo>
                    <a:pt x="2922" y="4634"/>
                    <a:pt x="2352" y="3584"/>
                    <a:pt x="1941" y="2397"/>
                  </a:cubicBezTo>
                  <a:cubicBezTo>
                    <a:pt x="1690" y="1599"/>
                    <a:pt x="1462" y="800"/>
                    <a:pt x="1256" y="1"/>
                  </a:cubicBezTo>
                  <a:close/>
                </a:path>
              </a:pathLst>
            </a:custGeom>
            <a:solidFill>
              <a:srgbClr val="C9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905;p43"/>
            <p:cNvSpPr/>
            <p:nvPr/>
          </p:nvSpPr>
          <p:spPr>
            <a:xfrm>
              <a:off x="865250" y="3063775"/>
              <a:ext cx="687050" cy="648025"/>
            </a:xfrm>
            <a:custGeom>
              <a:avLst/>
              <a:gdLst/>
              <a:ahLst/>
              <a:cxnLst/>
              <a:rect l="l" t="t" r="r" b="b"/>
              <a:pathLst>
                <a:path w="27482" h="25921" extrusionOk="0">
                  <a:moveTo>
                    <a:pt x="8240" y="0"/>
                  </a:moveTo>
                  <a:lnTo>
                    <a:pt x="3401" y="3538"/>
                  </a:lnTo>
                  <a:cubicBezTo>
                    <a:pt x="3401" y="3538"/>
                    <a:pt x="0" y="15019"/>
                    <a:pt x="183" y="19562"/>
                  </a:cubicBezTo>
                  <a:cubicBezTo>
                    <a:pt x="183" y="19562"/>
                    <a:pt x="7100" y="25920"/>
                    <a:pt x="14951" y="25920"/>
                  </a:cubicBezTo>
                  <a:cubicBezTo>
                    <a:pt x="18545" y="25920"/>
                    <a:pt x="22335" y="24588"/>
                    <a:pt x="25747" y="20703"/>
                  </a:cubicBezTo>
                  <a:cubicBezTo>
                    <a:pt x="27482" y="13604"/>
                    <a:pt x="25473" y="6734"/>
                    <a:pt x="21456" y="320"/>
                  </a:cubicBezTo>
                  <a:lnTo>
                    <a:pt x="8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906;p43"/>
            <p:cNvSpPr/>
            <p:nvPr/>
          </p:nvSpPr>
          <p:spPr>
            <a:xfrm>
              <a:off x="865250" y="3063775"/>
              <a:ext cx="687050" cy="826875"/>
            </a:xfrm>
            <a:custGeom>
              <a:avLst/>
              <a:gdLst/>
              <a:ahLst/>
              <a:cxnLst/>
              <a:rect l="l" t="t" r="r" b="b"/>
              <a:pathLst>
                <a:path w="27482" h="33075" fill="none" extrusionOk="0">
                  <a:moveTo>
                    <a:pt x="21456" y="320"/>
                  </a:moveTo>
                  <a:lnTo>
                    <a:pt x="8240" y="0"/>
                  </a:lnTo>
                  <a:lnTo>
                    <a:pt x="3401" y="3538"/>
                  </a:lnTo>
                  <a:cubicBezTo>
                    <a:pt x="3401" y="3538"/>
                    <a:pt x="0" y="15019"/>
                    <a:pt x="183" y="19562"/>
                  </a:cubicBezTo>
                  <a:cubicBezTo>
                    <a:pt x="183" y="19562"/>
                    <a:pt x="14882" y="33074"/>
                    <a:pt x="25747" y="20703"/>
                  </a:cubicBezTo>
                  <a:cubicBezTo>
                    <a:pt x="27482" y="13604"/>
                    <a:pt x="25473" y="6734"/>
                    <a:pt x="21456" y="320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907;p43"/>
            <p:cNvSpPr/>
            <p:nvPr/>
          </p:nvSpPr>
          <p:spPr>
            <a:xfrm>
              <a:off x="967375" y="3029525"/>
              <a:ext cx="530150" cy="158725"/>
            </a:xfrm>
            <a:custGeom>
              <a:avLst/>
              <a:gdLst/>
              <a:ahLst/>
              <a:cxnLst/>
              <a:rect l="l" t="t" r="r" b="b"/>
              <a:pathLst>
                <a:path w="21206" h="6349" extrusionOk="0">
                  <a:moveTo>
                    <a:pt x="18763" y="1"/>
                  </a:moveTo>
                  <a:lnTo>
                    <a:pt x="1484" y="3059"/>
                  </a:lnTo>
                  <a:cubicBezTo>
                    <a:pt x="1373" y="3004"/>
                    <a:pt x="1254" y="2979"/>
                    <a:pt x="1133" y="2979"/>
                  </a:cubicBezTo>
                  <a:cubicBezTo>
                    <a:pt x="705" y="2979"/>
                    <a:pt x="262" y="3295"/>
                    <a:pt x="138" y="3721"/>
                  </a:cubicBezTo>
                  <a:cubicBezTo>
                    <a:pt x="1" y="4269"/>
                    <a:pt x="320" y="4885"/>
                    <a:pt x="800" y="5182"/>
                  </a:cubicBezTo>
                  <a:cubicBezTo>
                    <a:pt x="1089" y="5340"/>
                    <a:pt x="1415" y="5414"/>
                    <a:pt x="1745" y="5414"/>
                  </a:cubicBezTo>
                  <a:cubicBezTo>
                    <a:pt x="1989" y="5414"/>
                    <a:pt x="2233" y="5374"/>
                    <a:pt x="2466" y="5296"/>
                  </a:cubicBezTo>
                  <a:cubicBezTo>
                    <a:pt x="3014" y="5137"/>
                    <a:pt x="3493" y="4817"/>
                    <a:pt x="3950" y="4452"/>
                  </a:cubicBezTo>
                  <a:lnTo>
                    <a:pt x="3950" y="4452"/>
                  </a:lnTo>
                  <a:cubicBezTo>
                    <a:pt x="3927" y="5273"/>
                    <a:pt x="4611" y="6050"/>
                    <a:pt x="5433" y="6141"/>
                  </a:cubicBezTo>
                  <a:cubicBezTo>
                    <a:pt x="5474" y="6144"/>
                    <a:pt x="5514" y="6146"/>
                    <a:pt x="5555" y="6146"/>
                  </a:cubicBezTo>
                  <a:cubicBezTo>
                    <a:pt x="6334" y="6146"/>
                    <a:pt x="7082" y="5531"/>
                    <a:pt x="7191" y="4771"/>
                  </a:cubicBezTo>
                  <a:cubicBezTo>
                    <a:pt x="7670" y="5684"/>
                    <a:pt x="8674" y="6323"/>
                    <a:pt x="9701" y="6346"/>
                  </a:cubicBezTo>
                  <a:cubicBezTo>
                    <a:pt x="9735" y="6348"/>
                    <a:pt x="9769" y="6349"/>
                    <a:pt x="9803" y="6349"/>
                  </a:cubicBezTo>
                  <a:cubicBezTo>
                    <a:pt x="10251" y="6349"/>
                    <a:pt x="10704" y="6208"/>
                    <a:pt x="10980" y="5890"/>
                  </a:cubicBezTo>
                  <a:cubicBezTo>
                    <a:pt x="11157" y="5671"/>
                    <a:pt x="11228" y="5363"/>
                    <a:pt x="11174" y="5097"/>
                  </a:cubicBezTo>
                  <a:lnTo>
                    <a:pt x="11174" y="5097"/>
                  </a:lnTo>
                  <a:cubicBezTo>
                    <a:pt x="11380" y="5307"/>
                    <a:pt x="11655" y="5462"/>
                    <a:pt x="11938" y="5547"/>
                  </a:cubicBezTo>
                  <a:cubicBezTo>
                    <a:pt x="12263" y="5645"/>
                    <a:pt x="12610" y="5673"/>
                    <a:pt x="12955" y="5673"/>
                  </a:cubicBezTo>
                  <a:cubicBezTo>
                    <a:pt x="13097" y="5673"/>
                    <a:pt x="13237" y="5668"/>
                    <a:pt x="13376" y="5661"/>
                  </a:cubicBezTo>
                  <a:cubicBezTo>
                    <a:pt x="13879" y="5661"/>
                    <a:pt x="14404" y="5639"/>
                    <a:pt x="14792" y="5342"/>
                  </a:cubicBezTo>
                  <a:cubicBezTo>
                    <a:pt x="15136" y="5074"/>
                    <a:pt x="15240" y="4534"/>
                    <a:pt x="15009" y="4218"/>
                  </a:cubicBezTo>
                  <a:lnTo>
                    <a:pt x="15009" y="4218"/>
                  </a:lnTo>
                  <a:cubicBezTo>
                    <a:pt x="15387" y="4557"/>
                    <a:pt x="15777" y="4893"/>
                    <a:pt x="16252" y="5091"/>
                  </a:cubicBezTo>
                  <a:cubicBezTo>
                    <a:pt x="16499" y="5198"/>
                    <a:pt x="16776" y="5260"/>
                    <a:pt x="17050" y="5260"/>
                  </a:cubicBezTo>
                  <a:cubicBezTo>
                    <a:pt x="17359" y="5260"/>
                    <a:pt x="17664" y="5181"/>
                    <a:pt x="17919" y="5000"/>
                  </a:cubicBezTo>
                  <a:cubicBezTo>
                    <a:pt x="18219" y="4799"/>
                    <a:pt x="18403" y="4420"/>
                    <a:pt x="18397" y="4064"/>
                  </a:cubicBezTo>
                  <a:lnTo>
                    <a:pt x="18397" y="4064"/>
                  </a:lnTo>
                  <a:cubicBezTo>
                    <a:pt x="18669" y="4498"/>
                    <a:pt x="19129" y="4818"/>
                    <a:pt x="19638" y="4818"/>
                  </a:cubicBezTo>
                  <a:cubicBezTo>
                    <a:pt x="19651" y="4818"/>
                    <a:pt x="19663" y="4817"/>
                    <a:pt x="19676" y="4817"/>
                  </a:cubicBezTo>
                  <a:cubicBezTo>
                    <a:pt x="20407" y="4794"/>
                    <a:pt x="21000" y="4132"/>
                    <a:pt x="21114" y="3402"/>
                  </a:cubicBezTo>
                  <a:cubicBezTo>
                    <a:pt x="21205" y="2694"/>
                    <a:pt x="20909" y="1964"/>
                    <a:pt x="20429" y="1393"/>
                  </a:cubicBezTo>
                  <a:cubicBezTo>
                    <a:pt x="19973" y="823"/>
                    <a:pt x="19357" y="412"/>
                    <a:pt x="1876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908;p43"/>
            <p:cNvSpPr/>
            <p:nvPr/>
          </p:nvSpPr>
          <p:spPr>
            <a:xfrm>
              <a:off x="961675" y="3024700"/>
              <a:ext cx="546700" cy="168250"/>
            </a:xfrm>
            <a:custGeom>
              <a:avLst/>
              <a:gdLst/>
              <a:ahLst/>
              <a:cxnLst/>
              <a:rect l="l" t="t" r="r" b="b"/>
              <a:pathLst>
                <a:path w="21868" h="6730" extrusionOk="0">
                  <a:moveTo>
                    <a:pt x="18981" y="1"/>
                  </a:moveTo>
                  <a:cubicBezTo>
                    <a:pt x="18826" y="1"/>
                    <a:pt x="18729" y="240"/>
                    <a:pt x="18900" y="354"/>
                  </a:cubicBezTo>
                  <a:cubicBezTo>
                    <a:pt x="19493" y="764"/>
                    <a:pt x="20132" y="1198"/>
                    <a:pt x="20589" y="1792"/>
                  </a:cubicBezTo>
                  <a:cubicBezTo>
                    <a:pt x="21000" y="2317"/>
                    <a:pt x="21296" y="3047"/>
                    <a:pt x="21114" y="3732"/>
                  </a:cubicBezTo>
                  <a:cubicBezTo>
                    <a:pt x="20954" y="4302"/>
                    <a:pt x="20452" y="4827"/>
                    <a:pt x="19836" y="4827"/>
                  </a:cubicBezTo>
                  <a:cubicBezTo>
                    <a:pt x="19407" y="4812"/>
                    <a:pt x="19040" y="4550"/>
                    <a:pt x="18810" y="4194"/>
                  </a:cubicBezTo>
                  <a:lnTo>
                    <a:pt x="18810" y="4194"/>
                  </a:lnTo>
                  <a:cubicBezTo>
                    <a:pt x="18794" y="3969"/>
                    <a:pt x="18708" y="3747"/>
                    <a:pt x="18535" y="3549"/>
                  </a:cubicBezTo>
                  <a:cubicBezTo>
                    <a:pt x="18495" y="3503"/>
                    <a:pt x="18450" y="3484"/>
                    <a:pt x="18406" y="3484"/>
                  </a:cubicBezTo>
                  <a:cubicBezTo>
                    <a:pt x="18298" y="3484"/>
                    <a:pt x="18199" y="3602"/>
                    <a:pt x="18215" y="3732"/>
                  </a:cubicBezTo>
                  <a:cubicBezTo>
                    <a:pt x="18256" y="3934"/>
                    <a:pt x="18330" y="4124"/>
                    <a:pt x="18432" y="4297"/>
                  </a:cubicBezTo>
                  <a:lnTo>
                    <a:pt x="18432" y="4297"/>
                  </a:lnTo>
                  <a:cubicBezTo>
                    <a:pt x="18427" y="4457"/>
                    <a:pt x="18382" y="4618"/>
                    <a:pt x="18306" y="4759"/>
                  </a:cubicBezTo>
                  <a:cubicBezTo>
                    <a:pt x="18124" y="5078"/>
                    <a:pt x="17759" y="5238"/>
                    <a:pt x="17371" y="5261"/>
                  </a:cubicBezTo>
                  <a:cubicBezTo>
                    <a:pt x="17340" y="5263"/>
                    <a:pt x="17310" y="5263"/>
                    <a:pt x="17280" y="5263"/>
                  </a:cubicBezTo>
                  <a:cubicBezTo>
                    <a:pt x="16514" y="5263"/>
                    <a:pt x="15891" y="4751"/>
                    <a:pt x="15330" y="4237"/>
                  </a:cubicBezTo>
                  <a:lnTo>
                    <a:pt x="15330" y="4237"/>
                  </a:lnTo>
                  <a:cubicBezTo>
                    <a:pt x="15303" y="4209"/>
                    <a:pt x="15273" y="4182"/>
                    <a:pt x="15242" y="4156"/>
                  </a:cubicBezTo>
                  <a:lnTo>
                    <a:pt x="15242" y="4156"/>
                  </a:lnTo>
                  <a:cubicBezTo>
                    <a:pt x="15228" y="4144"/>
                    <a:pt x="15215" y="4132"/>
                    <a:pt x="15202" y="4120"/>
                  </a:cubicBezTo>
                  <a:lnTo>
                    <a:pt x="15199" y="4124"/>
                  </a:lnTo>
                  <a:lnTo>
                    <a:pt x="15199" y="4124"/>
                  </a:lnTo>
                  <a:cubicBezTo>
                    <a:pt x="15185" y="4115"/>
                    <a:pt x="15171" y="4106"/>
                    <a:pt x="15156" y="4097"/>
                  </a:cubicBezTo>
                  <a:cubicBezTo>
                    <a:pt x="15126" y="4078"/>
                    <a:pt x="15095" y="4070"/>
                    <a:pt x="15066" y="4070"/>
                  </a:cubicBezTo>
                  <a:cubicBezTo>
                    <a:pt x="14916" y="4070"/>
                    <a:pt x="14795" y="4279"/>
                    <a:pt x="14928" y="4394"/>
                  </a:cubicBezTo>
                  <a:cubicBezTo>
                    <a:pt x="14990" y="4450"/>
                    <a:pt x="15053" y="4506"/>
                    <a:pt x="15116" y="4563"/>
                  </a:cubicBezTo>
                  <a:lnTo>
                    <a:pt x="15116" y="4563"/>
                  </a:lnTo>
                  <a:cubicBezTo>
                    <a:pt x="15236" y="4775"/>
                    <a:pt x="15163" y="5081"/>
                    <a:pt x="15020" y="5261"/>
                  </a:cubicBezTo>
                  <a:cubicBezTo>
                    <a:pt x="14746" y="5626"/>
                    <a:pt x="14198" y="5649"/>
                    <a:pt x="13787" y="5672"/>
                  </a:cubicBezTo>
                  <a:cubicBezTo>
                    <a:pt x="13639" y="5676"/>
                    <a:pt x="13478" y="5681"/>
                    <a:pt x="13312" y="5681"/>
                  </a:cubicBezTo>
                  <a:cubicBezTo>
                    <a:pt x="12692" y="5681"/>
                    <a:pt x="11992" y="5615"/>
                    <a:pt x="11569" y="5204"/>
                  </a:cubicBezTo>
                  <a:lnTo>
                    <a:pt x="11569" y="5204"/>
                  </a:lnTo>
                  <a:cubicBezTo>
                    <a:pt x="11510" y="5005"/>
                    <a:pt x="11391" y="4823"/>
                    <a:pt x="11208" y="4690"/>
                  </a:cubicBezTo>
                  <a:cubicBezTo>
                    <a:pt x="11182" y="4670"/>
                    <a:pt x="11151" y="4661"/>
                    <a:pt x="11119" y="4661"/>
                  </a:cubicBezTo>
                  <a:cubicBezTo>
                    <a:pt x="11007" y="4661"/>
                    <a:pt x="10881" y="4772"/>
                    <a:pt x="10934" y="4896"/>
                  </a:cubicBezTo>
                  <a:cubicBezTo>
                    <a:pt x="11010" y="5083"/>
                    <a:pt x="11111" y="5242"/>
                    <a:pt x="11233" y="5377"/>
                  </a:cubicBezTo>
                  <a:lnTo>
                    <a:pt x="11233" y="5377"/>
                  </a:lnTo>
                  <a:cubicBezTo>
                    <a:pt x="11260" y="5605"/>
                    <a:pt x="11170" y="5861"/>
                    <a:pt x="11002" y="6014"/>
                  </a:cubicBezTo>
                  <a:cubicBezTo>
                    <a:pt x="10749" y="6268"/>
                    <a:pt x="10366" y="6349"/>
                    <a:pt x="10003" y="6349"/>
                  </a:cubicBezTo>
                  <a:cubicBezTo>
                    <a:pt x="9908" y="6349"/>
                    <a:pt x="9814" y="6343"/>
                    <a:pt x="9724" y="6334"/>
                  </a:cubicBezTo>
                  <a:cubicBezTo>
                    <a:pt x="8811" y="6243"/>
                    <a:pt x="8012" y="5672"/>
                    <a:pt x="7578" y="4873"/>
                  </a:cubicBezTo>
                  <a:cubicBezTo>
                    <a:pt x="7547" y="4809"/>
                    <a:pt x="7481" y="4775"/>
                    <a:pt x="7414" y="4775"/>
                  </a:cubicBezTo>
                  <a:cubicBezTo>
                    <a:pt x="7337" y="4775"/>
                    <a:pt x="7261" y="4821"/>
                    <a:pt x="7236" y="4919"/>
                  </a:cubicBezTo>
                  <a:cubicBezTo>
                    <a:pt x="7107" y="5587"/>
                    <a:pt x="6508" y="6134"/>
                    <a:pt x="5807" y="6134"/>
                  </a:cubicBezTo>
                  <a:cubicBezTo>
                    <a:pt x="5766" y="6134"/>
                    <a:pt x="5725" y="6132"/>
                    <a:pt x="5684" y="6128"/>
                  </a:cubicBezTo>
                  <a:cubicBezTo>
                    <a:pt x="4954" y="6083"/>
                    <a:pt x="4360" y="5375"/>
                    <a:pt x="4360" y="4645"/>
                  </a:cubicBezTo>
                  <a:cubicBezTo>
                    <a:pt x="4360" y="4557"/>
                    <a:pt x="4265" y="4455"/>
                    <a:pt x="4169" y="4455"/>
                  </a:cubicBezTo>
                  <a:cubicBezTo>
                    <a:pt x="4141" y="4455"/>
                    <a:pt x="4112" y="4464"/>
                    <a:pt x="4086" y="4485"/>
                  </a:cubicBezTo>
                  <a:cubicBezTo>
                    <a:pt x="3511" y="4929"/>
                    <a:pt x="2723" y="5431"/>
                    <a:pt x="1952" y="5431"/>
                  </a:cubicBezTo>
                  <a:cubicBezTo>
                    <a:pt x="1652" y="5431"/>
                    <a:pt x="1355" y="5355"/>
                    <a:pt x="1073" y="5170"/>
                  </a:cubicBezTo>
                  <a:cubicBezTo>
                    <a:pt x="685" y="4919"/>
                    <a:pt x="411" y="4394"/>
                    <a:pt x="571" y="3937"/>
                  </a:cubicBezTo>
                  <a:cubicBezTo>
                    <a:pt x="662" y="3611"/>
                    <a:pt x="1011" y="3357"/>
                    <a:pt x="1356" y="3357"/>
                  </a:cubicBezTo>
                  <a:cubicBezTo>
                    <a:pt x="1446" y="3357"/>
                    <a:pt x="1536" y="3374"/>
                    <a:pt x="1621" y="3412"/>
                  </a:cubicBezTo>
                  <a:cubicBezTo>
                    <a:pt x="1646" y="3423"/>
                    <a:pt x="1672" y="3428"/>
                    <a:pt x="1696" y="3428"/>
                  </a:cubicBezTo>
                  <a:cubicBezTo>
                    <a:pt x="1870" y="3428"/>
                    <a:pt x="2004" y="3173"/>
                    <a:pt x="1804" y="3093"/>
                  </a:cubicBezTo>
                  <a:cubicBezTo>
                    <a:pt x="1656" y="3019"/>
                    <a:pt x="1500" y="2984"/>
                    <a:pt x="1345" y="2984"/>
                  </a:cubicBezTo>
                  <a:cubicBezTo>
                    <a:pt x="974" y="2984"/>
                    <a:pt x="607" y="3181"/>
                    <a:pt x="366" y="3503"/>
                  </a:cubicBezTo>
                  <a:cubicBezTo>
                    <a:pt x="0" y="4006"/>
                    <a:pt x="115" y="4668"/>
                    <a:pt x="480" y="5147"/>
                  </a:cubicBezTo>
                  <a:cubicBezTo>
                    <a:pt x="857" y="5600"/>
                    <a:pt x="1406" y="5787"/>
                    <a:pt x="1959" y="5787"/>
                  </a:cubicBezTo>
                  <a:cubicBezTo>
                    <a:pt x="2075" y="5787"/>
                    <a:pt x="2191" y="5779"/>
                    <a:pt x="2306" y="5763"/>
                  </a:cubicBezTo>
                  <a:cubicBezTo>
                    <a:pt x="2956" y="5684"/>
                    <a:pt x="3521" y="5368"/>
                    <a:pt x="4030" y="5004"/>
                  </a:cubicBezTo>
                  <a:lnTo>
                    <a:pt x="4030" y="5004"/>
                  </a:lnTo>
                  <a:cubicBezTo>
                    <a:pt x="4183" y="5783"/>
                    <a:pt x="4822" y="6417"/>
                    <a:pt x="5616" y="6516"/>
                  </a:cubicBezTo>
                  <a:cubicBezTo>
                    <a:pt x="5670" y="6522"/>
                    <a:pt x="5725" y="6524"/>
                    <a:pt x="5779" y="6524"/>
                  </a:cubicBezTo>
                  <a:cubicBezTo>
                    <a:pt x="6510" y="6524"/>
                    <a:pt x="7188" y="6051"/>
                    <a:pt x="7478" y="5406"/>
                  </a:cubicBezTo>
                  <a:lnTo>
                    <a:pt x="7478" y="5406"/>
                  </a:lnTo>
                  <a:cubicBezTo>
                    <a:pt x="8043" y="6190"/>
                    <a:pt x="8981" y="6730"/>
                    <a:pt x="9957" y="6730"/>
                  </a:cubicBezTo>
                  <a:cubicBezTo>
                    <a:pt x="10024" y="6730"/>
                    <a:pt x="10091" y="6727"/>
                    <a:pt x="10158" y="6722"/>
                  </a:cubicBezTo>
                  <a:cubicBezTo>
                    <a:pt x="10683" y="6699"/>
                    <a:pt x="11253" y="6471"/>
                    <a:pt x="11504" y="5969"/>
                  </a:cubicBezTo>
                  <a:cubicBezTo>
                    <a:pt x="11548" y="5876"/>
                    <a:pt x="11578" y="5779"/>
                    <a:pt x="11595" y="5680"/>
                  </a:cubicBezTo>
                  <a:lnTo>
                    <a:pt x="11595" y="5680"/>
                  </a:lnTo>
                  <a:cubicBezTo>
                    <a:pt x="12088" y="5990"/>
                    <a:pt x="12738" y="6081"/>
                    <a:pt x="13362" y="6081"/>
                  </a:cubicBezTo>
                  <a:cubicBezTo>
                    <a:pt x="13644" y="6081"/>
                    <a:pt x="13921" y="6062"/>
                    <a:pt x="14175" y="6037"/>
                  </a:cubicBezTo>
                  <a:cubicBezTo>
                    <a:pt x="14677" y="5969"/>
                    <a:pt x="15225" y="5786"/>
                    <a:pt x="15453" y="5261"/>
                  </a:cubicBezTo>
                  <a:cubicBezTo>
                    <a:pt x="15502" y="5152"/>
                    <a:pt x="15532" y="5037"/>
                    <a:pt x="15544" y="4922"/>
                  </a:cubicBezTo>
                  <a:lnTo>
                    <a:pt x="15544" y="4922"/>
                  </a:lnTo>
                  <a:cubicBezTo>
                    <a:pt x="16058" y="5325"/>
                    <a:pt x="16635" y="5653"/>
                    <a:pt x="17270" y="5653"/>
                  </a:cubicBezTo>
                  <a:cubicBezTo>
                    <a:pt x="17436" y="5653"/>
                    <a:pt x="17607" y="5630"/>
                    <a:pt x="17781" y="5581"/>
                  </a:cubicBezTo>
                  <a:cubicBezTo>
                    <a:pt x="18226" y="5460"/>
                    <a:pt x="18589" y="5106"/>
                    <a:pt x="18739" y="4691"/>
                  </a:cubicBezTo>
                  <a:lnTo>
                    <a:pt x="18739" y="4691"/>
                  </a:lnTo>
                  <a:cubicBezTo>
                    <a:pt x="19051" y="4997"/>
                    <a:pt x="19461" y="5186"/>
                    <a:pt x="19884" y="5186"/>
                  </a:cubicBezTo>
                  <a:cubicBezTo>
                    <a:pt x="20184" y="5186"/>
                    <a:pt x="20490" y="5090"/>
                    <a:pt x="20772" y="4873"/>
                  </a:cubicBezTo>
                  <a:cubicBezTo>
                    <a:pt x="21867" y="4051"/>
                    <a:pt x="21639" y="2545"/>
                    <a:pt x="20908" y="1563"/>
                  </a:cubicBezTo>
                  <a:cubicBezTo>
                    <a:pt x="20406" y="947"/>
                    <a:pt x="19744" y="491"/>
                    <a:pt x="19082" y="34"/>
                  </a:cubicBezTo>
                  <a:cubicBezTo>
                    <a:pt x="19047" y="11"/>
                    <a:pt x="19013" y="1"/>
                    <a:pt x="18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909;p43"/>
            <p:cNvSpPr/>
            <p:nvPr/>
          </p:nvSpPr>
          <p:spPr>
            <a:xfrm>
              <a:off x="488050" y="1814050"/>
              <a:ext cx="1336450" cy="1312050"/>
            </a:xfrm>
            <a:custGeom>
              <a:avLst/>
              <a:gdLst/>
              <a:ahLst/>
              <a:cxnLst/>
              <a:rect l="l" t="t" r="r" b="b"/>
              <a:pathLst>
                <a:path w="53458" h="52482" extrusionOk="0">
                  <a:moveTo>
                    <a:pt x="27938" y="1"/>
                  </a:moveTo>
                  <a:cubicBezTo>
                    <a:pt x="26597" y="1"/>
                    <a:pt x="25240" y="113"/>
                    <a:pt x="23876" y="344"/>
                  </a:cubicBezTo>
                  <a:cubicBezTo>
                    <a:pt x="17462" y="1417"/>
                    <a:pt x="11504" y="3882"/>
                    <a:pt x="7282" y="8173"/>
                  </a:cubicBezTo>
                  <a:cubicBezTo>
                    <a:pt x="2557" y="13012"/>
                    <a:pt x="0" y="20157"/>
                    <a:pt x="1438" y="30337"/>
                  </a:cubicBezTo>
                  <a:cubicBezTo>
                    <a:pt x="1918" y="33898"/>
                    <a:pt x="3470" y="37344"/>
                    <a:pt x="5250" y="40426"/>
                  </a:cubicBezTo>
                  <a:cubicBezTo>
                    <a:pt x="6825" y="43165"/>
                    <a:pt x="8674" y="45858"/>
                    <a:pt x="11116" y="47867"/>
                  </a:cubicBezTo>
                  <a:cubicBezTo>
                    <a:pt x="15193" y="51185"/>
                    <a:pt x="20740" y="52481"/>
                    <a:pt x="25959" y="52481"/>
                  </a:cubicBezTo>
                  <a:cubicBezTo>
                    <a:pt x="26556" y="52481"/>
                    <a:pt x="27148" y="52464"/>
                    <a:pt x="27733" y="52432"/>
                  </a:cubicBezTo>
                  <a:cubicBezTo>
                    <a:pt x="31956" y="52181"/>
                    <a:pt x="36361" y="51541"/>
                    <a:pt x="40401" y="50263"/>
                  </a:cubicBezTo>
                  <a:cubicBezTo>
                    <a:pt x="42866" y="49487"/>
                    <a:pt x="45925" y="48095"/>
                    <a:pt x="46724" y="45516"/>
                  </a:cubicBezTo>
                  <a:cubicBezTo>
                    <a:pt x="46792" y="45310"/>
                    <a:pt x="46838" y="45105"/>
                    <a:pt x="46861" y="44876"/>
                  </a:cubicBezTo>
                  <a:cubicBezTo>
                    <a:pt x="46906" y="44603"/>
                    <a:pt x="46929" y="44283"/>
                    <a:pt x="46929" y="43986"/>
                  </a:cubicBezTo>
                  <a:lnTo>
                    <a:pt x="46906" y="43918"/>
                  </a:lnTo>
                  <a:cubicBezTo>
                    <a:pt x="46884" y="43416"/>
                    <a:pt x="47066" y="42936"/>
                    <a:pt x="47363" y="42548"/>
                  </a:cubicBezTo>
                  <a:cubicBezTo>
                    <a:pt x="49554" y="39855"/>
                    <a:pt x="51198" y="36728"/>
                    <a:pt x="52156" y="33327"/>
                  </a:cubicBezTo>
                  <a:cubicBezTo>
                    <a:pt x="53206" y="29652"/>
                    <a:pt x="53457" y="25680"/>
                    <a:pt x="52773" y="21640"/>
                  </a:cubicBezTo>
                  <a:cubicBezTo>
                    <a:pt x="50637" y="8992"/>
                    <a:pt x="39950" y="1"/>
                    <a:pt x="27938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910;p43"/>
            <p:cNvSpPr/>
            <p:nvPr/>
          </p:nvSpPr>
          <p:spPr>
            <a:xfrm>
              <a:off x="488050" y="1765025"/>
              <a:ext cx="1336450" cy="1367825"/>
            </a:xfrm>
            <a:custGeom>
              <a:avLst/>
              <a:gdLst/>
              <a:ahLst/>
              <a:cxnLst/>
              <a:rect l="l" t="t" r="r" b="b"/>
              <a:pathLst>
                <a:path w="53458" h="54713" fill="none" extrusionOk="0">
                  <a:moveTo>
                    <a:pt x="1438" y="32298"/>
                  </a:moveTo>
                  <a:cubicBezTo>
                    <a:pt x="1918" y="35859"/>
                    <a:pt x="3470" y="39305"/>
                    <a:pt x="5250" y="42387"/>
                  </a:cubicBezTo>
                  <a:cubicBezTo>
                    <a:pt x="6825" y="45126"/>
                    <a:pt x="8674" y="47819"/>
                    <a:pt x="11116" y="49828"/>
                  </a:cubicBezTo>
                  <a:cubicBezTo>
                    <a:pt x="15659" y="53525"/>
                    <a:pt x="22027" y="54712"/>
                    <a:pt x="27733" y="54393"/>
                  </a:cubicBezTo>
                  <a:cubicBezTo>
                    <a:pt x="31956" y="54142"/>
                    <a:pt x="36361" y="53502"/>
                    <a:pt x="40401" y="52224"/>
                  </a:cubicBezTo>
                  <a:cubicBezTo>
                    <a:pt x="42866" y="51448"/>
                    <a:pt x="45925" y="50056"/>
                    <a:pt x="46724" y="47477"/>
                  </a:cubicBezTo>
                  <a:cubicBezTo>
                    <a:pt x="46792" y="47271"/>
                    <a:pt x="46838" y="47066"/>
                    <a:pt x="46861" y="46837"/>
                  </a:cubicBezTo>
                  <a:cubicBezTo>
                    <a:pt x="46906" y="46564"/>
                    <a:pt x="46929" y="46244"/>
                    <a:pt x="46929" y="45947"/>
                  </a:cubicBezTo>
                  <a:lnTo>
                    <a:pt x="46906" y="45879"/>
                  </a:lnTo>
                  <a:cubicBezTo>
                    <a:pt x="46884" y="45377"/>
                    <a:pt x="47066" y="44897"/>
                    <a:pt x="47363" y="44509"/>
                  </a:cubicBezTo>
                  <a:cubicBezTo>
                    <a:pt x="49554" y="41816"/>
                    <a:pt x="51198" y="38689"/>
                    <a:pt x="52156" y="35288"/>
                  </a:cubicBezTo>
                  <a:cubicBezTo>
                    <a:pt x="53206" y="31613"/>
                    <a:pt x="53457" y="27641"/>
                    <a:pt x="52773" y="23601"/>
                  </a:cubicBezTo>
                  <a:cubicBezTo>
                    <a:pt x="50399" y="9541"/>
                    <a:pt x="37457" y="0"/>
                    <a:pt x="23876" y="2305"/>
                  </a:cubicBezTo>
                  <a:cubicBezTo>
                    <a:pt x="17462" y="3378"/>
                    <a:pt x="11504" y="5843"/>
                    <a:pt x="7282" y="10134"/>
                  </a:cubicBezTo>
                  <a:cubicBezTo>
                    <a:pt x="2557" y="14973"/>
                    <a:pt x="0" y="22118"/>
                    <a:pt x="1438" y="32298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911;p43"/>
            <p:cNvSpPr/>
            <p:nvPr/>
          </p:nvSpPr>
          <p:spPr>
            <a:xfrm>
              <a:off x="1190500" y="2793000"/>
              <a:ext cx="127850" cy="113600"/>
            </a:xfrm>
            <a:custGeom>
              <a:avLst/>
              <a:gdLst/>
              <a:ahLst/>
              <a:cxnLst/>
              <a:rect l="l" t="t" r="r" b="b"/>
              <a:pathLst>
                <a:path w="5114" h="4544" extrusionOk="0">
                  <a:moveTo>
                    <a:pt x="4328" y="0"/>
                  </a:moveTo>
                  <a:cubicBezTo>
                    <a:pt x="4093" y="0"/>
                    <a:pt x="3848" y="212"/>
                    <a:pt x="3949" y="514"/>
                  </a:cubicBezTo>
                  <a:cubicBezTo>
                    <a:pt x="4269" y="1473"/>
                    <a:pt x="4451" y="2820"/>
                    <a:pt x="3516" y="3527"/>
                  </a:cubicBezTo>
                  <a:cubicBezTo>
                    <a:pt x="3271" y="3709"/>
                    <a:pt x="3003" y="3788"/>
                    <a:pt x="2736" y="3788"/>
                  </a:cubicBezTo>
                  <a:cubicBezTo>
                    <a:pt x="2130" y="3788"/>
                    <a:pt x="1527" y="3381"/>
                    <a:pt x="1210" y="2842"/>
                  </a:cubicBezTo>
                  <a:cubicBezTo>
                    <a:pt x="891" y="2340"/>
                    <a:pt x="799" y="1724"/>
                    <a:pt x="845" y="1131"/>
                  </a:cubicBezTo>
                  <a:cubicBezTo>
                    <a:pt x="845" y="925"/>
                    <a:pt x="754" y="720"/>
                    <a:pt x="525" y="697"/>
                  </a:cubicBezTo>
                  <a:cubicBezTo>
                    <a:pt x="502" y="691"/>
                    <a:pt x="477" y="688"/>
                    <a:pt x="451" y="688"/>
                  </a:cubicBezTo>
                  <a:cubicBezTo>
                    <a:pt x="282" y="688"/>
                    <a:pt x="92" y="815"/>
                    <a:pt x="92" y="994"/>
                  </a:cubicBezTo>
                  <a:cubicBezTo>
                    <a:pt x="0" y="2340"/>
                    <a:pt x="503" y="3847"/>
                    <a:pt x="1849" y="4372"/>
                  </a:cubicBezTo>
                  <a:cubicBezTo>
                    <a:pt x="2145" y="4481"/>
                    <a:pt x="2450" y="4543"/>
                    <a:pt x="2754" y="4543"/>
                  </a:cubicBezTo>
                  <a:cubicBezTo>
                    <a:pt x="3084" y="4543"/>
                    <a:pt x="3412" y="4470"/>
                    <a:pt x="3721" y="4303"/>
                  </a:cubicBezTo>
                  <a:cubicBezTo>
                    <a:pt x="4292" y="3984"/>
                    <a:pt x="4680" y="3413"/>
                    <a:pt x="4862" y="2797"/>
                  </a:cubicBezTo>
                  <a:cubicBezTo>
                    <a:pt x="5113" y="1952"/>
                    <a:pt x="4931" y="1062"/>
                    <a:pt x="4657" y="240"/>
                  </a:cubicBezTo>
                  <a:cubicBezTo>
                    <a:pt x="4598" y="72"/>
                    <a:pt x="4465" y="0"/>
                    <a:pt x="432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912;p43"/>
            <p:cNvSpPr/>
            <p:nvPr/>
          </p:nvSpPr>
          <p:spPr>
            <a:xfrm>
              <a:off x="1353125" y="2768750"/>
              <a:ext cx="136050" cy="110175"/>
            </a:xfrm>
            <a:custGeom>
              <a:avLst/>
              <a:gdLst/>
              <a:ahLst/>
              <a:cxnLst/>
              <a:rect l="l" t="t" r="r" b="b"/>
              <a:pathLst>
                <a:path w="5442" h="4407" extrusionOk="0">
                  <a:moveTo>
                    <a:pt x="2686" y="0"/>
                  </a:moveTo>
                  <a:cubicBezTo>
                    <a:pt x="2463" y="0"/>
                    <a:pt x="2235" y="37"/>
                    <a:pt x="2009" y="115"/>
                  </a:cubicBezTo>
                  <a:cubicBezTo>
                    <a:pt x="480" y="640"/>
                    <a:pt x="1" y="2740"/>
                    <a:pt x="1188" y="3858"/>
                  </a:cubicBezTo>
                  <a:cubicBezTo>
                    <a:pt x="1586" y="4242"/>
                    <a:pt x="2081" y="4406"/>
                    <a:pt x="2578" y="4406"/>
                  </a:cubicBezTo>
                  <a:cubicBezTo>
                    <a:pt x="2849" y="4406"/>
                    <a:pt x="3121" y="4358"/>
                    <a:pt x="3379" y="4269"/>
                  </a:cubicBezTo>
                  <a:cubicBezTo>
                    <a:pt x="3949" y="4041"/>
                    <a:pt x="4474" y="3607"/>
                    <a:pt x="4748" y="3036"/>
                  </a:cubicBezTo>
                  <a:cubicBezTo>
                    <a:pt x="5442" y="1570"/>
                    <a:pt x="4157" y="0"/>
                    <a:pt x="268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913;p43"/>
            <p:cNvSpPr/>
            <p:nvPr/>
          </p:nvSpPr>
          <p:spPr>
            <a:xfrm>
              <a:off x="1013025" y="2785875"/>
              <a:ext cx="136075" cy="110175"/>
            </a:xfrm>
            <a:custGeom>
              <a:avLst/>
              <a:gdLst/>
              <a:ahLst/>
              <a:cxnLst/>
              <a:rect l="l" t="t" r="r" b="b"/>
              <a:pathLst>
                <a:path w="5443" h="4407" extrusionOk="0">
                  <a:moveTo>
                    <a:pt x="2686" y="0"/>
                  </a:moveTo>
                  <a:cubicBezTo>
                    <a:pt x="2463" y="0"/>
                    <a:pt x="2235" y="36"/>
                    <a:pt x="2009" y="115"/>
                  </a:cubicBezTo>
                  <a:cubicBezTo>
                    <a:pt x="457" y="617"/>
                    <a:pt x="1" y="2739"/>
                    <a:pt x="1188" y="3858"/>
                  </a:cubicBezTo>
                  <a:cubicBezTo>
                    <a:pt x="1587" y="4242"/>
                    <a:pt x="2081" y="4406"/>
                    <a:pt x="2578" y="4406"/>
                  </a:cubicBezTo>
                  <a:cubicBezTo>
                    <a:pt x="2849" y="4406"/>
                    <a:pt x="3121" y="4357"/>
                    <a:pt x="3379" y="4269"/>
                  </a:cubicBezTo>
                  <a:cubicBezTo>
                    <a:pt x="3950" y="4041"/>
                    <a:pt x="4475" y="3607"/>
                    <a:pt x="4748" y="3036"/>
                  </a:cubicBezTo>
                  <a:cubicBezTo>
                    <a:pt x="5442" y="1570"/>
                    <a:pt x="4157" y="0"/>
                    <a:pt x="268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914;p43"/>
            <p:cNvSpPr/>
            <p:nvPr/>
          </p:nvSpPr>
          <p:spPr>
            <a:xfrm>
              <a:off x="1462700" y="2827325"/>
              <a:ext cx="186050" cy="174575"/>
            </a:xfrm>
            <a:custGeom>
              <a:avLst/>
              <a:gdLst/>
              <a:ahLst/>
              <a:cxnLst/>
              <a:rect l="l" t="t" r="r" b="b"/>
              <a:pathLst>
                <a:path w="7442" h="6983" extrusionOk="0">
                  <a:moveTo>
                    <a:pt x="3733" y="1"/>
                  </a:moveTo>
                  <a:cubicBezTo>
                    <a:pt x="2005" y="1"/>
                    <a:pt x="503" y="1261"/>
                    <a:pt x="251" y="3022"/>
                  </a:cubicBezTo>
                  <a:cubicBezTo>
                    <a:pt x="0" y="4916"/>
                    <a:pt x="1324" y="6674"/>
                    <a:pt x="3241" y="6948"/>
                  </a:cubicBezTo>
                  <a:cubicBezTo>
                    <a:pt x="3406" y="6971"/>
                    <a:pt x="3570" y="6983"/>
                    <a:pt x="3732" y="6983"/>
                  </a:cubicBezTo>
                  <a:cubicBezTo>
                    <a:pt x="5430" y="6983"/>
                    <a:pt x="6917" y="5710"/>
                    <a:pt x="7167" y="3980"/>
                  </a:cubicBezTo>
                  <a:cubicBezTo>
                    <a:pt x="7441" y="2063"/>
                    <a:pt x="6094" y="305"/>
                    <a:pt x="4200" y="32"/>
                  </a:cubicBezTo>
                  <a:cubicBezTo>
                    <a:pt x="4043" y="11"/>
                    <a:pt x="3887" y="1"/>
                    <a:pt x="3733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915;p43"/>
            <p:cNvSpPr/>
            <p:nvPr/>
          </p:nvSpPr>
          <p:spPr>
            <a:xfrm>
              <a:off x="1462700" y="2821825"/>
              <a:ext cx="186050" cy="186050"/>
            </a:xfrm>
            <a:custGeom>
              <a:avLst/>
              <a:gdLst/>
              <a:ahLst/>
              <a:cxnLst/>
              <a:rect l="l" t="t" r="r" b="b"/>
              <a:pathLst>
                <a:path w="7442" h="7442" fill="none" extrusionOk="0">
                  <a:moveTo>
                    <a:pt x="7167" y="4200"/>
                  </a:moveTo>
                  <a:cubicBezTo>
                    <a:pt x="6893" y="6095"/>
                    <a:pt x="5136" y="7441"/>
                    <a:pt x="3241" y="7168"/>
                  </a:cubicBezTo>
                  <a:cubicBezTo>
                    <a:pt x="1324" y="6894"/>
                    <a:pt x="0" y="5136"/>
                    <a:pt x="251" y="3242"/>
                  </a:cubicBezTo>
                  <a:cubicBezTo>
                    <a:pt x="525" y="1324"/>
                    <a:pt x="2283" y="0"/>
                    <a:pt x="4200" y="252"/>
                  </a:cubicBezTo>
                  <a:cubicBezTo>
                    <a:pt x="6094" y="525"/>
                    <a:pt x="7441" y="2283"/>
                    <a:pt x="7167" y="4200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916;p43"/>
            <p:cNvSpPr/>
            <p:nvPr/>
          </p:nvSpPr>
          <p:spPr>
            <a:xfrm>
              <a:off x="1494075" y="2861750"/>
              <a:ext cx="37125" cy="48650"/>
            </a:xfrm>
            <a:custGeom>
              <a:avLst/>
              <a:gdLst/>
              <a:ahLst/>
              <a:cxnLst/>
              <a:rect l="l" t="t" r="r" b="b"/>
              <a:pathLst>
                <a:path w="1485" h="1946" extrusionOk="0">
                  <a:moveTo>
                    <a:pt x="1148" y="1"/>
                  </a:moveTo>
                  <a:cubicBezTo>
                    <a:pt x="1035" y="1"/>
                    <a:pt x="938" y="79"/>
                    <a:pt x="868" y="184"/>
                  </a:cubicBezTo>
                  <a:lnTo>
                    <a:pt x="69" y="1530"/>
                  </a:lnTo>
                  <a:cubicBezTo>
                    <a:pt x="0" y="1667"/>
                    <a:pt x="92" y="1873"/>
                    <a:pt x="229" y="1919"/>
                  </a:cubicBezTo>
                  <a:cubicBezTo>
                    <a:pt x="272" y="1937"/>
                    <a:pt x="313" y="1945"/>
                    <a:pt x="352" y="1945"/>
                  </a:cubicBezTo>
                  <a:cubicBezTo>
                    <a:pt x="459" y="1945"/>
                    <a:pt x="550" y="1882"/>
                    <a:pt x="617" y="1782"/>
                  </a:cubicBezTo>
                  <a:cubicBezTo>
                    <a:pt x="868" y="1325"/>
                    <a:pt x="1142" y="869"/>
                    <a:pt x="1393" y="412"/>
                  </a:cubicBezTo>
                  <a:cubicBezTo>
                    <a:pt x="1484" y="275"/>
                    <a:pt x="1393" y="70"/>
                    <a:pt x="1256" y="24"/>
                  </a:cubicBezTo>
                  <a:cubicBezTo>
                    <a:pt x="1219" y="8"/>
                    <a:pt x="1182" y="1"/>
                    <a:pt x="1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917;p43"/>
            <p:cNvSpPr/>
            <p:nvPr/>
          </p:nvSpPr>
          <p:spPr>
            <a:xfrm>
              <a:off x="1528875" y="2867025"/>
              <a:ext cx="37700" cy="48275"/>
            </a:xfrm>
            <a:custGeom>
              <a:avLst/>
              <a:gdLst/>
              <a:ahLst/>
              <a:cxnLst/>
              <a:rect l="l" t="t" r="r" b="b"/>
              <a:pathLst>
                <a:path w="1508" h="1931" extrusionOk="0">
                  <a:moveTo>
                    <a:pt x="1180" y="0"/>
                  </a:moveTo>
                  <a:cubicBezTo>
                    <a:pt x="1095" y="0"/>
                    <a:pt x="1010" y="34"/>
                    <a:pt x="960" y="110"/>
                  </a:cubicBezTo>
                  <a:lnTo>
                    <a:pt x="92" y="1456"/>
                  </a:lnTo>
                  <a:cubicBezTo>
                    <a:pt x="1" y="1593"/>
                    <a:pt x="1" y="1776"/>
                    <a:pt x="138" y="1867"/>
                  </a:cubicBezTo>
                  <a:cubicBezTo>
                    <a:pt x="189" y="1908"/>
                    <a:pt x="259" y="1931"/>
                    <a:pt x="328" y="1931"/>
                  </a:cubicBezTo>
                  <a:cubicBezTo>
                    <a:pt x="414" y="1931"/>
                    <a:pt x="498" y="1897"/>
                    <a:pt x="549" y="1822"/>
                  </a:cubicBezTo>
                  <a:cubicBezTo>
                    <a:pt x="845" y="1365"/>
                    <a:pt x="1119" y="931"/>
                    <a:pt x="1416" y="475"/>
                  </a:cubicBezTo>
                  <a:cubicBezTo>
                    <a:pt x="1507" y="338"/>
                    <a:pt x="1507" y="155"/>
                    <a:pt x="1370" y="64"/>
                  </a:cubicBezTo>
                  <a:cubicBezTo>
                    <a:pt x="1319" y="23"/>
                    <a:pt x="1249" y="0"/>
                    <a:pt x="1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918;p43"/>
            <p:cNvSpPr/>
            <p:nvPr/>
          </p:nvSpPr>
          <p:spPr>
            <a:xfrm>
              <a:off x="1570550" y="2870225"/>
              <a:ext cx="33100" cy="47600"/>
            </a:xfrm>
            <a:custGeom>
              <a:avLst/>
              <a:gdLst/>
              <a:ahLst/>
              <a:cxnLst/>
              <a:rect l="l" t="t" r="r" b="b"/>
              <a:pathLst>
                <a:path w="1324" h="1904" extrusionOk="0">
                  <a:moveTo>
                    <a:pt x="992" y="1"/>
                  </a:moveTo>
                  <a:cubicBezTo>
                    <a:pt x="880" y="1"/>
                    <a:pt x="781" y="64"/>
                    <a:pt x="731" y="164"/>
                  </a:cubicBezTo>
                  <a:lnTo>
                    <a:pt x="69" y="1488"/>
                  </a:lnTo>
                  <a:cubicBezTo>
                    <a:pt x="0" y="1625"/>
                    <a:pt x="69" y="1831"/>
                    <a:pt x="206" y="1876"/>
                  </a:cubicBezTo>
                  <a:cubicBezTo>
                    <a:pt x="248" y="1895"/>
                    <a:pt x="291" y="1903"/>
                    <a:pt x="332" y="1903"/>
                  </a:cubicBezTo>
                  <a:cubicBezTo>
                    <a:pt x="444" y="1903"/>
                    <a:pt x="543" y="1840"/>
                    <a:pt x="594" y="1739"/>
                  </a:cubicBezTo>
                  <a:cubicBezTo>
                    <a:pt x="822" y="1283"/>
                    <a:pt x="1050" y="849"/>
                    <a:pt x="1255" y="393"/>
                  </a:cubicBezTo>
                  <a:cubicBezTo>
                    <a:pt x="1324" y="256"/>
                    <a:pt x="1255" y="73"/>
                    <a:pt x="1119" y="27"/>
                  </a:cubicBezTo>
                  <a:cubicBezTo>
                    <a:pt x="1076" y="9"/>
                    <a:pt x="1033" y="1"/>
                    <a:pt x="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919;p43"/>
            <p:cNvSpPr/>
            <p:nvPr/>
          </p:nvSpPr>
          <p:spPr>
            <a:xfrm>
              <a:off x="845275" y="2840450"/>
              <a:ext cx="186050" cy="174575"/>
            </a:xfrm>
            <a:custGeom>
              <a:avLst/>
              <a:gdLst/>
              <a:ahLst/>
              <a:cxnLst/>
              <a:rect l="l" t="t" r="r" b="b"/>
              <a:pathLst>
                <a:path w="7442" h="6983" extrusionOk="0">
                  <a:moveTo>
                    <a:pt x="3733" y="1"/>
                  </a:moveTo>
                  <a:cubicBezTo>
                    <a:pt x="2005" y="1"/>
                    <a:pt x="503" y="1261"/>
                    <a:pt x="251" y="3022"/>
                  </a:cubicBezTo>
                  <a:cubicBezTo>
                    <a:pt x="0" y="4916"/>
                    <a:pt x="1324" y="6674"/>
                    <a:pt x="3241" y="6948"/>
                  </a:cubicBezTo>
                  <a:cubicBezTo>
                    <a:pt x="3406" y="6971"/>
                    <a:pt x="3570" y="6983"/>
                    <a:pt x="3732" y="6983"/>
                  </a:cubicBezTo>
                  <a:cubicBezTo>
                    <a:pt x="5434" y="6983"/>
                    <a:pt x="6938" y="5710"/>
                    <a:pt x="7167" y="3980"/>
                  </a:cubicBezTo>
                  <a:cubicBezTo>
                    <a:pt x="7441" y="2063"/>
                    <a:pt x="6094" y="305"/>
                    <a:pt x="4200" y="31"/>
                  </a:cubicBezTo>
                  <a:cubicBezTo>
                    <a:pt x="4043" y="11"/>
                    <a:pt x="3887" y="1"/>
                    <a:pt x="3733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920;p43"/>
            <p:cNvSpPr/>
            <p:nvPr/>
          </p:nvSpPr>
          <p:spPr>
            <a:xfrm>
              <a:off x="845275" y="2834950"/>
              <a:ext cx="186050" cy="186050"/>
            </a:xfrm>
            <a:custGeom>
              <a:avLst/>
              <a:gdLst/>
              <a:ahLst/>
              <a:cxnLst/>
              <a:rect l="l" t="t" r="r" b="b"/>
              <a:pathLst>
                <a:path w="7442" h="7442" fill="none" extrusionOk="0">
                  <a:moveTo>
                    <a:pt x="7167" y="4200"/>
                  </a:moveTo>
                  <a:cubicBezTo>
                    <a:pt x="6916" y="6095"/>
                    <a:pt x="5136" y="7441"/>
                    <a:pt x="3241" y="7168"/>
                  </a:cubicBezTo>
                  <a:cubicBezTo>
                    <a:pt x="1324" y="6894"/>
                    <a:pt x="0" y="5136"/>
                    <a:pt x="251" y="3242"/>
                  </a:cubicBezTo>
                  <a:cubicBezTo>
                    <a:pt x="525" y="1324"/>
                    <a:pt x="2283" y="0"/>
                    <a:pt x="4200" y="251"/>
                  </a:cubicBezTo>
                  <a:cubicBezTo>
                    <a:pt x="6094" y="525"/>
                    <a:pt x="7441" y="2283"/>
                    <a:pt x="7167" y="4200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921;p43"/>
            <p:cNvSpPr/>
            <p:nvPr/>
          </p:nvSpPr>
          <p:spPr>
            <a:xfrm>
              <a:off x="876650" y="2874875"/>
              <a:ext cx="37125" cy="48625"/>
            </a:xfrm>
            <a:custGeom>
              <a:avLst/>
              <a:gdLst/>
              <a:ahLst/>
              <a:cxnLst/>
              <a:rect l="l" t="t" r="r" b="b"/>
              <a:pathLst>
                <a:path w="1485" h="1945" extrusionOk="0">
                  <a:moveTo>
                    <a:pt x="1148" y="1"/>
                  </a:moveTo>
                  <a:cubicBezTo>
                    <a:pt x="1035" y="1"/>
                    <a:pt x="938" y="79"/>
                    <a:pt x="868" y="184"/>
                  </a:cubicBezTo>
                  <a:cubicBezTo>
                    <a:pt x="617" y="640"/>
                    <a:pt x="343" y="1074"/>
                    <a:pt x="69" y="1530"/>
                  </a:cubicBezTo>
                  <a:cubicBezTo>
                    <a:pt x="1" y="1667"/>
                    <a:pt x="92" y="1873"/>
                    <a:pt x="229" y="1918"/>
                  </a:cubicBezTo>
                  <a:cubicBezTo>
                    <a:pt x="271" y="1936"/>
                    <a:pt x="311" y="1945"/>
                    <a:pt x="349" y="1945"/>
                  </a:cubicBezTo>
                  <a:cubicBezTo>
                    <a:pt x="457" y="1945"/>
                    <a:pt x="549" y="1877"/>
                    <a:pt x="617" y="1759"/>
                  </a:cubicBezTo>
                  <a:cubicBezTo>
                    <a:pt x="868" y="1325"/>
                    <a:pt x="1142" y="869"/>
                    <a:pt x="1393" y="412"/>
                  </a:cubicBezTo>
                  <a:cubicBezTo>
                    <a:pt x="1484" y="275"/>
                    <a:pt x="1393" y="70"/>
                    <a:pt x="1256" y="24"/>
                  </a:cubicBezTo>
                  <a:cubicBezTo>
                    <a:pt x="1219" y="8"/>
                    <a:pt x="1182" y="1"/>
                    <a:pt x="1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922;p43"/>
            <p:cNvSpPr/>
            <p:nvPr/>
          </p:nvSpPr>
          <p:spPr>
            <a:xfrm>
              <a:off x="911450" y="2880150"/>
              <a:ext cx="37700" cy="48275"/>
            </a:xfrm>
            <a:custGeom>
              <a:avLst/>
              <a:gdLst/>
              <a:ahLst/>
              <a:cxnLst/>
              <a:rect l="l" t="t" r="r" b="b"/>
              <a:pathLst>
                <a:path w="1508" h="1931" extrusionOk="0">
                  <a:moveTo>
                    <a:pt x="1180" y="0"/>
                  </a:moveTo>
                  <a:cubicBezTo>
                    <a:pt x="1095" y="0"/>
                    <a:pt x="1010" y="34"/>
                    <a:pt x="960" y="110"/>
                  </a:cubicBezTo>
                  <a:lnTo>
                    <a:pt x="92" y="1456"/>
                  </a:lnTo>
                  <a:cubicBezTo>
                    <a:pt x="1" y="1593"/>
                    <a:pt x="1" y="1776"/>
                    <a:pt x="138" y="1867"/>
                  </a:cubicBezTo>
                  <a:cubicBezTo>
                    <a:pt x="189" y="1908"/>
                    <a:pt x="259" y="1931"/>
                    <a:pt x="328" y="1931"/>
                  </a:cubicBezTo>
                  <a:cubicBezTo>
                    <a:pt x="414" y="1931"/>
                    <a:pt x="498" y="1897"/>
                    <a:pt x="549" y="1822"/>
                  </a:cubicBezTo>
                  <a:cubicBezTo>
                    <a:pt x="845" y="1365"/>
                    <a:pt x="1142" y="909"/>
                    <a:pt x="1439" y="475"/>
                  </a:cubicBezTo>
                  <a:cubicBezTo>
                    <a:pt x="1507" y="338"/>
                    <a:pt x="1507" y="155"/>
                    <a:pt x="1370" y="64"/>
                  </a:cubicBezTo>
                  <a:cubicBezTo>
                    <a:pt x="1319" y="23"/>
                    <a:pt x="1249" y="0"/>
                    <a:pt x="1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3"/>
            <p:cNvSpPr/>
            <p:nvPr/>
          </p:nvSpPr>
          <p:spPr>
            <a:xfrm>
              <a:off x="953125" y="2883100"/>
              <a:ext cx="33100" cy="47825"/>
            </a:xfrm>
            <a:custGeom>
              <a:avLst/>
              <a:gdLst/>
              <a:ahLst/>
              <a:cxnLst/>
              <a:rect l="l" t="t" r="r" b="b"/>
              <a:pathLst>
                <a:path w="1324" h="1913" extrusionOk="0">
                  <a:moveTo>
                    <a:pt x="1019" y="0"/>
                  </a:moveTo>
                  <a:cubicBezTo>
                    <a:pt x="896" y="0"/>
                    <a:pt x="785" y="66"/>
                    <a:pt x="731" y="174"/>
                  </a:cubicBezTo>
                  <a:cubicBezTo>
                    <a:pt x="502" y="608"/>
                    <a:pt x="274" y="1065"/>
                    <a:pt x="69" y="1498"/>
                  </a:cubicBezTo>
                  <a:cubicBezTo>
                    <a:pt x="0" y="1635"/>
                    <a:pt x="69" y="1841"/>
                    <a:pt x="206" y="1886"/>
                  </a:cubicBezTo>
                  <a:cubicBezTo>
                    <a:pt x="247" y="1904"/>
                    <a:pt x="289" y="1913"/>
                    <a:pt x="329" y="1913"/>
                  </a:cubicBezTo>
                  <a:cubicBezTo>
                    <a:pt x="443" y="1913"/>
                    <a:pt x="543" y="1844"/>
                    <a:pt x="594" y="1726"/>
                  </a:cubicBezTo>
                  <a:cubicBezTo>
                    <a:pt x="822" y="1293"/>
                    <a:pt x="1050" y="859"/>
                    <a:pt x="1256" y="403"/>
                  </a:cubicBezTo>
                  <a:cubicBezTo>
                    <a:pt x="1324" y="266"/>
                    <a:pt x="1256" y="83"/>
                    <a:pt x="1119" y="15"/>
                  </a:cubicBezTo>
                  <a:cubicBezTo>
                    <a:pt x="1085" y="5"/>
                    <a:pt x="1052" y="0"/>
                    <a:pt x="1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3"/>
            <p:cNvSpPr/>
            <p:nvPr/>
          </p:nvSpPr>
          <p:spPr>
            <a:xfrm>
              <a:off x="991100" y="2794475"/>
              <a:ext cx="76825" cy="37025"/>
            </a:xfrm>
            <a:custGeom>
              <a:avLst/>
              <a:gdLst/>
              <a:ahLst/>
              <a:cxnLst/>
              <a:rect l="l" t="t" r="r" b="b"/>
              <a:pathLst>
                <a:path w="3073" h="1481" extrusionOk="0">
                  <a:moveTo>
                    <a:pt x="252" y="0"/>
                  </a:moveTo>
                  <a:cubicBezTo>
                    <a:pt x="128" y="0"/>
                    <a:pt x="0" y="131"/>
                    <a:pt x="79" y="273"/>
                  </a:cubicBezTo>
                  <a:cubicBezTo>
                    <a:pt x="515" y="1036"/>
                    <a:pt x="1356" y="1481"/>
                    <a:pt x="2211" y="1481"/>
                  </a:cubicBezTo>
                  <a:cubicBezTo>
                    <a:pt x="2430" y="1481"/>
                    <a:pt x="2649" y="1452"/>
                    <a:pt x="2864" y="1391"/>
                  </a:cubicBezTo>
                  <a:cubicBezTo>
                    <a:pt x="3072" y="1329"/>
                    <a:pt x="3014" y="1017"/>
                    <a:pt x="2827" y="1017"/>
                  </a:cubicBezTo>
                  <a:cubicBezTo>
                    <a:pt x="2810" y="1017"/>
                    <a:pt x="2792" y="1020"/>
                    <a:pt x="2772" y="1026"/>
                  </a:cubicBezTo>
                  <a:cubicBezTo>
                    <a:pt x="2591" y="1077"/>
                    <a:pt x="2405" y="1102"/>
                    <a:pt x="2219" y="1102"/>
                  </a:cubicBezTo>
                  <a:cubicBezTo>
                    <a:pt x="1494" y="1102"/>
                    <a:pt x="780" y="726"/>
                    <a:pt x="398" y="90"/>
                  </a:cubicBezTo>
                  <a:cubicBezTo>
                    <a:pt x="363" y="26"/>
                    <a:pt x="308" y="0"/>
                    <a:pt x="25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3"/>
            <p:cNvSpPr/>
            <p:nvPr/>
          </p:nvSpPr>
          <p:spPr>
            <a:xfrm>
              <a:off x="1009600" y="2769225"/>
              <a:ext cx="58225" cy="41775"/>
            </a:xfrm>
            <a:custGeom>
              <a:avLst/>
              <a:gdLst/>
              <a:ahLst/>
              <a:cxnLst/>
              <a:rect l="l" t="t" r="r" b="b"/>
              <a:pathLst>
                <a:path w="2329" h="1671" extrusionOk="0">
                  <a:moveTo>
                    <a:pt x="219" y="0"/>
                  </a:moveTo>
                  <a:cubicBezTo>
                    <a:pt x="207" y="0"/>
                    <a:pt x="195" y="2"/>
                    <a:pt x="183" y="5"/>
                  </a:cubicBezTo>
                  <a:cubicBezTo>
                    <a:pt x="92" y="27"/>
                    <a:pt x="1" y="141"/>
                    <a:pt x="46" y="233"/>
                  </a:cubicBezTo>
                  <a:cubicBezTo>
                    <a:pt x="366" y="1077"/>
                    <a:pt x="1188" y="1648"/>
                    <a:pt x="2078" y="1671"/>
                  </a:cubicBezTo>
                  <a:cubicBezTo>
                    <a:pt x="2329" y="1671"/>
                    <a:pt x="2329" y="1283"/>
                    <a:pt x="2078" y="1283"/>
                  </a:cubicBezTo>
                  <a:cubicBezTo>
                    <a:pt x="1370" y="1260"/>
                    <a:pt x="686" y="803"/>
                    <a:pt x="412" y="141"/>
                  </a:cubicBezTo>
                  <a:cubicBezTo>
                    <a:pt x="372" y="62"/>
                    <a:pt x="298" y="0"/>
                    <a:pt x="21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3"/>
            <p:cNvSpPr/>
            <p:nvPr/>
          </p:nvSpPr>
          <p:spPr>
            <a:xfrm>
              <a:off x="1442150" y="2758700"/>
              <a:ext cx="32550" cy="42750"/>
            </a:xfrm>
            <a:custGeom>
              <a:avLst/>
              <a:gdLst/>
              <a:ahLst/>
              <a:cxnLst/>
              <a:rect l="l" t="t" r="r" b="b"/>
              <a:pathLst>
                <a:path w="1302" h="1710" extrusionOk="0">
                  <a:moveTo>
                    <a:pt x="1041" y="0"/>
                  </a:moveTo>
                  <a:cubicBezTo>
                    <a:pt x="1022" y="0"/>
                    <a:pt x="1002" y="5"/>
                    <a:pt x="982" y="15"/>
                  </a:cubicBezTo>
                  <a:cubicBezTo>
                    <a:pt x="868" y="37"/>
                    <a:pt x="799" y="129"/>
                    <a:pt x="845" y="243"/>
                  </a:cubicBezTo>
                  <a:cubicBezTo>
                    <a:pt x="913" y="494"/>
                    <a:pt x="891" y="745"/>
                    <a:pt x="731" y="973"/>
                  </a:cubicBezTo>
                  <a:cubicBezTo>
                    <a:pt x="708" y="1019"/>
                    <a:pt x="685" y="1042"/>
                    <a:pt x="640" y="1087"/>
                  </a:cubicBezTo>
                  <a:cubicBezTo>
                    <a:pt x="594" y="1156"/>
                    <a:pt x="571" y="1179"/>
                    <a:pt x="503" y="1202"/>
                  </a:cubicBezTo>
                  <a:cubicBezTo>
                    <a:pt x="480" y="1224"/>
                    <a:pt x="434" y="1247"/>
                    <a:pt x="411" y="1247"/>
                  </a:cubicBezTo>
                  <a:cubicBezTo>
                    <a:pt x="411" y="1270"/>
                    <a:pt x="388" y="1270"/>
                    <a:pt x="388" y="1270"/>
                  </a:cubicBezTo>
                  <a:cubicBezTo>
                    <a:pt x="354" y="1281"/>
                    <a:pt x="360" y="1281"/>
                    <a:pt x="366" y="1281"/>
                  </a:cubicBezTo>
                  <a:cubicBezTo>
                    <a:pt x="371" y="1281"/>
                    <a:pt x="377" y="1281"/>
                    <a:pt x="343" y="1293"/>
                  </a:cubicBezTo>
                  <a:cubicBezTo>
                    <a:pt x="274" y="1316"/>
                    <a:pt x="229" y="1316"/>
                    <a:pt x="160" y="1339"/>
                  </a:cubicBezTo>
                  <a:cubicBezTo>
                    <a:pt x="46" y="1361"/>
                    <a:pt x="0" y="1475"/>
                    <a:pt x="23" y="1567"/>
                  </a:cubicBezTo>
                  <a:cubicBezTo>
                    <a:pt x="42" y="1662"/>
                    <a:pt x="125" y="1709"/>
                    <a:pt x="204" y="1709"/>
                  </a:cubicBezTo>
                  <a:cubicBezTo>
                    <a:pt x="220" y="1709"/>
                    <a:pt x="236" y="1708"/>
                    <a:pt x="251" y="1704"/>
                  </a:cubicBezTo>
                  <a:cubicBezTo>
                    <a:pt x="594" y="1658"/>
                    <a:pt x="891" y="1453"/>
                    <a:pt x="1073" y="1156"/>
                  </a:cubicBezTo>
                  <a:cubicBezTo>
                    <a:pt x="1256" y="859"/>
                    <a:pt x="1301" y="471"/>
                    <a:pt x="1210" y="129"/>
                  </a:cubicBezTo>
                  <a:cubicBezTo>
                    <a:pt x="1174" y="57"/>
                    <a:pt x="1111" y="0"/>
                    <a:pt x="104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3"/>
            <p:cNvSpPr/>
            <p:nvPr/>
          </p:nvSpPr>
          <p:spPr>
            <a:xfrm>
              <a:off x="1460975" y="2774350"/>
              <a:ext cx="38825" cy="48075"/>
            </a:xfrm>
            <a:custGeom>
              <a:avLst/>
              <a:gdLst/>
              <a:ahLst/>
              <a:cxnLst/>
              <a:rect l="l" t="t" r="r" b="b"/>
              <a:pathLst>
                <a:path w="1553" h="1923" extrusionOk="0">
                  <a:moveTo>
                    <a:pt x="1208" y="1"/>
                  </a:moveTo>
                  <a:cubicBezTo>
                    <a:pt x="1194" y="1"/>
                    <a:pt x="1180" y="2"/>
                    <a:pt x="1165" y="5"/>
                  </a:cubicBezTo>
                  <a:cubicBezTo>
                    <a:pt x="1073" y="28"/>
                    <a:pt x="1005" y="142"/>
                    <a:pt x="1028" y="233"/>
                  </a:cubicBezTo>
                  <a:cubicBezTo>
                    <a:pt x="1142" y="530"/>
                    <a:pt x="1119" y="872"/>
                    <a:pt x="936" y="1123"/>
                  </a:cubicBezTo>
                  <a:cubicBezTo>
                    <a:pt x="777" y="1374"/>
                    <a:pt x="480" y="1511"/>
                    <a:pt x="183" y="1534"/>
                  </a:cubicBezTo>
                  <a:cubicBezTo>
                    <a:pt x="92" y="1534"/>
                    <a:pt x="1" y="1626"/>
                    <a:pt x="1" y="1717"/>
                  </a:cubicBezTo>
                  <a:cubicBezTo>
                    <a:pt x="1" y="1831"/>
                    <a:pt x="92" y="1922"/>
                    <a:pt x="183" y="1922"/>
                  </a:cubicBezTo>
                  <a:cubicBezTo>
                    <a:pt x="617" y="1899"/>
                    <a:pt x="1005" y="1694"/>
                    <a:pt x="1233" y="1352"/>
                  </a:cubicBezTo>
                  <a:cubicBezTo>
                    <a:pt x="1484" y="1009"/>
                    <a:pt x="1553" y="530"/>
                    <a:pt x="1393" y="142"/>
                  </a:cubicBezTo>
                  <a:cubicBezTo>
                    <a:pt x="1373" y="63"/>
                    <a:pt x="1302" y="1"/>
                    <a:pt x="120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3"/>
            <p:cNvSpPr/>
            <p:nvPr/>
          </p:nvSpPr>
          <p:spPr>
            <a:xfrm>
              <a:off x="975375" y="2598650"/>
              <a:ext cx="97600" cy="84175"/>
            </a:xfrm>
            <a:custGeom>
              <a:avLst/>
              <a:gdLst/>
              <a:ahLst/>
              <a:cxnLst/>
              <a:rect l="l" t="t" r="r" b="b"/>
              <a:pathLst>
                <a:path w="3904" h="3367" extrusionOk="0">
                  <a:moveTo>
                    <a:pt x="2729" y="1"/>
                  </a:moveTo>
                  <a:cubicBezTo>
                    <a:pt x="2195" y="1"/>
                    <a:pt x="1661" y="234"/>
                    <a:pt x="1256" y="596"/>
                  </a:cubicBezTo>
                  <a:cubicBezTo>
                    <a:pt x="594" y="1190"/>
                    <a:pt x="297" y="2057"/>
                    <a:pt x="46" y="2902"/>
                  </a:cubicBezTo>
                  <a:cubicBezTo>
                    <a:pt x="0" y="3107"/>
                    <a:pt x="160" y="3312"/>
                    <a:pt x="343" y="3358"/>
                  </a:cubicBezTo>
                  <a:cubicBezTo>
                    <a:pt x="372" y="3364"/>
                    <a:pt x="401" y="3367"/>
                    <a:pt x="429" y="3367"/>
                  </a:cubicBezTo>
                  <a:cubicBezTo>
                    <a:pt x="617" y="3367"/>
                    <a:pt x="762" y="3240"/>
                    <a:pt x="822" y="3061"/>
                  </a:cubicBezTo>
                  <a:cubicBezTo>
                    <a:pt x="1005" y="2399"/>
                    <a:pt x="1233" y="1715"/>
                    <a:pt x="1712" y="1235"/>
                  </a:cubicBezTo>
                  <a:cubicBezTo>
                    <a:pt x="1940" y="1030"/>
                    <a:pt x="2192" y="870"/>
                    <a:pt x="2511" y="802"/>
                  </a:cubicBezTo>
                  <a:cubicBezTo>
                    <a:pt x="2572" y="791"/>
                    <a:pt x="2633" y="785"/>
                    <a:pt x="2694" y="785"/>
                  </a:cubicBezTo>
                  <a:cubicBezTo>
                    <a:pt x="2884" y="785"/>
                    <a:pt x="3074" y="840"/>
                    <a:pt x="3264" y="961"/>
                  </a:cubicBezTo>
                  <a:cubicBezTo>
                    <a:pt x="3315" y="993"/>
                    <a:pt x="3371" y="1007"/>
                    <a:pt x="3427" y="1007"/>
                  </a:cubicBezTo>
                  <a:cubicBezTo>
                    <a:pt x="3574" y="1007"/>
                    <a:pt x="3723" y="911"/>
                    <a:pt x="3789" y="779"/>
                  </a:cubicBezTo>
                  <a:cubicBezTo>
                    <a:pt x="3903" y="596"/>
                    <a:pt x="3812" y="368"/>
                    <a:pt x="3630" y="254"/>
                  </a:cubicBezTo>
                  <a:cubicBezTo>
                    <a:pt x="3346" y="79"/>
                    <a:pt x="3037" y="1"/>
                    <a:pt x="272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3"/>
            <p:cNvSpPr/>
            <p:nvPr/>
          </p:nvSpPr>
          <p:spPr>
            <a:xfrm>
              <a:off x="1381650" y="2585000"/>
              <a:ext cx="103325" cy="78150"/>
            </a:xfrm>
            <a:custGeom>
              <a:avLst/>
              <a:gdLst/>
              <a:ahLst/>
              <a:cxnLst/>
              <a:rect l="l" t="t" r="r" b="b"/>
              <a:pathLst>
                <a:path w="4133" h="3126" extrusionOk="0">
                  <a:moveTo>
                    <a:pt x="1273" y="0"/>
                  </a:moveTo>
                  <a:cubicBezTo>
                    <a:pt x="903" y="0"/>
                    <a:pt x="538" y="104"/>
                    <a:pt x="229" y="343"/>
                  </a:cubicBezTo>
                  <a:cubicBezTo>
                    <a:pt x="69" y="480"/>
                    <a:pt x="1" y="709"/>
                    <a:pt x="115" y="891"/>
                  </a:cubicBezTo>
                  <a:cubicBezTo>
                    <a:pt x="190" y="996"/>
                    <a:pt x="325" y="1072"/>
                    <a:pt x="461" y="1072"/>
                  </a:cubicBezTo>
                  <a:cubicBezTo>
                    <a:pt x="531" y="1072"/>
                    <a:pt x="601" y="1052"/>
                    <a:pt x="663" y="1005"/>
                  </a:cubicBezTo>
                  <a:cubicBezTo>
                    <a:pt x="868" y="862"/>
                    <a:pt x="1091" y="774"/>
                    <a:pt x="1316" y="774"/>
                  </a:cubicBezTo>
                  <a:cubicBezTo>
                    <a:pt x="1342" y="774"/>
                    <a:pt x="1368" y="775"/>
                    <a:pt x="1393" y="777"/>
                  </a:cubicBezTo>
                  <a:cubicBezTo>
                    <a:pt x="1713" y="800"/>
                    <a:pt x="1987" y="937"/>
                    <a:pt x="2215" y="1119"/>
                  </a:cubicBezTo>
                  <a:cubicBezTo>
                    <a:pt x="2763" y="1576"/>
                    <a:pt x="3037" y="2215"/>
                    <a:pt x="3311" y="2854"/>
                  </a:cubicBezTo>
                  <a:cubicBezTo>
                    <a:pt x="3366" y="3019"/>
                    <a:pt x="3509" y="3125"/>
                    <a:pt x="3669" y="3125"/>
                  </a:cubicBezTo>
                  <a:cubicBezTo>
                    <a:pt x="3709" y="3125"/>
                    <a:pt x="3749" y="3119"/>
                    <a:pt x="3790" y="3105"/>
                  </a:cubicBezTo>
                  <a:cubicBezTo>
                    <a:pt x="3995" y="3037"/>
                    <a:pt x="4132" y="2808"/>
                    <a:pt x="4041" y="2603"/>
                  </a:cubicBezTo>
                  <a:cubicBezTo>
                    <a:pt x="3721" y="1804"/>
                    <a:pt x="3356" y="982"/>
                    <a:pt x="2626" y="457"/>
                  </a:cubicBezTo>
                  <a:cubicBezTo>
                    <a:pt x="2240" y="174"/>
                    <a:pt x="1752" y="0"/>
                    <a:pt x="127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3"/>
            <p:cNvSpPr/>
            <p:nvPr/>
          </p:nvSpPr>
          <p:spPr>
            <a:xfrm>
              <a:off x="1189925" y="3068750"/>
              <a:ext cx="551250" cy="471975"/>
            </a:xfrm>
            <a:custGeom>
              <a:avLst/>
              <a:gdLst/>
              <a:ahLst/>
              <a:cxnLst/>
              <a:rect l="l" t="t" r="r" b="b"/>
              <a:pathLst>
                <a:path w="22050" h="18879" extrusionOk="0">
                  <a:moveTo>
                    <a:pt x="11368" y="1"/>
                  </a:moveTo>
                  <a:cubicBezTo>
                    <a:pt x="11262" y="1"/>
                    <a:pt x="11155" y="3"/>
                    <a:pt x="11048" y="7"/>
                  </a:cubicBezTo>
                  <a:cubicBezTo>
                    <a:pt x="4954" y="212"/>
                    <a:pt x="1" y="7585"/>
                    <a:pt x="1621" y="13337"/>
                  </a:cubicBezTo>
                  <a:cubicBezTo>
                    <a:pt x="1872" y="14250"/>
                    <a:pt x="2306" y="15117"/>
                    <a:pt x="2899" y="15847"/>
                  </a:cubicBezTo>
                  <a:cubicBezTo>
                    <a:pt x="3721" y="16875"/>
                    <a:pt x="4794" y="17628"/>
                    <a:pt x="6004" y="18084"/>
                  </a:cubicBezTo>
                  <a:cubicBezTo>
                    <a:pt x="7369" y="18600"/>
                    <a:pt x="9179" y="18879"/>
                    <a:pt x="11073" y="18879"/>
                  </a:cubicBezTo>
                  <a:cubicBezTo>
                    <a:pt x="13961" y="18879"/>
                    <a:pt x="17047" y="18231"/>
                    <a:pt x="19060" y="16783"/>
                  </a:cubicBezTo>
                  <a:cubicBezTo>
                    <a:pt x="21707" y="14889"/>
                    <a:pt x="22050" y="11762"/>
                    <a:pt x="21274" y="8817"/>
                  </a:cubicBezTo>
                  <a:cubicBezTo>
                    <a:pt x="20772" y="6923"/>
                    <a:pt x="19813" y="5097"/>
                    <a:pt x="18695" y="3750"/>
                  </a:cubicBezTo>
                  <a:cubicBezTo>
                    <a:pt x="16866" y="1504"/>
                    <a:pt x="14294" y="1"/>
                    <a:pt x="1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3"/>
            <p:cNvSpPr/>
            <p:nvPr/>
          </p:nvSpPr>
          <p:spPr>
            <a:xfrm>
              <a:off x="1189925" y="3066050"/>
              <a:ext cx="551250" cy="487350"/>
            </a:xfrm>
            <a:custGeom>
              <a:avLst/>
              <a:gdLst/>
              <a:ahLst/>
              <a:cxnLst/>
              <a:rect l="l" t="t" r="r" b="b"/>
              <a:pathLst>
                <a:path w="22050" h="19494" fill="none" extrusionOk="0">
                  <a:moveTo>
                    <a:pt x="21274" y="8925"/>
                  </a:moveTo>
                  <a:cubicBezTo>
                    <a:pt x="20772" y="7031"/>
                    <a:pt x="19813" y="5205"/>
                    <a:pt x="18695" y="3858"/>
                  </a:cubicBezTo>
                  <a:cubicBezTo>
                    <a:pt x="16800" y="1530"/>
                    <a:pt x="14107" y="1"/>
                    <a:pt x="11048" y="115"/>
                  </a:cubicBezTo>
                  <a:cubicBezTo>
                    <a:pt x="4954" y="320"/>
                    <a:pt x="1" y="7693"/>
                    <a:pt x="1621" y="13445"/>
                  </a:cubicBezTo>
                  <a:cubicBezTo>
                    <a:pt x="1872" y="14358"/>
                    <a:pt x="2306" y="15225"/>
                    <a:pt x="2899" y="15955"/>
                  </a:cubicBezTo>
                  <a:cubicBezTo>
                    <a:pt x="3721" y="16983"/>
                    <a:pt x="4794" y="17736"/>
                    <a:pt x="6004" y="18192"/>
                  </a:cubicBezTo>
                  <a:cubicBezTo>
                    <a:pt x="9450" y="19493"/>
                    <a:pt x="15727" y="19288"/>
                    <a:pt x="19060" y="16891"/>
                  </a:cubicBezTo>
                  <a:cubicBezTo>
                    <a:pt x="21707" y="14997"/>
                    <a:pt x="22050" y="11870"/>
                    <a:pt x="21274" y="892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3"/>
            <p:cNvSpPr/>
            <p:nvPr/>
          </p:nvSpPr>
          <p:spPr>
            <a:xfrm>
              <a:off x="1582525" y="3254925"/>
              <a:ext cx="137550" cy="104525"/>
            </a:xfrm>
            <a:custGeom>
              <a:avLst/>
              <a:gdLst/>
              <a:ahLst/>
              <a:cxnLst/>
              <a:rect l="l" t="t" r="r" b="b"/>
              <a:pathLst>
                <a:path w="5502" h="4181" extrusionOk="0">
                  <a:moveTo>
                    <a:pt x="1233" y="1"/>
                  </a:moveTo>
                  <a:lnTo>
                    <a:pt x="0" y="3379"/>
                  </a:lnTo>
                  <a:cubicBezTo>
                    <a:pt x="1114" y="4008"/>
                    <a:pt x="1925" y="4181"/>
                    <a:pt x="2480" y="4181"/>
                  </a:cubicBezTo>
                  <a:cubicBezTo>
                    <a:pt x="3152" y="4181"/>
                    <a:pt x="3447" y="3927"/>
                    <a:pt x="3447" y="3927"/>
                  </a:cubicBezTo>
                  <a:cubicBezTo>
                    <a:pt x="3561" y="3904"/>
                    <a:pt x="3675" y="3881"/>
                    <a:pt x="3744" y="3790"/>
                  </a:cubicBezTo>
                  <a:cubicBezTo>
                    <a:pt x="3835" y="3698"/>
                    <a:pt x="3858" y="3539"/>
                    <a:pt x="3789" y="3425"/>
                  </a:cubicBezTo>
                  <a:lnTo>
                    <a:pt x="3789" y="3425"/>
                  </a:lnTo>
                  <a:cubicBezTo>
                    <a:pt x="3921" y="3438"/>
                    <a:pt x="4045" y="3451"/>
                    <a:pt x="4166" y="3451"/>
                  </a:cubicBezTo>
                  <a:cubicBezTo>
                    <a:pt x="4255" y="3451"/>
                    <a:pt x="4342" y="3444"/>
                    <a:pt x="4429" y="3425"/>
                  </a:cubicBezTo>
                  <a:cubicBezTo>
                    <a:pt x="4634" y="3379"/>
                    <a:pt x="4839" y="3265"/>
                    <a:pt x="4908" y="3059"/>
                  </a:cubicBezTo>
                  <a:cubicBezTo>
                    <a:pt x="4999" y="2854"/>
                    <a:pt x="4954" y="2557"/>
                    <a:pt x="4771" y="2420"/>
                  </a:cubicBezTo>
                  <a:cubicBezTo>
                    <a:pt x="5090" y="2420"/>
                    <a:pt x="5501" y="2238"/>
                    <a:pt x="5478" y="1872"/>
                  </a:cubicBezTo>
                  <a:cubicBezTo>
                    <a:pt x="5478" y="1667"/>
                    <a:pt x="5342" y="1484"/>
                    <a:pt x="5205" y="1370"/>
                  </a:cubicBezTo>
                  <a:cubicBezTo>
                    <a:pt x="5045" y="1256"/>
                    <a:pt x="3721" y="389"/>
                    <a:pt x="1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3"/>
            <p:cNvSpPr/>
            <p:nvPr/>
          </p:nvSpPr>
          <p:spPr>
            <a:xfrm>
              <a:off x="1582525" y="3254925"/>
              <a:ext cx="137550" cy="119300"/>
            </a:xfrm>
            <a:custGeom>
              <a:avLst/>
              <a:gdLst/>
              <a:ahLst/>
              <a:cxnLst/>
              <a:rect l="l" t="t" r="r" b="b"/>
              <a:pathLst>
                <a:path w="5502" h="4772" fill="none" extrusionOk="0">
                  <a:moveTo>
                    <a:pt x="1233" y="1"/>
                  </a:moveTo>
                  <a:cubicBezTo>
                    <a:pt x="3721" y="389"/>
                    <a:pt x="5045" y="1256"/>
                    <a:pt x="5205" y="1370"/>
                  </a:cubicBezTo>
                  <a:cubicBezTo>
                    <a:pt x="5342" y="1484"/>
                    <a:pt x="5478" y="1667"/>
                    <a:pt x="5478" y="1872"/>
                  </a:cubicBezTo>
                  <a:cubicBezTo>
                    <a:pt x="5501" y="2238"/>
                    <a:pt x="5090" y="2420"/>
                    <a:pt x="4771" y="2420"/>
                  </a:cubicBezTo>
                  <a:cubicBezTo>
                    <a:pt x="4954" y="2557"/>
                    <a:pt x="4999" y="2854"/>
                    <a:pt x="4908" y="3059"/>
                  </a:cubicBezTo>
                  <a:cubicBezTo>
                    <a:pt x="4839" y="3265"/>
                    <a:pt x="4634" y="3379"/>
                    <a:pt x="4429" y="3425"/>
                  </a:cubicBezTo>
                  <a:cubicBezTo>
                    <a:pt x="4223" y="3470"/>
                    <a:pt x="4018" y="3447"/>
                    <a:pt x="3789" y="3425"/>
                  </a:cubicBezTo>
                  <a:cubicBezTo>
                    <a:pt x="3858" y="3539"/>
                    <a:pt x="3835" y="3698"/>
                    <a:pt x="3744" y="3790"/>
                  </a:cubicBezTo>
                  <a:cubicBezTo>
                    <a:pt x="3675" y="3881"/>
                    <a:pt x="3561" y="3904"/>
                    <a:pt x="3447" y="3927"/>
                  </a:cubicBezTo>
                  <a:cubicBezTo>
                    <a:pt x="3447" y="3927"/>
                    <a:pt x="2466" y="4771"/>
                    <a:pt x="0" y="3379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3"/>
            <p:cNvSpPr/>
            <p:nvPr/>
          </p:nvSpPr>
          <p:spPr>
            <a:xfrm>
              <a:off x="1390225" y="2919900"/>
              <a:ext cx="251100" cy="200625"/>
            </a:xfrm>
            <a:custGeom>
              <a:avLst/>
              <a:gdLst/>
              <a:ahLst/>
              <a:cxnLst/>
              <a:rect l="l" t="t" r="r" b="b"/>
              <a:pathLst>
                <a:path w="10044" h="8025" extrusionOk="0">
                  <a:moveTo>
                    <a:pt x="3241" y="1"/>
                  </a:moveTo>
                  <a:cubicBezTo>
                    <a:pt x="2833" y="1"/>
                    <a:pt x="2424" y="105"/>
                    <a:pt x="2055" y="323"/>
                  </a:cubicBezTo>
                  <a:cubicBezTo>
                    <a:pt x="1050" y="916"/>
                    <a:pt x="434" y="2035"/>
                    <a:pt x="183" y="3130"/>
                  </a:cubicBezTo>
                  <a:cubicBezTo>
                    <a:pt x="46" y="3747"/>
                    <a:pt x="0" y="4363"/>
                    <a:pt x="69" y="5002"/>
                  </a:cubicBezTo>
                  <a:cubicBezTo>
                    <a:pt x="206" y="6052"/>
                    <a:pt x="639" y="7079"/>
                    <a:pt x="1347" y="7901"/>
                  </a:cubicBezTo>
                  <a:cubicBezTo>
                    <a:pt x="1415" y="7983"/>
                    <a:pt x="1509" y="8024"/>
                    <a:pt x="1607" y="8024"/>
                  </a:cubicBezTo>
                  <a:cubicBezTo>
                    <a:pt x="1672" y="8024"/>
                    <a:pt x="1740" y="8006"/>
                    <a:pt x="1803" y="7969"/>
                  </a:cubicBezTo>
                  <a:cubicBezTo>
                    <a:pt x="2032" y="7832"/>
                    <a:pt x="2351" y="7650"/>
                    <a:pt x="2374" y="7627"/>
                  </a:cubicBezTo>
                  <a:cubicBezTo>
                    <a:pt x="3401" y="7079"/>
                    <a:pt x="4543" y="6737"/>
                    <a:pt x="5707" y="6737"/>
                  </a:cubicBezTo>
                  <a:cubicBezTo>
                    <a:pt x="6962" y="6760"/>
                    <a:pt x="8080" y="7239"/>
                    <a:pt x="9062" y="7992"/>
                  </a:cubicBezTo>
                  <a:cubicBezTo>
                    <a:pt x="9062" y="7992"/>
                    <a:pt x="9063" y="7992"/>
                    <a:pt x="9063" y="7992"/>
                  </a:cubicBezTo>
                  <a:cubicBezTo>
                    <a:pt x="9116" y="7992"/>
                    <a:pt x="9724" y="6256"/>
                    <a:pt x="9770" y="6098"/>
                  </a:cubicBezTo>
                  <a:cubicBezTo>
                    <a:pt x="10043" y="4888"/>
                    <a:pt x="10043" y="2583"/>
                    <a:pt x="8720" y="1921"/>
                  </a:cubicBezTo>
                  <a:cubicBezTo>
                    <a:pt x="8720" y="1921"/>
                    <a:pt x="8720" y="1898"/>
                    <a:pt x="8697" y="1898"/>
                  </a:cubicBezTo>
                  <a:cubicBezTo>
                    <a:pt x="8475" y="1790"/>
                    <a:pt x="8255" y="1742"/>
                    <a:pt x="8042" y="1742"/>
                  </a:cubicBezTo>
                  <a:cubicBezTo>
                    <a:pt x="7442" y="1742"/>
                    <a:pt x="6893" y="2123"/>
                    <a:pt x="6506" y="2628"/>
                  </a:cubicBezTo>
                  <a:cubicBezTo>
                    <a:pt x="6435" y="2716"/>
                    <a:pt x="6335" y="2756"/>
                    <a:pt x="6234" y="2756"/>
                  </a:cubicBezTo>
                  <a:cubicBezTo>
                    <a:pt x="6072" y="2756"/>
                    <a:pt x="5909" y="2651"/>
                    <a:pt x="5866" y="2468"/>
                  </a:cubicBezTo>
                  <a:cubicBezTo>
                    <a:pt x="5752" y="1898"/>
                    <a:pt x="5501" y="1327"/>
                    <a:pt x="5113" y="871"/>
                  </a:cubicBezTo>
                  <a:cubicBezTo>
                    <a:pt x="4637" y="308"/>
                    <a:pt x="3942" y="1"/>
                    <a:pt x="3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3"/>
            <p:cNvSpPr/>
            <p:nvPr/>
          </p:nvSpPr>
          <p:spPr>
            <a:xfrm>
              <a:off x="1390225" y="2913125"/>
              <a:ext cx="251100" cy="208300"/>
            </a:xfrm>
            <a:custGeom>
              <a:avLst/>
              <a:gdLst/>
              <a:ahLst/>
              <a:cxnLst/>
              <a:rect l="l" t="t" r="r" b="b"/>
              <a:pathLst>
                <a:path w="10044" h="8332" fill="none" extrusionOk="0">
                  <a:moveTo>
                    <a:pt x="8697" y="2169"/>
                  </a:moveTo>
                  <a:cubicBezTo>
                    <a:pt x="7852" y="1758"/>
                    <a:pt x="7030" y="2215"/>
                    <a:pt x="6506" y="2899"/>
                  </a:cubicBezTo>
                  <a:cubicBezTo>
                    <a:pt x="6323" y="3128"/>
                    <a:pt x="5935" y="3036"/>
                    <a:pt x="5866" y="2739"/>
                  </a:cubicBezTo>
                  <a:cubicBezTo>
                    <a:pt x="5752" y="2169"/>
                    <a:pt x="5501" y="1598"/>
                    <a:pt x="5113" y="1142"/>
                  </a:cubicBezTo>
                  <a:cubicBezTo>
                    <a:pt x="4360" y="252"/>
                    <a:pt x="3059" y="0"/>
                    <a:pt x="2055" y="594"/>
                  </a:cubicBezTo>
                  <a:cubicBezTo>
                    <a:pt x="1050" y="1187"/>
                    <a:pt x="434" y="2306"/>
                    <a:pt x="183" y="3401"/>
                  </a:cubicBezTo>
                  <a:cubicBezTo>
                    <a:pt x="46" y="4018"/>
                    <a:pt x="0" y="4634"/>
                    <a:pt x="69" y="5273"/>
                  </a:cubicBezTo>
                  <a:cubicBezTo>
                    <a:pt x="206" y="6323"/>
                    <a:pt x="639" y="7350"/>
                    <a:pt x="1347" y="8172"/>
                  </a:cubicBezTo>
                  <a:cubicBezTo>
                    <a:pt x="1461" y="8309"/>
                    <a:pt x="1644" y="8332"/>
                    <a:pt x="1803" y="8240"/>
                  </a:cubicBezTo>
                  <a:cubicBezTo>
                    <a:pt x="2032" y="8103"/>
                    <a:pt x="2351" y="7921"/>
                    <a:pt x="2374" y="7898"/>
                  </a:cubicBezTo>
                  <a:cubicBezTo>
                    <a:pt x="3401" y="7350"/>
                    <a:pt x="4543" y="7008"/>
                    <a:pt x="5707" y="7008"/>
                  </a:cubicBezTo>
                  <a:cubicBezTo>
                    <a:pt x="6962" y="7031"/>
                    <a:pt x="8080" y="7510"/>
                    <a:pt x="9062" y="8263"/>
                  </a:cubicBezTo>
                  <a:cubicBezTo>
                    <a:pt x="9108" y="8286"/>
                    <a:pt x="9724" y="6528"/>
                    <a:pt x="9770" y="6369"/>
                  </a:cubicBezTo>
                  <a:cubicBezTo>
                    <a:pt x="10043" y="5159"/>
                    <a:pt x="10043" y="2854"/>
                    <a:pt x="8720" y="2192"/>
                  </a:cubicBezTo>
                  <a:cubicBezTo>
                    <a:pt x="8720" y="2192"/>
                    <a:pt x="8720" y="2169"/>
                    <a:pt x="8697" y="2169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3"/>
            <p:cNvSpPr/>
            <p:nvPr/>
          </p:nvSpPr>
          <p:spPr>
            <a:xfrm>
              <a:off x="1421600" y="3112275"/>
              <a:ext cx="25125" cy="8250"/>
            </a:xfrm>
            <a:custGeom>
              <a:avLst/>
              <a:gdLst/>
              <a:ahLst/>
              <a:cxnLst/>
              <a:rect l="l" t="t" r="r" b="b"/>
              <a:pathLst>
                <a:path w="1005" h="330" extrusionOk="0">
                  <a:moveTo>
                    <a:pt x="1005" y="0"/>
                  </a:moveTo>
                  <a:lnTo>
                    <a:pt x="1005" y="0"/>
                  </a:lnTo>
                  <a:cubicBezTo>
                    <a:pt x="663" y="46"/>
                    <a:pt x="343" y="69"/>
                    <a:pt x="1" y="92"/>
                  </a:cubicBezTo>
                  <a:cubicBezTo>
                    <a:pt x="24" y="137"/>
                    <a:pt x="69" y="183"/>
                    <a:pt x="92" y="206"/>
                  </a:cubicBezTo>
                  <a:cubicBezTo>
                    <a:pt x="160" y="288"/>
                    <a:pt x="254" y="329"/>
                    <a:pt x="352" y="329"/>
                  </a:cubicBezTo>
                  <a:cubicBezTo>
                    <a:pt x="417" y="329"/>
                    <a:pt x="485" y="311"/>
                    <a:pt x="548" y="274"/>
                  </a:cubicBezTo>
                  <a:cubicBezTo>
                    <a:pt x="685" y="183"/>
                    <a:pt x="868" y="69"/>
                    <a:pt x="1005" y="0"/>
                  </a:cubicBezTo>
                  <a:close/>
                </a:path>
              </a:pathLst>
            </a:custGeom>
            <a:solidFill>
              <a:srgbClr val="FF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3"/>
            <p:cNvSpPr/>
            <p:nvPr/>
          </p:nvSpPr>
          <p:spPr>
            <a:xfrm>
              <a:off x="1535150" y="3213225"/>
              <a:ext cx="94750" cy="61750"/>
            </a:xfrm>
            <a:custGeom>
              <a:avLst/>
              <a:gdLst/>
              <a:ahLst/>
              <a:cxnLst/>
              <a:rect l="l" t="t" r="r" b="b"/>
              <a:pathLst>
                <a:path w="3790" h="2470" extrusionOk="0">
                  <a:moveTo>
                    <a:pt x="1688" y="0"/>
                  </a:moveTo>
                  <a:cubicBezTo>
                    <a:pt x="847" y="0"/>
                    <a:pt x="172" y="407"/>
                    <a:pt x="92" y="1007"/>
                  </a:cubicBezTo>
                  <a:cubicBezTo>
                    <a:pt x="1" y="1669"/>
                    <a:pt x="754" y="2308"/>
                    <a:pt x="1736" y="2445"/>
                  </a:cubicBezTo>
                  <a:cubicBezTo>
                    <a:pt x="1856" y="2461"/>
                    <a:pt x="1975" y="2469"/>
                    <a:pt x="2090" y="2469"/>
                  </a:cubicBezTo>
                  <a:cubicBezTo>
                    <a:pt x="2937" y="2469"/>
                    <a:pt x="3618" y="2046"/>
                    <a:pt x="3699" y="1463"/>
                  </a:cubicBezTo>
                  <a:cubicBezTo>
                    <a:pt x="3790" y="801"/>
                    <a:pt x="3060" y="162"/>
                    <a:pt x="2055" y="25"/>
                  </a:cubicBezTo>
                  <a:cubicBezTo>
                    <a:pt x="1930" y="8"/>
                    <a:pt x="1808" y="0"/>
                    <a:pt x="1688" y="0"/>
                  </a:cubicBezTo>
                  <a:close/>
                </a:path>
              </a:pathLst>
            </a:custGeom>
            <a:solidFill>
              <a:srgbClr val="FF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3"/>
            <p:cNvSpPr/>
            <p:nvPr/>
          </p:nvSpPr>
          <p:spPr>
            <a:xfrm>
              <a:off x="1535150" y="3210425"/>
              <a:ext cx="94750" cy="67350"/>
            </a:xfrm>
            <a:custGeom>
              <a:avLst/>
              <a:gdLst/>
              <a:ahLst/>
              <a:cxnLst/>
              <a:rect l="l" t="t" r="r" b="b"/>
              <a:pathLst>
                <a:path w="3790" h="2694" fill="none" extrusionOk="0">
                  <a:moveTo>
                    <a:pt x="92" y="1119"/>
                  </a:moveTo>
                  <a:cubicBezTo>
                    <a:pt x="1" y="1781"/>
                    <a:pt x="754" y="2420"/>
                    <a:pt x="1736" y="2557"/>
                  </a:cubicBezTo>
                  <a:cubicBezTo>
                    <a:pt x="2740" y="2694"/>
                    <a:pt x="3607" y="2237"/>
                    <a:pt x="3699" y="1575"/>
                  </a:cubicBezTo>
                  <a:cubicBezTo>
                    <a:pt x="3790" y="913"/>
                    <a:pt x="3060" y="274"/>
                    <a:pt x="2055" y="137"/>
                  </a:cubicBezTo>
                  <a:cubicBezTo>
                    <a:pt x="1051" y="0"/>
                    <a:pt x="184" y="434"/>
                    <a:pt x="92" y="1119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3"/>
            <p:cNvSpPr/>
            <p:nvPr/>
          </p:nvSpPr>
          <p:spPr>
            <a:xfrm>
              <a:off x="1270375" y="3182575"/>
              <a:ext cx="87925" cy="61425"/>
            </a:xfrm>
            <a:custGeom>
              <a:avLst/>
              <a:gdLst/>
              <a:ahLst/>
              <a:cxnLst/>
              <a:rect l="l" t="t" r="r" b="b"/>
              <a:pathLst>
                <a:path w="3517" h="2457" extrusionOk="0">
                  <a:moveTo>
                    <a:pt x="1628" y="1"/>
                  </a:moveTo>
                  <a:cubicBezTo>
                    <a:pt x="837" y="1"/>
                    <a:pt x="174" y="410"/>
                    <a:pt x="92" y="1000"/>
                  </a:cubicBezTo>
                  <a:cubicBezTo>
                    <a:pt x="1" y="1685"/>
                    <a:pt x="686" y="2324"/>
                    <a:pt x="1599" y="2438"/>
                  </a:cubicBezTo>
                  <a:cubicBezTo>
                    <a:pt x="1699" y="2451"/>
                    <a:pt x="1799" y="2457"/>
                    <a:pt x="1896" y="2457"/>
                  </a:cubicBezTo>
                  <a:cubicBezTo>
                    <a:pt x="2703" y="2457"/>
                    <a:pt x="3366" y="2048"/>
                    <a:pt x="3448" y="1457"/>
                  </a:cubicBezTo>
                  <a:cubicBezTo>
                    <a:pt x="3516" y="772"/>
                    <a:pt x="2854" y="133"/>
                    <a:pt x="1918" y="19"/>
                  </a:cubicBezTo>
                  <a:cubicBezTo>
                    <a:pt x="1820" y="7"/>
                    <a:pt x="1723" y="1"/>
                    <a:pt x="1628" y="1"/>
                  </a:cubicBezTo>
                  <a:close/>
                </a:path>
              </a:pathLst>
            </a:custGeom>
            <a:solidFill>
              <a:srgbClr val="FF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3"/>
            <p:cNvSpPr/>
            <p:nvPr/>
          </p:nvSpPr>
          <p:spPr>
            <a:xfrm>
              <a:off x="1270375" y="3180175"/>
              <a:ext cx="87925" cy="66225"/>
            </a:xfrm>
            <a:custGeom>
              <a:avLst/>
              <a:gdLst/>
              <a:ahLst/>
              <a:cxnLst/>
              <a:rect l="l" t="t" r="r" b="b"/>
              <a:pathLst>
                <a:path w="3517" h="2649" fill="none" extrusionOk="0">
                  <a:moveTo>
                    <a:pt x="92" y="1096"/>
                  </a:moveTo>
                  <a:cubicBezTo>
                    <a:pt x="1" y="1781"/>
                    <a:pt x="686" y="2420"/>
                    <a:pt x="1599" y="2534"/>
                  </a:cubicBezTo>
                  <a:cubicBezTo>
                    <a:pt x="2535" y="2648"/>
                    <a:pt x="3356" y="2215"/>
                    <a:pt x="3448" y="1553"/>
                  </a:cubicBezTo>
                  <a:cubicBezTo>
                    <a:pt x="3516" y="868"/>
                    <a:pt x="2854" y="229"/>
                    <a:pt x="1918" y="115"/>
                  </a:cubicBezTo>
                  <a:cubicBezTo>
                    <a:pt x="1005" y="1"/>
                    <a:pt x="184" y="434"/>
                    <a:pt x="92" y="109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3"/>
            <p:cNvSpPr/>
            <p:nvPr/>
          </p:nvSpPr>
          <p:spPr>
            <a:xfrm>
              <a:off x="1391925" y="3173225"/>
              <a:ext cx="86775" cy="61525"/>
            </a:xfrm>
            <a:custGeom>
              <a:avLst/>
              <a:gdLst/>
              <a:ahLst/>
              <a:cxnLst/>
              <a:rect l="l" t="t" r="r" b="b"/>
              <a:pathLst>
                <a:path w="3471" h="2461" extrusionOk="0">
                  <a:moveTo>
                    <a:pt x="1929" y="0"/>
                  </a:moveTo>
                  <a:cubicBezTo>
                    <a:pt x="1902" y="0"/>
                    <a:pt x="1876" y="2"/>
                    <a:pt x="1850" y="5"/>
                  </a:cubicBezTo>
                  <a:cubicBezTo>
                    <a:pt x="1279" y="73"/>
                    <a:pt x="686" y="667"/>
                    <a:pt x="412" y="1146"/>
                  </a:cubicBezTo>
                  <a:cubicBezTo>
                    <a:pt x="1" y="1899"/>
                    <a:pt x="480" y="2401"/>
                    <a:pt x="1279" y="2447"/>
                  </a:cubicBezTo>
                  <a:cubicBezTo>
                    <a:pt x="1389" y="2456"/>
                    <a:pt x="1499" y="2461"/>
                    <a:pt x="1610" y="2461"/>
                  </a:cubicBezTo>
                  <a:cubicBezTo>
                    <a:pt x="2053" y="2461"/>
                    <a:pt x="2502" y="2388"/>
                    <a:pt x="2922" y="2242"/>
                  </a:cubicBezTo>
                  <a:cubicBezTo>
                    <a:pt x="3356" y="2082"/>
                    <a:pt x="3470" y="1717"/>
                    <a:pt x="3356" y="1329"/>
                  </a:cubicBezTo>
                  <a:cubicBezTo>
                    <a:pt x="3203" y="696"/>
                    <a:pt x="2508" y="0"/>
                    <a:pt x="1929" y="0"/>
                  </a:cubicBez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3"/>
            <p:cNvSpPr/>
            <p:nvPr/>
          </p:nvSpPr>
          <p:spPr>
            <a:xfrm>
              <a:off x="1391925" y="3171625"/>
              <a:ext cx="86775" cy="63925"/>
            </a:xfrm>
            <a:custGeom>
              <a:avLst/>
              <a:gdLst/>
              <a:ahLst/>
              <a:cxnLst/>
              <a:rect l="l" t="t" r="r" b="b"/>
              <a:pathLst>
                <a:path w="3471" h="2557" fill="none" extrusionOk="0">
                  <a:moveTo>
                    <a:pt x="3356" y="1393"/>
                  </a:moveTo>
                  <a:cubicBezTo>
                    <a:pt x="3196" y="731"/>
                    <a:pt x="2443" y="0"/>
                    <a:pt x="1850" y="69"/>
                  </a:cubicBezTo>
                  <a:cubicBezTo>
                    <a:pt x="1279" y="137"/>
                    <a:pt x="686" y="731"/>
                    <a:pt x="412" y="1210"/>
                  </a:cubicBezTo>
                  <a:cubicBezTo>
                    <a:pt x="1" y="1963"/>
                    <a:pt x="480" y="2465"/>
                    <a:pt x="1279" y="2511"/>
                  </a:cubicBezTo>
                  <a:cubicBezTo>
                    <a:pt x="1827" y="2557"/>
                    <a:pt x="2397" y="2488"/>
                    <a:pt x="2922" y="2306"/>
                  </a:cubicBezTo>
                  <a:cubicBezTo>
                    <a:pt x="3356" y="2146"/>
                    <a:pt x="3470" y="1781"/>
                    <a:pt x="3356" y="1393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3"/>
            <p:cNvSpPr/>
            <p:nvPr/>
          </p:nvSpPr>
          <p:spPr>
            <a:xfrm>
              <a:off x="1488950" y="3157200"/>
              <a:ext cx="64950" cy="52275"/>
            </a:xfrm>
            <a:custGeom>
              <a:avLst/>
              <a:gdLst/>
              <a:ahLst/>
              <a:cxnLst/>
              <a:rect l="l" t="t" r="r" b="b"/>
              <a:pathLst>
                <a:path w="2598" h="2091" extrusionOk="0">
                  <a:moveTo>
                    <a:pt x="1276" y="1"/>
                  </a:moveTo>
                  <a:cubicBezTo>
                    <a:pt x="1171" y="1"/>
                    <a:pt x="1065" y="17"/>
                    <a:pt x="959" y="52"/>
                  </a:cubicBezTo>
                  <a:cubicBezTo>
                    <a:pt x="228" y="303"/>
                    <a:pt x="0" y="1308"/>
                    <a:pt x="571" y="1833"/>
                  </a:cubicBezTo>
                  <a:cubicBezTo>
                    <a:pt x="761" y="2008"/>
                    <a:pt x="989" y="2090"/>
                    <a:pt x="1218" y="2090"/>
                  </a:cubicBezTo>
                  <a:cubicBezTo>
                    <a:pt x="1346" y="2090"/>
                    <a:pt x="1475" y="2064"/>
                    <a:pt x="1598" y="2015"/>
                  </a:cubicBezTo>
                  <a:cubicBezTo>
                    <a:pt x="1895" y="1924"/>
                    <a:pt x="2123" y="1719"/>
                    <a:pt x="2260" y="1445"/>
                  </a:cubicBezTo>
                  <a:cubicBezTo>
                    <a:pt x="2598" y="749"/>
                    <a:pt x="1983" y="1"/>
                    <a:pt x="127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3"/>
            <p:cNvSpPr/>
            <p:nvPr/>
          </p:nvSpPr>
          <p:spPr>
            <a:xfrm>
              <a:off x="1342850" y="3146925"/>
              <a:ext cx="64975" cy="52425"/>
            </a:xfrm>
            <a:custGeom>
              <a:avLst/>
              <a:gdLst/>
              <a:ahLst/>
              <a:cxnLst/>
              <a:rect l="l" t="t" r="r" b="b"/>
              <a:pathLst>
                <a:path w="2599" h="2097" extrusionOk="0">
                  <a:moveTo>
                    <a:pt x="1276" y="1"/>
                  </a:moveTo>
                  <a:cubicBezTo>
                    <a:pt x="1172" y="1"/>
                    <a:pt x="1065" y="17"/>
                    <a:pt x="959" y="52"/>
                  </a:cubicBezTo>
                  <a:cubicBezTo>
                    <a:pt x="229" y="304"/>
                    <a:pt x="1" y="1308"/>
                    <a:pt x="571" y="1833"/>
                  </a:cubicBezTo>
                  <a:cubicBezTo>
                    <a:pt x="769" y="2015"/>
                    <a:pt x="1008" y="2097"/>
                    <a:pt x="1246" y="2097"/>
                  </a:cubicBezTo>
                  <a:cubicBezTo>
                    <a:pt x="1365" y="2097"/>
                    <a:pt x="1484" y="2076"/>
                    <a:pt x="1599" y="2038"/>
                  </a:cubicBezTo>
                  <a:cubicBezTo>
                    <a:pt x="1895" y="1924"/>
                    <a:pt x="2124" y="1719"/>
                    <a:pt x="2260" y="1445"/>
                  </a:cubicBezTo>
                  <a:cubicBezTo>
                    <a:pt x="2599" y="749"/>
                    <a:pt x="1984" y="1"/>
                    <a:pt x="127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3"/>
            <p:cNvSpPr/>
            <p:nvPr/>
          </p:nvSpPr>
          <p:spPr>
            <a:xfrm>
              <a:off x="1618550" y="3157025"/>
              <a:ext cx="148300" cy="123600"/>
            </a:xfrm>
            <a:custGeom>
              <a:avLst/>
              <a:gdLst/>
              <a:ahLst/>
              <a:cxnLst/>
              <a:rect l="l" t="t" r="r" b="b"/>
              <a:pathLst>
                <a:path w="5932" h="4944" extrusionOk="0">
                  <a:moveTo>
                    <a:pt x="1988" y="1"/>
                  </a:moveTo>
                  <a:cubicBezTo>
                    <a:pt x="1104" y="1"/>
                    <a:pt x="499" y="598"/>
                    <a:pt x="203" y="972"/>
                  </a:cubicBezTo>
                  <a:cubicBezTo>
                    <a:pt x="0" y="1256"/>
                    <a:pt x="194" y="1630"/>
                    <a:pt x="511" y="1630"/>
                  </a:cubicBezTo>
                  <a:cubicBezTo>
                    <a:pt x="551" y="1630"/>
                    <a:pt x="593" y="1624"/>
                    <a:pt x="637" y="1611"/>
                  </a:cubicBezTo>
                  <a:cubicBezTo>
                    <a:pt x="956" y="1520"/>
                    <a:pt x="1298" y="1269"/>
                    <a:pt x="1298" y="1269"/>
                  </a:cubicBezTo>
                  <a:lnTo>
                    <a:pt x="1298" y="1269"/>
                  </a:lnTo>
                  <a:cubicBezTo>
                    <a:pt x="885" y="2036"/>
                    <a:pt x="1356" y="2267"/>
                    <a:pt x="1793" y="2267"/>
                  </a:cubicBezTo>
                  <a:cubicBezTo>
                    <a:pt x="2007" y="2267"/>
                    <a:pt x="2213" y="2211"/>
                    <a:pt x="2303" y="2136"/>
                  </a:cubicBezTo>
                  <a:lnTo>
                    <a:pt x="2303" y="2136"/>
                  </a:lnTo>
                  <a:cubicBezTo>
                    <a:pt x="1683" y="2982"/>
                    <a:pt x="2160" y="3595"/>
                    <a:pt x="2591" y="3595"/>
                  </a:cubicBezTo>
                  <a:cubicBezTo>
                    <a:pt x="2683" y="3595"/>
                    <a:pt x="2774" y="3567"/>
                    <a:pt x="2851" y="3506"/>
                  </a:cubicBezTo>
                  <a:lnTo>
                    <a:pt x="2851" y="3506"/>
                  </a:lnTo>
                  <a:cubicBezTo>
                    <a:pt x="2668" y="4282"/>
                    <a:pt x="3124" y="4898"/>
                    <a:pt x="4015" y="4944"/>
                  </a:cubicBezTo>
                  <a:cubicBezTo>
                    <a:pt x="4015" y="4944"/>
                    <a:pt x="5932" y="3894"/>
                    <a:pt x="4608" y="1680"/>
                  </a:cubicBezTo>
                  <a:cubicBezTo>
                    <a:pt x="4311" y="1201"/>
                    <a:pt x="3901" y="813"/>
                    <a:pt x="3398" y="470"/>
                  </a:cubicBezTo>
                  <a:cubicBezTo>
                    <a:pt x="2870" y="130"/>
                    <a:pt x="2399" y="1"/>
                    <a:pt x="1988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3"/>
            <p:cNvSpPr/>
            <p:nvPr/>
          </p:nvSpPr>
          <p:spPr>
            <a:xfrm>
              <a:off x="1617900" y="3141950"/>
              <a:ext cx="148950" cy="138675"/>
            </a:xfrm>
            <a:custGeom>
              <a:avLst/>
              <a:gdLst/>
              <a:ahLst/>
              <a:cxnLst/>
              <a:rect l="l" t="t" r="r" b="b"/>
              <a:pathLst>
                <a:path w="5958" h="5547" fill="none" extrusionOk="0">
                  <a:moveTo>
                    <a:pt x="663" y="2214"/>
                  </a:moveTo>
                  <a:cubicBezTo>
                    <a:pt x="274" y="2329"/>
                    <a:pt x="1" y="1895"/>
                    <a:pt x="229" y="1575"/>
                  </a:cubicBezTo>
                  <a:cubicBezTo>
                    <a:pt x="663" y="1028"/>
                    <a:pt x="1758" y="0"/>
                    <a:pt x="3424" y="1073"/>
                  </a:cubicBezTo>
                  <a:cubicBezTo>
                    <a:pt x="3927" y="1416"/>
                    <a:pt x="4337" y="1804"/>
                    <a:pt x="4634" y="2283"/>
                  </a:cubicBezTo>
                  <a:cubicBezTo>
                    <a:pt x="5958" y="4497"/>
                    <a:pt x="4041" y="5547"/>
                    <a:pt x="4041" y="5547"/>
                  </a:cubicBezTo>
                  <a:cubicBezTo>
                    <a:pt x="3150" y="5501"/>
                    <a:pt x="2694" y="4885"/>
                    <a:pt x="2877" y="4109"/>
                  </a:cubicBezTo>
                  <a:cubicBezTo>
                    <a:pt x="2443" y="4451"/>
                    <a:pt x="1576" y="3767"/>
                    <a:pt x="2329" y="2739"/>
                  </a:cubicBezTo>
                  <a:cubicBezTo>
                    <a:pt x="2055" y="2968"/>
                    <a:pt x="708" y="3013"/>
                    <a:pt x="1324" y="1872"/>
                  </a:cubicBezTo>
                  <a:cubicBezTo>
                    <a:pt x="1324" y="1872"/>
                    <a:pt x="982" y="2123"/>
                    <a:pt x="663" y="2214"/>
                  </a:cubicBezTo>
                  <a:close/>
                </a:path>
              </a:pathLst>
            </a:custGeom>
            <a:solidFill>
              <a:srgbClr val="FBE6C7"/>
            </a:solidFill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3"/>
            <p:cNvSpPr/>
            <p:nvPr/>
          </p:nvSpPr>
          <p:spPr>
            <a:xfrm>
              <a:off x="1265825" y="3310750"/>
              <a:ext cx="126125" cy="146900"/>
            </a:xfrm>
            <a:custGeom>
              <a:avLst/>
              <a:gdLst/>
              <a:ahLst/>
              <a:cxnLst/>
              <a:rect l="l" t="t" r="r" b="b"/>
              <a:pathLst>
                <a:path w="5045" h="5876" extrusionOk="0">
                  <a:moveTo>
                    <a:pt x="3752" y="1"/>
                  </a:moveTo>
                  <a:cubicBezTo>
                    <a:pt x="3714" y="1"/>
                    <a:pt x="3672" y="9"/>
                    <a:pt x="3630" y="28"/>
                  </a:cubicBezTo>
                  <a:lnTo>
                    <a:pt x="1530" y="758"/>
                  </a:lnTo>
                  <a:lnTo>
                    <a:pt x="0" y="3748"/>
                  </a:lnTo>
                  <a:cubicBezTo>
                    <a:pt x="731" y="4981"/>
                    <a:pt x="1256" y="5551"/>
                    <a:pt x="1621" y="5802"/>
                  </a:cubicBezTo>
                  <a:cubicBezTo>
                    <a:pt x="1700" y="5853"/>
                    <a:pt x="1784" y="5876"/>
                    <a:pt x="1865" y="5876"/>
                  </a:cubicBezTo>
                  <a:cubicBezTo>
                    <a:pt x="2114" y="5876"/>
                    <a:pt x="2335" y="5661"/>
                    <a:pt x="2283" y="5369"/>
                  </a:cubicBezTo>
                  <a:lnTo>
                    <a:pt x="2100" y="4364"/>
                  </a:lnTo>
                  <a:lnTo>
                    <a:pt x="2100" y="4364"/>
                  </a:lnTo>
                  <a:cubicBezTo>
                    <a:pt x="2602" y="4821"/>
                    <a:pt x="3036" y="4981"/>
                    <a:pt x="3310" y="5049"/>
                  </a:cubicBezTo>
                  <a:cubicBezTo>
                    <a:pt x="3343" y="5057"/>
                    <a:pt x="3377" y="5061"/>
                    <a:pt x="3409" y="5061"/>
                  </a:cubicBezTo>
                  <a:cubicBezTo>
                    <a:pt x="3646" y="5061"/>
                    <a:pt x="3852" y="4856"/>
                    <a:pt x="3812" y="4615"/>
                  </a:cubicBezTo>
                  <a:cubicBezTo>
                    <a:pt x="3744" y="3976"/>
                    <a:pt x="3059" y="3360"/>
                    <a:pt x="3059" y="3360"/>
                  </a:cubicBezTo>
                  <a:lnTo>
                    <a:pt x="3059" y="3360"/>
                  </a:lnTo>
                  <a:cubicBezTo>
                    <a:pt x="3552" y="3551"/>
                    <a:pt x="3924" y="3631"/>
                    <a:pt x="4204" y="3631"/>
                  </a:cubicBezTo>
                  <a:cubicBezTo>
                    <a:pt x="4325" y="3631"/>
                    <a:pt x="4430" y="3616"/>
                    <a:pt x="4520" y="3588"/>
                  </a:cubicBezTo>
                  <a:cubicBezTo>
                    <a:pt x="4953" y="3497"/>
                    <a:pt x="5045" y="2926"/>
                    <a:pt x="4702" y="2630"/>
                  </a:cubicBezTo>
                  <a:lnTo>
                    <a:pt x="2990" y="1557"/>
                  </a:lnTo>
                  <a:cubicBezTo>
                    <a:pt x="4269" y="1169"/>
                    <a:pt x="4132" y="484"/>
                    <a:pt x="3995" y="164"/>
                  </a:cubicBezTo>
                  <a:cubicBezTo>
                    <a:pt x="3945" y="64"/>
                    <a:pt x="3858" y="1"/>
                    <a:pt x="3752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3"/>
            <p:cNvSpPr/>
            <p:nvPr/>
          </p:nvSpPr>
          <p:spPr>
            <a:xfrm>
              <a:off x="1265825" y="3309725"/>
              <a:ext cx="126125" cy="151225"/>
            </a:xfrm>
            <a:custGeom>
              <a:avLst/>
              <a:gdLst/>
              <a:ahLst/>
              <a:cxnLst/>
              <a:rect l="l" t="t" r="r" b="b"/>
              <a:pathLst>
                <a:path w="5045" h="6049" fill="none" extrusionOk="0">
                  <a:moveTo>
                    <a:pt x="2990" y="1598"/>
                  </a:moveTo>
                  <a:cubicBezTo>
                    <a:pt x="4269" y="1210"/>
                    <a:pt x="4132" y="525"/>
                    <a:pt x="3995" y="205"/>
                  </a:cubicBezTo>
                  <a:cubicBezTo>
                    <a:pt x="3926" y="69"/>
                    <a:pt x="3789" y="0"/>
                    <a:pt x="3630" y="69"/>
                  </a:cubicBezTo>
                  <a:lnTo>
                    <a:pt x="1530" y="799"/>
                  </a:lnTo>
                  <a:lnTo>
                    <a:pt x="0" y="3789"/>
                  </a:lnTo>
                  <a:cubicBezTo>
                    <a:pt x="731" y="5022"/>
                    <a:pt x="1256" y="5592"/>
                    <a:pt x="1621" y="5843"/>
                  </a:cubicBezTo>
                  <a:cubicBezTo>
                    <a:pt x="1941" y="6049"/>
                    <a:pt x="2351" y="5798"/>
                    <a:pt x="2283" y="5410"/>
                  </a:cubicBezTo>
                  <a:lnTo>
                    <a:pt x="2100" y="4405"/>
                  </a:lnTo>
                  <a:cubicBezTo>
                    <a:pt x="2602" y="4862"/>
                    <a:pt x="3036" y="5022"/>
                    <a:pt x="3310" y="5090"/>
                  </a:cubicBezTo>
                  <a:cubicBezTo>
                    <a:pt x="3584" y="5159"/>
                    <a:pt x="3858" y="4930"/>
                    <a:pt x="3812" y="4656"/>
                  </a:cubicBezTo>
                  <a:cubicBezTo>
                    <a:pt x="3744" y="4017"/>
                    <a:pt x="3059" y="3401"/>
                    <a:pt x="3059" y="3401"/>
                  </a:cubicBezTo>
                  <a:cubicBezTo>
                    <a:pt x="3767" y="3675"/>
                    <a:pt x="4223" y="3721"/>
                    <a:pt x="4520" y="3629"/>
                  </a:cubicBezTo>
                  <a:cubicBezTo>
                    <a:pt x="4953" y="3538"/>
                    <a:pt x="5045" y="2967"/>
                    <a:pt x="4702" y="2671"/>
                  </a:cubicBezTo>
                  <a:close/>
                </a:path>
              </a:pathLst>
            </a:custGeom>
            <a:solidFill>
              <a:srgbClr val="FBE6C7"/>
            </a:solidFill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3"/>
            <p:cNvSpPr/>
            <p:nvPr/>
          </p:nvSpPr>
          <p:spPr>
            <a:xfrm>
              <a:off x="824350" y="3113225"/>
              <a:ext cx="482000" cy="340875"/>
            </a:xfrm>
            <a:custGeom>
              <a:avLst/>
              <a:gdLst/>
              <a:ahLst/>
              <a:cxnLst/>
              <a:rect l="l" t="t" r="r" b="b"/>
              <a:pathLst>
                <a:path w="19280" h="13635" extrusionOk="0">
                  <a:moveTo>
                    <a:pt x="6317" y="0"/>
                  </a:moveTo>
                  <a:cubicBezTo>
                    <a:pt x="2915" y="0"/>
                    <a:pt x="1" y="3454"/>
                    <a:pt x="1431" y="7084"/>
                  </a:cubicBezTo>
                  <a:cubicBezTo>
                    <a:pt x="1431" y="7084"/>
                    <a:pt x="1431" y="7107"/>
                    <a:pt x="1431" y="7107"/>
                  </a:cubicBezTo>
                  <a:cubicBezTo>
                    <a:pt x="2481" y="9755"/>
                    <a:pt x="4603" y="11854"/>
                    <a:pt x="7297" y="12790"/>
                  </a:cubicBezTo>
                  <a:cubicBezTo>
                    <a:pt x="8524" y="13209"/>
                    <a:pt x="9645" y="13351"/>
                    <a:pt x="10601" y="13351"/>
                  </a:cubicBezTo>
                  <a:cubicBezTo>
                    <a:pt x="12613" y="13351"/>
                    <a:pt x="13893" y="12722"/>
                    <a:pt x="13893" y="12722"/>
                  </a:cubicBezTo>
                  <a:lnTo>
                    <a:pt x="14761" y="13635"/>
                  </a:lnTo>
                  <a:cubicBezTo>
                    <a:pt x="19280" y="12608"/>
                    <a:pt x="19189" y="8659"/>
                    <a:pt x="19189" y="8659"/>
                  </a:cubicBezTo>
                  <a:cubicBezTo>
                    <a:pt x="17477" y="5806"/>
                    <a:pt x="12478" y="2679"/>
                    <a:pt x="8849" y="670"/>
                  </a:cubicBezTo>
                  <a:cubicBezTo>
                    <a:pt x="8013" y="207"/>
                    <a:pt x="7151" y="0"/>
                    <a:pt x="6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3"/>
            <p:cNvSpPr/>
            <p:nvPr/>
          </p:nvSpPr>
          <p:spPr>
            <a:xfrm>
              <a:off x="815600" y="3071200"/>
              <a:ext cx="490750" cy="394325"/>
            </a:xfrm>
            <a:custGeom>
              <a:avLst/>
              <a:gdLst/>
              <a:ahLst/>
              <a:cxnLst/>
              <a:rect l="l" t="t" r="r" b="b"/>
              <a:pathLst>
                <a:path w="19630" h="15773" fill="none" extrusionOk="0">
                  <a:moveTo>
                    <a:pt x="19539" y="10340"/>
                  </a:moveTo>
                  <a:cubicBezTo>
                    <a:pt x="17827" y="7487"/>
                    <a:pt x="12828" y="4360"/>
                    <a:pt x="9199" y="2351"/>
                  </a:cubicBezTo>
                  <a:cubicBezTo>
                    <a:pt x="4953" y="0"/>
                    <a:pt x="0" y="4246"/>
                    <a:pt x="1781" y="8765"/>
                  </a:cubicBezTo>
                  <a:cubicBezTo>
                    <a:pt x="1781" y="8765"/>
                    <a:pt x="1781" y="8788"/>
                    <a:pt x="1781" y="8788"/>
                  </a:cubicBezTo>
                  <a:cubicBezTo>
                    <a:pt x="2831" y="11436"/>
                    <a:pt x="4953" y="13535"/>
                    <a:pt x="7647" y="14471"/>
                  </a:cubicBezTo>
                  <a:cubicBezTo>
                    <a:pt x="11459" y="15772"/>
                    <a:pt x="14243" y="14403"/>
                    <a:pt x="14243" y="14403"/>
                  </a:cubicBezTo>
                  <a:lnTo>
                    <a:pt x="15111" y="15316"/>
                  </a:lnTo>
                  <a:cubicBezTo>
                    <a:pt x="19630" y="14289"/>
                    <a:pt x="19539" y="10340"/>
                    <a:pt x="19539" y="10340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3"/>
            <p:cNvSpPr/>
            <p:nvPr/>
          </p:nvSpPr>
          <p:spPr>
            <a:xfrm>
              <a:off x="379050" y="1751525"/>
              <a:ext cx="1533325" cy="1278025"/>
            </a:xfrm>
            <a:custGeom>
              <a:avLst/>
              <a:gdLst/>
              <a:ahLst/>
              <a:cxnLst/>
              <a:rect l="l" t="t" r="r" b="b"/>
              <a:pathLst>
                <a:path w="61333" h="51121" extrusionOk="0">
                  <a:moveTo>
                    <a:pt x="46156" y="31070"/>
                  </a:moveTo>
                  <a:cubicBezTo>
                    <a:pt x="46154" y="31073"/>
                    <a:pt x="46154" y="31076"/>
                    <a:pt x="46154" y="31080"/>
                  </a:cubicBezTo>
                  <a:cubicBezTo>
                    <a:pt x="46154" y="31077"/>
                    <a:pt x="46155" y="31073"/>
                    <a:pt x="46156" y="31070"/>
                  </a:cubicBezTo>
                  <a:close/>
                  <a:moveTo>
                    <a:pt x="31684" y="1"/>
                  </a:moveTo>
                  <a:cubicBezTo>
                    <a:pt x="24865" y="1"/>
                    <a:pt x="17173" y="2492"/>
                    <a:pt x="10044" y="10058"/>
                  </a:cubicBezTo>
                  <a:cubicBezTo>
                    <a:pt x="7967" y="12249"/>
                    <a:pt x="5525" y="14190"/>
                    <a:pt x="4201" y="16883"/>
                  </a:cubicBezTo>
                  <a:cubicBezTo>
                    <a:pt x="2443" y="20466"/>
                    <a:pt x="2557" y="24621"/>
                    <a:pt x="2534" y="28615"/>
                  </a:cubicBezTo>
                  <a:cubicBezTo>
                    <a:pt x="2534" y="32587"/>
                    <a:pt x="2283" y="36832"/>
                    <a:pt x="1" y="40073"/>
                  </a:cubicBezTo>
                  <a:cubicBezTo>
                    <a:pt x="1096" y="39343"/>
                    <a:pt x="2192" y="38635"/>
                    <a:pt x="3288" y="37905"/>
                  </a:cubicBezTo>
                  <a:lnTo>
                    <a:pt x="3288" y="37905"/>
                  </a:lnTo>
                  <a:cubicBezTo>
                    <a:pt x="2831" y="40644"/>
                    <a:pt x="3767" y="43588"/>
                    <a:pt x="5753" y="45529"/>
                  </a:cubicBezTo>
                  <a:cubicBezTo>
                    <a:pt x="6575" y="46350"/>
                    <a:pt x="7556" y="46989"/>
                    <a:pt x="8241" y="47902"/>
                  </a:cubicBezTo>
                  <a:cubicBezTo>
                    <a:pt x="8766" y="48587"/>
                    <a:pt x="9108" y="49455"/>
                    <a:pt x="8994" y="50276"/>
                  </a:cubicBezTo>
                  <a:cubicBezTo>
                    <a:pt x="8971" y="50573"/>
                    <a:pt x="8880" y="50847"/>
                    <a:pt x="8720" y="51121"/>
                  </a:cubicBezTo>
                  <a:cubicBezTo>
                    <a:pt x="11322" y="49660"/>
                    <a:pt x="13331" y="47241"/>
                    <a:pt x="14404" y="44456"/>
                  </a:cubicBezTo>
                  <a:cubicBezTo>
                    <a:pt x="15979" y="42173"/>
                    <a:pt x="16640" y="39252"/>
                    <a:pt x="16138" y="36513"/>
                  </a:cubicBezTo>
                  <a:cubicBezTo>
                    <a:pt x="16093" y="36284"/>
                    <a:pt x="16047" y="36079"/>
                    <a:pt x="15979" y="35851"/>
                  </a:cubicBezTo>
                  <a:lnTo>
                    <a:pt x="15979" y="35851"/>
                  </a:lnTo>
                  <a:cubicBezTo>
                    <a:pt x="17645" y="37403"/>
                    <a:pt x="18330" y="39914"/>
                    <a:pt x="17713" y="42105"/>
                  </a:cubicBezTo>
                  <a:cubicBezTo>
                    <a:pt x="17690" y="42173"/>
                    <a:pt x="17668" y="42265"/>
                    <a:pt x="17622" y="42356"/>
                  </a:cubicBezTo>
                  <a:cubicBezTo>
                    <a:pt x="22598" y="39229"/>
                    <a:pt x="26478" y="34436"/>
                    <a:pt x="28510" y="28935"/>
                  </a:cubicBezTo>
                  <a:cubicBezTo>
                    <a:pt x="28669" y="29231"/>
                    <a:pt x="28806" y="29528"/>
                    <a:pt x="28943" y="29848"/>
                  </a:cubicBezTo>
                  <a:cubicBezTo>
                    <a:pt x="29834" y="31970"/>
                    <a:pt x="29856" y="34458"/>
                    <a:pt x="28943" y="36581"/>
                  </a:cubicBezTo>
                  <a:cubicBezTo>
                    <a:pt x="28875" y="36809"/>
                    <a:pt x="28761" y="37015"/>
                    <a:pt x="28647" y="37220"/>
                  </a:cubicBezTo>
                  <a:cubicBezTo>
                    <a:pt x="31568" y="36467"/>
                    <a:pt x="34307" y="34983"/>
                    <a:pt x="36544" y="32975"/>
                  </a:cubicBezTo>
                  <a:cubicBezTo>
                    <a:pt x="37480" y="32130"/>
                    <a:pt x="38347" y="31194"/>
                    <a:pt x="39101" y="30190"/>
                  </a:cubicBezTo>
                  <a:cubicBezTo>
                    <a:pt x="41634" y="26743"/>
                    <a:pt x="42935" y="22429"/>
                    <a:pt x="42753" y="18138"/>
                  </a:cubicBezTo>
                  <a:lnTo>
                    <a:pt x="42753" y="18138"/>
                  </a:lnTo>
                  <a:cubicBezTo>
                    <a:pt x="45786" y="21605"/>
                    <a:pt x="47087" y="26553"/>
                    <a:pt x="46156" y="31070"/>
                  </a:cubicBezTo>
                  <a:lnTo>
                    <a:pt x="46156" y="31070"/>
                  </a:lnTo>
                  <a:cubicBezTo>
                    <a:pt x="46162" y="31057"/>
                    <a:pt x="46181" y="31053"/>
                    <a:pt x="46199" y="31035"/>
                  </a:cubicBezTo>
                  <a:cubicBezTo>
                    <a:pt x="48025" y="30190"/>
                    <a:pt x="49646" y="28912"/>
                    <a:pt x="50878" y="27337"/>
                  </a:cubicBezTo>
                  <a:cubicBezTo>
                    <a:pt x="50947" y="27679"/>
                    <a:pt x="51015" y="28044"/>
                    <a:pt x="51038" y="28410"/>
                  </a:cubicBezTo>
                  <a:cubicBezTo>
                    <a:pt x="51358" y="30806"/>
                    <a:pt x="51221" y="33271"/>
                    <a:pt x="50650" y="35622"/>
                  </a:cubicBezTo>
                  <a:cubicBezTo>
                    <a:pt x="51700" y="35166"/>
                    <a:pt x="52613" y="34367"/>
                    <a:pt x="53275" y="33408"/>
                  </a:cubicBezTo>
                  <a:cubicBezTo>
                    <a:pt x="53435" y="33203"/>
                    <a:pt x="53572" y="32975"/>
                    <a:pt x="53686" y="32724"/>
                  </a:cubicBezTo>
                  <a:lnTo>
                    <a:pt x="53686" y="32724"/>
                  </a:lnTo>
                  <a:cubicBezTo>
                    <a:pt x="54941" y="36353"/>
                    <a:pt x="54896" y="40439"/>
                    <a:pt x="53572" y="44045"/>
                  </a:cubicBezTo>
                  <a:cubicBezTo>
                    <a:pt x="53458" y="44365"/>
                    <a:pt x="53321" y="44684"/>
                    <a:pt x="53184" y="44981"/>
                  </a:cubicBezTo>
                  <a:cubicBezTo>
                    <a:pt x="57201" y="42242"/>
                    <a:pt x="59164" y="37220"/>
                    <a:pt x="59255" y="32358"/>
                  </a:cubicBezTo>
                  <a:cubicBezTo>
                    <a:pt x="59347" y="27497"/>
                    <a:pt x="57795" y="22772"/>
                    <a:pt x="55969" y="18275"/>
                  </a:cubicBezTo>
                  <a:lnTo>
                    <a:pt x="55969" y="18275"/>
                  </a:lnTo>
                  <a:cubicBezTo>
                    <a:pt x="56602" y="18630"/>
                    <a:pt x="57322" y="18800"/>
                    <a:pt x="58045" y="18800"/>
                  </a:cubicBezTo>
                  <a:cubicBezTo>
                    <a:pt x="59276" y="18800"/>
                    <a:pt x="60513" y="18306"/>
                    <a:pt x="61332" y="17385"/>
                  </a:cubicBezTo>
                  <a:cubicBezTo>
                    <a:pt x="58959" y="17339"/>
                    <a:pt x="56836" y="15764"/>
                    <a:pt x="55352" y="13916"/>
                  </a:cubicBezTo>
                  <a:cubicBezTo>
                    <a:pt x="53869" y="12044"/>
                    <a:pt x="52864" y="9853"/>
                    <a:pt x="51495" y="7890"/>
                  </a:cubicBezTo>
                  <a:cubicBezTo>
                    <a:pt x="49721" y="5303"/>
                    <a:pt x="41631" y="1"/>
                    <a:pt x="31684" y="1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3"/>
            <p:cNvSpPr/>
            <p:nvPr/>
          </p:nvSpPr>
          <p:spPr>
            <a:xfrm>
              <a:off x="1095200" y="2152475"/>
              <a:ext cx="277350" cy="529575"/>
            </a:xfrm>
            <a:custGeom>
              <a:avLst/>
              <a:gdLst/>
              <a:ahLst/>
              <a:cxnLst/>
              <a:rect l="l" t="t" r="r" b="b"/>
              <a:pathLst>
                <a:path w="11094" h="21183" extrusionOk="0">
                  <a:moveTo>
                    <a:pt x="7282" y="0"/>
                  </a:moveTo>
                  <a:lnTo>
                    <a:pt x="7282" y="0"/>
                  </a:lnTo>
                  <a:cubicBezTo>
                    <a:pt x="7944" y="3972"/>
                    <a:pt x="7556" y="8081"/>
                    <a:pt x="6141" y="11847"/>
                  </a:cubicBezTo>
                  <a:cubicBezTo>
                    <a:pt x="4908" y="15156"/>
                    <a:pt x="2877" y="18146"/>
                    <a:pt x="297" y="20543"/>
                  </a:cubicBezTo>
                  <a:cubicBezTo>
                    <a:pt x="229" y="20771"/>
                    <a:pt x="115" y="20977"/>
                    <a:pt x="1" y="21182"/>
                  </a:cubicBezTo>
                  <a:cubicBezTo>
                    <a:pt x="2922" y="20429"/>
                    <a:pt x="5661" y="18945"/>
                    <a:pt x="7898" y="16937"/>
                  </a:cubicBezTo>
                  <a:cubicBezTo>
                    <a:pt x="8994" y="15270"/>
                    <a:pt x="9793" y="13444"/>
                    <a:pt x="10226" y="11482"/>
                  </a:cubicBezTo>
                  <a:cubicBezTo>
                    <a:pt x="11094" y="7464"/>
                    <a:pt x="10135" y="2968"/>
                    <a:pt x="728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3"/>
            <p:cNvSpPr/>
            <p:nvPr/>
          </p:nvSpPr>
          <p:spPr>
            <a:xfrm>
              <a:off x="1534025" y="2090275"/>
              <a:ext cx="131825" cy="437125"/>
            </a:xfrm>
            <a:custGeom>
              <a:avLst/>
              <a:gdLst/>
              <a:ahLst/>
              <a:cxnLst/>
              <a:rect l="l" t="t" r="r" b="b"/>
              <a:pathLst>
                <a:path w="5273" h="17485" extrusionOk="0">
                  <a:moveTo>
                    <a:pt x="183" y="0"/>
                  </a:moveTo>
                  <a:cubicBezTo>
                    <a:pt x="1712" y="2831"/>
                    <a:pt x="2968" y="5889"/>
                    <a:pt x="3127" y="9085"/>
                  </a:cubicBezTo>
                  <a:cubicBezTo>
                    <a:pt x="3287" y="12189"/>
                    <a:pt x="2283" y="15430"/>
                    <a:pt x="0" y="17485"/>
                  </a:cubicBezTo>
                  <a:cubicBezTo>
                    <a:pt x="1826" y="16640"/>
                    <a:pt x="3447" y="15362"/>
                    <a:pt x="4679" y="13787"/>
                  </a:cubicBezTo>
                  <a:cubicBezTo>
                    <a:pt x="4748" y="14129"/>
                    <a:pt x="4816" y="14494"/>
                    <a:pt x="4839" y="14860"/>
                  </a:cubicBezTo>
                  <a:cubicBezTo>
                    <a:pt x="5159" y="13513"/>
                    <a:pt x="5273" y="12143"/>
                    <a:pt x="5204" y="10751"/>
                  </a:cubicBezTo>
                  <a:cubicBezTo>
                    <a:pt x="4999" y="6711"/>
                    <a:pt x="3173" y="2762"/>
                    <a:pt x="18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3"/>
            <p:cNvSpPr/>
            <p:nvPr/>
          </p:nvSpPr>
          <p:spPr>
            <a:xfrm>
              <a:off x="1708625" y="2333925"/>
              <a:ext cx="69650" cy="518725"/>
            </a:xfrm>
            <a:custGeom>
              <a:avLst/>
              <a:gdLst/>
              <a:ahLst/>
              <a:cxnLst/>
              <a:rect l="l" t="t" r="r" b="b"/>
              <a:pathLst>
                <a:path w="2786" h="20749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2215"/>
                    <a:pt x="1325" y="4520"/>
                    <a:pt x="1142" y="6826"/>
                  </a:cubicBezTo>
                  <a:cubicBezTo>
                    <a:pt x="1051" y="7967"/>
                    <a:pt x="708" y="9131"/>
                    <a:pt x="92" y="10112"/>
                  </a:cubicBezTo>
                  <a:cubicBezTo>
                    <a:pt x="252" y="9907"/>
                    <a:pt x="389" y="9679"/>
                    <a:pt x="503" y="9428"/>
                  </a:cubicBezTo>
                  <a:lnTo>
                    <a:pt x="503" y="9428"/>
                  </a:lnTo>
                  <a:cubicBezTo>
                    <a:pt x="1758" y="13057"/>
                    <a:pt x="1713" y="17143"/>
                    <a:pt x="389" y="20749"/>
                  </a:cubicBezTo>
                  <a:cubicBezTo>
                    <a:pt x="1188" y="19585"/>
                    <a:pt x="1804" y="18284"/>
                    <a:pt x="2169" y="16914"/>
                  </a:cubicBezTo>
                  <a:cubicBezTo>
                    <a:pt x="2786" y="14449"/>
                    <a:pt x="2580" y="11847"/>
                    <a:pt x="2215" y="9314"/>
                  </a:cubicBezTo>
                  <a:cubicBezTo>
                    <a:pt x="1736" y="6164"/>
                    <a:pt x="982" y="3037"/>
                    <a:pt x="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955;p43"/>
            <p:cNvSpPr/>
            <p:nvPr/>
          </p:nvSpPr>
          <p:spPr>
            <a:xfrm>
              <a:off x="819575" y="2234075"/>
              <a:ext cx="283075" cy="576350"/>
            </a:xfrm>
            <a:custGeom>
              <a:avLst/>
              <a:gdLst/>
              <a:ahLst/>
              <a:cxnLst/>
              <a:rect l="l" t="t" r="r" b="b"/>
              <a:pathLst>
                <a:path w="11323" h="23054" extrusionOk="0">
                  <a:moveTo>
                    <a:pt x="6963" y="0"/>
                  </a:moveTo>
                  <a:lnTo>
                    <a:pt x="6963" y="0"/>
                  </a:lnTo>
                  <a:cubicBezTo>
                    <a:pt x="7693" y="3219"/>
                    <a:pt x="7374" y="6597"/>
                    <a:pt x="6483" y="9792"/>
                  </a:cubicBezTo>
                  <a:cubicBezTo>
                    <a:pt x="5593" y="12965"/>
                    <a:pt x="4178" y="15955"/>
                    <a:pt x="2694" y="18900"/>
                  </a:cubicBezTo>
                  <a:cubicBezTo>
                    <a:pt x="1987" y="20292"/>
                    <a:pt x="1211" y="21730"/>
                    <a:pt x="92" y="22803"/>
                  </a:cubicBezTo>
                  <a:cubicBezTo>
                    <a:pt x="69" y="22871"/>
                    <a:pt x="47" y="22963"/>
                    <a:pt x="1" y="23054"/>
                  </a:cubicBezTo>
                  <a:cubicBezTo>
                    <a:pt x="4977" y="19927"/>
                    <a:pt x="8857" y="15134"/>
                    <a:pt x="10889" y="9633"/>
                  </a:cubicBezTo>
                  <a:cubicBezTo>
                    <a:pt x="11048" y="9929"/>
                    <a:pt x="11185" y="10226"/>
                    <a:pt x="11322" y="10546"/>
                  </a:cubicBezTo>
                  <a:cubicBezTo>
                    <a:pt x="11185" y="6688"/>
                    <a:pt x="9451" y="2968"/>
                    <a:pt x="69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956;p43"/>
            <p:cNvSpPr/>
            <p:nvPr/>
          </p:nvSpPr>
          <p:spPr>
            <a:xfrm>
              <a:off x="550825" y="2741975"/>
              <a:ext cx="255675" cy="273675"/>
            </a:xfrm>
            <a:custGeom>
              <a:avLst/>
              <a:gdLst/>
              <a:ahLst/>
              <a:cxnLst/>
              <a:rect l="l" t="t" r="r" b="b"/>
              <a:pathLst>
                <a:path w="10227" h="10947" extrusionOk="0">
                  <a:moveTo>
                    <a:pt x="3805" y="1"/>
                  </a:moveTo>
                  <a:cubicBezTo>
                    <a:pt x="3442" y="1"/>
                    <a:pt x="3098" y="81"/>
                    <a:pt x="2785" y="250"/>
                  </a:cubicBezTo>
                  <a:cubicBezTo>
                    <a:pt x="548" y="1460"/>
                    <a:pt x="0" y="4724"/>
                    <a:pt x="1530" y="7554"/>
                  </a:cubicBezTo>
                  <a:cubicBezTo>
                    <a:pt x="2674" y="9672"/>
                    <a:pt x="4675" y="10947"/>
                    <a:pt x="6538" y="10947"/>
                  </a:cubicBezTo>
                  <a:cubicBezTo>
                    <a:pt x="7164" y="10947"/>
                    <a:pt x="7775" y="10803"/>
                    <a:pt x="8332" y="10499"/>
                  </a:cubicBezTo>
                  <a:lnTo>
                    <a:pt x="10226" y="6869"/>
                  </a:lnTo>
                  <a:cubicBezTo>
                    <a:pt x="9028" y="3021"/>
                    <a:pt x="6041" y="1"/>
                    <a:pt x="3805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957;p43"/>
            <p:cNvSpPr/>
            <p:nvPr/>
          </p:nvSpPr>
          <p:spPr>
            <a:xfrm>
              <a:off x="550825" y="2717975"/>
              <a:ext cx="255675" cy="316725"/>
            </a:xfrm>
            <a:custGeom>
              <a:avLst/>
              <a:gdLst/>
              <a:ahLst/>
              <a:cxnLst/>
              <a:rect l="l" t="t" r="r" b="b"/>
              <a:pathLst>
                <a:path w="10227" h="12669" fill="none" extrusionOk="0">
                  <a:moveTo>
                    <a:pt x="10226" y="7829"/>
                  </a:moveTo>
                  <a:cubicBezTo>
                    <a:pt x="8834" y="3356"/>
                    <a:pt x="5022" y="0"/>
                    <a:pt x="2785" y="1210"/>
                  </a:cubicBezTo>
                  <a:cubicBezTo>
                    <a:pt x="548" y="2420"/>
                    <a:pt x="0" y="5684"/>
                    <a:pt x="1530" y="8514"/>
                  </a:cubicBezTo>
                  <a:cubicBezTo>
                    <a:pt x="3059" y="11344"/>
                    <a:pt x="6117" y="12668"/>
                    <a:pt x="8332" y="11459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974;p43"/>
          <p:cNvGrpSpPr/>
          <p:nvPr/>
        </p:nvGrpSpPr>
        <p:grpSpPr>
          <a:xfrm>
            <a:off x="3607500" y="4079115"/>
            <a:ext cx="830627" cy="1014001"/>
            <a:chOff x="3084525" y="2814525"/>
            <a:chExt cx="1448600" cy="1768400"/>
          </a:xfrm>
        </p:grpSpPr>
        <p:sp>
          <p:nvSpPr>
            <p:cNvPr id="283" name="Google Shape;2975;p43"/>
            <p:cNvSpPr/>
            <p:nvPr/>
          </p:nvSpPr>
          <p:spPr>
            <a:xfrm>
              <a:off x="3084525" y="4237125"/>
              <a:ext cx="1448600" cy="345800"/>
            </a:xfrm>
            <a:custGeom>
              <a:avLst/>
              <a:gdLst/>
              <a:ahLst/>
              <a:cxnLst/>
              <a:rect l="l" t="t" r="r" b="b"/>
              <a:pathLst>
                <a:path w="57944" h="13832" extrusionOk="0">
                  <a:moveTo>
                    <a:pt x="28972" y="0"/>
                  </a:moveTo>
                  <a:cubicBezTo>
                    <a:pt x="12983" y="0"/>
                    <a:pt x="39" y="3044"/>
                    <a:pt x="0" y="6896"/>
                  </a:cubicBezTo>
                  <a:cubicBezTo>
                    <a:pt x="0" y="10710"/>
                    <a:pt x="12983" y="13831"/>
                    <a:pt x="28972" y="13831"/>
                  </a:cubicBezTo>
                  <a:cubicBezTo>
                    <a:pt x="29072" y="13831"/>
                    <a:pt x="29172" y="13831"/>
                    <a:pt x="29272" y="13831"/>
                  </a:cubicBezTo>
                  <a:cubicBezTo>
                    <a:pt x="45122" y="13831"/>
                    <a:pt x="57905" y="10802"/>
                    <a:pt x="57905" y="6973"/>
                  </a:cubicBezTo>
                  <a:cubicBezTo>
                    <a:pt x="57944" y="3159"/>
                    <a:pt x="44960" y="39"/>
                    <a:pt x="289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976;p43"/>
            <p:cNvSpPr/>
            <p:nvPr/>
          </p:nvSpPr>
          <p:spPr>
            <a:xfrm>
              <a:off x="3378275" y="2815475"/>
              <a:ext cx="286075" cy="285150"/>
            </a:xfrm>
            <a:custGeom>
              <a:avLst/>
              <a:gdLst/>
              <a:ahLst/>
              <a:cxnLst/>
              <a:rect l="l" t="t" r="r" b="b"/>
              <a:pathLst>
                <a:path w="11443" h="11406" extrusionOk="0">
                  <a:moveTo>
                    <a:pt x="5671" y="1"/>
                  </a:moveTo>
                  <a:cubicBezTo>
                    <a:pt x="2544" y="1"/>
                    <a:pt x="1" y="2567"/>
                    <a:pt x="1" y="5703"/>
                  </a:cubicBezTo>
                  <a:cubicBezTo>
                    <a:pt x="1" y="8862"/>
                    <a:pt x="2543" y="11405"/>
                    <a:pt x="5702" y="11405"/>
                  </a:cubicBezTo>
                  <a:cubicBezTo>
                    <a:pt x="5726" y="11405"/>
                    <a:pt x="5749" y="11406"/>
                    <a:pt x="5772" y="11406"/>
                  </a:cubicBezTo>
                  <a:cubicBezTo>
                    <a:pt x="8900" y="11406"/>
                    <a:pt x="11443" y="8839"/>
                    <a:pt x="11443" y="5703"/>
                  </a:cubicBezTo>
                  <a:cubicBezTo>
                    <a:pt x="11443" y="2544"/>
                    <a:pt x="8900" y="1"/>
                    <a:pt x="5741" y="1"/>
                  </a:cubicBezTo>
                  <a:cubicBezTo>
                    <a:pt x="5718" y="1"/>
                    <a:pt x="5694" y="1"/>
                    <a:pt x="56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977;p43"/>
            <p:cNvSpPr/>
            <p:nvPr/>
          </p:nvSpPr>
          <p:spPr>
            <a:xfrm>
              <a:off x="3378275" y="2814525"/>
              <a:ext cx="286075" cy="287050"/>
            </a:xfrm>
            <a:custGeom>
              <a:avLst/>
              <a:gdLst/>
              <a:ahLst/>
              <a:cxnLst/>
              <a:rect l="l" t="t" r="r" b="b"/>
              <a:pathLst>
                <a:path w="11443" h="11482" fill="none" extrusionOk="0">
                  <a:moveTo>
                    <a:pt x="11443" y="5741"/>
                  </a:moveTo>
                  <a:cubicBezTo>
                    <a:pt x="11443" y="8900"/>
                    <a:pt x="8862" y="11482"/>
                    <a:pt x="5702" y="11443"/>
                  </a:cubicBezTo>
                  <a:cubicBezTo>
                    <a:pt x="2543" y="11443"/>
                    <a:pt x="1" y="8900"/>
                    <a:pt x="1" y="5741"/>
                  </a:cubicBezTo>
                  <a:cubicBezTo>
                    <a:pt x="1" y="2582"/>
                    <a:pt x="2582" y="1"/>
                    <a:pt x="5741" y="39"/>
                  </a:cubicBezTo>
                  <a:cubicBezTo>
                    <a:pt x="8900" y="39"/>
                    <a:pt x="11443" y="2582"/>
                    <a:pt x="11443" y="574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978;p43"/>
            <p:cNvSpPr/>
            <p:nvPr/>
          </p:nvSpPr>
          <p:spPr>
            <a:xfrm>
              <a:off x="3899350" y="2816450"/>
              <a:ext cx="286075" cy="285150"/>
            </a:xfrm>
            <a:custGeom>
              <a:avLst/>
              <a:gdLst/>
              <a:ahLst/>
              <a:cxnLst/>
              <a:rect l="l" t="t" r="r" b="b"/>
              <a:pathLst>
                <a:path w="11443" h="11406" extrusionOk="0">
                  <a:moveTo>
                    <a:pt x="5741" y="1"/>
                  </a:moveTo>
                  <a:cubicBezTo>
                    <a:pt x="2582" y="1"/>
                    <a:pt x="39" y="2544"/>
                    <a:pt x="39" y="5703"/>
                  </a:cubicBezTo>
                  <a:cubicBezTo>
                    <a:pt x="0" y="8862"/>
                    <a:pt x="2582" y="11405"/>
                    <a:pt x="5741" y="11405"/>
                  </a:cubicBezTo>
                  <a:cubicBezTo>
                    <a:pt x="5764" y="11405"/>
                    <a:pt x="5787" y="11405"/>
                    <a:pt x="5811" y="11405"/>
                  </a:cubicBezTo>
                  <a:cubicBezTo>
                    <a:pt x="8937" y="11405"/>
                    <a:pt x="11443" y="8839"/>
                    <a:pt x="11443" y="5703"/>
                  </a:cubicBezTo>
                  <a:cubicBezTo>
                    <a:pt x="11443" y="2544"/>
                    <a:pt x="8900" y="1"/>
                    <a:pt x="57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979;p43"/>
            <p:cNvSpPr/>
            <p:nvPr/>
          </p:nvSpPr>
          <p:spPr>
            <a:xfrm>
              <a:off x="3899350" y="2816450"/>
              <a:ext cx="286075" cy="286100"/>
            </a:xfrm>
            <a:custGeom>
              <a:avLst/>
              <a:gdLst/>
              <a:ahLst/>
              <a:cxnLst/>
              <a:rect l="l" t="t" r="r" b="b"/>
              <a:pathLst>
                <a:path w="11443" h="11444" fill="none" extrusionOk="0">
                  <a:moveTo>
                    <a:pt x="11443" y="5703"/>
                  </a:moveTo>
                  <a:cubicBezTo>
                    <a:pt x="11443" y="8862"/>
                    <a:pt x="8900" y="11443"/>
                    <a:pt x="5741" y="11405"/>
                  </a:cubicBezTo>
                  <a:cubicBezTo>
                    <a:pt x="2582" y="11405"/>
                    <a:pt x="0" y="8862"/>
                    <a:pt x="39" y="5703"/>
                  </a:cubicBezTo>
                  <a:cubicBezTo>
                    <a:pt x="39" y="2544"/>
                    <a:pt x="2582" y="1"/>
                    <a:pt x="5741" y="1"/>
                  </a:cubicBezTo>
                  <a:cubicBezTo>
                    <a:pt x="8900" y="1"/>
                    <a:pt x="11443" y="2544"/>
                    <a:pt x="11443" y="570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980;p43"/>
            <p:cNvSpPr/>
            <p:nvPr/>
          </p:nvSpPr>
          <p:spPr>
            <a:xfrm>
              <a:off x="3538150" y="4087825"/>
              <a:ext cx="220600" cy="421125"/>
            </a:xfrm>
            <a:custGeom>
              <a:avLst/>
              <a:gdLst/>
              <a:ahLst/>
              <a:cxnLst/>
              <a:rect l="l" t="t" r="r" b="b"/>
              <a:pathLst>
                <a:path w="8824" h="1684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388" y="16220"/>
                    <a:pt x="1581" y="16644"/>
                  </a:cubicBezTo>
                  <a:cubicBezTo>
                    <a:pt x="1654" y="16790"/>
                    <a:pt x="2439" y="16844"/>
                    <a:pt x="3437" y="16844"/>
                  </a:cubicBezTo>
                  <a:cubicBezTo>
                    <a:pt x="4012" y="16844"/>
                    <a:pt x="4659" y="16826"/>
                    <a:pt x="5279" y="16798"/>
                  </a:cubicBezTo>
                  <a:cubicBezTo>
                    <a:pt x="6859" y="16760"/>
                    <a:pt x="8130" y="15488"/>
                    <a:pt x="8246" y="13909"/>
                  </a:cubicBezTo>
                  <a:lnTo>
                    <a:pt x="8823" y="3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981;p43"/>
            <p:cNvSpPr/>
            <p:nvPr/>
          </p:nvSpPr>
          <p:spPr>
            <a:xfrm>
              <a:off x="3538150" y="4087825"/>
              <a:ext cx="220600" cy="421900"/>
            </a:xfrm>
            <a:custGeom>
              <a:avLst/>
              <a:gdLst/>
              <a:ahLst/>
              <a:cxnLst/>
              <a:rect l="l" t="t" r="r" b="b"/>
              <a:pathLst>
                <a:path w="8824" h="16876" fill="none" extrusionOk="0">
                  <a:moveTo>
                    <a:pt x="1" y="1"/>
                  </a:moveTo>
                  <a:cubicBezTo>
                    <a:pt x="1" y="1"/>
                    <a:pt x="1388" y="16220"/>
                    <a:pt x="1581" y="16644"/>
                  </a:cubicBezTo>
                  <a:cubicBezTo>
                    <a:pt x="1696" y="16875"/>
                    <a:pt x="3584" y="16875"/>
                    <a:pt x="5279" y="16798"/>
                  </a:cubicBezTo>
                  <a:cubicBezTo>
                    <a:pt x="6859" y="16760"/>
                    <a:pt x="8130" y="15488"/>
                    <a:pt x="8246" y="13909"/>
                  </a:cubicBezTo>
                  <a:lnTo>
                    <a:pt x="8823" y="3275"/>
                  </a:ln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82;p43"/>
            <p:cNvSpPr/>
            <p:nvPr/>
          </p:nvSpPr>
          <p:spPr>
            <a:xfrm>
              <a:off x="3851200" y="4089750"/>
              <a:ext cx="221550" cy="419525"/>
            </a:xfrm>
            <a:custGeom>
              <a:avLst/>
              <a:gdLst/>
              <a:ahLst/>
              <a:cxnLst/>
              <a:rect l="l" t="t" r="r" b="b"/>
              <a:pathLst>
                <a:path w="8862" h="16781" extrusionOk="0">
                  <a:moveTo>
                    <a:pt x="8861" y="1"/>
                  </a:moveTo>
                  <a:lnTo>
                    <a:pt x="0" y="3198"/>
                  </a:lnTo>
                  <a:lnTo>
                    <a:pt x="578" y="14024"/>
                  </a:lnTo>
                  <a:cubicBezTo>
                    <a:pt x="655" y="15488"/>
                    <a:pt x="1811" y="16683"/>
                    <a:pt x="3275" y="16721"/>
                  </a:cubicBezTo>
                  <a:cubicBezTo>
                    <a:pt x="4044" y="16755"/>
                    <a:pt x="4865" y="16781"/>
                    <a:pt x="5556" y="16781"/>
                  </a:cubicBezTo>
                  <a:cubicBezTo>
                    <a:pt x="6457" y="16781"/>
                    <a:pt x="7139" y="16736"/>
                    <a:pt x="7204" y="16605"/>
                  </a:cubicBezTo>
                  <a:cubicBezTo>
                    <a:pt x="7397" y="16182"/>
                    <a:pt x="8861" y="1"/>
                    <a:pt x="8861" y="1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83;p43"/>
            <p:cNvSpPr/>
            <p:nvPr/>
          </p:nvSpPr>
          <p:spPr>
            <a:xfrm>
              <a:off x="3851200" y="4089750"/>
              <a:ext cx="221550" cy="420925"/>
            </a:xfrm>
            <a:custGeom>
              <a:avLst/>
              <a:gdLst/>
              <a:ahLst/>
              <a:cxnLst/>
              <a:rect l="l" t="t" r="r" b="b"/>
              <a:pathLst>
                <a:path w="8862" h="16837" fill="none" extrusionOk="0">
                  <a:moveTo>
                    <a:pt x="8861" y="1"/>
                  </a:moveTo>
                  <a:cubicBezTo>
                    <a:pt x="8861" y="1"/>
                    <a:pt x="7397" y="16182"/>
                    <a:pt x="7204" y="16605"/>
                  </a:cubicBezTo>
                  <a:cubicBezTo>
                    <a:pt x="7089" y="16837"/>
                    <a:pt x="5047" y="16798"/>
                    <a:pt x="3275" y="16721"/>
                  </a:cubicBezTo>
                  <a:cubicBezTo>
                    <a:pt x="1811" y="16683"/>
                    <a:pt x="655" y="15488"/>
                    <a:pt x="578" y="14024"/>
                  </a:cubicBezTo>
                  <a:lnTo>
                    <a:pt x="0" y="319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84;p43"/>
            <p:cNvSpPr/>
            <p:nvPr/>
          </p:nvSpPr>
          <p:spPr>
            <a:xfrm>
              <a:off x="4031300" y="3648625"/>
              <a:ext cx="296675" cy="317475"/>
            </a:xfrm>
            <a:custGeom>
              <a:avLst/>
              <a:gdLst/>
              <a:ahLst/>
              <a:cxnLst/>
              <a:rect l="l" t="t" r="r" b="b"/>
              <a:pathLst>
                <a:path w="11867" h="12699" extrusionOk="0">
                  <a:moveTo>
                    <a:pt x="77" y="1"/>
                  </a:moveTo>
                  <a:lnTo>
                    <a:pt x="0" y="9709"/>
                  </a:lnTo>
                  <a:lnTo>
                    <a:pt x="7398" y="12522"/>
                  </a:lnTo>
                  <a:cubicBezTo>
                    <a:pt x="7705" y="12642"/>
                    <a:pt x="8018" y="12699"/>
                    <a:pt x="8325" y="12699"/>
                  </a:cubicBezTo>
                  <a:cubicBezTo>
                    <a:pt x="9595" y="12699"/>
                    <a:pt x="10785" y="11722"/>
                    <a:pt x="11250" y="10172"/>
                  </a:cubicBezTo>
                  <a:cubicBezTo>
                    <a:pt x="11250" y="10133"/>
                    <a:pt x="11289" y="10133"/>
                    <a:pt x="11289" y="10133"/>
                  </a:cubicBezTo>
                  <a:cubicBezTo>
                    <a:pt x="11867" y="8207"/>
                    <a:pt x="11058" y="6049"/>
                    <a:pt x="9555" y="5240"/>
                  </a:cubicBezTo>
                  <a:cubicBezTo>
                    <a:pt x="6319" y="3468"/>
                    <a:pt x="347" y="155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85;p43"/>
            <p:cNvSpPr/>
            <p:nvPr/>
          </p:nvSpPr>
          <p:spPr>
            <a:xfrm>
              <a:off x="4031300" y="3648625"/>
              <a:ext cx="296675" cy="328475"/>
            </a:xfrm>
            <a:custGeom>
              <a:avLst/>
              <a:gdLst/>
              <a:ahLst/>
              <a:cxnLst/>
              <a:rect l="l" t="t" r="r" b="b"/>
              <a:pathLst>
                <a:path w="11867" h="13139" fill="none" extrusionOk="0">
                  <a:moveTo>
                    <a:pt x="77" y="1"/>
                  </a:moveTo>
                  <a:cubicBezTo>
                    <a:pt x="347" y="155"/>
                    <a:pt x="6319" y="3468"/>
                    <a:pt x="9555" y="5240"/>
                  </a:cubicBezTo>
                  <a:cubicBezTo>
                    <a:pt x="11058" y="6049"/>
                    <a:pt x="11867" y="8207"/>
                    <a:pt x="11289" y="10133"/>
                  </a:cubicBezTo>
                  <a:cubicBezTo>
                    <a:pt x="11289" y="10133"/>
                    <a:pt x="11250" y="10133"/>
                    <a:pt x="11250" y="10172"/>
                  </a:cubicBezTo>
                  <a:cubicBezTo>
                    <a:pt x="10672" y="12098"/>
                    <a:pt x="8977" y="13138"/>
                    <a:pt x="7398" y="12522"/>
                  </a:cubicBezTo>
                  <a:lnTo>
                    <a:pt x="0" y="9709"/>
                  </a:ln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86;p43"/>
            <p:cNvSpPr/>
            <p:nvPr/>
          </p:nvSpPr>
          <p:spPr>
            <a:xfrm>
              <a:off x="3309900" y="3582900"/>
              <a:ext cx="339050" cy="297875"/>
            </a:xfrm>
            <a:custGeom>
              <a:avLst/>
              <a:gdLst/>
              <a:ahLst/>
              <a:cxnLst/>
              <a:rect l="l" t="t" r="r" b="b"/>
              <a:pathLst>
                <a:path w="13562" h="11915" extrusionOk="0">
                  <a:moveTo>
                    <a:pt x="2959" y="0"/>
                  </a:moveTo>
                  <a:cubicBezTo>
                    <a:pt x="1597" y="0"/>
                    <a:pt x="494" y="989"/>
                    <a:pt x="270" y="2591"/>
                  </a:cubicBezTo>
                  <a:cubicBezTo>
                    <a:pt x="270" y="2591"/>
                    <a:pt x="270" y="2630"/>
                    <a:pt x="270" y="2630"/>
                  </a:cubicBezTo>
                  <a:cubicBezTo>
                    <a:pt x="0" y="4517"/>
                    <a:pt x="1195" y="6559"/>
                    <a:pt x="2890" y="7253"/>
                  </a:cubicBezTo>
                  <a:cubicBezTo>
                    <a:pt x="6511" y="8832"/>
                    <a:pt x="13253" y="11760"/>
                    <a:pt x="13561" y="11914"/>
                  </a:cubicBezTo>
                  <a:lnTo>
                    <a:pt x="11905" y="2514"/>
                  </a:lnTo>
                  <a:lnTo>
                    <a:pt x="3814" y="125"/>
                  </a:lnTo>
                  <a:cubicBezTo>
                    <a:pt x="3522" y="41"/>
                    <a:pt x="3235" y="0"/>
                    <a:pt x="29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87;p43"/>
            <p:cNvSpPr/>
            <p:nvPr/>
          </p:nvSpPr>
          <p:spPr>
            <a:xfrm>
              <a:off x="3309900" y="3573500"/>
              <a:ext cx="339050" cy="307275"/>
            </a:xfrm>
            <a:custGeom>
              <a:avLst/>
              <a:gdLst/>
              <a:ahLst/>
              <a:cxnLst/>
              <a:rect l="l" t="t" r="r" b="b"/>
              <a:pathLst>
                <a:path w="13562" h="12291" fill="none" extrusionOk="0">
                  <a:moveTo>
                    <a:pt x="13561" y="12290"/>
                  </a:moveTo>
                  <a:cubicBezTo>
                    <a:pt x="13253" y="12136"/>
                    <a:pt x="6511" y="9208"/>
                    <a:pt x="2890" y="7629"/>
                  </a:cubicBezTo>
                  <a:cubicBezTo>
                    <a:pt x="1195" y="6935"/>
                    <a:pt x="0" y="4893"/>
                    <a:pt x="270" y="3006"/>
                  </a:cubicBezTo>
                  <a:cubicBezTo>
                    <a:pt x="270" y="3006"/>
                    <a:pt x="270" y="2967"/>
                    <a:pt x="270" y="2967"/>
                  </a:cubicBezTo>
                  <a:cubicBezTo>
                    <a:pt x="540" y="1041"/>
                    <a:pt x="2081" y="1"/>
                    <a:pt x="3814" y="501"/>
                  </a:cubicBezTo>
                  <a:lnTo>
                    <a:pt x="11905" y="2890"/>
                  </a:ln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88;p43"/>
            <p:cNvSpPr/>
            <p:nvPr/>
          </p:nvSpPr>
          <p:spPr>
            <a:xfrm>
              <a:off x="3518900" y="3518600"/>
              <a:ext cx="584650" cy="725300"/>
            </a:xfrm>
            <a:custGeom>
              <a:avLst/>
              <a:gdLst/>
              <a:ahLst/>
              <a:cxnLst/>
              <a:rect l="l" t="t" r="r" b="b"/>
              <a:pathLst>
                <a:path w="23386" h="29012" extrusionOk="0">
                  <a:moveTo>
                    <a:pt x="11672" y="0"/>
                  </a:moveTo>
                  <a:cubicBezTo>
                    <a:pt x="5257" y="0"/>
                    <a:pt x="39" y="9225"/>
                    <a:pt x="0" y="17222"/>
                  </a:cubicBezTo>
                  <a:cubicBezTo>
                    <a:pt x="0" y="25235"/>
                    <a:pt x="5240" y="29011"/>
                    <a:pt x="11674" y="29011"/>
                  </a:cubicBezTo>
                  <a:cubicBezTo>
                    <a:pt x="11706" y="29011"/>
                    <a:pt x="11739" y="29011"/>
                    <a:pt x="11771" y="29011"/>
                  </a:cubicBezTo>
                  <a:cubicBezTo>
                    <a:pt x="18161" y="29011"/>
                    <a:pt x="23348" y="25233"/>
                    <a:pt x="23386" y="17260"/>
                  </a:cubicBezTo>
                  <a:cubicBezTo>
                    <a:pt x="23386" y="9247"/>
                    <a:pt x="18185" y="1"/>
                    <a:pt x="11712" y="1"/>
                  </a:cubicBezTo>
                  <a:cubicBezTo>
                    <a:pt x="11699" y="0"/>
                    <a:pt x="11686" y="0"/>
                    <a:pt x="1167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89;p43"/>
            <p:cNvSpPr/>
            <p:nvPr/>
          </p:nvSpPr>
          <p:spPr>
            <a:xfrm>
              <a:off x="3518900" y="3517650"/>
              <a:ext cx="584650" cy="727200"/>
            </a:xfrm>
            <a:custGeom>
              <a:avLst/>
              <a:gdLst/>
              <a:ahLst/>
              <a:cxnLst/>
              <a:rect l="l" t="t" r="r" b="b"/>
              <a:pathLst>
                <a:path w="23386" h="29088" fill="none" extrusionOk="0">
                  <a:moveTo>
                    <a:pt x="23386" y="17298"/>
                  </a:moveTo>
                  <a:cubicBezTo>
                    <a:pt x="23347" y="25312"/>
                    <a:pt x="18108" y="29087"/>
                    <a:pt x="11674" y="29049"/>
                  </a:cubicBezTo>
                  <a:cubicBezTo>
                    <a:pt x="5240" y="29049"/>
                    <a:pt x="0" y="25273"/>
                    <a:pt x="0" y="17260"/>
                  </a:cubicBezTo>
                  <a:cubicBezTo>
                    <a:pt x="39" y="9246"/>
                    <a:pt x="5279" y="0"/>
                    <a:pt x="11712" y="39"/>
                  </a:cubicBezTo>
                  <a:cubicBezTo>
                    <a:pt x="18185" y="39"/>
                    <a:pt x="23386" y="9285"/>
                    <a:pt x="23386" y="172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90;p43"/>
            <p:cNvSpPr/>
            <p:nvPr/>
          </p:nvSpPr>
          <p:spPr>
            <a:xfrm>
              <a:off x="3532375" y="3518600"/>
              <a:ext cx="568300" cy="385300"/>
            </a:xfrm>
            <a:custGeom>
              <a:avLst/>
              <a:gdLst/>
              <a:ahLst/>
              <a:cxnLst/>
              <a:rect l="l" t="t" r="r" b="b"/>
              <a:pathLst>
                <a:path w="22732" h="15412" extrusionOk="0">
                  <a:moveTo>
                    <a:pt x="11124" y="0"/>
                  </a:moveTo>
                  <a:cubicBezTo>
                    <a:pt x="5906" y="0"/>
                    <a:pt x="1460" y="6108"/>
                    <a:pt x="1" y="12714"/>
                  </a:cubicBezTo>
                  <a:cubicBezTo>
                    <a:pt x="1272" y="12290"/>
                    <a:pt x="2582" y="11982"/>
                    <a:pt x="3930" y="11751"/>
                  </a:cubicBezTo>
                  <a:cubicBezTo>
                    <a:pt x="5649" y="11495"/>
                    <a:pt x="7421" y="11345"/>
                    <a:pt x="9196" y="11345"/>
                  </a:cubicBezTo>
                  <a:cubicBezTo>
                    <a:pt x="11955" y="11345"/>
                    <a:pt x="14720" y="11708"/>
                    <a:pt x="17299" y="12599"/>
                  </a:cubicBezTo>
                  <a:cubicBezTo>
                    <a:pt x="19264" y="13292"/>
                    <a:pt x="21036" y="14255"/>
                    <a:pt x="22731" y="15411"/>
                  </a:cubicBezTo>
                  <a:cubicBezTo>
                    <a:pt x="22038" y="7860"/>
                    <a:pt x="17145" y="1"/>
                    <a:pt x="11173" y="1"/>
                  </a:cubicBezTo>
                  <a:cubicBezTo>
                    <a:pt x="11157" y="0"/>
                    <a:pt x="11141" y="0"/>
                    <a:pt x="11124" y="0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1;p43"/>
            <p:cNvSpPr/>
            <p:nvPr/>
          </p:nvSpPr>
          <p:spPr>
            <a:xfrm>
              <a:off x="3532375" y="3517650"/>
              <a:ext cx="568300" cy="386250"/>
            </a:xfrm>
            <a:custGeom>
              <a:avLst/>
              <a:gdLst/>
              <a:ahLst/>
              <a:cxnLst/>
              <a:rect l="l" t="t" r="r" b="b"/>
              <a:pathLst>
                <a:path w="22732" h="15450" fill="none" extrusionOk="0">
                  <a:moveTo>
                    <a:pt x="3930" y="11789"/>
                  </a:moveTo>
                  <a:cubicBezTo>
                    <a:pt x="8322" y="11134"/>
                    <a:pt x="13061" y="11173"/>
                    <a:pt x="17299" y="12637"/>
                  </a:cubicBezTo>
                  <a:cubicBezTo>
                    <a:pt x="19264" y="13330"/>
                    <a:pt x="21036" y="14293"/>
                    <a:pt x="22731" y="15449"/>
                  </a:cubicBezTo>
                  <a:cubicBezTo>
                    <a:pt x="22038" y="7898"/>
                    <a:pt x="17145" y="39"/>
                    <a:pt x="11173" y="39"/>
                  </a:cubicBezTo>
                  <a:cubicBezTo>
                    <a:pt x="5934" y="0"/>
                    <a:pt x="1465" y="6126"/>
                    <a:pt x="1" y="12752"/>
                  </a:cubicBezTo>
                  <a:cubicBezTo>
                    <a:pt x="1272" y="12328"/>
                    <a:pt x="2582" y="12020"/>
                    <a:pt x="3930" y="1178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992;p43"/>
            <p:cNvSpPr/>
            <p:nvPr/>
          </p:nvSpPr>
          <p:spPr>
            <a:xfrm>
              <a:off x="3285825" y="2889650"/>
              <a:ext cx="1053700" cy="797550"/>
            </a:xfrm>
            <a:custGeom>
              <a:avLst/>
              <a:gdLst/>
              <a:ahLst/>
              <a:cxnLst/>
              <a:rect l="l" t="t" r="r" b="b"/>
              <a:pathLst>
                <a:path w="42148" h="31902" extrusionOk="0">
                  <a:moveTo>
                    <a:pt x="21057" y="1"/>
                  </a:moveTo>
                  <a:cubicBezTo>
                    <a:pt x="9447" y="1"/>
                    <a:pt x="0" y="12074"/>
                    <a:pt x="0" y="20882"/>
                  </a:cubicBezTo>
                  <a:cubicBezTo>
                    <a:pt x="0" y="29666"/>
                    <a:pt x="9400" y="31901"/>
                    <a:pt x="21035" y="31901"/>
                  </a:cubicBezTo>
                  <a:cubicBezTo>
                    <a:pt x="21135" y="31901"/>
                    <a:pt x="21234" y="31901"/>
                    <a:pt x="21333" y="31901"/>
                  </a:cubicBezTo>
                  <a:cubicBezTo>
                    <a:pt x="32831" y="31901"/>
                    <a:pt x="42109" y="29668"/>
                    <a:pt x="42109" y="20959"/>
                  </a:cubicBezTo>
                  <a:cubicBezTo>
                    <a:pt x="42148" y="12137"/>
                    <a:pt x="32709" y="1"/>
                    <a:pt x="21112" y="1"/>
                  </a:cubicBezTo>
                  <a:cubicBezTo>
                    <a:pt x="21094" y="1"/>
                    <a:pt x="21076" y="1"/>
                    <a:pt x="2105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993;p43"/>
            <p:cNvSpPr/>
            <p:nvPr/>
          </p:nvSpPr>
          <p:spPr>
            <a:xfrm>
              <a:off x="3285825" y="2888700"/>
              <a:ext cx="1053700" cy="799450"/>
            </a:xfrm>
            <a:custGeom>
              <a:avLst/>
              <a:gdLst/>
              <a:ahLst/>
              <a:cxnLst/>
              <a:rect l="l" t="t" r="r" b="b"/>
              <a:pathLst>
                <a:path w="42148" h="31978" fill="none" extrusionOk="0">
                  <a:moveTo>
                    <a:pt x="42109" y="20997"/>
                  </a:moveTo>
                  <a:cubicBezTo>
                    <a:pt x="42109" y="29781"/>
                    <a:pt x="32670" y="31977"/>
                    <a:pt x="21035" y="31939"/>
                  </a:cubicBezTo>
                  <a:cubicBezTo>
                    <a:pt x="9400" y="31939"/>
                    <a:pt x="0" y="29704"/>
                    <a:pt x="0" y="20920"/>
                  </a:cubicBezTo>
                  <a:cubicBezTo>
                    <a:pt x="0" y="12098"/>
                    <a:pt x="9478" y="0"/>
                    <a:pt x="21112" y="39"/>
                  </a:cubicBezTo>
                  <a:cubicBezTo>
                    <a:pt x="32709" y="39"/>
                    <a:pt x="42148" y="12175"/>
                    <a:pt x="42109" y="2099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994;p43"/>
            <p:cNvSpPr/>
            <p:nvPr/>
          </p:nvSpPr>
          <p:spPr>
            <a:xfrm>
              <a:off x="3542575" y="3315250"/>
              <a:ext cx="136225" cy="108850"/>
            </a:xfrm>
            <a:custGeom>
              <a:avLst/>
              <a:gdLst/>
              <a:ahLst/>
              <a:cxnLst/>
              <a:rect l="l" t="t" r="r" b="b"/>
              <a:pathLst>
                <a:path w="5449" h="4354" extrusionOk="0">
                  <a:moveTo>
                    <a:pt x="2791" y="0"/>
                  </a:moveTo>
                  <a:cubicBezTo>
                    <a:pt x="1280" y="0"/>
                    <a:pt x="0" y="1650"/>
                    <a:pt x="787" y="3088"/>
                  </a:cubicBezTo>
                  <a:cubicBezTo>
                    <a:pt x="1095" y="3666"/>
                    <a:pt x="1596" y="4089"/>
                    <a:pt x="2213" y="4243"/>
                  </a:cubicBezTo>
                  <a:cubicBezTo>
                    <a:pt x="2441" y="4315"/>
                    <a:pt x="2676" y="4354"/>
                    <a:pt x="2911" y="4354"/>
                  </a:cubicBezTo>
                  <a:cubicBezTo>
                    <a:pt x="3430" y="4354"/>
                    <a:pt x="3946" y="4167"/>
                    <a:pt x="4370" y="3743"/>
                  </a:cubicBezTo>
                  <a:cubicBezTo>
                    <a:pt x="5449" y="2587"/>
                    <a:pt x="4909" y="506"/>
                    <a:pt x="3368" y="83"/>
                  </a:cubicBezTo>
                  <a:cubicBezTo>
                    <a:pt x="3175" y="27"/>
                    <a:pt x="2981" y="0"/>
                    <a:pt x="279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995;p43"/>
            <p:cNvSpPr/>
            <p:nvPr/>
          </p:nvSpPr>
          <p:spPr>
            <a:xfrm>
              <a:off x="3944200" y="3321025"/>
              <a:ext cx="136250" cy="109650"/>
            </a:xfrm>
            <a:custGeom>
              <a:avLst/>
              <a:gdLst/>
              <a:ahLst/>
              <a:cxnLst/>
              <a:rect l="l" t="t" r="r" b="b"/>
              <a:pathLst>
                <a:path w="5450" h="4386" extrusionOk="0">
                  <a:moveTo>
                    <a:pt x="2792" y="1"/>
                  </a:moveTo>
                  <a:cubicBezTo>
                    <a:pt x="1281" y="1"/>
                    <a:pt x="0" y="1655"/>
                    <a:pt x="788" y="3126"/>
                  </a:cubicBezTo>
                  <a:cubicBezTo>
                    <a:pt x="1057" y="3666"/>
                    <a:pt x="1597" y="4089"/>
                    <a:pt x="2213" y="4282"/>
                  </a:cubicBezTo>
                  <a:cubicBezTo>
                    <a:pt x="2429" y="4350"/>
                    <a:pt x="2653" y="4385"/>
                    <a:pt x="2875" y="4385"/>
                  </a:cubicBezTo>
                  <a:cubicBezTo>
                    <a:pt x="3403" y="4385"/>
                    <a:pt x="3925" y="4188"/>
                    <a:pt x="4332" y="3781"/>
                  </a:cubicBezTo>
                  <a:cubicBezTo>
                    <a:pt x="5449" y="2587"/>
                    <a:pt x="4910" y="545"/>
                    <a:pt x="3369" y="83"/>
                  </a:cubicBezTo>
                  <a:cubicBezTo>
                    <a:pt x="3175" y="27"/>
                    <a:pt x="2982" y="1"/>
                    <a:pt x="279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996;p43"/>
            <p:cNvSpPr/>
            <p:nvPr/>
          </p:nvSpPr>
          <p:spPr>
            <a:xfrm>
              <a:off x="3387900" y="3379400"/>
              <a:ext cx="188800" cy="173700"/>
            </a:xfrm>
            <a:custGeom>
              <a:avLst/>
              <a:gdLst/>
              <a:ahLst/>
              <a:cxnLst/>
              <a:rect l="l" t="t" r="r" b="b"/>
              <a:pathLst>
                <a:path w="7552" h="6948" extrusionOk="0">
                  <a:moveTo>
                    <a:pt x="3759" y="1"/>
                  </a:moveTo>
                  <a:cubicBezTo>
                    <a:pt x="3549" y="1"/>
                    <a:pt x="3336" y="20"/>
                    <a:pt x="3121" y="59"/>
                  </a:cubicBezTo>
                  <a:cubicBezTo>
                    <a:pt x="1272" y="445"/>
                    <a:pt x="1" y="2255"/>
                    <a:pt x="386" y="4143"/>
                  </a:cubicBezTo>
                  <a:cubicBezTo>
                    <a:pt x="691" y="5769"/>
                    <a:pt x="2127" y="6947"/>
                    <a:pt x="3752" y="6947"/>
                  </a:cubicBezTo>
                  <a:cubicBezTo>
                    <a:pt x="3975" y="6947"/>
                    <a:pt x="4203" y="6925"/>
                    <a:pt x="4431" y="6878"/>
                  </a:cubicBezTo>
                  <a:cubicBezTo>
                    <a:pt x="6319" y="6532"/>
                    <a:pt x="7552" y="4721"/>
                    <a:pt x="7167" y="2833"/>
                  </a:cubicBezTo>
                  <a:cubicBezTo>
                    <a:pt x="6859" y="1160"/>
                    <a:pt x="5402" y="1"/>
                    <a:pt x="3759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997;p43"/>
            <p:cNvSpPr/>
            <p:nvPr/>
          </p:nvSpPr>
          <p:spPr>
            <a:xfrm>
              <a:off x="3387900" y="3372200"/>
              <a:ext cx="188800" cy="188800"/>
            </a:xfrm>
            <a:custGeom>
              <a:avLst/>
              <a:gdLst/>
              <a:ahLst/>
              <a:cxnLst/>
              <a:rect l="l" t="t" r="r" b="b"/>
              <a:pathLst>
                <a:path w="7552" h="7552" fill="none" extrusionOk="0">
                  <a:moveTo>
                    <a:pt x="386" y="4431"/>
                  </a:moveTo>
                  <a:cubicBezTo>
                    <a:pt x="733" y="6280"/>
                    <a:pt x="2544" y="7552"/>
                    <a:pt x="4431" y="7166"/>
                  </a:cubicBezTo>
                  <a:cubicBezTo>
                    <a:pt x="6319" y="6820"/>
                    <a:pt x="7552" y="5009"/>
                    <a:pt x="7167" y="3121"/>
                  </a:cubicBezTo>
                  <a:cubicBezTo>
                    <a:pt x="6820" y="1233"/>
                    <a:pt x="5009" y="1"/>
                    <a:pt x="3121" y="347"/>
                  </a:cubicBezTo>
                  <a:cubicBezTo>
                    <a:pt x="1272" y="733"/>
                    <a:pt x="1" y="2543"/>
                    <a:pt x="386" y="443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998;p43"/>
            <p:cNvSpPr/>
            <p:nvPr/>
          </p:nvSpPr>
          <p:spPr>
            <a:xfrm>
              <a:off x="3504450" y="3412650"/>
              <a:ext cx="38550" cy="47025"/>
            </a:xfrm>
            <a:custGeom>
              <a:avLst/>
              <a:gdLst/>
              <a:ahLst/>
              <a:cxnLst/>
              <a:rect l="l" t="t" r="r" b="b"/>
              <a:pathLst>
                <a:path w="1542" h="1881" extrusionOk="0">
                  <a:moveTo>
                    <a:pt x="374" y="1"/>
                  </a:moveTo>
                  <a:cubicBezTo>
                    <a:pt x="330" y="1"/>
                    <a:pt x="283" y="14"/>
                    <a:pt x="232" y="39"/>
                  </a:cubicBezTo>
                  <a:cubicBezTo>
                    <a:pt x="78" y="78"/>
                    <a:pt x="1" y="270"/>
                    <a:pt x="78" y="424"/>
                  </a:cubicBezTo>
                  <a:cubicBezTo>
                    <a:pt x="386" y="848"/>
                    <a:pt x="655" y="1272"/>
                    <a:pt x="925" y="1734"/>
                  </a:cubicBezTo>
                  <a:cubicBezTo>
                    <a:pt x="1008" y="1818"/>
                    <a:pt x="1092" y="1881"/>
                    <a:pt x="1189" y="1881"/>
                  </a:cubicBezTo>
                  <a:cubicBezTo>
                    <a:pt x="1227" y="1881"/>
                    <a:pt x="1267" y="1871"/>
                    <a:pt x="1310" y="1850"/>
                  </a:cubicBezTo>
                  <a:cubicBezTo>
                    <a:pt x="1465" y="1811"/>
                    <a:pt x="1542" y="1580"/>
                    <a:pt x="1465" y="1465"/>
                  </a:cubicBezTo>
                  <a:cubicBezTo>
                    <a:pt x="1156" y="1041"/>
                    <a:pt x="887" y="579"/>
                    <a:pt x="617" y="155"/>
                  </a:cubicBezTo>
                  <a:cubicBezTo>
                    <a:pt x="540" y="52"/>
                    <a:pt x="463" y="1"/>
                    <a:pt x="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999;p43"/>
            <p:cNvSpPr/>
            <p:nvPr/>
          </p:nvSpPr>
          <p:spPr>
            <a:xfrm>
              <a:off x="3468825" y="3419275"/>
              <a:ext cx="39500" cy="46750"/>
            </a:xfrm>
            <a:custGeom>
              <a:avLst/>
              <a:gdLst/>
              <a:ahLst/>
              <a:cxnLst/>
              <a:rect l="l" t="t" r="r" b="b"/>
              <a:pathLst>
                <a:path w="1580" h="1870" extrusionOk="0">
                  <a:moveTo>
                    <a:pt x="346" y="0"/>
                  </a:moveTo>
                  <a:cubicBezTo>
                    <a:pt x="278" y="0"/>
                    <a:pt x="208" y="29"/>
                    <a:pt x="154" y="82"/>
                  </a:cubicBezTo>
                  <a:cubicBezTo>
                    <a:pt x="0" y="198"/>
                    <a:pt x="39" y="352"/>
                    <a:pt x="116" y="468"/>
                  </a:cubicBezTo>
                  <a:cubicBezTo>
                    <a:pt x="424" y="930"/>
                    <a:pt x="732" y="1354"/>
                    <a:pt x="1040" y="1778"/>
                  </a:cubicBezTo>
                  <a:cubicBezTo>
                    <a:pt x="1104" y="1841"/>
                    <a:pt x="1191" y="1870"/>
                    <a:pt x="1275" y="1870"/>
                  </a:cubicBezTo>
                  <a:cubicBezTo>
                    <a:pt x="1345" y="1870"/>
                    <a:pt x="1412" y="1851"/>
                    <a:pt x="1464" y="1816"/>
                  </a:cubicBezTo>
                  <a:cubicBezTo>
                    <a:pt x="1580" y="1701"/>
                    <a:pt x="1580" y="1508"/>
                    <a:pt x="1503" y="1392"/>
                  </a:cubicBezTo>
                  <a:lnTo>
                    <a:pt x="539" y="121"/>
                  </a:lnTo>
                  <a:cubicBezTo>
                    <a:pt x="498" y="38"/>
                    <a:pt x="424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00;p43"/>
            <p:cNvSpPr/>
            <p:nvPr/>
          </p:nvSpPr>
          <p:spPr>
            <a:xfrm>
              <a:off x="3432225" y="3424225"/>
              <a:ext cx="35650" cy="46600"/>
            </a:xfrm>
            <a:custGeom>
              <a:avLst/>
              <a:gdLst/>
              <a:ahLst/>
              <a:cxnLst/>
              <a:rect l="l" t="t" r="r" b="b"/>
              <a:pathLst>
                <a:path w="1426" h="1864" extrusionOk="0">
                  <a:moveTo>
                    <a:pt x="382" y="0"/>
                  </a:moveTo>
                  <a:cubicBezTo>
                    <a:pt x="334" y="0"/>
                    <a:pt x="283" y="13"/>
                    <a:pt x="231" y="39"/>
                  </a:cubicBezTo>
                  <a:cubicBezTo>
                    <a:pt x="77" y="77"/>
                    <a:pt x="0" y="270"/>
                    <a:pt x="77" y="424"/>
                  </a:cubicBezTo>
                  <a:lnTo>
                    <a:pt x="809" y="1695"/>
                  </a:lnTo>
                  <a:cubicBezTo>
                    <a:pt x="868" y="1813"/>
                    <a:pt x="972" y="1863"/>
                    <a:pt x="1086" y="1863"/>
                  </a:cubicBezTo>
                  <a:cubicBezTo>
                    <a:pt x="1122" y="1863"/>
                    <a:pt x="1158" y="1858"/>
                    <a:pt x="1194" y="1849"/>
                  </a:cubicBezTo>
                  <a:cubicBezTo>
                    <a:pt x="1348" y="1772"/>
                    <a:pt x="1426" y="1580"/>
                    <a:pt x="1348" y="1464"/>
                  </a:cubicBezTo>
                  <a:cubicBezTo>
                    <a:pt x="1079" y="1002"/>
                    <a:pt x="848" y="578"/>
                    <a:pt x="616" y="154"/>
                  </a:cubicBezTo>
                  <a:cubicBezTo>
                    <a:pt x="565" y="51"/>
                    <a:pt x="479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01;p43"/>
            <p:cNvSpPr/>
            <p:nvPr/>
          </p:nvSpPr>
          <p:spPr>
            <a:xfrm>
              <a:off x="4047675" y="3367850"/>
              <a:ext cx="188800" cy="173425"/>
            </a:xfrm>
            <a:custGeom>
              <a:avLst/>
              <a:gdLst/>
              <a:ahLst/>
              <a:cxnLst/>
              <a:rect l="l" t="t" r="r" b="b"/>
              <a:pathLst>
                <a:path w="7552" h="6937" extrusionOk="0">
                  <a:moveTo>
                    <a:pt x="3759" y="1"/>
                  </a:moveTo>
                  <a:cubicBezTo>
                    <a:pt x="3549" y="1"/>
                    <a:pt x="3335" y="20"/>
                    <a:pt x="3121" y="59"/>
                  </a:cubicBezTo>
                  <a:cubicBezTo>
                    <a:pt x="1233" y="406"/>
                    <a:pt x="0" y="2216"/>
                    <a:pt x="347" y="4104"/>
                  </a:cubicBezTo>
                  <a:cubicBezTo>
                    <a:pt x="689" y="5778"/>
                    <a:pt x="2150" y="6937"/>
                    <a:pt x="3793" y="6937"/>
                  </a:cubicBezTo>
                  <a:cubicBezTo>
                    <a:pt x="4003" y="6937"/>
                    <a:pt x="4217" y="6918"/>
                    <a:pt x="4431" y="6878"/>
                  </a:cubicBezTo>
                  <a:cubicBezTo>
                    <a:pt x="6280" y="6531"/>
                    <a:pt x="7552" y="4682"/>
                    <a:pt x="7166" y="2833"/>
                  </a:cubicBezTo>
                  <a:cubicBezTo>
                    <a:pt x="6859" y="1159"/>
                    <a:pt x="5401" y="1"/>
                    <a:pt x="3759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002;p43"/>
            <p:cNvSpPr/>
            <p:nvPr/>
          </p:nvSpPr>
          <p:spPr>
            <a:xfrm>
              <a:off x="4047675" y="3360650"/>
              <a:ext cx="188800" cy="187825"/>
            </a:xfrm>
            <a:custGeom>
              <a:avLst/>
              <a:gdLst/>
              <a:ahLst/>
              <a:cxnLst/>
              <a:rect l="l" t="t" r="r" b="b"/>
              <a:pathLst>
                <a:path w="7552" h="7513" fill="none" extrusionOk="0">
                  <a:moveTo>
                    <a:pt x="347" y="4392"/>
                  </a:moveTo>
                  <a:cubicBezTo>
                    <a:pt x="732" y="6280"/>
                    <a:pt x="2543" y="7513"/>
                    <a:pt x="4431" y="7166"/>
                  </a:cubicBezTo>
                  <a:cubicBezTo>
                    <a:pt x="6280" y="6819"/>
                    <a:pt x="7552" y="4970"/>
                    <a:pt x="7166" y="3121"/>
                  </a:cubicBezTo>
                  <a:cubicBezTo>
                    <a:pt x="6820" y="1233"/>
                    <a:pt x="5009" y="0"/>
                    <a:pt x="3121" y="347"/>
                  </a:cubicBezTo>
                  <a:cubicBezTo>
                    <a:pt x="1233" y="694"/>
                    <a:pt x="0" y="2504"/>
                    <a:pt x="347" y="439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003;p43"/>
            <p:cNvSpPr/>
            <p:nvPr/>
          </p:nvSpPr>
          <p:spPr>
            <a:xfrm>
              <a:off x="4164225" y="3400325"/>
              <a:ext cx="38550" cy="47375"/>
            </a:xfrm>
            <a:custGeom>
              <a:avLst/>
              <a:gdLst/>
              <a:ahLst/>
              <a:cxnLst/>
              <a:rect l="l" t="t" r="r" b="b"/>
              <a:pathLst>
                <a:path w="1542" h="1895" extrusionOk="0">
                  <a:moveTo>
                    <a:pt x="320" y="0"/>
                  </a:moveTo>
                  <a:cubicBezTo>
                    <a:pt x="279" y="0"/>
                    <a:pt x="236" y="10"/>
                    <a:pt x="193" y="31"/>
                  </a:cubicBezTo>
                  <a:cubicBezTo>
                    <a:pt x="77" y="108"/>
                    <a:pt x="0" y="301"/>
                    <a:pt x="77" y="417"/>
                  </a:cubicBezTo>
                  <a:cubicBezTo>
                    <a:pt x="347" y="840"/>
                    <a:pt x="655" y="1303"/>
                    <a:pt x="925" y="1727"/>
                  </a:cubicBezTo>
                  <a:cubicBezTo>
                    <a:pt x="984" y="1844"/>
                    <a:pt x="1087" y="1895"/>
                    <a:pt x="1202" y="1895"/>
                  </a:cubicBezTo>
                  <a:cubicBezTo>
                    <a:pt x="1237" y="1895"/>
                    <a:pt x="1274" y="1890"/>
                    <a:pt x="1310" y="1881"/>
                  </a:cubicBezTo>
                  <a:cubicBezTo>
                    <a:pt x="1464" y="1804"/>
                    <a:pt x="1541" y="1611"/>
                    <a:pt x="1464" y="1495"/>
                  </a:cubicBezTo>
                  <a:cubicBezTo>
                    <a:pt x="1156" y="1033"/>
                    <a:pt x="886" y="609"/>
                    <a:pt x="578" y="147"/>
                  </a:cubicBezTo>
                  <a:cubicBezTo>
                    <a:pt x="522" y="64"/>
                    <a:pt x="427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004;p43"/>
            <p:cNvSpPr/>
            <p:nvPr/>
          </p:nvSpPr>
          <p:spPr>
            <a:xfrm>
              <a:off x="4128575" y="3407450"/>
              <a:ext cx="39525" cy="46775"/>
            </a:xfrm>
            <a:custGeom>
              <a:avLst/>
              <a:gdLst/>
              <a:ahLst/>
              <a:cxnLst/>
              <a:rect l="l" t="t" r="r" b="b"/>
              <a:pathLst>
                <a:path w="1581" h="1871" extrusionOk="0">
                  <a:moveTo>
                    <a:pt x="340" y="1"/>
                  </a:moveTo>
                  <a:cubicBezTo>
                    <a:pt x="274" y="1"/>
                    <a:pt x="207" y="20"/>
                    <a:pt x="155" y="55"/>
                  </a:cubicBezTo>
                  <a:cubicBezTo>
                    <a:pt x="1" y="170"/>
                    <a:pt x="39" y="363"/>
                    <a:pt x="116" y="478"/>
                  </a:cubicBezTo>
                  <a:cubicBezTo>
                    <a:pt x="424" y="902"/>
                    <a:pt x="733" y="1326"/>
                    <a:pt x="1041" y="1750"/>
                  </a:cubicBezTo>
                  <a:cubicBezTo>
                    <a:pt x="1103" y="1832"/>
                    <a:pt x="1187" y="1871"/>
                    <a:pt x="1269" y="1871"/>
                  </a:cubicBezTo>
                  <a:cubicBezTo>
                    <a:pt x="1341" y="1871"/>
                    <a:pt x="1411" y="1842"/>
                    <a:pt x="1465" y="1788"/>
                  </a:cubicBezTo>
                  <a:cubicBezTo>
                    <a:pt x="1580" y="1711"/>
                    <a:pt x="1580" y="1519"/>
                    <a:pt x="1503" y="1403"/>
                  </a:cubicBezTo>
                  <a:lnTo>
                    <a:pt x="540" y="93"/>
                  </a:lnTo>
                  <a:cubicBezTo>
                    <a:pt x="498" y="29"/>
                    <a:pt x="420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005;p43"/>
            <p:cNvSpPr/>
            <p:nvPr/>
          </p:nvSpPr>
          <p:spPr>
            <a:xfrm>
              <a:off x="4091975" y="3411900"/>
              <a:ext cx="35675" cy="46825"/>
            </a:xfrm>
            <a:custGeom>
              <a:avLst/>
              <a:gdLst/>
              <a:ahLst/>
              <a:cxnLst/>
              <a:rect l="l" t="t" r="r" b="b"/>
              <a:pathLst>
                <a:path w="1427" h="1873" extrusionOk="0">
                  <a:moveTo>
                    <a:pt x="338" y="0"/>
                  </a:moveTo>
                  <a:cubicBezTo>
                    <a:pt x="299" y="0"/>
                    <a:pt x="263" y="10"/>
                    <a:pt x="232" y="31"/>
                  </a:cubicBezTo>
                  <a:cubicBezTo>
                    <a:pt x="78" y="108"/>
                    <a:pt x="1" y="300"/>
                    <a:pt x="78" y="416"/>
                  </a:cubicBezTo>
                  <a:cubicBezTo>
                    <a:pt x="309" y="840"/>
                    <a:pt x="578" y="1264"/>
                    <a:pt x="810" y="1726"/>
                  </a:cubicBezTo>
                  <a:cubicBezTo>
                    <a:pt x="865" y="1809"/>
                    <a:pt x="961" y="1872"/>
                    <a:pt x="1067" y="1872"/>
                  </a:cubicBezTo>
                  <a:cubicBezTo>
                    <a:pt x="1109" y="1872"/>
                    <a:pt x="1152" y="1863"/>
                    <a:pt x="1195" y="1841"/>
                  </a:cubicBezTo>
                  <a:cubicBezTo>
                    <a:pt x="1349" y="1803"/>
                    <a:pt x="1426" y="1572"/>
                    <a:pt x="1349" y="1456"/>
                  </a:cubicBezTo>
                  <a:cubicBezTo>
                    <a:pt x="1079" y="1032"/>
                    <a:pt x="848" y="609"/>
                    <a:pt x="617" y="185"/>
                  </a:cubicBezTo>
                  <a:cubicBezTo>
                    <a:pt x="561" y="72"/>
                    <a:pt x="442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006;p43"/>
            <p:cNvSpPr/>
            <p:nvPr/>
          </p:nvSpPr>
          <p:spPr>
            <a:xfrm>
              <a:off x="3755825" y="3331750"/>
              <a:ext cx="94425" cy="56850"/>
            </a:xfrm>
            <a:custGeom>
              <a:avLst/>
              <a:gdLst/>
              <a:ahLst/>
              <a:cxnLst/>
              <a:rect l="l" t="t" r="r" b="b"/>
              <a:pathLst>
                <a:path w="3777" h="2274" extrusionOk="0">
                  <a:moveTo>
                    <a:pt x="1889" y="0"/>
                  </a:moveTo>
                  <a:cubicBezTo>
                    <a:pt x="848" y="0"/>
                    <a:pt x="1" y="424"/>
                    <a:pt x="1" y="964"/>
                  </a:cubicBezTo>
                  <a:cubicBezTo>
                    <a:pt x="1" y="1503"/>
                    <a:pt x="1272" y="2274"/>
                    <a:pt x="1889" y="2274"/>
                  </a:cubicBezTo>
                  <a:cubicBezTo>
                    <a:pt x="2582" y="2274"/>
                    <a:pt x="3776" y="1503"/>
                    <a:pt x="3776" y="964"/>
                  </a:cubicBezTo>
                  <a:cubicBezTo>
                    <a:pt x="3776" y="424"/>
                    <a:pt x="2929" y="0"/>
                    <a:pt x="188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007;p43"/>
            <p:cNvSpPr/>
            <p:nvPr/>
          </p:nvSpPr>
          <p:spPr>
            <a:xfrm>
              <a:off x="3681675" y="3361000"/>
              <a:ext cx="243700" cy="84650"/>
            </a:xfrm>
            <a:custGeom>
              <a:avLst/>
              <a:gdLst/>
              <a:ahLst/>
              <a:cxnLst/>
              <a:rect l="l" t="t" r="r" b="b"/>
              <a:pathLst>
                <a:path w="9748" h="3386" extrusionOk="0">
                  <a:moveTo>
                    <a:pt x="8553" y="1"/>
                  </a:moveTo>
                  <a:cubicBezTo>
                    <a:pt x="8288" y="1"/>
                    <a:pt x="8046" y="336"/>
                    <a:pt x="8284" y="603"/>
                  </a:cubicBezTo>
                  <a:cubicBezTo>
                    <a:pt x="9016" y="1296"/>
                    <a:pt x="8438" y="2336"/>
                    <a:pt x="7590" y="2568"/>
                  </a:cubicBezTo>
                  <a:cubicBezTo>
                    <a:pt x="7432" y="2614"/>
                    <a:pt x="7275" y="2635"/>
                    <a:pt x="7120" y="2635"/>
                  </a:cubicBezTo>
                  <a:cubicBezTo>
                    <a:pt x="6372" y="2635"/>
                    <a:pt x="5687" y="2134"/>
                    <a:pt x="5240" y="1527"/>
                  </a:cubicBezTo>
                  <a:cubicBezTo>
                    <a:pt x="5168" y="1431"/>
                    <a:pt x="5035" y="1349"/>
                    <a:pt x="4908" y="1349"/>
                  </a:cubicBezTo>
                  <a:cubicBezTo>
                    <a:pt x="4832" y="1349"/>
                    <a:pt x="4758" y="1378"/>
                    <a:pt x="4701" y="1450"/>
                  </a:cubicBezTo>
                  <a:cubicBezTo>
                    <a:pt x="4192" y="2094"/>
                    <a:pt x="3475" y="2679"/>
                    <a:pt x="2628" y="2679"/>
                  </a:cubicBezTo>
                  <a:cubicBezTo>
                    <a:pt x="2512" y="2679"/>
                    <a:pt x="2394" y="2668"/>
                    <a:pt x="2273" y="2645"/>
                  </a:cubicBezTo>
                  <a:cubicBezTo>
                    <a:pt x="1387" y="2490"/>
                    <a:pt x="771" y="1527"/>
                    <a:pt x="1310" y="718"/>
                  </a:cubicBezTo>
                  <a:cubicBezTo>
                    <a:pt x="1501" y="473"/>
                    <a:pt x="1268" y="228"/>
                    <a:pt x="1020" y="228"/>
                  </a:cubicBezTo>
                  <a:cubicBezTo>
                    <a:pt x="917" y="228"/>
                    <a:pt x="811" y="270"/>
                    <a:pt x="732" y="372"/>
                  </a:cubicBezTo>
                  <a:cubicBezTo>
                    <a:pt x="0" y="1412"/>
                    <a:pt x="655" y="2799"/>
                    <a:pt x="1773" y="3222"/>
                  </a:cubicBezTo>
                  <a:cubicBezTo>
                    <a:pt x="2053" y="3335"/>
                    <a:pt x="2337" y="3386"/>
                    <a:pt x="2616" y="3386"/>
                  </a:cubicBezTo>
                  <a:cubicBezTo>
                    <a:pt x="3486" y="3386"/>
                    <a:pt x="4319" y="2892"/>
                    <a:pt x="4932" y="2221"/>
                  </a:cubicBezTo>
                  <a:cubicBezTo>
                    <a:pt x="5527" y="2873"/>
                    <a:pt x="6311" y="3337"/>
                    <a:pt x="7159" y="3337"/>
                  </a:cubicBezTo>
                  <a:cubicBezTo>
                    <a:pt x="7463" y="3337"/>
                    <a:pt x="7776" y="3278"/>
                    <a:pt x="8091" y="3145"/>
                  </a:cubicBezTo>
                  <a:cubicBezTo>
                    <a:pt x="9285" y="2645"/>
                    <a:pt x="9748" y="1065"/>
                    <a:pt x="8784" y="102"/>
                  </a:cubicBezTo>
                  <a:cubicBezTo>
                    <a:pt x="8713" y="31"/>
                    <a:pt x="8632" y="1"/>
                    <a:pt x="855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008;p43"/>
            <p:cNvSpPr/>
            <p:nvPr/>
          </p:nvSpPr>
          <p:spPr>
            <a:xfrm>
              <a:off x="3992775" y="3133300"/>
              <a:ext cx="100200" cy="80525"/>
            </a:xfrm>
            <a:custGeom>
              <a:avLst/>
              <a:gdLst/>
              <a:ahLst/>
              <a:cxnLst/>
              <a:rect l="l" t="t" r="r" b="b"/>
              <a:pathLst>
                <a:path w="4008" h="3221" extrusionOk="0">
                  <a:moveTo>
                    <a:pt x="1234" y="1"/>
                  </a:moveTo>
                  <a:cubicBezTo>
                    <a:pt x="897" y="1"/>
                    <a:pt x="565" y="93"/>
                    <a:pt x="270" y="310"/>
                  </a:cubicBezTo>
                  <a:cubicBezTo>
                    <a:pt x="77" y="426"/>
                    <a:pt x="0" y="618"/>
                    <a:pt x="116" y="811"/>
                  </a:cubicBezTo>
                  <a:cubicBezTo>
                    <a:pt x="194" y="942"/>
                    <a:pt x="344" y="1020"/>
                    <a:pt x="480" y="1020"/>
                  </a:cubicBezTo>
                  <a:cubicBezTo>
                    <a:pt x="545" y="1020"/>
                    <a:pt x="606" y="1002"/>
                    <a:pt x="655" y="965"/>
                  </a:cubicBezTo>
                  <a:cubicBezTo>
                    <a:pt x="847" y="838"/>
                    <a:pt x="1065" y="763"/>
                    <a:pt x="1265" y="763"/>
                  </a:cubicBezTo>
                  <a:cubicBezTo>
                    <a:pt x="1307" y="763"/>
                    <a:pt x="1348" y="766"/>
                    <a:pt x="1387" y="773"/>
                  </a:cubicBezTo>
                  <a:cubicBezTo>
                    <a:pt x="1696" y="811"/>
                    <a:pt x="1965" y="965"/>
                    <a:pt x="2196" y="1158"/>
                  </a:cubicBezTo>
                  <a:cubicBezTo>
                    <a:pt x="2697" y="1620"/>
                    <a:pt x="2967" y="2314"/>
                    <a:pt x="3198" y="2930"/>
                  </a:cubicBezTo>
                  <a:cubicBezTo>
                    <a:pt x="3230" y="3088"/>
                    <a:pt x="3391" y="3220"/>
                    <a:pt x="3554" y="3220"/>
                  </a:cubicBezTo>
                  <a:cubicBezTo>
                    <a:pt x="3590" y="3220"/>
                    <a:pt x="3626" y="3214"/>
                    <a:pt x="3660" y="3200"/>
                  </a:cubicBezTo>
                  <a:cubicBezTo>
                    <a:pt x="3853" y="3161"/>
                    <a:pt x="4007" y="2930"/>
                    <a:pt x="3930" y="2737"/>
                  </a:cubicBezTo>
                  <a:cubicBezTo>
                    <a:pt x="3660" y="1928"/>
                    <a:pt x="3314" y="1081"/>
                    <a:pt x="2659" y="503"/>
                  </a:cubicBezTo>
                  <a:cubicBezTo>
                    <a:pt x="2244" y="204"/>
                    <a:pt x="1734" y="1"/>
                    <a:pt x="1234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009;p43"/>
            <p:cNvSpPr/>
            <p:nvPr/>
          </p:nvSpPr>
          <p:spPr>
            <a:xfrm>
              <a:off x="3540075" y="3132350"/>
              <a:ext cx="100200" cy="80500"/>
            </a:xfrm>
            <a:custGeom>
              <a:avLst/>
              <a:gdLst/>
              <a:ahLst/>
              <a:cxnLst/>
              <a:rect l="l" t="t" r="r" b="b"/>
              <a:pathLst>
                <a:path w="4008" h="3220" extrusionOk="0">
                  <a:moveTo>
                    <a:pt x="2774" y="0"/>
                  </a:moveTo>
                  <a:cubicBezTo>
                    <a:pt x="2274" y="0"/>
                    <a:pt x="1764" y="203"/>
                    <a:pt x="1349" y="502"/>
                  </a:cubicBezTo>
                  <a:cubicBezTo>
                    <a:pt x="694" y="1080"/>
                    <a:pt x="348" y="1928"/>
                    <a:pt x="78" y="2737"/>
                  </a:cubicBezTo>
                  <a:cubicBezTo>
                    <a:pt x="1" y="2930"/>
                    <a:pt x="155" y="3161"/>
                    <a:pt x="348" y="3199"/>
                  </a:cubicBezTo>
                  <a:cubicBezTo>
                    <a:pt x="382" y="3213"/>
                    <a:pt x="417" y="3219"/>
                    <a:pt x="451" y="3219"/>
                  </a:cubicBezTo>
                  <a:cubicBezTo>
                    <a:pt x="606" y="3219"/>
                    <a:pt x="747" y="3087"/>
                    <a:pt x="810" y="2930"/>
                  </a:cubicBezTo>
                  <a:cubicBezTo>
                    <a:pt x="1041" y="2313"/>
                    <a:pt x="1272" y="1620"/>
                    <a:pt x="1812" y="1157"/>
                  </a:cubicBezTo>
                  <a:cubicBezTo>
                    <a:pt x="2043" y="965"/>
                    <a:pt x="2313" y="811"/>
                    <a:pt x="2582" y="772"/>
                  </a:cubicBezTo>
                  <a:cubicBezTo>
                    <a:pt x="2852" y="772"/>
                    <a:pt x="3122" y="811"/>
                    <a:pt x="3353" y="965"/>
                  </a:cubicBezTo>
                  <a:cubicBezTo>
                    <a:pt x="3404" y="1003"/>
                    <a:pt x="3468" y="1020"/>
                    <a:pt x="3535" y="1020"/>
                  </a:cubicBezTo>
                  <a:cubicBezTo>
                    <a:pt x="3670" y="1020"/>
                    <a:pt x="3815" y="952"/>
                    <a:pt x="3892" y="849"/>
                  </a:cubicBezTo>
                  <a:cubicBezTo>
                    <a:pt x="4008" y="656"/>
                    <a:pt x="3931" y="425"/>
                    <a:pt x="3738" y="310"/>
                  </a:cubicBezTo>
                  <a:cubicBezTo>
                    <a:pt x="3443" y="93"/>
                    <a:pt x="3111" y="0"/>
                    <a:pt x="2774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ANd9GcQragO2hb5mL_Ry2bqjNwsyR-YZ_REOqB3qWTVkV0yF48rmMOG4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59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ANd9GcSMPEB7yHUPJCV-lOt1s-zelnIQxrgFIPSf-mzZhvz6zqW2aqf0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2400300"/>
            <a:ext cx="457140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ANd9GcTvDP4JFvu6yhLI5axLVB4_tePuxoQP1vqAuWflLDqRtUa47KrSn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0"/>
            <a:ext cx="457140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7"/>
          <p:cNvSpPr txBox="1">
            <a:spLocks noChangeArrowheads="1"/>
          </p:cNvSpPr>
          <p:nvPr/>
        </p:nvSpPr>
        <p:spPr bwMode="auto">
          <a:xfrm>
            <a:off x="4724181" y="2686050"/>
            <a:ext cx="3201176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81" tIns="34340" rIns="68681" bIns="34340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Đảo Cát Bà</a:t>
            </a:r>
            <a:endParaRPr lang="en-US" altLang="en-US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13" descr="nhung-trai-nghiem-nhat-dinh-khong-the-bo-qua-khi-di-du-lich-cat-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300"/>
            <a:ext cx="457259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0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200px-QD_Catba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dao-cat-b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cat-ba-542dfded940d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64779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images (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92" y="2571750"/>
            <a:ext cx="449620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347554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nhung-buc-anh-dep-ve-ho-guom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su-that-kha-nang-tien-tri-cua-ho-gu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DSC_0145_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0325"/>
            <a:ext cx="457259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tải xuống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257175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1981340" y="2400300"/>
            <a:ext cx="4343430" cy="3893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81" tIns="34340" rIns="68681" bIns="34340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THÁP RÙA – HỒ GƯƠM</a:t>
            </a:r>
          </a:p>
        </p:txBody>
      </p:sp>
    </p:spTree>
    <p:extLst>
      <p:ext uri="{BB962C8B-B14F-4D97-AF65-F5344CB8AC3E}">
        <p14:creationId xmlns:p14="http://schemas.microsoft.com/office/powerpoint/2010/main" val="278874118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8" descr="Káº¿t quáº£ hÃ¬nh áº£nh cho áº¢nh vá» Há» GÆ°Æ¡m"/>
          <p:cNvSpPr>
            <a:spLocks noChangeAspect="1" noChangeArrowheads="1"/>
          </p:cNvSpPr>
          <p:nvPr/>
        </p:nvSpPr>
        <p:spPr bwMode="auto">
          <a:xfrm>
            <a:off x="4419819" y="2457450"/>
            <a:ext cx="304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81" tIns="34340" rIns="68681" bIns="34340"/>
          <a:lstStyle/>
          <a:p>
            <a:endParaRPr lang="en-US" altLang="en-US"/>
          </a:p>
        </p:txBody>
      </p:sp>
      <p:sp>
        <p:nvSpPr>
          <p:cNvPr id="15363" name="AutoShape 10" descr="Káº¿t quáº£ hÃ¬nh áº£nh cho áº¢nh vá» Há» GÆ°Æ¡m"/>
          <p:cNvSpPr>
            <a:spLocks noChangeAspect="1" noChangeArrowheads="1"/>
          </p:cNvSpPr>
          <p:nvPr/>
        </p:nvSpPr>
        <p:spPr bwMode="auto">
          <a:xfrm>
            <a:off x="4419819" y="2457450"/>
            <a:ext cx="304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81" tIns="34340" rIns="68681" bIns="34340"/>
          <a:lstStyle/>
          <a:p>
            <a:endParaRPr lang="en-US" altLang="en-US"/>
          </a:p>
        </p:txBody>
      </p:sp>
      <p:sp>
        <p:nvSpPr>
          <p:cNvPr id="15364" name="AutoShape 12" descr="Káº¿t quáº£ hÃ¬nh áº£nh cho áº¢nh vá» Há» GÆ°Æ¡m"/>
          <p:cNvSpPr>
            <a:spLocks noChangeAspect="1" noChangeArrowheads="1"/>
          </p:cNvSpPr>
          <p:nvPr/>
        </p:nvSpPr>
        <p:spPr bwMode="auto">
          <a:xfrm>
            <a:off x="4419819" y="2457450"/>
            <a:ext cx="304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81" tIns="34340" rIns="68681" bIns="34340"/>
          <a:lstStyle/>
          <a:p>
            <a:endParaRPr lang="en-US" altLang="en-US"/>
          </a:p>
        </p:txBody>
      </p:sp>
      <p:pic>
        <p:nvPicPr>
          <p:cNvPr id="15365" name="Picture 16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9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257175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1" descr="images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2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6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E8gkIoVLqL4b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257175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Download?mode=photo&amp;id=60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59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ANd9GcTS9DMdNg2LtStQJ_zq4I9CQohGGJClK9s-uzz6NPr2JJgZEt6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images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371422" y="0"/>
            <a:ext cx="5181321" cy="3893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81" tIns="34340" rIns="68681" bIns="34340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BIỂN ĐỒ SƠN -  HẢI PHÒNG</a:t>
            </a:r>
          </a:p>
        </p:txBody>
      </p:sp>
    </p:spTree>
    <p:extLst>
      <p:ext uri="{BB962C8B-B14F-4D97-AF65-F5344CB8AC3E}">
        <p14:creationId xmlns:p14="http://schemas.microsoft.com/office/powerpoint/2010/main" val="557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am-nam-cho-chuyen-du-lich-hai-phong-hoan-hao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images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images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tải xuống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257175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935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ANd9GcQaIW_yLsW_CzJ8V70dXdR-4KXq4OPVmIOBGoQcdvDO2cgmk2Mz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9" descr="ANd9GcSX73wJfcY35dMtMaU7K2XAf6XT38kMr_RxhQvCeUbwVgTdWi7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257175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1" descr="hinh%20anh%20Vinh%20Ha%20Long%20qua%20quang%20ba%20cua%20C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tải xuống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2395511" y="2286001"/>
            <a:ext cx="4019970" cy="392906"/>
          </a:xfrm>
          <a:prstGeom prst="rect">
            <a:avLst/>
          </a:prstGeom>
        </p:spPr>
        <p:txBody>
          <a:bodyPr wrap="none" lIns="68681" tIns="34340" rIns="68681" bIns="343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VỊNH HẠ LONG</a:t>
            </a:r>
          </a:p>
        </p:txBody>
      </p:sp>
    </p:spTree>
    <p:extLst>
      <p:ext uri="{BB962C8B-B14F-4D97-AF65-F5344CB8AC3E}">
        <p14:creationId xmlns:p14="http://schemas.microsoft.com/office/powerpoint/2010/main" val="361618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mages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7" y="0"/>
            <a:ext cx="30758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6" y="2571750"/>
            <a:ext cx="3123594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31247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tải xuống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80" y="2571750"/>
            <a:ext cx="289562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tải xuống (4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80" y="0"/>
            <a:ext cx="289562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images (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7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354029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3" name="Google Shape;5773;p72"/>
          <p:cNvSpPr txBox="1">
            <a:spLocks noGrp="1"/>
          </p:cNvSpPr>
          <p:nvPr>
            <p:ph type="title"/>
          </p:nvPr>
        </p:nvSpPr>
        <p:spPr>
          <a:xfrm>
            <a:off x="361164" y="1504950"/>
            <a:ext cx="86241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smtClean="0">
                <a:solidFill>
                  <a:schemeClr val="accent2">
                    <a:lumMod val="75000"/>
                  </a:schemeClr>
                </a:solidFill>
                <a:latin typeface="Elephant" pitchFamily="2" charset="0"/>
                <a:ea typeface="Elephant" pitchFamily="2" charset="0"/>
                <a:cs typeface="Elephant" pitchFamily="2" charset="0"/>
              </a:rPr>
              <a:t>KỂ CHUYỆN TRONG NHÓM</a:t>
            </a:r>
            <a:endParaRPr sz="4000">
              <a:solidFill>
                <a:schemeClr val="accent2">
                  <a:lumMod val="75000"/>
                </a:schemeClr>
              </a:solidFill>
              <a:latin typeface="Elephant" pitchFamily="2" charset="0"/>
              <a:ea typeface="Elephant" pitchFamily="2" charset="0"/>
              <a:cs typeface="Elephant" pitchFamily="2" charset="0"/>
            </a:endParaRPr>
          </a:p>
        </p:txBody>
      </p:sp>
      <p:grpSp>
        <p:nvGrpSpPr>
          <p:cNvPr id="5775" name="Google Shape;5775;p72"/>
          <p:cNvGrpSpPr/>
          <p:nvPr/>
        </p:nvGrpSpPr>
        <p:grpSpPr>
          <a:xfrm>
            <a:off x="2675454" y="2538217"/>
            <a:ext cx="1585391" cy="2153816"/>
            <a:chOff x="5329450" y="1716700"/>
            <a:chExt cx="1849500" cy="2512325"/>
          </a:xfrm>
        </p:grpSpPr>
        <p:sp>
          <p:nvSpPr>
            <p:cNvPr id="5776" name="Google Shape;5776;p72"/>
            <p:cNvSpPr/>
            <p:nvPr/>
          </p:nvSpPr>
          <p:spPr>
            <a:xfrm>
              <a:off x="5574675" y="4008175"/>
              <a:ext cx="1426025" cy="220850"/>
            </a:xfrm>
            <a:custGeom>
              <a:avLst/>
              <a:gdLst/>
              <a:ahLst/>
              <a:cxnLst/>
              <a:rect l="l" t="t" r="r" b="b"/>
              <a:pathLst>
                <a:path w="57041" h="8834" extrusionOk="0">
                  <a:moveTo>
                    <a:pt x="28509" y="0"/>
                  </a:moveTo>
                  <a:cubicBezTo>
                    <a:pt x="12760" y="0"/>
                    <a:pt x="0" y="1986"/>
                    <a:pt x="0" y="4428"/>
                  </a:cubicBezTo>
                  <a:cubicBezTo>
                    <a:pt x="0" y="6871"/>
                    <a:pt x="12760" y="8834"/>
                    <a:pt x="28509" y="8834"/>
                  </a:cubicBezTo>
                  <a:cubicBezTo>
                    <a:pt x="44281" y="8834"/>
                    <a:pt x="57041" y="6871"/>
                    <a:pt x="57041" y="4428"/>
                  </a:cubicBezTo>
                  <a:cubicBezTo>
                    <a:pt x="57041" y="1986"/>
                    <a:pt x="44281" y="0"/>
                    <a:pt x="28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72"/>
            <p:cNvSpPr/>
            <p:nvPr/>
          </p:nvSpPr>
          <p:spPr>
            <a:xfrm>
              <a:off x="6609225" y="2609025"/>
              <a:ext cx="565525" cy="1085250"/>
            </a:xfrm>
            <a:custGeom>
              <a:avLst/>
              <a:gdLst/>
              <a:ahLst/>
              <a:cxnLst/>
              <a:rect l="l" t="t" r="r" b="b"/>
              <a:pathLst>
                <a:path w="22621" h="43410" extrusionOk="0">
                  <a:moveTo>
                    <a:pt x="10471" y="0"/>
                  </a:moveTo>
                  <a:cubicBezTo>
                    <a:pt x="10275" y="0"/>
                    <a:pt x="10079" y="7"/>
                    <a:pt x="9884" y="21"/>
                  </a:cubicBezTo>
                  <a:cubicBezTo>
                    <a:pt x="6871" y="227"/>
                    <a:pt x="4086" y="2121"/>
                    <a:pt x="2625" y="4746"/>
                  </a:cubicBezTo>
                  <a:cubicBezTo>
                    <a:pt x="2397" y="5157"/>
                    <a:pt x="2215" y="5568"/>
                    <a:pt x="2055" y="6002"/>
                  </a:cubicBezTo>
                  <a:lnTo>
                    <a:pt x="2237" y="11229"/>
                  </a:lnTo>
                  <a:cubicBezTo>
                    <a:pt x="617" y="14470"/>
                    <a:pt x="1" y="18190"/>
                    <a:pt x="206" y="21820"/>
                  </a:cubicBezTo>
                  <a:cubicBezTo>
                    <a:pt x="389" y="25449"/>
                    <a:pt x="1347" y="29010"/>
                    <a:pt x="2671" y="32388"/>
                  </a:cubicBezTo>
                  <a:cubicBezTo>
                    <a:pt x="3858" y="35378"/>
                    <a:pt x="5410" y="38322"/>
                    <a:pt x="7761" y="40491"/>
                  </a:cubicBezTo>
                  <a:cubicBezTo>
                    <a:pt x="8058" y="40742"/>
                    <a:pt x="8355" y="41016"/>
                    <a:pt x="8674" y="41244"/>
                  </a:cubicBezTo>
                  <a:cubicBezTo>
                    <a:pt x="10440" y="42589"/>
                    <a:pt x="12696" y="43409"/>
                    <a:pt x="14887" y="43409"/>
                  </a:cubicBezTo>
                  <a:cubicBezTo>
                    <a:pt x="16266" y="43409"/>
                    <a:pt x="17619" y="43085"/>
                    <a:pt x="18809" y="42362"/>
                  </a:cubicBezTo>
                  <a:lnTo>
                    <a:pt x="18809" y="42362"/>
                  </a:lnTo>
                  <a:cubicBezTo>
                    <a:pt x="18574" y="42427"/>
                    <a:pt x="18334" y="42457"/>
                    <a:pt x="18095" y="42457"/>
                  </a:cubicBezTo>
                  <a:cubicBezTo>
                    <a:pt x="16895" y="42457"/>
                    <a:pt x="15709" y="41690"/>
                    <a:pt x="15157" y="40605"/>
                  </a:cubicBezTo>
                  <a:cubicBezTo>
                    <a:pt x="14495" y="39281"/>
                    <a:pt x="14723" y="37637"/>
                    <a:pt x="15545" y="36428"/>
                  </a:cubicBezTo>
                  <a:cubicBezTo>
                    <a:pt x="16480" y="35058"/>
                    <a:pt x="18033" y="34282"/>
                    <a:pt x="19448" y="33392"/>
                  </a:cubicBezTo>
                  <a:cubicBezTo>
                    <a:pt x="20840" y="32479"/>
                    <a:pt x="22210" y="31246"/>
                    <a:pt x="22415" y="29603"/>
                  </a:cubicBezTo>
                  <a:cubicBezTo>
                    <a:pt x="22620" y="27868"/>
                    <a:pt x="21411" y="26248"/>
                    <a:pt x="19996" y="25198"/>
                  </a:cubicBezTo>
                  <a:cubicBezTo>
                    <a:pt x="18580" y="24148"/>
                    <a:pt x="16914" y="23440"/>
                    <a:pt x="15590" y="22299"/>
                  </a:cubicBezTo>
                  <a:cubicBezTo>
                    <a:pt x="14266" y="21135"/>
                    <a:pt x="13285" y="19286"/>
                    <a:pt x="13901" y="17620"/>
                  </a:cubicBezTo>
                  <a:cubicBezTo>
                    <a:pt x="14380" y="16319"/>
                    <a:pt x="15682" y="15520"/>
                    <a:pt x="16686" y="14538"/>
                  </a:cubicBezTo>
                  <a:cubicBezTo>
                    <a:pt x="19174" y="12119"/>
                    <a:pt x="19859" y="8079"/>
                    <a:pt x="18375" y="4929"/>
                  </a:cubicBezTo>
                  <a:cubicBezTo>
                    <a:pt x="16975" y="1956"/>
                    <a:pt x="13745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72"/>
            <p:cNvSpPr/>
            <p:nvPr/>
          </p:nvSpPr>
          <p:spPr>
            <a:xfrm>
              <a:off x="6601800" y="2604100"/>
              <a:ext cx="577150" cy="1094975"/>
            </a:xfrm>
            <a:custGeom>
              <a:avLst/>
              <a:gdLst/>
              <a:ahLst/>
              <a:cxnLst/>
              <a:rect l="l" t="t" r="r" b="b"/>
              <a:pathLst>
                <a:path w="23086" h="43799" extrusionOk="0">
                  <a:moveTo>
                    <a:pt x="10724" y="378"/>
                  </a:moveTo>
                  <a:cubicBezTo>
                    <a:pt x="13355" y="378"/>
                    <a:pt x="15963" y="1646"/>
                    <a:pt x="17576" y="3734"/>
                  </a:cubicBezTo>
                  <a:cubicBezTo>
                    <a:pt x="19562" y="6267"/>
                    <a:pt x="19768" y="9851"/>
                    <a:pt x="18284" y="12681"/>
                  </a:cubicBezTo>
                  <a:cubicBezTo>
                    <a:pt x="17919" y="13366"/>
                    <a:pt x="17439" y="14005"/>
                    <a:pt x="16892" y="14553"/>
                  </a:cubicBezTo>
                  <a:cubicBezTo>
                    <a:pt x="16321" y="15123"/>
                    <a:pt x="15659" y="15603"/>
                    <a:pt x="15088" y="16173"/>
                  </a:cubicBezTo>
                  <a:cubicBezTo>
                    <a:pt x="14541" y="16721"/>
                    <a:pt x="14061" y="17383"/>
                    <a:pt x="13901" y="18159"/>
                  </a:cubicBezTo>
                  <a:cubicBezTo>
                    <a:pt x="13719" y="18935"/>
                    <a:pt x="13856" y="19757"/>
                    <a:pt x="14175" y="20487"/>
                  </a:cubicBezTo>
                  <a:cubicBezTo>
                    <a:pt x="15659" y="23957"/>
                    <a:pt x="20110" y="24345"/>
                    <a:pt x="21959" y="27472"/>
                  </a:cubicBezTo>
                  <a:cubicBezTo>
                    <a:pt x="22392" y="28178"/>
                    <a:pt x="22620" y="28976"/>
                    <a:pt x="22530" y="29796"/>
                  </a:cubicBezTo>
                  <a:lnTo>
                    <a:pt x="22530" y="29796"/>
                  </a:lnTo>
                  <a:cubicBezTo>
                    <a:pt x="22530" y="29797"/>
                    <a:pt x="22530" y="29799"/>
                    <a:pt x="22529" y="29800"/>
                  </a:cubicBezTo>
                  <a:cubicBezTo>
                    <a:pt x="22347" y="31101"/>
                    <a:pt x="21411" y="32105"/>
                    <a:pt x="20429" y="32881"/>
                  </a:cubicBezTo>
                  <a:cubicBezTo>
                    <a:pt x="19380" y="33657"/>
                    <a:pt x="18193" y="34228"/>
                    <a:pt x="17165" y="35027"/>
                  </a:cubicBezTo>
                  <a:cubicBezTo>
                    <a:pt x="16138" y="35803"/>
                    <a:pt x="15294" y="36784"/>
                    <a:pt x="14997" y="38063"/>
                  </a:cubicBezTo>
                  <a:cubicBezTo>
                    <a:pt x="14723" y="39272"/>
                    <a:pt x="14929" y="40573"/>
                    <a:pt x="15705" y="41555"/>
                  </a:cubicBezTo>
                  <a:cubicBezTo>
                    <a:pt x="16309" y="42276"/>
                    <a:pt x="17208" y="42751"/>
                    <a:pt x="18150" y="42834"/>
                  </a:cubicBezTo>
                  <a:lnTo>
                    <a:pt x="18150" y="42834"/>
                  </a:lnTo>
                  <a:cubicBezTo>
                    <a:pt x="17204" y="43231"/>
                    <a:pt x="16194" y="43411"/>
                    <a:pt x="15176" y="43411"/>
                  </a:cubicBezTo>
                  <a:cubicBezTo>
                    <a:pt x="13215" y="43411"/>
                    <a:pt x="11227" y="42742"/>
                    <a:pt x="9610" y="41669"/>
                  </a:cubicBezTo>
                  <a:cubicBezTo>
                    <a:pt x="6552" y="39638"/>
                    <a:pt x="4657" y="36237"/>
                    <a:pt x="3310" y="32904"/>
                  </a:cubicBezTo>
                  <a:cubicBezTo>
                    <a:pt x="1804" y="29184"/>
                    <a:pt x="731" y="25212"/>
                    <a:pt x="663" y="21172"/>
                  </a:cubicBezTo>
                  <a:cubicBezTo>
                    <a:pt x="617" y="19232"/>
                    <a:pt x="800" y="17292"/>
                    <a:pt x="1279" y="15420"/>
                  </a:cubicBezTo>
                  <a:cubicBezTo>
                    <a:pt x="1507" y="14507"/>
                    <a:pt x="1781" y="13617"/>
                    <a:pt x="2146" y="12749"/>
                  </a:cubicBezTo>
                  <a:cubicBezTo>
                    <a:pt x="2238" y="12498"/>
                    <a:pt x="2352" y="12270"/>
                    <a:pt x="2443" y="12042"/>
                  </a:cubicBezTo>
                  <a:cubicBezTo>
                    <a:pt x="2534" y="11859"/>
                    <a:pt x="2694" y="11654"/>
                    <a:pt x="2717" y="11448"/>
                  </a:cubicBezTo>
                  <a:cubicBezTo>
                    <a:pt x="2740" y="11403"/>
                    <a:pt x="2717" y="11334"/>
                    <a:pt x="2717" y="11266"/>
                  </a:cubicBezTo>
                  <a:cubicBezTo>
                    <a:pt x="2694" y="10421"/>
                    <a:pt x="2671" y="9577"/>
                    <a:pt x="2649" y="8732"/>
                  </a:cubicBezTo>
                  <a:cubicBezTo>
                    <a:pt x="2626" y="8230"/>
                    <a:pt x="2603" y="7728"/>
                    <a:pt x="2580" y="7226"/>
                  </a:cubicBezTo>
                  <a:cubicBezTo>
                    <a:pt x="2580" y="6929"/>
                    <a:pt x="2534" y="6610"/>
                    <a:pt x="2557" y="6290"/>
                  </a:cubicBezTo>
                  <a:cubicBezTo>
                    <a:pt x="2557" y="6130"/>
                    <a:pt x="2626" y="6016"/>
                    <a:pt x="2694" y="5856"/>
                  </a:cubicBezTo>
                  <a:cubicBezTo>
                    <a:pt x="2877" y="5423"/>
                    <a:pt x="3105" y="5012"/>
                    <a:pt x="3333" y="4624"/>
                  </a:cubicBezTo>
                  <a:cubicBezTo>
                    <a:pt x="3767" y="3916"/>
                    <a:pt x="4292" y="3300"/>
                    <a:pt x="4908" y="2752"/>
                  </a:cubicBezTo>
                  <a:cubicBezTo>
                    <a:pt x="6095" y="1656"/>
                    <a:pt x="7556" y="880"/>
                    <a:pt x="9131" y="538"/>
                  </a:cubicBezTo>
                  <a:cubicBezTo>
                    <a:pt x="9658" y="430"/>
                    <a:pt x="10191" y="378"/>
                    <a:pt x="10724" y="378"/>
                  </a:cubicBezTo>
                  <a:close/>
                  <a:moveTo>
                    <a:pt x="10742" y="1"/>
                  </a:moveTo>
                  <a:cubicBezTo>
                    <a:pt x="7612" y="1"/>
                    <a:pt x="4603" y="1827"/>
                    <a:pt x="2968" y="4487"/>
                  </a:cubicBezTo>
                  <a:cubicBezTo>
                    <a:pt x="2740" y="4875"/>
                    <a:pt x="2534" y="5286"/>
                    <a:pt x="2352" y="5719"/>
                  </a:cubicBezTo>
                  <a:cubicBezTo>
                    <a:pt x="2283" y="5879"/>
                    <a:pt x="2169" y="6085"/>
                    <a:pt x="2169" y="6267"/>
                  </a:cubicBezTo>
                  <a:cubicBezTo>
                    <a:pt x="2169" y="6587"/>
                    <a:pt x="2192" y="6883"/>
                    <a:pt x="2215" y="7203"/>
                  </a:cubicBezTo>
                  <a:cubicBezTo>
                    <a:pt x="2238" y="8230"/>
                    <a:pt x="2283" y="9280"/>
                    <a:pt x="2306" y="10307"/>
                  </a:cubicBezTo>
                  <a:cubicBezTo>
                    <a:pt x="2329" y="10650"/>
                    <a:pt x="2329" y="10969"/>
                    <a:pt x="2352" y="11312"/>
                  </a:cubicBezTo>
                  <a:cubicBezTo>
                    <a:pt x="2352" y="11471"/>
                    <a:pt x="2306" y="11471"/>
                    <a:pt x="2215" y="11631"/>
                  </a:cubicBezTo>
                  <a:cubicBezTo>
                    <a:pt x="2009" y="12065"/>
                    <a:pt x="1827" y="12498"/>
                    <a:pt x="1644" y="12955"/>
                  </a:cubicBezTo>
                  <a:cubicBezTo>
                    <a:pt x="937" y="14758"/>
                    <a:pt x="526" y="16698"/>
                    <a:pt x="366" y="18638"/>
                  </a:cubicBezTo>
                  <a:cubicBezTo>
                    <a:pt x="1" y="22724"/>
                    <a:pt x="754" y="26833"/>
                    <a:pt x="2078" y="30713"/>
                  </a:cubicBezTo>
                  <a:cubicBezTo>
                    <a:pt x="3288" y="34251"/>
                    <a:pt x="4885" y="37857"/>
                    <a:pt x="7602" y="40505"/>
                  </a:cubicBezTo>
                  <a:cubicBezTo>
                    <a:pt x="9615" y="42462"/>
                    <a:pt x="12357" y="43798"/>
                    <a:pt x="15176" y="43798"/>
                  </a:cubicBezTo>
                  <a:cubicBezTo>
                    <a:pt x="15777" y="43798"/>
                    <a:pt x="16381" y="43738"/>
                    <a:pt x="16983" y="43609"/>
                  </a:cubicBezTo>
                  <a:cubicBezTo>
                    <a:pt x="17759" y="43449"/>
                    <a:pt x="18512" y="43153"/>
                    <a:pt x="19220" y="42742"/>
                  </a:cubicBezTo>
                  <a:cubicBezTo>
                    <a:pt x="19389" y="42636"/>
                    <a:pt x="19283" y="42372"/>
                    <a:pt x="19102" y="42372"/>
                  </a:cubicBezTo>
                  <a:cubicBezTo>
                    <a:pt x="19089" y="42372"/>
                    <a:pt x="19074" y="42373"/>
                    <a:pt x="19060" y="42377"/>
                  </a:cubicBezTo>
                  <a:cubicBezTo>
                    <a:pt x="18835" y="42436"/>
                    <a:pt x="18607" y="42465"/>
                    <a:pt x="18380" y="42465"/>
                  </a:cubicBezTo>
                  <a:cubicBezTo>
                    <a:pt x="17482" y="42465"/>
                    <a:pt x="16608" y="42019"/>
                    <a:pt x="16024" y="41327"/>
                  </a:cubicBezTo>
                  <a:cubicBezTo>
                    <a:pt x="15225" y="40391"/>
                    <a:pt x="15088" y="39044"/>
                    <a:pt x="15454" y="37880"/>
                  </a:cubicBezTo>
                  <a:cubicBezTo>
                    <a:pt x="16207" y="35392"/>
                    <a:pt x="18969" y="34525"/>
                    <a:pt x="20818" y="33041"/>
                  </a:cubicBezTo>
                  <a:cubicBezTo>
                    <a:pt x="21864" y="32223"/>
                    <a:pt x="22728" y="31155"/>
                    <a:pt x="22893" y="29815"/>
                  </a:cubicBezTo>
                  <a:lnTo>
                    <a:pt x="22893" y="29815"/>
                  </a:lnTo>
                  <a:cubicBezTo>
                    <a:pt x="22894" y="29810"/>
                    <a:pt x="22894" y="29805"/>
                    <a:pt x="22895" y="29800"/>
                  </a:cubicBezTo>
                  <a:lnTo>
                    <a:pt x="22895" y="29800"/>
                  </a:lnTo>
                  <a:cubicBezTo>
                    <a:pt x="22895" y="29800"/>
                    <a:pt x="22895" y="29800"/>
                    <a:pt x="22895" y="29800"/>
                  </a:cubicBezTo>
                  <a:cubicBezTo>
                    <a:pt x="22897" y="29789"/>
                    <a:pt x="22898" y="29778"/>
                    <a:pt x="22898" y="29767"/>
                  </a:cubicBezTo>
                  <a:lnTo>
                    <a:pt x="22898" y="29767"/>
                  </a:lnTo>
                  <a:cubicBezTo>
                    <a:pt x="23086" y="28046"/>
                    <a:pt x="21951" y="26484"/>
                    <a:pt x="20658" y="25440"/>
                  </a:cubicBezTo>
                  <a:cubicBezTo>
                    <a:pt x="19174" y="24253"/>
                    <a:pt x="17325" y="23546"/>
                    <a:pt x="15910" y="22245"/>
                  </a:cubicBezTo>
                  <a:cubicBezTo>
                    <a:pt x="14700" y="21149"/>
                    <a:pt x="13696" y="19278"/>
                    <a:pt x="14472" y="17634"/>
                  </a:cubicBezTo>
                  <a:cubicBezTo>
                    <a:pt x="14837" y="16881"/>
                    <a:pt x="15476" y="16310"/>
                    <a:pt x="16115" y="15762"/>
                  </a:cubicBezTo>
                  <a:cubicBezTo>
                    <a:pt x="16732" y="15237"/>
                    <a:pt x="17348" y="14690"/>
                    <a:pt x="17850" y="14028"/>
                  </a:cubicBezTo>
                  <a:cubicBezTo>
                    <a:pt x="19790" y="11517"/>
                    <a:pt x="20201" y="7911"/>
                    <a:pt x="18832" y="5035"/>
                  </a:cubicBezTo>
                  <a:cubicBezTo>
                    <a:pt x="17462" y="2136"/>
                    <a:pt x="14358" y="173"/>
                    <a:pt x="11185" y="13"/>
                  </a:cubicBezTo>
                  <a:cubicBezTo>
                    <a:pt x="11037" y="5"/>
                    <a:pt x="10889" y="1"/>
                    <a:pt x="1074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72"/>
            <p:cNvSpPr/>
            <p:nvPr/>
          </p:nvSpPr>
          <p:spPr>
            <a:xfrm>
              <a:off x="6774700" y="2453050"/>
              <a:ext cx="225425" cy="231850"/>
            </a:xfrm>
            <a:custGeom>
              <a:avLst/>
              <a:gdLst/>
              <a:ahLst/>
              <a:cxnLst/>
              <a:rect l="l" t="t" r="r" b="b"/>
              <a:pathLst>
                <a:path w="9017" h="9274" extrusionOk="0">
                  <a:moveTo>
                    <a:pt x="3371" y="0"/>
                  </a:moveTo>
                  <a:cubicBezTo>
                    <a:pt x="2761" y="0"/>
                    <a:pt x="2145" y="195"/>
                    <a:pt x="1667" y="577"/>
                  </a:cubicBezTo>
                  <a:cubicBezTo>
                    <a:pt x="663" y="1399"/>
                    <a:pt x="320" y="2905"/>
                    <a:pt x="731" y="4138"/>
                  </a:cubicBezTo>
                  <a:lnTo>
                    <a:pt x="1" y="7721"/>
                  </a:lnTo>
                  <a:cubicBezTo>
                    <a:pt x="1028" y="8223"/>
                    <a:pt x="2055" y="8748"/>
                    <a:pt x="3151" y="9045"/>
                  </a:cubicBezTo>
                  <a:cubicBezTo>
                    <a:pt x="3718" y="9187"/>
                    <a:pt x="4310" y="9274"/>
                    <a:pt x="4894" y="9274"/>
                  </a:cubicBezTo>
                  <a:cubicBezTo>
                    <a:pt x="5439" y="9274"/>
                    <a:pt x="5977" y="9198"/>
                    <a:pt x="6483" y="9022"/>
                  </a:cubicBezTo>
                  <a:cubicBezTo>
                    <a:pt x="7556" y="8634"/>
                    <a:pt x="8492" y="7767"/>
                    <a:pt x="8766" y="6671"/>
                  </a:cubicBezTo>
                  <a:cubicBezTo>
                    <a:pt x="9017" y="5553"/>
                    <a:pt x="8492" y="4275"/>
                    <a:pt x="7442" y="3818"/>
                  </a:cubicBezTo>
                  <a:cubicBezTo>
                    <a:pt x="7150" y="3695"/>
                    <a:pt x="6841" y="3642"/>
                    <a:pt x="6527" y="3642"/>
                  </a:cubicBezTo>
                  <a:cubicBezTo>
                    <a:pt x="5907" y="3642"/>
                    <a:pt x="5271" y="3850"/>
                    <a:pt x="4726" y="4138"/>
                  </a:cubicBezTo>
                  <a:cubicBezTo>
                    <a:pt x="5867" y="3521"/>
                    <a:pt x="6095" y="1741"/>
                    <a:pt x="5228" y="782"/>
                  </a:cubicBezTo>
                  <a:cubicBezTo>
                    <a:pt x="4764" y="257"/>
                    <a:pt x="4072" y="0"/>
                    <a:pt x="33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72"/>
            <p:cNvSpPr/>
            <p:nvPr/>
          </p:nvSpPr>
          <p:spPr>
            <a:xfrm>
              <a:off x="6770150" y="2448425"/>
              <a:ext cx="235125" cy="241400"/>
            </a:xfrm>
            <a:custGeom>
              <a:avLst/>
              <a:gdLst/>
              <a:ahLst/>
              <a:cxnLst/>
              <a:rect l="l" t="t" r="r" b="b"/>
              <a:pathLst>
                <a:path w="9405" h="9656" extrusionOk="0">
                  <a:moveTo>
                    <a:pt x="3592" y="369"/>
                  </a:moveTo>
                  <a:cubicBezTo>
                    <a:pt x="4170" y="369"/>
                    <a:pt x="4740" y="560"/>
                    <a:pt x="5159" y="967"/>
                  </a:cubicBezTo>
                  <a:cubicBezTo>
                    <a:pt x="6072" y="1835"/>
                    <a:pt x="5912" y="3547"/>
                    <a:pt x="4816" y="4163"/>
                  </a:cubicBezTo>
                  <a:cubicBezTo>
                    <a:pt x="4620" y="4261"/>
                    <a:pt x="4728" y="4528"/>
                    <a:pt x="4907" y="4528"/>
                  </a:cubicBezTo>
                  <a:cubicBezTo>
                    <a:pt x="4936" y="4528"/>
                    <a:pt x="4967" y="4521"/>
                    <a:pt x="4999" y="4505"/>
                  </a:cubicBezTo>
                  <a:cubicBezTo>
                    <a:pt x="5529" y="4217"/>
                    <a:pt x="6110" y="4020"/>
                    <a:pt x="6694" y="4020"/>
                  </a:cubicBezTo>
                  <a:cubicBezTo>
                    <a:pt x="6990" y="4020"/>
                    <a:pt x="7287" y="4071"/>
                    <a:pt x="7578" y="4186"/>
                  </a:cubicBezTo>
                  <a:cubicBezTo>
                    <a:pt x="7579" y="4186"/>
                    <a:pt x="7579" y="4186"/>
                    <a:pt x="7579" y="4186"/>
                  </a:cubicBezTo>
                  <a:lnTo>
                    <a:pt x="7579" y="4186"/>
                  </a:lnTo>
                  <a:cubicBezTo>
                    <a:pt x="8215" y="4512"/>
                    <a:pt x="8632" y="5116"/>
                    <a:pt x="8765" y="5806"/>
                  </a:cubicBezTo>
                  <a:cubicBezTo>
                    <a:pt x="8925" y="6582"/>
                    <a:pt x="8674" y="7336"/>
                    <a:pt x="8195" y="7929"/>
                  </a:cubicBezTo>
                  <a:cubicBezTo>
                    <a:pt x="7410" y="8894"/>
                    <a:pt x="6258" y="9261"/>
                    <a:pt x="5079" y="9261"/>
                  </a:cubicBezTo>
                  <a:cubicBezTo>
                    <a:pt x="4473" y="9261"/>
                    <a:pt x="3860" y="9165"/>
                    <a:pt x="3287" y="9002"/>
                  </a:cubicBezTo>
                  <a:cubicBezTo>
                    <a:pt x="2282" y="8740"/>
                    <a:pt x="1339" y="8268"/>
                    <a:pt x="399" y="7807"/>
                  </a:cubicBezTo>
                  <a:lnTo>
                    <a:pt x="399" y="7807"/>
                  </a:lnTo>
                  <a:cubicBezTo>
                    <a:pt x="502" y="7293"/>
                    <a:pt x="605" y="6778"/>
                    <a:pt x="708" y="6263"/>
                  </a:cubicBezTo>
                  <a:lnTo>
                    <a:pt x="959" y="5053"/>
                  </a:lnTo>
                  <a:cubicBezTo>
                    <a:pt x="1005" y="4825"/>
                    <a:pt x="1073" y="4619"/>
                    <a:pt x="1096" y="4391"/>
                  </a:cubicBezTo>
                  <a:cubicBezTo>
                    <a:pt x="1119" y="4186"/>
                    <a:pt x="1005" y="3935"/>
                    <a:pt x="959" y="3706"/>
                  </a:cubicBezTo>
                  <a:cubicBezTo>
                    <a:pt x="913" y="3387"/>
                    <a:pt x="913" y="3067"/>
                    <a:pt x="959" y="2748"/>
                  </a:cubicBezTo>
                  <a:cubicBezTo>
                    <a:pt x="1073" y="2109"/>
                    <a:pt x="1347" y="1492"/>
                    <a:pt x="1803" y="1059"/>
                  </a:cubicBezTo>
                  <a:cubicBezTo>
                    <a:pt x="2275" y="611"/>
                    <a:pt x="2939" y="369"/>
                    <a:pt x="3592" y="369"/>
                  </a:cubicBezTo>
                  <a:close/>
                  <a:moveTo>
                    <a:pt x="3535" y="1"/>
                  </a:moveTo>
                  <a:cubicBezTo>
                    <a:pt x="3250" y="1"/>
                    <a:pt x="2964" y="41"/>
                    <a:pt x="2694" y="123"/>
                  </a:cubicBezTo>
                  <a:cubicBezTo>
                    <a:pt x="1347" y="534"/>
                    <a:pt x="548" y="1858"/>
                    <a:pt x="548" y="3227"/>
                  </a:cubicBezTo>
                  <a:cubicBezTo>
                    <a:pt x="548" y="3524"/>
                    <a:pt x="548" y="3980"/>
                    <a:pt x="685" y="4254"/>
                  </a:cubicBezTo>
                  <a:cubicBezTo>
                    <a:pt x="707" y="4291"/>
                    <a:pt x="720" y="4302"/>
                    <a:pt x="727" y="4302"/>
                  </a:cubicBezTo>
                  <a:cubicBezTo>
                    <a:pt x="728" y="4302"/>
                    <a:pt x="730" y="4301"/>
                    <a:pt x="731" y="4300"/>
                  </a:cubicBezTo>
                  <a:lnTo>
                    <a:pt x="731" y="4300"/>
                  </a:lnTo>
                  <a:cubicBezTo>
                    <a:pt x="731" y="4346"/>
                    <a:pt x="708" y="4391"/>
                    <a:pt x="708" y="4437"/>
                  </a:cubicBezTo>
                  <a:cubicBezTo>
                    <a:pt x="617" y="4802"/>
                    <a:pt x="548" y="5167"/>
                    <a:pt x="480" y="5532"/>
                  </a:cubicBezTo>
                  <a:cubicBezTo>
                    <a:pt x="320" y="6308"/>
                    <a:pt x="160" y="7085"/>
                    <a:pt x="0" y="7861"/>
                  </a:cubicBezTo>
                  <a:cubicBezTo>
                    <a:pt x="0" y="7952"/>
                    <a:pt x="23" y="8043"/>
                    <a:pt x="92" y="8089"/>
                  </a:cubicBezTo>
                  <a:cubicBezTo>
                    <a:pt x="1649" y="8848"/>
                    <a:pt x="3332" y="9655"/>
                    <a:pt x="5090" y="9655"/>
                  </a:cubicBezTo>
                  <a:cubicBezTo>
                    <a:pt x="5445" y="9655"/>
                    <a:pt x="5803" y="9623"/>
                    <a:pt x="6163" y="9550"/>
                  </a:cubicBezTo>
                  <a:cubicBezTo>
                    <a:pt x="7807" y="9207"/>
                    <a:pt x="9404" y="7746"/>
                    <a:pt x="9176" y="5920"/>
                  </a:cubicBezTo>
                  <a:cubicBezTo>
                    <a:pt x="9062" y="5053"/>
                    <a:pt x="8537" y="4209"/>
                    <a:pt x="7715" y="3843"/>
                  </a:cubicBezTo>
                  <a:cubicBezTo>
                    <a:pt x="7713" y="3843"/>
                    <a:pt x="7711" y="3842"/>
                    <a:pt x="7709" y="3841"/>
                  </a:cubicBezTo>
                  <a:lnTo>
                    <a:pt x="7709" y="3841"/>
                  </a:lnTo>
                  <a:cubicBezTo>
                    <a:pt x="7697" y="3833"/>
                    <a:pt x="7684" y="3826"/>
                    <a:pt x="7670" y="3821"/>
                  </a:cubicBezTo>
                  <a:cubicBezTo>
                    <a:pt x="7358" y="3691"/>
                    <a:pt x="7033" y="3635"/>
                    <a:pt x="6707" y="3635"/>
                  </a:cubicBezTo>
                  <a:cubicBezTo>
                    <a:pt x="6388" y="3635"/>
                    <a:pt x="6067" y="3689"/>
                    <a:pt x="5755" y="3779"/>
                  </a:cubicBezTo>
                  <a:lnTo>
                    <a:pt x="5755" y="3779"/>
                  </a:lnTo>
                  <a:cubicBezTo>
                    <a:pt x="6183" y="3099"/>
                    <a:pt x="6253" y="2195"/>
                    <a:pt x="5935" y="1447"/>
                  </a:cubicBezTo>
                  <a:cubicBezTo>
                    <a:pt x="5527" y="490"/>
                    <a:pt x="4528" y="1"/>
                    <a:pt x="353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72"/>
            <p:cNvSpPr/>
            <p:nvPr/>
          </p:nvSpPr>
          <p:spPr>
            <a:xfrm>
              <a:off x="5331000" y="2609025"/>
              <a:ext cx="565525" cy="1085250"/>
            </a:xfrm>
            <a:custGeom>
              <a:avLst/>
              <a:gdLst/>
              <a:ahLst/>
              <a:cxnLst/>
              <a:rect l="l" t="t" r="r" b="b"/>
              <a:pathLst>
                <a:path w="22621" h="43410" extrusionOk="0">
                  <a:moveTo>
                    <a:pt x="12151" y="0"/>
                  </a:moveTo>
                  <a:cubicBezTo>
                    <a:pt x="8876" y="0"/>
                    <a:pt x="5646" y="1956"/>
                    <a:pt x="4246" y="4929"/>
                  </a:cubicBezTo>
                  <a:cubicBezTo>
                    <a:pt x="2763" y="8079"/>
                    <a:pt x="3447" y="12119"/>
                    <a:pt x="5935" y="14538"/>
                  </a:cubicBezTo>
                  <a:cubicBezTo>
                    <a:pt x="6940" y="15520"/>
                    <a:pt x="8241" y="16319"/>
                    <a:pt x="8720" y="17620"/>
                  </a:cubicBezTo>
                  <a:cubicBezTo>
                    <a:pt x="9336" y="19286"/>
                    <a:pt x="8355" y="21135"/>
                    <a:pt x="7031" y="22299"/>
                  </a:cubicBezTo>
                  <a:cubicBezTo>
                    <a:pt x="5707" y="23440"/>
                    <a:pt x="4041" y="24148"/>
                    <a:pt x="2626" y="25198"/>
                  </a:cubicBezTo>
                  <a:cubicBezTo>
                    <a:pt x="1211" y="26248"/>
                    <a:pt x="1" y="27868"/>
                    <a:pt x="206" y="29603"/>
                  </a:cubicBezTo>
                  <a:cubicBezTo>
                    <a:pt x="412" y="31246"/>
                    <a:pt x="1781" y="32479"/>
                    <a:pt x="3174" y="33392"/>
                  </a:cubicBezTo>
                  <a:cubicBezTo>
                    <a:pt x="4566" y="34282"/>
                    <a:pt x="6141" y="35058"/>
                    <a:pt x="7077" y="36428"/>
                  </a:cubicBezTo>
                  <a:cubicBezTo>
                    <a:pt x="7898" y="37637"/>
                    <a:pt x="8127" y="39281"/>
                    <a:pt x="7465" y="40605"/>
                  </a:cubicBezTo>
                  <a:cubicBezTo>
                    <a:pt x="6913" y="41690"/>
                    <a:pt x="5726" y="42457"/>
                    <a:pt x="4513" y="42457"/>
                  </a:cubicBezTo>
                  <a:cubicBezTo>
                    <a:pt x="4271" y="42457"/>
                    <a:pt x="4029" y="42427"/>
                    <a:pt x="3790" y="42362"/>
                  </a:cubicBezTo>
                  <a:lnTo>
                    <a:pt x="3790" y="42362"/>
                  </a:lnTo>
                  <a:cubicBezTo>
                    <a:pt x="4988" y="43085"/>
                    <a:pt x="6347" y="43409"/>
                    <a:pt x="7729" y="43409"/>
                  </a:cubicBezTo>
                  <a:cubicBezTo>
                    <a:pt x="9926" y="43409"/>
                    <a:pt x="12182" y="42589"/>
                    <a:pt x="13947" y="41244"/>
                  </a:cubicBezTo>
                  <a:cubicBezTo>
                    <a:pt x="14267" y="41016"/>
                    <a:pt x="14563" y="40742"/>
                    <a:pt x="14860" y="40491"/>
                  </a:cubicBezTo>
                  <a:cubicBezTo>
                    <a:pt x="17211" y="38322"/>
                    <a:pt x="18763" y="35378"/>
                    <a:pt x="19950" y="32388"/>
                  </a:cubicBezTo>
                  <a:cubicBezTo>
                    <a:pt x="21274" y="29010"/>
                    <a:pt x="22233" y="25449"/>
                    <a:pt x="22415" y="21820"/>
                  </a:cubicBezTo>
                  <a:cubicBezTo>
                    <a:pt x="22621" y="18190"/>
                    <a:pt x="22004" y="14470"/>
                    <a:pt x="20384" y="11229"/>
                  </a:cubicBezTo>
                  <a:lnTo>
                    <a:pt x="20566" y="6002"/>
                  </a:lnTo>
                  <a:cubicBezTo>
                    <a:pt x="20407" y="5568"/>
                    <a:pt x="20201" y="5157"/>
                    <a:pt x="19996" y="4746"/>
                  </a:cubicBezTo>
                  <a:cubicBezTo>
                    <a:pt x="18535" y="2121"/>
                    <a:pt x="15750" y="227"/>
                    <a:pt x="12737" y="21"/>
                  </a:cubicBezTo>
                  <a:cubicBezTo>
                    <a:pt x="12542" y="7"/>
                    <a:pt x="12346" y="0"/>
                    <a:pt x="12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72"/>
            <p:cNvSpPr/>
            <p:nvPr/>
          </p:nvSpPr>
          <p:spPr>
            <a:xfrm>
              <a:off x="5329450" y="2604200"/>
              <a:ext cx="568800" cy="1094675"/>
            </a:xfrm>
            <a:custGeom>
              <a:avLst/>
              <a:gdLst/>
              <a:ahLst/>
              <a:cxnLst/>
              <a:rect l="l" t="t" r="r" b="b"/>
              <a:pathLst>
                <a:path w="22752" h="43787" extrusionOk="0">
                  <a:moveTo>
                    <a:pt x="12184" y="369"/>
                  </a:moveTo>
                  <a:cubicBezTo>
                    <a:pt x="15212" y="369"/>
                    <a:pt x="18095" y="2091"/>
                    <a:pt x="19670" y="4665"/>
                  </a:cubicBezTo>
                  <a:cubicBezTo>
                    <a:pt x="19921" y="5076"/>
                    <a:pt x="20126" y="5487"/>
                    <a:pt x="20309" y="5921"/>
                  </a:cubicBezTo>
                  <a:cubicBezTo>
                    <a:pt x="20377" y="6058"/>
                    <a:pt x="20423" y="6172"/>
                    <a:pt x="20423" y="6309"/>
                  </a:cubicBezTo>
                  <a:cubicBezTo>
                    <a:pt x="20423" y="6628"/>
                    <a:pt x="20400" y="6948"/>
                    <a:pt x="20400" y="7267"/>
                  </a:cubicBezTo>
                  <a:cubicBezTo>
                    <a:pt x="20355" y="8272"/>
                    <a:pt x="20332" y="9276"/>
                    <a:pt x="20286" y="10280"/>
                  </a:cubicBezTo>
                  <a:cubicBezTo>
                    <a:pt x="20286" y="10623"/>
                    <a:pt x="20263" y="10965"/>
                    <a:pt x="20263" y="11285"/>
                  </a:cubicBezTo>
                  <a:cubicBezTo>
                    <a:pt x="20240" y="11353"/>
                    <a:pt x="20240" y="11422"/>
                    <a:pt x="20263" y="11490"/>
                  </a:cubicBezTo>
                  <a:cubicBezTo>
                    <a:pt x="20332" y="11696"/>
                    <a:pt x="20469" y="11901"/>
                    <a:pt x="20537" y="12084"/>
                  </a:cubicBezTo>
                  <a:cubicBezTo>
                    <a:pt x="20651" y="12335"/>
                    <a:pt x="20765" y="12563"/>
                    <a:pt x="20857" y="12814"/>
                  </a:cubicBezTo>
                  <a:cubicBezTo>
                    <a:pt x="21587" y="14594"/>
                    <a:pt x="22021" y="16466"/>
                    <a:pt x="22203" y="18361"/>
                  </a:cubicBezTo>
                  <a:cubicBezTo>
                    <a:pt x="22614" y="22378"/>
                    <a:pt x="21930" y="26395"/>
                    <a:pt x="20674" y="30184"/>
                  </a:cubicBezTo>
                  <a:cubicBezTo>
                    <a:pt x="19510" y="33676"/>
                    <a:pt x="17981" y="37283"/>
                    <a:pt x="15379" y="39953"/>
                  </a:cubicBezTo>
                  <a:cubicBezTo>
                    <a:pt x="13422" y="41987"/>
                    <a:pt x="10659" y="43424"/>
                    <a:pt x="7808" y="43424"/>
                  </a:cubicBezTo>
                  <a:cubicBezTo>
                    <a:pt x="7267" y="43424"/>
                    <a:pt x="6722" y="43372"/>
                    <a:pt x="6180" y="43263"/>
                  </a:cubicBezTo>
                  <a:cubicBezTo>
                    <a:pt x="5704" y="43168"/>
                    <a:pt x="5252" y="43024"/>
                    <a:pt x="4819" y="42836"/>
                  </a:cubicBezTo>
                  <a:lnTo>
                    <a:pt x="4819" y="42836"/>
                  </a:lnTo>
                  <a:cubicBezTo>
                    <a:pt x="5604" y="42767"/>
                    <a:pt x="6358" y="42414"/>
                    <a:pt x="6933" y="41871"/>
                  </a:cubicBezTo>
                  <a:cubicBezTo>
                    <a:pt x="7846" y="41049"/>
                    <a:pt x="8211" y="39771"/>
                    <a:pt x="8075" y="38561"/>
                  </a:cubicBezTo>
                  <a:cubicBezTo>
                    <a:pt x="7915" y="37260"/>
                    <a:pt x="7184" y="36164"/>
                    <a:pt x="6203" y="35343"/>
                  </a:cubicBezTo>
                  <a:cubicBezTo>
                    <a:pt x="5221" y="34498"/>
                    <a:pt x="4034" y="33905"/>
                    <a:pt x="2984" y="33174"/>
                  </a:cubicBezTo>
                  <a:cubicBezTo>
                    <a:pt x="1820" y="32375"/>
                    <a:pt x="656" y="31280"/>
                    <a:pt x="451" y="29796"/>
                  </a:cubicBezTo>
                  <a:cubicBezTo>
                    <a:pt x="451" y="29796"/>
                    <a:pt x="451" y="29795"/>
                    <a:pt x="451" y="29795"/>
                  </a:cubicBezTo>
                  <a:lnTo>
                    <a:pt x="451" y="29795"/>
                  </a:lnTo>
                  <a:cubicBezTo>
                    <a:pt x="269" y="28038"/>
                    <a:pt x="1501" y="26486"/>
                    <a:pt x="2848" y="25505"/>
                  </a:cubicBezTo>
                  <a:cubicBezTo>
                    <a:pt x="4331" y="24409"/>
                    <a:pt x="6089" y="23702"/>
                    <a:pt x="7435" y="22423"/>
                  </a:cubicBezTo>
                  <a:cubicBezTo>
                    <a:pt x="8577" y="21328"/>
                    <a:pt x="9467" y="19684"/>
                    <a:pt x="9056" y="18087"/>
                  </a:cubicBezTo>
                  <a:cubicBezTo>
                    <a:pt x="8668" y="16466"/>
                    <a:pt x="7139" y="15621"/>
                    <a:pt x="6043" y="14503"/>
                  </a:cubicBezTo>
                  <a:cubicBezTo>
                    <a:pt x="3829" y="12266"/>
                    <a:pt x="3144" y="8683"/>
                    <a:pt x="4240" y="5738"/>
                  </a:cubicBezTo>
                  <a:cubicBezTo>
                    <a:pt x="5381" y="2771"/>
                    <a:pt x="8371" y="671"/>
                    <a:pt x="11521" y="397"/>
                  </a:cubicBezTo>
                  <a:cubicBezTo>
                    <a:pt x="11743" y="378"/>
                    <a:pt x="11964" y="369"/>
                    <a:pt x="12184" y="369"/>
                  </a:cubicBezTo>
                  <a:close/>
                  <a:moveTo>
                    <a:pt x="12238" y="1"/>
                  </a:moveTo>
                  <a:cubicBezTo>
                    <a:pt x="9672" y="1"/>
                    <a:pt x="7130" y="1149"/>
                    <a:pt x="5427" y="3090"/>
                  </a:cubicBezTo>
                  <a:cubicBezTo>
                    <a:pt x="3281" y="5533"/>
                    <a:pt x="2779" y="9071"/>
                    <a:pt x="4012" y="12061"/>
                  </a:cubicBezTo>
                  <a:cubicBezTo>
                    <a:pt x="4308" y="12791"/>
                    <a:pt x="4696" y="13476"/>
                    <a:pt x="5176" y="14115"/>
                  </a:cubicBezTo>
                  <a:cubicBezTo>
                    <a:pt x="5678" y="14754"/>
                    <a:pt x="6294" y="15279"/>
                    <a:pt x="6933" y="15804"/>
                  </a:cubicBezTo>
                  <a:cubicBezTo>
                    <a:pt x="7550" y="16352"/>
                    <a:pt x="8189" y="16923"/>
                    <a:pt x="8531" y="17699"/>
                  </a:cubicBezTo>
                  <a:cubicBezTo>
                    <a:pt x="8896" y="18497"/>
                    <a:pt x="8828" y="19388"/>
                    <a:pt x="8508" y="20187"/>
                  </a:cubicBezTo>
                  <a:cubicBezTo>
                    <a:pt x="7823" y="21967"/>
                    <a:pt x="6180" y="23017"/>
                    <a:pt x="4605" y="23930"/>
                  </a:cubicBezTo>
                  <a:cubicBezTo>
                    <a:pt x="3053" y="24866"/>
                    <a:pt x="1455" y="25824"/>
                    <a:pt x="588" y="27468"/>
                  </a:cubicBezTo>
                  <a:cubicBezTo>
                    <a:pt x="205" y="28165"/>
                    <a:pt x="0" y="28974"/>
                    <a:pt x="82" y="29762"/>
                  </a:cubicBezTo>
                  <a:lnTo>
                    <a:pt x="82" y="29762"/>
                  </a:lnTo>
                  <a:cubicBezTo>
                    <a:pt x="82" y="29773"/>
                    <a:pt x="83" y="29784"/>
                    <a:pt x="86" y="29796"/>
                  </a:cubicBezTo>
                  <a:cubicBezTo>
                    <a:pt x="86" y="29796"/>
                    <a:pt x="86" y="29796"/>
                    <a:pt x="86" y="29796"/>
                  </a:cubicBezTo>
                  <a:lnTo>
                    <a:pt x="86" y="29796"/>
                  </a:lnTo>
                  <a:cubicBezTo>
                    <a:pt x="86" y="29802"/>
                    <a:pt x="87" y="29809"/>
                    <a:pt x="88" y="29815"/>
                  </a:cubicBezTo>
                  <a:lnTo>
                    <a:pt x="88" y="29815"/>
                  </a:lnTo>
                  <a:cubicBezTo>
                    <a:pt x="418" y="32336"/>
                    <a:pt x="2921" y="33542"/>
                    <a:pt x="4833" y="34795"/>
                  </a:cubicBezTo>
                  <a:cubicBezTo>
                    <a:pt x="5860" y="35457"/>
                    <a:pt x="6865" y="36278"/>
                    <a:pt x="7367" y="37420"/>
                  </a:cubicBezTo>
                  <a:cubicBezTo>
                    <a:pt x="7869" y="38561"/>
                    <a:pt x="7869" y="39930"/>
                    <a:pt x="7207" y="40980"/>
                  </a:cubicBezTo>
                  <a:cubicBezTo>
                    <a:pt x="6642" y="41865"/>
                    <a:pt x="5611" y="42455"/>
                    <a:pt x="4576" y="42455"/>
                  </a:cubicBezTo>
                  <a:cubicBezTo>
                    <a:pt x="4356" y="42455"/>
                    <a:pt x="4136" y="42429"/>
                    <a:pt x="3920" y="42373"/>
                  </a:cubicBezTo>
                  <a:cubicBezTo>
                    <a:pt x="3906" y="42369"/>
                    <a:pt x="3892" y="42368"/>
                    <a:pt x="3878" y="42368"/>
                  </a:cubicBezTo>
                  <a:cubicBezTo>
                    <a:pt x="3697" y="42368"/>
                    <a:pt x="3591" y="42632"/>
                    <a:pt x="3761" y="42738"/>
                  </a:cubicBezTo>
                  <a:cubicBezTo>
                    <a:pt x="5003" y="43464"/>
                    <a:pt x="6390" y="43787"/>
                    <a:pt x="7788" y="43787"/>
                  </a:cubicBezTo>
                  <a:cubicBezTo>
                    <a:pt x="9729" y="43787"/>
                    <a:pt x="11693" y="43166"/>
                    <a:pt x="13324" y="42144"/>
                  </a:cubicBezTo>
                  <a:cubicBezTo>
                    <a:pt x="16474" y="40159"/>
                    <a:pt x="18460" y="36780"/>
                    <a:pt x="19875" y="33425"/>
                  </a:cubicBezTo>
                  <a:cubicBezTo>
                    <a:pt x="21450" y="29636"/>
                    <a:pt x="22569" y="25596"/>
                    <a:pt x="22706" y="21510"/>
                  </a:cubicBezTo>
                  <a:cubicBezTo>
                    <a:pt x="22751" y="19547"/>
                    <a:pt x="22591" y="17562"/>
                    <a:pt x="22158" y="15644"/>
                  </a:cubicBezTo>
                  <a:cubicBezTo>
                    <a:pt x="21930" y="14708"/>
                    <a:pt x="21656" y="13773"/>
                    <a:pt x="21290" y="12860"/>
                  </a:cubicBezTo>
                  <a:cubicBezTo>
                    <a:pt x="21108" y="12426"/>
                    <a:pt x="20925" y="11992"/>
                    <a:pt x="20720" y="11559"/>
                  </a:cubicBezTo>
                  <a:cubicBezTo>
                    <a:pt x="20651" y="11399"/>
                    <a:pt x="20628" y="11444"/>
                    <a:pt x="20628" y="11285"/>
                  </a:cubicBezTo>
                  <a:cubicBezTo>
                    <a:pt x="20651" y="10417"/>
                    <a:pt x="20697" y="9550"/>
                    <a:pt x="20720" y="8683"/>
                  </a:cubicBezTo>
                  <a:cubicBezTo>
                    <a:pt x="20743" y="7884"/>
                    <a:pt x="20811" y="7062"/>
                    <a:pt x="20811" y="6263"/>
                  </a:cubicBezTo>
                  <a:cubicBezTo>
                    <a:pt x="20811" y="6035"/>
                    <a:pt x="20674" y="5829"/>
                    <a:pt x="20606" y="5647"/>
                  </a:cubicBezTo>
                  <a:cubicBezTo>
                    <a:pt x="20423" y="5213"/>
                    <a:pt x="20218" y="4802"/>
                    <a:pt x="19967" y="4414"/>
                  </a:cubicBezTo>
                  <a:cubicBezTo>
                    <a:pt x="19533" y="3730"/>
                    <a:pt x="19008" y="3090"/>
                    <a:pt x="18392" y="2520"/>
                  </a:cubicBezTo>
                  <a:cubicBezTo>
                    <a:pt x="17205" y="1401"/>
                    <a:pt x="15721" y="580"/>
                    <a:pt x="14123" y="214"/>
                  </a:cubicBezTo>
                  <a:cubicBezTo>
                    <a:pt x="13501" y="70"/>
                    <a:pt x="12869" y="1"/>
                    <a:pt x="1223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72"/>
            <p:cNvSpPr/>
            <p:nvPr/>
          </p:nvSpPr>
          <p:spPr>
            <a:xfrm>
              <a:off x="5473100" y="2453050"/>
              <a:ext cx="225425" cy="231850"/>
            </a:xfrm>
            <a:custGeom>
              <a:avLst/>
              <a:gdLst/>
              <a:ahLst/>
              <a:cxnLst/>
              <a:rect l="l" t="t" r="r" b="b"/>
              <a:pathLst>
                <a:path w="9017" h="9274" extrusionOk="0">
                  <a:moveTo>
                    <a:pt x="5647" y="0"/>
                  </a:moveTo>
                  <a:cubicBezTo>
                    <a:pt x="4946" y="0"/>
                    <a:pt x="4253" y="257"/>
                    <a:pt x="3789" y="782"/>
                  </a:cubicBezTo>
                  <a:cubicBezTo>
                    <a:pt x="2922" y="1741"/>
                    <a:pt x="3150" y="3521"/>
                    <a:pt x="4292" y="4138"/>
                  </a:cubicBezTo>
                  <a:cubicBezTo>
                    <a:pt x="3746" y="3850"/>
                    <a:pt x="3110" y="3642"/>
                    <a:pt x="2490" y="3642"/>
                  </a:cubicBezTo>
                  <a:cubicBezTo>
                    <a:pt x="2176" y="3642"/>
                    <a:pt x="1867" y="3695"/>
                    <a:pt x="1575" y="3818"/>
                  </a:cubicBezTo>
                  <a:cubicBezTo>
                    <a:pt x="525" y="4275"/>
                    <a:pt x="0" y="5553"/>
                    <a:pt x="274" y="6671"/>
                  </a:cubicBezTo>
                  <a:cubicBezTo>
                    <a:pt x="525" y="7767"/>
                    <a:pt x="1461" y="8634"/>
                    <a:pt x="2534" y="9022"/>
                  </a:cubicBezTo>
                  <a:cubicBezTo>
                    <a:pt x="3040" y="9198"/>
                    <a:pt x="3579" y="9274"/>
                    <a:pt x="4123" y="9274"/>
                  </a:cubicBezTo>
                  <a:cubicBezTo>
                    <a:pt x="4707" y="9274"/>
                    <a:pt x="5299" y="9187"/>
                    <a:pt x="5866" y="9045"/>
                  </a:cubicBezTo>
                  <a:cubicBezTo>
                    <a:pt x="6962" y="8748"/>
                    <a:pt x="7989" y="8223"/>
                    <a:pt x="9016" y="7721"/>
                  </a:cubicBezTo>
                  <a:lnTo>
                    <a:pt x="8286" y="4138"/>
                  </a:lnTo>
                  <a:cubicBezTo>
                    <a:pt x="8697" y="2905"/>
                    <a:pt x="8354" y="1399"/>
                    <a:pt x="7350" y="577"/>
                  </a:cubicBezTo>
                  <a:cubicBezTo>
                    <a:pt x="6872" y="195"/>
                    <a:pt x="6256" y="0"/>
                    <a:pt x="56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72"/>
            <p:cNvSpPr/>
            <p:nvPr/>
          </p:nvSpPr>
          <p:spPr>
            <a:xfrm>
              <a:off x="5470825" y="2448325"/>
              <a:ext cx="232825" cy="241150"/>
            </a:xfrm>
            <a:custGeom>
              <a:avLst/>
              <a:gdLst/>
              <a:ahLst/>
              <a:cxnLst/>
              <a:rect l="l" t="t" r="r" b="b"/>
              <a:pathLst>
                <a:path w="9313" h="9646" extrusionOk="0">
                  <a:moveTo>
                    <a:pt x="5723" y="382"/>
                  </a:moveTo>
                  <a:cubicBezTo>
                    <a:pt x="6211" y="382"/>
                    <a:pt x="6701" y="513"/>
                    <a:pt x="7099" y="766"/>
                  </a:cubicBezTo>
                  <a:cubicBezTo>
                    <a:pt x="8217" y="1451"/>
                    <a:pt x="8582" y="2980"/>
                    <a:pt x="8217" y="4190"/>
                  </a:cubicBezTo>
                  <a:cubicBezTo>
                    <a:pt x="8149" y="4395"/>
                    <a:pt x="8240" y="4601"/>
                    <a:pt x="8286" y="4806"/>
                  </a:cubicBezTo>
                  <a:cubicBezTo>
                    <a:pt x="8354" y="5171"/>
                    <a:pt x="8423" y="5536"/>
                    <a:pt x="8514" y="5924"/>
                  </a:cubicBezTo>
                  <a:lnTo>
                    <a:pt x="8891" y="7812"/>
                  </a:lnTo>
                  <a:lnTo>
                    <a:pt x="8891" y="7812"/>
                  </a:lnTo>
                  <a:cubicBezTo>
                    <a:pt x="7427" y="8534"/>
                    <a:pt x="5863" y="9284"/>
                    <a:pt x="4214" y="9284"/>
                  </a:cubicBezTo>
                  <a:cubicBezTo>
                    <a:pt x="3975" y="9284"/>
                    <a:pt x="3735" y="9268"/>
                    <a:pt x="3492" y="9234"/>
                  </a:cubicBezTo>
                  <a:cubicBezTo>
                    <a:pt x="1963" y="9006"/>
                    <a:pt x="365" y="7796"/>
                    <a:pt x="479" y="6084"/>
                  </a:cubicBezTo>
                  <a:cubicBezTo>
                    <a:pt x="546" y="5306"/>
                    <a:pt x="981" y="4549"/>
                    <a:pt x="1700" y="4194"/>
                  </a:cubicBezTo>
                  <a:lnTo>
                    <a:pt x="1700" y="4194"/>
                  </a:lnTo>
                  <a:cubicBezTo>
                    <a:pt x="1704" y="4193"/>
                    <a:pt x="1708" y="4191"/>
                    <a:pt x="1712" y="4190"/>
                  </a:cubicBezTo>
                  <a:cubicBezTo>
                    <a:pt x="2004" y="4075"/>
                    <a:pt x="2300" y="4024"/>
                    <a:pt x="2596" y="4024"/>
                  </a:cubicBezTo>
                  <a:cubicBezTo>
                    <a:pt x="3180" y="4024"/>
                    <a:pt x="3761" y="4221"/>
                    <a:pt x="4291" y="4509"/>
                  </a:cubicBezTo>
                  <a:cubicBezTo>
                    <a:pt x="4323" y="4525"/>
                    <a:pt x="4354" y="4532"/>
                    <a:pt x="4383" y="4532"/>
                  </a:cubicBezTo>
                  <a:cubicBezTo>
                    <a:pt x="4562" y="4532"/>
                    <a:pt x="4670" y="4265"/>
                    <a:pt x="4474" y="4167"/>
                  </a:cubicBezTo>
                  <a:cubicBezTo>
                    <a:pt x="3515" y="3642"/>
                    <a:pt x="3264" y="2250"/>
                    <a:pt x="3835" y="1337"/>
                  </a:cubicBezTo>
                  <a:cubicBezTo>
                    <a:pt x="4235" y="688"/>
                    <a:pt x="4977" y="382"/>
                    <a:pt x="5723" y="382"/>
                  </a:cubicBezTo>
                  <a:close/>
                  <a:moveTo>
                    <a:pt x="5722" y="0"/>
                  </a:moveTo>
                  <a:cubicBezTo>
                    <a:pt x="4886" y="0"/>
                    <a:pt x="4059" y="337"/>
                    <a:pt x="3561" y="1040"/>
                  </a:cubicBezTo>
                  <a:cubicBezTo>
                    <a:pt x="3010" y="1841"/>
                    <a:pt x="3021" y="2973"/>
                    <a:pt x="3531" y="3782"/>
                  </a:cubicBezTo>
                  <a:lnTo>
                    <a:pt x="3531" y="3782"/>
                  </a:lnTo>
                  <a:cubicBezTo>
                    <a:pt x="3220" y="3692"/>
                    <a:pt x="2901" y="3639"/>
                    <a:pt x="2584" y="3639"/>
                  </a:cubicBezTo>
                  <a:cubicBezTo>
                    <a:pt x="2257" y="3639"/>
                    <a:pt x="1933" y="3695"/>
                    <a:pt x="1621" y="3825"/>
                  </a:cubicBezTo>
                  <a:cubicBezTo>
                    <a:pt x="1606" y="3830"/>
                    <a:pt x="1593" y="3837"/>
                    <a:pt x="1581" y="3845"/>
                  </a:cubicBezTo>
                  <a:lnTo>
                    <a:pt x="1581" y="3845"/>
                  </a:lnTo>
                  <a:cubicBezTo>
                    <a:pt x="1579" y="3846"/>
                    <a:pt x="1577" y="3847"/>
                    <a:pt x="1575" y="3847"/>
                  </a:cubicBezTo>
                  <a:cubicBezTo>
                    <a:pt x="845" y="4167"/>
                    <a:pt x="342" y="4874"/>
                    <a:pt x="160" y="5651"/>
                  </a:cubicBezTo>
                  <a:cubicBezTo>
                    <a:pt x="0" y="6449"/>
                    <a:pt x="183" y="7271"/>
                    <a:pt x="639" y="7956"/>
                  </a:cubicBezTo>
                  <a:cubicBezTo>
                    <a:pt x="1488" y="9171"/>
                    <a:pt x="2870" y="9645"/>
                    <a:pt x="4274" y="9645"/>
                  </a:cubicBezTo>
                  <a:cubicBezTo>
                    <a:pt x="4795" y="9645"/>
                    <a:pt x="5320" y="9580"/>
                    <a:pt x="5821" y="9462"/>
                  </a:cubicBezTo>
                  <a:cubicBezTo>
                    <a:pt x="7007" y="9166"/>
                    <a:pt x="8103" y="8618"/>
                    <a:pt x="9199" y="8093"/>
                  </a:cubicBezTo>
                  <a:cubicBezTo>
                    <a:pt x="9267" y="8047"/>
                    <a:pt x="9313" y="7956"/>
                    <a:pt x="9290" y="7865"/>
                  </a:cubicBezTo>
                  <a:cubicBezTo>
                    <a:pt x="9153" y="7203"/>
                    <a:pt x="9016" y="6541"/>
                    <a:pt x="8879" y="5879"/>
                  </a:cubicBezTo>
                  <a:cubicBezTo>
                    <a:pt x="8811" y="5468"/>
                    <a:pt x="8719" y="5057"/>
                    <a:pt x="8628" y="4623"/>
                  </a:cubicBezTo>
                  <a:cubicBezTo>
                    <a:pt x="8605" y="4532"/>
                    <a:pt x="8560" y="4418"/>
                    <a:pt x="8560" y="4327"/>
                  </a:cubicBezTo>
                  <a:cubicBezTo>
                    <a:pt x="8560" y="4301"/>
                    <a:pt x="8560" y="4294"/>
                    <a:pt x="8560" y="4294"/>
                  </a:cubicBezTo>
                  <a:cubicBezTo>
                    <a:pt x="8561" y="4294"/>
                    <a:pt x="8563" y="4314"/>
                    <a:pt x="8568" y="4314"/>
                  </a:cubicBezTo>
                  <a:cubicBezTo>
                    <a:pt x="8572" y="4314"/>
                    <a:pt x="8576" y="4306"/>
                    <a:pt x="8582" y="4281"/>
                  </a:cubicBezTo>
                  <a:cubicBezTo>
                    <a:pt x="8651" y="4121"/>
                    <a:pt x="8674" y="3939"/>
                    <a:pt x="8697" y="3756"/>
                  </a:cubicBezTo>
                  <a:cubicBezTo>
                    <a:pt x="8902" y="2432"/>
                    <a:pt x="8331" y="926"/>
                    <a:pt x="7076" y="309"/>
                  </a:cubicBezTo>
                  <a:cubicBezTo>
                    <a:pt x="6659" y="105"/>
                    <a:pt x="6189" y="0"/>
                    <a:pt x="572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72"/>
            <p:cNvSpPr/>
            <p:nvPr/>
          </p:nvSpPr>
          <p:spPr>
            <a:xfrm>
              <a:off x="5687650" y="3062050"/>
              <a:ext cx="432000" cy="484275"/>
            </a:xfrm>
            <a:custGeom>
              <a:avLst/>
              <a:gdLst/>
              <a:ahLst/>
              <a:cxnLst/>
              <a:rect l="l" t="t" r="r" b="b"/>
              <a:pathLst>
                <a:path w="17280" h="19371" extrusionOk="0">
                  <a:moveTo>
                    <a:pt x="17279" y="1"/>
                  </a:moveTo>
                  <a:lnTo>
                    <a:pt x="17279" y="1"/>
                  </a:lnTo>
                  <a:cubicBezTo>
                    <a:pt x="8126" y="3767"/>
                    <a:pt x="4862" y="13719"/>
                    <a:pt x="4862" y="13719"/>
                  </a:cubicBezTo>
                  <a:cubicBezTo>
                    <a:pt x="4611" y="13901"/>
                    <a:pt x="4383" y="14061"/>
                    <a:pt x="4109" y="14175"/>
                  </a:cubicBezTo>
                  <a:cubicBezTo>
                    <a:pt x="3796" y="14332"/>
                    <a:pt x="3457" y="14435"/>
                    <a:pt x="3121" y="14435"/>
                  </a:cubicBezTo>
                  <a:cubicBezTo>
                    <a:pt x="3016" y="14435"/>
                    <a:pt x="2911" y="14425"/>
                    <a:pt x="2808" y="14404"/>
                  </a:cubicBezTo>
                  <a:cubicBezTo>
                    <a:pt x="2352" y="14335"/>
                    <a:pt x="1964" y="14084"/>
                    <a:pt x="1621" y="13810"/>
                  </a:cubicBezTo>
                  <a:cubicBezTo>
                    <a:pt x="1517" y="13706"/>
                    <a:pt x="1394" y="13602"/>
                    <a:pt x="1252" y="13602"/>
                  </a:cubicBezTo>
                  <a:cubicBezTo>
                    <a:pt x="1238" y="13602"/>
                    <a:pt x="1224" y="13603"/>
                    <a:pt x="1210" y="13605"/>
                  </a:cubicBezTo>
                  <a:cubicBezTo>
                    <a:pt x="1028" y="13628"/>
                    <a:pt x="891" y="13856"/>
                    <a:pt x="937" y="14038"/>
                  </a:cubicBezTo>
                  <a:cubicBezTo>
                    <a:pt x="959" y="14244"/>
                    <a:pt x="1142" y="14335"/>
                    <a:pt x="1279" y="14495"/>
                  </a:cubicBezTo>
                  <a:cubicBezTo>
                    <a:pt x="1142" y="14358"/>
                    <a:pt x="937" y="14267"/>
                    <a:pt x="754" y="14175"/>
                  </a:cubicBezTo>
                  <a:cubicBezTo>
                    <a:pt x="663" y="14130"/>
                    <a:pt x="560" y="14101"/>
                    <a:pt x="460" y="14101"/>
                  </a:cubicBezTo>
                  <a:cubicBezTo>
                    <a:pt x="360" y="14101"/>
                    <a:pt x="263" y="14130"/>
                    <a:pt x="183" y="14198"/>
                  </a:cubicBezTo>
                  <a:cubicBezTo>
                    <a:pt x="24" y="14312"/>
                    <a:pt x="1" y="14609"/>
                    <a:pt x="183" y="14700"/>
                  </a:cubicBezTo>
                  <a:cubicBezTo>
                    <a:pt x="46" y="14883"/>
                    <a:pt x="115" y="15134"/>
                    <a:pt x="252" y="15294"/>
                  </a:cubicBezTo>
                  <a:cubicBezTo>
                    <a:pt x="389" y="15454"/>
                    <a:pt x="617" y="15522"/>
                    <a:pt x="800" y="15613"/>
                  </a:cubicBezTo>
                  <a:cubicBezTo>
                    <a:pt x="1233" y="15773"/>
                    <a:pt x="1690" y="15933"/>
                    <a:pt x="2123" y="16093"/>
                  </a:cubicBezTo>
                  <a:cubicBezTo>
                    <a:pt x="2260" y="16161"/>
                    <a:pt x="2443" y="16275"/>
                    <a:pt x="2420" y="16435"/>
                  </a:cubicBezTo>
                  <a:cubicBezTo>
                    <a:pt x="2397" y="16526"/>
                    <a:pt x="2283" y="16595"/>
                    <a:pt x="2192" y="16595"/>
                  </a:cubicBezTo>
                  <a:cubicBezTo>
                    <a:pt x="2171" y="16599"/>
                    <a:pt x="2151" y="16601"/>
                    <a:pt x="2131" y="16601"/>
                  </a:cubicBezTo>
                  <a:cubicBezTo>
                    <a:pt x="2044" y="16601"/>
                    <a:pt x="1970" y="16564"/>
                    <a:pt x="1895" y="16526"/>
                  </a:cubicBezTo>
                  <a:cubicBezTo>
                    <a:pt x="1644" y="16458"/>
                    <a:pt x="1370" y="16389"/>
                    <a:pt x="1119" y="16367"/>
                  </a:cubicBezTo>
                  <a:cubicBezTo>
                    <a:pt x="1069" y="16358"/>
                    <a:pt x="1016" y="16353"/>
                    <a:pt x="963" y="16353"/>
                  </a:cubicBezTo>
                  <a:cubicBezTo>
                    <a:pt x="871" y="16353"/>
                    <a:pt x="781" y="16369"/>
                    <a:pt x="708" y="16412"/>
                  </a:cubicBezTo>
                  <a:cubicBezTo>
                    <a:pt x="548" y="16549"/>
                    <a:pt x="571" y="16823"/>
                    <a:pt x="708" y="16983"/>
                  </a:cubicBezTo>
                  <a:cubicBezTo>
                    <a:pt x="845" y="17143"/>
                    <a:pt x="1051" y="17211"/>
                    <a:pt x="1256" y="17280"/>
                  </a:cubicBezTo>
                  <a:cubicBezTo>
                    <a:pt x="1690" y="17394"/>
                    <a:pt x="2146" y="17462"/>
                    <a:pt x="2580" y="17508"/>
                  </a:cubicBezTo>
                  <a:cubicBezTo>
                    <a:pt x="3082" y="17553"/>
                    <a:pt x="3653" y="17576"/>
                    <a:pt x="3995" y="17942"/>
                  </a:cubicBezTo>
                  <a:cubicBezTo>
                    <a:pt x="4201" y="18147"/>
                    <a:pt x="4269" y="18421"/>
                    <a:pt x="4383" y="18695"/>
                  </a:cubicBezTo>
                  <a:cubicBezTo>
                    <a:pt x="4497" y="18946"/>
                    <a:pt x="4657" y="19220"/>
                    <a:pt x="4908" y="19334"/>
                  </a:cubicBezTo>
                  <a:cubicBezTo>
                    <a:pt x="4963" y="19357"/>
                    <a:pt x="5024" y="19370"/>
                    <a:pt x="5082" y="19370"/>
                  </a:cubicBezTo>
                  <a:cubicBezTo>
                    <a:pt x="5193" y="19370"/>
                    <a:pt x="5297" y="19324"/>
                    <a:pt x="5342" y="19220"/>
                  </a:cubicBezTo>
                  <a:cubicBezTo>
                    <a:pt x="5387" y="19106"/>
                    <a:pt x="5296" y="18991"/>
                    <a:pt x="5228" y="18900"/>
                  </a:cubicBezTo>
                  <a:cubicBezTo>
                    <a:pt x="5136" y="18809"/>
                    <a:pt x="5022" y="18740"/>
                    <a:pt x="4977" y="18626"/>
                  </a:cubicBezTo>
                  <a:cubicBezTo>
                    <a:pt x="4885" y="18398"/>
                    <a:pt x="5068" y="18147"/>
                    <a:pt x="5250" y="18010"/>
                  </a:cubicBezTo>
                  <a:cubicBezTo>
                    <a:pt x="5456" y="17873"/>
                    <a:pt x="5684" y="17759"/>
                    <a:pt x="5798" y="17553"/>
                  </a:cubicBezTo>
                  <a:cubicBezTo>
                    <a:pt x="5958" y="17257"/>
                    <a:pt x="5844" y="16914"/>
                    <a:pt x="5867" y="16595"/>
                  </a:cubicBezTo>
                  <a:cubicBezTo>
                    <a:pt x="5867" y="16161"/>
                    <a:pt x="6164" y="15750"/>
                    <a:pt x="6574" y="15591"/>
                  </a:cubicBezTo>
                  <a:cubicBezTo>
                    <a:pt x="10295" y="14335"/>
                    <a:pt x="17028" y="8355"/>
                    <a:pt x="17028" y="8355"/>
                  </a:cubicBezTo>
                  <a:lnTo>
                    <a:pt x="17279" y="1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72"/>
            <p:cNvSpPr/>
            <p:nvPr/>
          </p:nvSpPr>
          <p:spPr>
            <a:xfrm>
              <a:off x="5687650" y="3062050"/>
              <a:ext cx="432000" cy="485075"/>
            </a:xfrm>
            <a:custGeom>
              <a:avLst/>
              <a:gdLst/>
              <a:ahLst/>
              <a:cxnLst/>
              <a:rect l="l" t="t" r="r" b="b"/>
              <a:pathLst>
                <a:path w="17280" h="19403" fill="none" extrusionOk="0">
                  <a:moveTo>
                    <a:pt x="4862" y="13719"/>
                  </a:moveTo>
                  <a:cubicBezTo>
                    <a:pt x="4611" y="13901"/>
                    <a:pt x="4383" y="14061"/>
                    <a:pt x="4109" y="14175"/>
                  </a:cubicBezTo>
                  <a:cubicBezTo>
                    <a:pt x="3698" y="14381"/>
                    <a:pt x="3242" y="14495"/>
                    <a:pt x="2808" y="14404"/>
                  </a:cubicBezTo>
                  <a:cubicBezTo>
                    <a:pt x="2352" y="14335"/>
                    <a:pt x="1964" y="14084"/>
                    <a:pt x="1621" y="13810"/>
                  </a:cubicBezTo>
                  <a:cubicBezTo>
                    <a:pt x="1507" y="13696"/>
                    <a:pt x="1370" y="13582"/>
                    <a:pt x="1210" y="13605"/>
                  </a:cubicBezTo>
                  <a:cubicBezTo>
                    <a:pt x="1028" y="13628"/>
                    <a:pt x="891" y="13856"/>
                    <a:pt x="937" y="14038"/>
                  </a:cubicBezTo>
                  <a:cubicBezTo>
                    <a:pt x="959" y="14244"/>
                    <a:pt x="1142" y="14335"/>
                    <a:pt x="1279" y="14495"/>
                  </a:cubicBezTo>
                  <a:cubicBezTo>
                    <a:pt x="1142" y="14358"/>
                    <a:pt x="937" y="14267"/>
                    <a:pt x="754" y="14175"/>
                  </a:cubicBezTo>
                  <a:cubicBezTo>
                    <a:pt x="571" y="14084"/>
                    <a:pt x="343" y="14061"/>
                    <a:pt x="183" y="14198"/>
                  </a:cubicBezTo>
                  <a:cubicBezTo>
                    <a:pt x="24" y="14312"/>
                    <a:pt x="1" y="14609"/>
                    <a:pt x="183" y="14700"/>
                  </a:cubicBezTo>
                  <a:cubicBezTo>
                    <a:pt x="46" y="14883"/>
                    <a:pt x="115" y="15134"/>
                    <a:pt x="252" y="15294"/>
                  </a:cubicBezTo>
                  <a:cubicBezTo>
                    <a:pt x="389" y="15454"/>
                    <a:pt x="617" y="15522"/>
                    <a:pt x="800" y="15613"/>
                  </a:cubicBezTo>
                  <a:cubicBezTo>
                    <a:pt x="1233" y="15773"/>
                    <a:pt x="1690" y="15933"/>
                    <a:pt x="2123" y="16093"/>
                  </a:cubicBezTo>
                  <a:cubicBezTo>
                    <a:pt x="2260" y="16161"/>
                    <a:pt x="2443" y="16275"/>
                    <a:pt x="2420" y="16435"/>
                  </a:cubicBezTo>
                  <a:cubicBezTo>
                    <a:pt x="2397" y="16526"/>
                    <a:pt x="2283" y="16595"/>
                    <a:pt x="2192" y="16595"/>
                  </a:cubicBezTo>
                  <a:cubicBezTo>
                    <a:pt x="2078" y="16618"/>
                    <a:pt x="1986" y="16572"/>
                    <a:pt x="1895" y="16526"/>
                  </a:cubicBezTo>
                  <a:cubicBezTo>
                    <a:pt x="1644" y="16458"/>
                    <a:pt x="1370" y="16389"/>
                    <a:pt x="1119" y="16367"/>
                  </a:cubicBezTo>
                  <a:cubicBezTo>
                    <a:pt x="982" y="16344"/>
                    <a:pt x="822" y="16344"/>
                    <a:pt x="708" y="16412"/>
                  </a:cubicBezTo>
                  <a:cubicBezTo>
                    <a:pt x="548" y="16549"/>
                    <a:pt x="571" y="16823"/>
                    <a:pt x="708" y="16983"/>
                  </a:cubicBezTo>
                  <a:cubicBezTo>
                    <a:pt x="845" y="17143"/>
                    <a:pt x="1051" y="17211"/>
                    <a:pt x="1256" y="17280"/>
                  </a:cubicBezTo>
                  <a:cubicBezTo>
                    <a:pt x="1690" y="17394"/>
                    <a:pt x="2146" y="17462"/>
                    <a:pt x="2580" y="17508"/>
                  </a:cubicBezTo>
                  <a:cubicBezTo>
                    <a:pt x="3082" y="17553"/>
                    <a:pt x="3653" y="17576"/>
                    <a:pt x="3995" y="17942"/>
                  </a:cubicBezTo>
                  <a:cubicBezTo>
                    <a:pt x="4201" y="18147"/>
                    <a:pt x="4269" y="18421"/>
                    <a:pt x="4383" y="18695"/>
                  </a:cubicBezTo>
                  <a:cubicBezTo>
                    <a:pt x="4497" y="18946"/>
                    <a:pt x="4657" y="19220"/>
                    <a:pt x="4908" y="19334"/>
                  </a:cubicBezTo>
                  <a:cubicBezTo>
                    <a:pt x="5068" y="19402"/>
                    <a:pt x="5273" y="19380"/>
                    <a:pt x="5342" y="19220"/>
                  </a:cubicBezTo>
                  <a:cubicBezTo>
                    <a:pt x="5387" y="19106"/>
                    <a:pt x="5296" y="18991"/>
                    <a:pt x="5228" y="18900"/>
                  </a:cubicBezTo>
                  <a:cubicBezTo>
                    <a:pt x="5136" y="18809"/>
                    <a:pt x="5022" y="18740"/>
                    <a:pt x="4977" y="18626"/>
                  </a:cubicBezTo>
                  <a:cubicBezTo>
                    <a:pt x="4885" y="18398"/>
                    <a:pt x="5068" y="18147"/>
                    <a:pt x="5250" y="18010"/>
                  </a:cubicBezTo>
                  <a:cubicBezTo>
                    <a:pt x="5456" y="17873"/>
                    <a:pt x="5684" y="17759"/>
                    <a:pt x="5798" y="17553"/>
                  </a:cubicBezTo>
                  <a:cubicBezTo>
                    <a:pt x="5958" y="17257"/>
                    <a:pt x="5844" y="16914"/>
                    <a:pt x="5867" y="16595"/>
                  </a:cubicBezTo>
                  <a:cubicBezTo>
                    <a:pt x="5867" y="16161"/>
                    <a:pt x="6164" y="15750"/>
                    <a:pt x="6574" y="15591"/>
                  </a:cubicBezTo>
                  <a:cubicBezTo>
                    <a:pt x="10295" y="14335"/>
                    <a:pt x="17028" y="8355"/>
                    <a:pt x="17028" y="8355"/>
                  </a:cubicBezTo>
                  <a:lnTo>
                    <a:pt x="17279" y="1"/>
                  </a:lnTo>
                  <a:cubicBezTo>
                    <a:pt x="8126" y="3767"/>
                    <a:pt x="4862" y="13719"/>
                    <a:pt x="4862" y="13719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72"/>
            <p:cNvSpPr/>
            <p:nvPr/>
          </p:nvSpPr>
          <p:spPr>
            <a:xfrm>
              <a:off x="5718475" y="3423275"/>
              <a:ext cx="43375" cy="13150"/>
            </a:xfrm>
            <a:custGeom>
              <a:avLst/>
              <a:gdLst/>
              <a:ahLst/>
              <a:cxnLst/>
              <a:rect l="l" t="t" r="r" b="b"/>
              <a:pathLst>
                <a:path w="1735" h="526" extrusionOk="0">
                  <a:moveTo>
                    <a:pt x="0" y="0"/>
                  </a:moveTo>
                  <a:lnTo>
                    <a:pt x="0" y="0"/>
                  </a:lnTo>
                  <a:cubicBezTo>
                    <a:pt x="525" y="320"/>
                    <a:pt x="1119" y="502"/>
                    <a:pt x="1735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72"/>
            <p:cNvSpPr/>
            <p:nvPr/>
          </p:nvSpPr>
          <p:spPr>
            <a:xfrm>
              <a:off x="5718475" y="3423275"/>
              <a:ext cx="43375" cy="13150"/>
            </a:xfrm>
            <a:custGeom>
              <a:avLst/>
              <a:gdLst/>
              <a:ahLst/>
              <a:cxnLst/>
              <a:rect l="l" t="t" r="r" b="b"/>
              <a:pathLst>
                <a:path w="1735" h="526" fill="none" extrusionOk="0">
                  <a:moveTo>
                    <a:pt x="0" y="0"/>
                  </a:moveTo>
                  <a:cubicBezTo>
                    <a:pt x="525" y="320"/>
                    <a:pt x="1119" y="502"/>
                    <a:pt x="1735" y="525"/>
                  </a:cubicBezTo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72"/>
            <p:cNvSpPr/>
            <p:nvPr/>
          </p:nvSpPr>
          <p:spPr>
            <a:xfrm>
              <a:off x="5691650" y="3427625"/>
              <a:ext cx="68500" cy="17350"/>
            </a:xfrm>
            <a:custGeom>
              <a:avLst/>
              <a:gdLst/>
              <a:ahLst/>
              <a:cxnLst/>
              <a:rect l="l" t="t" r="r" b="b"/>
              <a:pathLst>
                <a:path w="2740" h="694" extrusionOk="0">
                  <a:moveTo>
                    <a:pt x="217" y="1"/>
                  </a:moveTo>
                  <a:cubicBezTo>
                    <a:pt x="132" y="1"/>
                    <a:pt x="53" y="30"/>
                    <a:pt x="0" y="100"/>
                  </a:cubicBezTo>
                  <a:lnTo>
                    <a:pt x="951" y="306"/>
                  </a:lnTo>
                  <a:lnTo>
                    <a:pt x="951" y="306"/>
                  </a:lnTo>
                  <a:cubicBezTo>
                    <a:pt x="837" y="257"/>
                    <a:pt x="725" y="204"/>
                    <a:pt x="617" y="146"/>
                  </a:cubicBezTo>
                  <a:cubicBezTo>
                    <a:pt x="503" y="77"/>
                    <a:pt x="411" y="32"/>
                    <a:pt x="297" y="9"/>
                  </a:cubicBezTo>
                  <a:cubicBezTo>
                    <a:pt x="270" y="3"/>
                    <a:pt x="243" y="1"/>
                    <a:pt x="217" y="1"/>
                  </a:cubicBezTo>
                  <a:close/>
                  <a:moveTo>
                    <a:pt x="951" y="306"/>
                  </a:moveTo>
                  <a:cubicBezTo>
                    <a:pt x="1510" y="545"/>
                    <a:pt x="2133" y="675"/>
                    <a:pt x="2739" y="694"/>
                  </a:cubicBezTo>
                  <a:lnTo>
                    <a:pt x="951" y="306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72"/>
            <p:cNvSpPr/>
            <p:nvPr/>
          </p:nvSpPr>
          <p:spPr>
            <a:xfrm>
              <a:off x="5691650" y="3427275"/>
              <a:ext cx="68500" cy="17700"/>
            </a:xfrm>
            <a:custGeom>
              <a:avLst/>
              <a:gdLst/>
              <a:ahLst/>
              <a:cxnLst/>
              <a:rect l="l" t="t" r="r" b="b"/>
              <a:pathLst>
                <a:path w="2740" h="708" fill="none" extrusionOk="0">
                  <a:moveTo>
                    <a:pt x="0" y="114"/>
                  </a:moveTo>
                  <a:cubicBezTo>
                    <a:pt x="69" y="23"/>
                    <a:pt x="183" y="0"/>
                    <a:pt x="297" y="23"/>
                  </a:cubicBezTo>
                  <a:cubicBezTo>
                    <a:pt x="411" y="46"/>
                    <a:pt x="503" y="91"/>
                    <a:pt x="617" y="160"/>
                  </a:cubicBezTo>
                  <a:cubicBezTo>
                    <a:pt x="1256" y="502"/>
                    <a:pt x="2009" y="685"/>
                    <a:pt x="2739" y="708"/>
                  </a:cubicBezTo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72"/>
            <p:cNvSpPr/>
            <p:nvPr/>
          </p:nvSpPr>
          <p:spPr>
            <a:xfrm>
              <a:off x="6437475" y="2942800"/>
              <a:ext cx="315000" cy="404025"/>
            </a:xfrm>
            <a:custGeom>
              <a:avLst/>
              <a:gdLst/>
              <a:ahLst/>
              <a:cxnLst/>
              <a:rect l="l" t="t" r="r" b="b"/>
              <a:pathLst>
                <a:path w="12600" h="16161" extrusionOk="0">
                  <a:moveTo>
                    <a:pt x="10568" y="0"/>
                  </a:moveTo>
                  <a:lnTo>
                    <a:pt x="0" y="5866"/>
                  </a:lnTo>
                  <a:lnTo>
                    <a:pt x="3218" y="16161"/>
                  </a:lnTo>
                  <a:cubicBezTo>
                    <a:pt x="3218" y="16161"/>
                    <a:pt x="11230" y="7076"/>
                    <a:pt x="12600" y="1895"/>
                  </a:cubicBezTo>
                  <a:lnTo>
                    <a:pt x="10568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72"/>
            <p:cNvSpPr/>
            <p:nvPr/>
          </p:nvSpPr>
          <p:spPr>
            <a:xfrm>
              <a:off x="6437475" y="2942800"/>
              <a:ext cx="315000" cy="404025"/>
            </a:xfrm>
            <a:custGeom>
              <a:avLst/>
              <a:gdLst/>
              <a:ahLst/>
              <a:cxnLst/>
              <a:rect l="l" t="t" r="r" b="b"/>
              <a:pathLst>
                <a:path w="12600" h="16161" fill="none" extrusionOk="0">
                  <a:moveTo>
                    <a:pt x="3218" y="16161"/>
                  </a:moveTo>
                  <a:cubicBezTo>
                    <a:pt x="3218" y="16161"/>
                    <a:pt x="11230" y="7076"/>
                    <a:pt x="12600" y="1895"/>
                  </a:cubicBezTo>
                  <a:lnTo>
                    <a:pt x="10568" y="0"/>
                  </a:lnTo>
                  <a:lnTo>
                    <a:pt x="0" y="5866"/>
                  </a:ln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72"/>
            <p:cNvSpPr/>
            <p:nvPr/>
          </p:nvSpPr>
          <p:spPr>
            <a:xfrm>
              <a:off x="6437475" y="2947925"/>
              <a:ext cx="254525" cy="284200"/>
            </a:xfrm>
            <a:custGeom>
              <a:avLst/>
              <a:gdLst/>
              <a:ahLst/>
              <a:cxnLst/>
              <a:rect l="l" t="t" r="r" b="b"/>
              <a:pathLst>
                <a:path w="10181" h="11368" extrusionOk="0">
                  <a:moveTo>
                    <a:pt x="10180" y="1"/>
                  </a:moveTo>
                  <a:lnTo>
                    <a:pt x="0" y="5661"/>
                  </a:lnTo>
                  <a:lnTo>
                    <a:pt x="1781" y="11368"/>
                  </a:lnTo>
                  <a:cubicBezTo>
                    <a:pt x="3584" y="9953"/>
                    <a:pt x="5410" y="8515"/>
                    <a:pt x="6779" y="6643"/>
                  </a:cubicBezTo>
                  <a:cubicBezTo>
                    <a:pt x="8240" y="4657"/>
                    <a:pt x="9290" y="2329"/>
                    <a:pt x="10180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72"/>
            <p:cNvSpPr/>
            <p:nvPr/>
          </p:nvSpPr>
          <p:spPr>
            <a:xfrm>
              <a:off x="6019200" y="3766225"/>
              <a:ext cx="200300" cy="349825"/>
            </a:xfrm>
            <a:custGeom>
              <a:avLst/>
              <a:gdLst/>
              <a:ahLst/>
              <a:cxnLst/>
              <a:rect l="l" t="t" r="r" b="b"/>
              <a:pathLst>
                <a:path w="8012" h="13993" extrusionOk="0">
                  <a:moveTo>
                    <a:pt x="0" y="0"/>
                  </a:moveTo>
                  <a:lnTo>
                    <a:pt x="0" y="13992"/>
                  </a:lnTo>
                  <a:lnTo>
                    <a:pt x="3880" y="13992"/>
                  </a:lnTo>
                  <a:lnTo>
                    <a:pt x="8012" y="2831"/>
                  </a:lnTo>
                  <a:lnTo>
                    <a:pt x="1872" y="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72"/>
            <p:cNvSpPr/>
            <p:nvPr/>
          </p:nvSpPr>
          <p:spPr>
            <a:xfrm>
              <a:off x="6019200" y="3766225"/>
              <a:ext cx="200300" cy="349825"/>
            </a:xfrm>
            <a:custGeom>
              <a:avLst/>
              <a:gdLst/>
              <a:ahLst/>
              <a:cxnLst/>
              <a:rect l="l" t="t" r="r" b="b"/>
              <a:pathLst>
                <a:path w="8012" h="13993" fill="none" extrusionOk="0">
                  <a:moveTo>
                    <a:pt x="8012" y="2831"/>
                  </a:moveTo>
                  <a:lnTo>
                    <a:pt x="3880" y="13992"/>
                  </a:lnTo>
                  <a:lnTo>
                    <a:pt x="0" y="13992"/>
                  </a:lnTo>
                  <a:lnTo>
                    <a:pt x="0" y="0"/>
                  </a:lnTo>
                  <a:lnTo>
                    <a:pt x="1872" y="662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72"/>
            <p:cNvSpPr/>
            <p:nvPr/>
          </p:nvSpPr>
          <p:spPr>
            <a:xfrm>
              <a:off x="6065975" y="3782775"/>
              <a:ext cx="153525" cy="333275"/>
            </a:xfrm>
            <a:custGeom>
              <a:avLst/>
              <a:gdLst/>
              <a:ahLst/>
              <a:cxnLst/>
              <a:rect l="l" t="t" r="r" b="b"/>
              <a:pathLst>
                <a:path w="6141" h="13331" extrusionOk="0">
                  <a:moveTo>
                    <a:pt x="1" y="0"/>
                  </a:moveTo>
                  <a:lnTo>
                    <a:pt x="1" y="13330"/>
                  </a:lnTo>
                  <a:lnTo>
                    <a:pt x="2009" y="13330"/>
                  </a:lnTo>
                  <a:lnTo>
                    <a:pt x="6141" y="21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72"/>
            <p:cNvSpPr/>
            <p:nvPr/>
          </p:nvSpPr>
          <p:spPr>
            <a:xfrm>
              <a:off x="5982100" y="4076175"/>
              <a:ext cx="136975" cy="79825"/>
            </a:xfrm>
            <a:custGeom>
              <a:avLst/>
              <a:gdLst/>
              <a:ahLst/>
              <a:cxnLst/>
              <a:rect l="l" t="t" r="r" b="b"/>
              <a:pathLst>
                <a:path w="5479" h="3193" extrusionOk="0">
                  <a:moveTo>
                    <a:pt x="2678" y="0"/>
                  </a:moveTo>
                  <a:cubicBezTo>
                    <a:pt x="2332" y="0"/>
                    <a:pt x="1982" y="59"/>
                    <a:pt x="1644" y="179"/>
                  </a:cubicBezTo>
                  <a:cubicBezTo>
                    <a:pt x="1" y="795"/>
                    <a:pt x="46" y="2393"/>
                    <a:pt x="46" y="2393"/>
                  </a:cubicBezTo>
                  <a:cubicBezTo>
                    <a:pt x="1183" y="3007"/>
                    <a:pt x="2270" y="3192"/>
                    <a:pt x="3169" y="3192"/>
                  </a:cubicBezTo>
                  <a:cubicBezTo>
                    <a:pt x="4544" y="3192"/>
                    <a:pt x="5479" y="2758"/>
                    <a:pt x="5479" y="2758"/>
                  </a:cubicBezTo>
                  <a:cubicBezTo>
                    <a:pt x="5479" y="2256"/>
                    <a:pt x="5364" y="1822"/>
                    <a:pt x="5182" y="1480"/>
                  </a:cubicBezTo>
                  <a:cubicBezTo>
                    <a:pt x="4703" y="522"/>
                    <a:pt x="3712" y="0"/>
                    <a:pt x="2678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72"/>
            <p:cNvSpPr/>
            <p:nvPr/>
          </p:nvSpPr>
          <p:spPr>
            <a:xfrm>
              <a:off x="5982100" y="4068650"/>
              <a:ext cx="136975" cy="106175"/>
            </a:xfrm>
            <a:custGeom>
              <a:avLst/>
              <a:gdLst/>
              <a:ahLst/>
              <a:cxnLst/>
              <a:rect l="l" t="t" r="r" b="b"/>
              <a:pathLst>
                <a:path w="5479" h="4247" fill="none" extrusionOk="0">
                  <a:moveTo>
                    <a:pt x="46" y="2694"/>
                  </a:moveTo>
                  <a:cubicBezTo>
                    <a:pt x="46" y="2694"/>
                    <a:pt x="1" y="1096"/>
                    <a:pt x="1644" y="480"/>
                  </a:cubicBezTo>
                  <a:cubicBezTo>
                    <a:pt x="2991" y="1"/>
                    <a:pt x="4543" y="503"/>
                    <a:pt x="5182" y="1781"/>
                  </a:cubicBezTo>
                  <a:cubicBezTo>
                    <a:pt x="5364" y="2123"/>
                    <a:pt x="5479" y="2557"/>
                    <a:pt x="5479" y="3059"/>
                  </a:cubicBezTo>
                  <a:cubicBezTo>
                    <a:pt x="5479" y="3059"/>
                    <a:pt x="2922" y="4246"/>
                    <a:pt x="46" y="269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72"/>
            <p:cNvSpPr/>
            <p:nvPr/>
          </p:nvSpPr>
          <p:spPr>
            <a:xfrm>
              <a:off x="6372975" y="3766225"/>
              <a:ext cx="199750" cy="349825"/>
            </a:xfrm>
            <a:custGeom>
              <a:avLst/>
              <a:gdLst/>
              <a:ahLst/>
              <a:cxnLst/>
              <a:rect l="l" t="t" r="r" b="b"/>
              <a:pathLst>
                <a:path w="7990" h="13993" extrusionOk="0">
                  <a:moveTo>
                    <a:pt x="7990" y="0"/>
                  </a:moveTo>
                  <a:lnTo>
                    <a:pt x="1" y="2831"/>
                  </a:lnTo>
                  <a:lnTo>
                    <a:pt x="69" y="3036"/>
                  </a:lnTo>
                  <a:lnTo>
                    <a:pt x="4109" y="13992"/>
                  </a:lnTo>
                  <a:lnTo>
                    <a:pt x="7990" y="13992"/>
                  </a:lnTo>
                  <a:lnTo>
                    <a:pt x="7990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72"/>
            <p:cNvSpPr/>
            <p:nvPr/>
          </p:nvSpPr>
          <p:spPr>
            <a:xfrm>
              <a:off x="6372975" y="3766225"/>
              <a:ext cx="199750" cy="349825"/>
            </a:xfrm>
            <a:custGeom>
              <a:avLst/>
              <a:gdLst/>
              <a:ahLst/>
              <a:cxnLst/>
              <a:rect l="l" t="t" r="r" b="b"/>
              <a:pathLst>
                <a:path w="7990" h="13993" fill="none" extrusionOk="0">
                  <a:moveTo>
                    <a:pt x="7990" y="0"/>
                  </a:moveTo>
                  <a:lnTo>
                    <a:pt x="7990" y="13992"/>
                  </a:lnTo>
                  <a:lnTo>
                    <a:pt x="4109" y="13992"/>
                  </a:lnTo>
                  <a:lnTo>
                    <a:pt x="69" y="3036"/>
                  </a:lnTo>
                  <a:lnTo>
                    <a:pt x="1" y="283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72"/>
            <p:cNvSpPr/>
            <p:nvPr/>
          </p:nvSpPr>
          <p:spPr>
            <a:xfrm>
              <a:off x="6374700" y="3795325"/>
              <a:ext cx="130125" cy="320725"/>
            </a:xfrm>
            <a:custGeom>
              <a:avLst/>
              <a:gdLst/>
              <a:ahLst/>
              <a:cxnLst/>
              <a:rect l="l" t="t" r="r" b="b"/>
              <a:pathLst>
                <a:path w="5205" h="12829" extrusionOk="0">
                  <a:moveTo>
                    <a:pt x="5205" y="0"/>
                  </a:moveTo>
                  <a:lnTo>
                    <a:pt x="0" y="1849"/>
                  </a:lnTo>
                  <a:lnTo>
                    <a:pt x="4040" y="12828"/>
                  </a:lnTo>
                  <a:lnTo>
                    <a:pt x="5205" y="12828"/>
                  </a:lnTo>
                  <a:lnTo>
                    <a:pt x="5205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72"/>
            <p:cNvSpPr/>
            <p:nvPr/>
          </p:nvSpPr>
          <p:spPr>
            <a:xfrm>
              <a:off x="6472850" y="4076175"/>
              <a:ext cx="137550" cy="79825"/>
            </a:xfrm>
            <a:custGeom>
              <a:avLst/>
              <a:gdLst/>
              <a:ahLst/>
              <a:cxnLst/>
              <a:rect l="l" t="t" r="r" b="b"/>
              <a:pathLst>
                <a:path w="5502" h="3193" extrusionOk="0">
                  <a:moveTo>
                    <a:pt x="2820" y="0"/>
                  </a:moveTo>
                  <a:cubicBezTo>
                    <a:pt x="1780" y="0"/>
                    <a:pt x="776" y="522"/>
                    <a:pt x="297" y="1480"/>
                  </a:cubicBezTo>
                  <a:cubicBezTo>
                    <a:pt x="114" y="1822"/>
                    <a:pt x="0" y="2256"/>
                    <a:pt x="0" y="2758"/>
                  </a:cubicBezTo>
                  <a:cubicBezTo>
                    <a:pt x="0" y="2758"/>
                    <a:pt x="935" y="3192"/>
                    <a:pt x="2315" y="3192"/>
                  </a:cubicBezTo>
                  <a:cubicBezTo>
                    <a:pt x="3217" y="3192"/>
                    <a:pt x="4310" y="3007"/>
                    <a:pt x="5456" y="2393"/>
                  </a:cubicBezTo>
                  <a:cubicBezTo>
                    <a:pt x="5456" y="2393"/>
                    <a:pt x="5501" y="795"/>
                    <a:pt x="3858" y="179"/>
                  </a:cubicBezTo>
                  <a:cubicBezTo>
                    <a:pt x="3520" y="59"/>
                    <a:pt x="3168" y="0"/>
                    <a:pt x="2820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72"/>
            <p:cNvSpPr/>
            <p:nvPr/>
          </p:nvSpPr>
          <p:spPr>
            <a:xfrm>
              <a:off x="6472850" y="4068650"/>
              <a:ext cx="137550" cy="106175"/>
            </a:xfrm>
            <a:custGeom>
              <a:avLst/>
              <a:gdLst/>
              <a:ahLst/>
              <a:cxnLst/>
              <a:rect l="l" t="t" r="r" b="b"/>
              <a:pathLst>
                <a:path w="5502" h="4247" fill="none" extrusionOk="0">
                  <a:moveTo>
                    <a:pt x="5456" y="2694"/>
                  </a:moveTo>
                  <a:cubicBezTo>
                    <a:pt x="5456" y="2694"/>
                    <a:pt x="5501" y="1096"/>
                    <a:pt x="3858" y="480"/>
                  </a:cubicBezTo>
                  <a:cubicBezTo>
                    <a:pt x="2511" y="1"/>
                    <a:pt x="936" y="503"/>
                    <a:pt x="297" y="1781"/>
                  </a:cubicBezTo>
                  <a:cubicBezTo>
                    <a:pt x="114" y="2123"/>
                    <a:pt x="0" y="2557"/>
                    <a:pt x="0" y="3059"/>
                  </a:cubicBezTo>
                  <a:cubicBezTo>
                    <a:pt x="0" y="3059"/>
                    <a:pt x="2557" y="4246"/>
                    <a:pt x="5456" y="269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72"/>
            <p:cNvSpPr/>
            <p:nvPr/>
          </p:nvSpPr>
          <p:spPr>
            <a:xfrm>
              <a:off x="5875975" y="25194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183" y="0"/>
                  </a:moveTo>
                  <a:cubicBezTo>
                    <a:pt x="160" y="0"/>
                    <a:pt x="137" y="0"/>
                    <a:pt x="114" y="23"/>
                  </a:cubicBezTo>
                  <a:cubicBezTo>
                    <a:pt x="91" y="23"/>
                    <a:pt x="69" y="46"/>
                    <a:pt x="69" y="69"/>
                  </a:cubicBezTo>
                  <a:cubicBezTo>
                    <a:pt x="23" y="91"/>
                    <a:pt x="0" y="137"/>
                    <a:pt x="0" y="205"/>
                  </a:cubicBezTo>
                  <a:cubicBezTo>
                    <a:pt x="0" y="251"/>
                    <a:pt x="23" y="297"/>
                    <a:pt x="69" y="342"/>
                  </a:cubicBezTo>
                  <a:cubicBezTo>
                    <a:pt x="137" y="411"/>
                    <a:pt x="205" y="479"/>
                    <a:pt x="274" y="548"/>
                  </a:cubicBezTo>
                  <a:cubicBezTo>
                    <a:pt x="297" y="571"/>
                    <a:pt x="320" y="593"/>
                    <a:pt x="342" y="593"/>
                  </a:cubicBezTo>
                  <a:cubicBezTo>
                    <a:pt x="365" y="593"/>
                    <a:pt x="388" y="616"/>
                    <a:pt x="411" y="616"/>
                  </a:cubicBezTo>
                  <a:cubicBezTo>
                    <a:pt x="434" y="616"/>
                    <a:pt x="457" y="593"/>
                    <a:pt x="479" y="593"/>
                  </a:cubicBezTo>
                  <a:cubicBezTo>
                    <a:pt x="502" y="593"/>
                    <a:pt x="525" y="571"/>
                    <a:pt x="548" y="548"/>
                  </a:cubicBezTo>
                  <a:cubicBezTo>
                    <a:pt x="593" y="525"/>
                    <a:pt x="616" y="479"/>
                    <a:pt x="593" y="411"/>
                  </a:cubicBezTo>
                  <a:cubicBezTo>
                    <a:pt x="593" y="365"/>
                    <a:pt x="593" y="320"/>
                    <a:pt x="548" y="274"/>
                  </a:cubicBezTo>
                  <a:cubicBezTo>
                    <a:pt x="479" y="205"/>
                    <a:pt x="411" y="137"/>
                    <a:pt x="320" y="69"/>
                  </a:cubicBezTo>
                  <a:cubicBezTo>
                    <a:pt x="320" y="46"/>
                    <a:pt x="297" y="23"/>
                    <a:pt x="274" y="23"/>
                  </a:cubicBezTo>
                  <a:cubicBezTo>
                    <a:pt x="251" y="0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72"/>
            <p:cNvSpPr/>
            <p:nvPr/>
          </p:nvSpPr>
          <p:spPr>
            <a:xfrm>
              <a:off x="5939875" y="3221825"/>
              <a:ext cx="707600" cy="599650"/>
            </a:xfrm>
            <a:custGeom>
              <a:avLst/>
              <a:gdLst/>
              <a:ahLst/>
              <a:cxnLst/>
              <a:rect l="l" t="t" r="r" b="b"/>
              <a:pathLst>
                <a:path w="28304" h="23986" extrusionOk="0">
                  <a:moveTo>
                    <a:pt x="4292" y="1"/>
                  </a:moveTo>
                  <a:cubicBezTo>
                    <a:pt x="3538" y="1713"/>
                    <a:pt x="2739" y="3653"/>
                    <a:pt x="1963" y="5616"/>
                  </a:cubicBezTo>
                  <a:cubicBezTo>
                    <a:pt x="0" y="10729"/>
                    <a:pt x="115" y="16458"/>
                    <a:pt x="525" y="19197"/>
                  </a:cubicBezTo>
                  <a:cubicBezTo>
                    <a:pt x="525" y="19197"/>
                    <a:pt x="5325" y="23986"/>
                    <a:pt x="13364" y="23986"/>
                  </a:cubicBezTo>
                  <a:cubicBezTo>
                    <a:pt x="17307" y="23986"/>
                    <a:pt x="22028" y="22834"/>
                    <a:pt x="27345" y="19402"/>
                  </a:cubicBezTo>
                  <a:cubicBezTo>
                    <a:pt x="27345" y="19402"/>
                    <a:pt x="28304" y="11756"/>
                    <a:pt x="25953" y="5000"/>
                  </a:cubicBezTo>
                  <a:cubicBezTo>
                    <a:pt x="25382" y="3402"/>
                    <a:pt x="24766" y="1781"/>
                    <a:pt x="24081" y="229"/>
                  </a:cubicBezTo>
                  <a:cubicBezTo>
                    <a:pt x="20367" y="1961"/>
                    <a:pt x="17009" y="2595"/>
                    <a:pt x="14083" y="2595"/>
                  </a:cubicBezTo>
                  <a:cubicBezTo>
                    <a:pt x="9834" y="2595"/>
                    <a:pt x="6495" y="1258"/>
                    <a:pt x="4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72"/>
            <p:cNvSpPr/>
            <p:nvPr/>
          </p:nvSpPr>
          <p:spPr>
            <a:xfrm>
              <a:off x="5939875" y="3221825"/>
              <a:ext cx="707600" cy="745850"/>
            </a:xfrm>
            <a:custGeom>
              <a:avLst/>
              <a:gdLst/>
              <a:ahLst/>
              <a:cxnLst/>
              <a:rect l="l" t="t" r="r" b="b"/>
              <a:pathLst>
                <a:path w="28304" h="29834" fill="none" extrusionOk="0">
                  <a:moveTo>
                    <a:pt x="27345" y="19402"/>
                  </a:moveTo>
                  <a:cubicBezTo>
                    <a:pt x="11185" y="29834"/>
                    <a:pt x="525" y="19197"/>
                    <a:pt x="525" y="19197"/>
                  </a:cubicBezTo>
                  <a:cubicBezTo>
                    <a:pt x="115" y="16458"/>
                    <a:pt x="0" y="10729"/>
                    <a:pt x="1963" y="5616"/>
                  </a:cubicBezTo>
                  <a:cubicBezTo>
                    <a:pt x="2739" y="3653"/>
                    <a:pt x="3538" y="1713"/>
                    <a:pt x="4292" y="1"/>
                  </a:cubicBezTo>
                  <a:cubicBezTo>
                    <a:pt x="8012" y="2124"/>
                    <a:pt x="14974" y="4475"/>
                    <a:pt x="24081" y="229"/>
                  </a:cubicBezTo>
                  <a:cubicBezTo>
                    <a:pt x="24766" y="1781"/>
                    <a:pt x="25382" y="3402"/>
                    <a:pt x="25953" y="5000"/>
                  </a:cubicBezTo>
                  <a:cubicBezTo>
                    <a:pt x="28304" y="11756"/>
                    <a:pt x="27345" y="19402"/>
                    <a:pt x="27345" y="19402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72"/>
            <p:cNvSpPr/>
            <p:nvPr/>
          </p:nvSpPr>
          <p:spPr>
            <a:xfrm>
              <a:off x="6047150" y="3062050"/>
              <a:ext cx="494775" cy="224650"/>
            </a:xfrm>
            <a:custGeom>
              <a:avLst/>
              <a:gdLst/>
              <a:ahLst/>
              <a:cxnLst/>
              <a:rect l="l" t="t" r="r" b="b"/>
              <a:pathLst>
                <a:path w="19791" h="8986" extrusionOk="0">
                  <a:moveTo>
                    <a:pt x="2899" y="1"/>
                  </a:moveTo>
                  <a:cubicBezTo>
                    <a:pt x="2899" y="1"/>
                    <a:pt x="1576" y="2694"/>
                    <a:pt x="1" y="6392"/>
                  </a:cubicBezTo>
                  <a:cubicBezTo>
                    <a:pt x="2204" y="7649"/>
                    <a:pt x="5543" y="8986"/>
                    <a:pt x="9792" y="8986"/>
                  </a:cubicBezTo>
                  <a:cubicBezTo>
                    <a:pt x="12718" y="8986"/>
                    <a:pt x="16076" y="8352"/>
                    <a:pt x="19790" y="6620"/>
                  </a:cubicBezTo>
                  <a:cubicBezTo>
                    <a:pt x="18695" y="4155"/>
                    <a:pt x="17439" y="1873"/>
                    <a:pt x="16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72"/>
            <p:cNvSpPr/>
            <p:nvPr/>
          </p:nvSpPr>
          <p:spPr>
            <a:xfrm>
              <a:off x="6047150" y="3062050"/>
              <a:ext cx="494775" cy="271650"/>
            </a:xfrm>
            <a:custGeom>
              <a:avLst/>
              <a:gdLst/>
              <a:ahLst/>
              <a:cxnLst/>
              <a:rect l="l" t="t" r="r" b="b"/>
              <a:pathLst>
                <a:path w="19791" h="10866" fill="none" extrusionOk="0">
                  <a:moveTo>
                    <a:pt x="19790" y="6620"/>
                  </a:moveTo>
                  <a:cubicBezTo>
                    <a:pt x="10683" y="10866"/>
                    <a:pt x="3721" y="8515"/>
                    <a:pt x="1" y="6392"/>
                  </a:cubicBezTo>
                  <a:cubicBezTo>
                    <a:pt x="1576" y="2694"/>
                    <a:pt x="2899" y="1"/>
                    <a:pt x="2899" y="1"/>
                  </a:cubicBezTo>
                  <a:lnTo>
                    <a:pt x="16001" y="1"/>
                  </a:lnTo>
                  <a:cubicBezTo>
                    <a:pt x="17439" y="1873"/>
                    <a:pt x="18695" y="4155"/>
                    <a:pt x="19790" y="662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72"/>
            <p:cNvSpPr/>
            <p:nvPr/>
          </p:nvSpPr>
          <p:spPr>
            <a:xfrm>
              <a:off x="6186375" y="3046650"/>
              <a:ext cx="211175" cy="132150"/>
            </a:xfrm>
            <a:custGeom>
              <a:avLst/>
              <a:gdLst/>
              <a:ahLst/>
              <a:cxnLst/>
              <a:rect l="l" t="t" r="r" b="b"/>
              <a:pathLst>
                <a:path w="8447" h="5286" extrusionOk="0">
                  <a:moveTo>
                    <a:pt x="960" y="1"/>
                  </a:moveTo>
                  <a:cubicBezTo>
                    <a:pt x="960" y="1"/>
                    <a:pt x="868" y="183"/>
                    <a:pt x="754" y="526"/>
                  </a:cubicBezTo>
                  <a:cubicBezTo>
                    <a:pt x="1" y="2489"/>
                    <a:pt x="982" y="4794"/>
                    <a:pt x="2717" y="5136"/>
                  </a:cubicBezTo>
                  <a:cubicBezTo>
                    <a:pt x="3192" y="5231"/>
                    <a:pt x="3699" y="5286"/>
                    <a:pt x="4238" y="5286"/>
                  </a:cubicBezTo>
                  <a:cubicBezTo>
                    <a:pt x="4606" y="5286"/>
                    <a:pt x="4989" y="5260"/>
                    <a:pt x="5388" y="5205"/>
                  </a:cubicBezTo>
                  <a:cubicBezTo>
                    <a:pt x="7396" y="4908"/>
                    <a:pt x="8446" y="2009"/>
                    <a:pt x="7214" y="23"/>
                  </a:cubicBezTo>
                  <a:cubicBezTo>
                    <a:pt x="7214" y="23"/>
                    <a:pt x="7191" y="1"/>
                    <a:pt x="7191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72"/>
            <p:cNvSpPr/>
            <p:nvPr/>
          </p:nvSpPr>
          <p:spPr>
            <a:xfrm>
              <a:off x="6186375" y="3046650"/>
              <a:ext cx="211175" cy="133550"/>
            </a:xfrm>
            <a:custGeom>
              <a:avLst/>
              <a:gdLst/>
              <a:ahLst/>
              <a:cxnLst/>
              <a:rect l="l" t="t" r="r" b="b"/>
              <a:pathLst>
                <a:path w="8447" h="5342" fill="none" extrusionOk="0">
                  <a:moveTo>
                    <a:pt x="5388" y="5205"/>
                  </a:moveTo>
                  <a:cubicBezTo>
                    <a:pt x="4406" y="5342"/>
                    <a:pt x="3516" y="5296"/>
                    <a:pt x="2717" y="5136"/>
                  </a:cubicBezTo>
                  <a:cubicBezTo>
                    <a:pt x="982" y="4794"/>
                    <a:pt x="1" y="2489"/>
                    <a:pt x="754" y="526"/>
                  </a:cubicBezTo>
                  <a:cubicBezTo>
                    <a:pt x="868" y="183"/>
                    <a:pt x="960" y="1"/>
                    <a:pt x="960" y="1"/>
                  </a:cubicBezTo>
                  <a:lnTo>
                    <a:pt x="7191" y="1"/>
                  </a:lnTo>
                  <a:cubicBezTo>
                    <a:pt x="7191" y="1"/>
                    <a:pt x="7214" y="23"/>
                    <a:pt x="7214" y="23"/>
                  </a:cubicBezTo>
                  <a:cubicBezTo>
                    <a:pt x="8446" y="2009"/>
                    <a:pt x="7396" y="4908"/>
                    <a:pt x="5388" y="520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72"/>
            <p:cNvSpPr/>
            <p:nvPr/>
          </p:nvSpPr>
          <p:spPr>
            <a:xfrm>
              <a:off x="5626025" y="2661475"/>
              <a:ext cx="260225" cy="260225"/>
            </a:xfrm>
            <a:custGeom>
              <a:avLst/>
              <a:gdLst/>
              <a:ahLst/>
              <a:cxnLst/>
              <a:rect l="l" t="t" r="r" b="b"/>
              <a:pathLst>
                <a:path w="10409" h="10409" extrusionOk="0">
                  <a:moveTo>
                    <a:pt x="5205" y="1"/>
                  </a:moveTo>
                  <a:cubicBezTo>
                    <a:pt x="2329" y="1"/>
                    <a:pt x="1" y="2329"/>
                    <a:pt x="1" y="5205"/>
                  </a:cubicBezTo>
                  <a:cubicBezTo>
                    <a:pt x="1" y="8081"/>
                    <a:pt x="2329" y="10409"/>
                    <a:pt x="5205" y="10409"/>
                  </a:cubicBezTo>
                  <a:cubicBezTo>
                    <a:pt x="8081" y="10409"/>
                    <a:pt x="10409" y="8081"/>
                    <a:pt x="10409" y="5205"/>
                  </a:cubicBezTo>
                  <a:cubicBezTo>
                    <a:pt x="10409" y="2329"/>
                    <a:pt x="8081" y="1"/>
                    <a:pt x="5205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72"/>
            <p:cNvSpPr/>
            <p:nvPr/>
          </p:nvSpPr>
          <p:spPr>
            <a:xfrm>
              <a:off x="5626025" y="2661475"/>
              <a:ext cx="260225" cy="260225"/>
            </a:xfrm>
            <a:custGeom>
              <a:avLst/>
              <a:gdLst/>
              <a:ahLst/>
              <a:cxnLst/>
              <a:rect l="l" t="t" r="r" b="b"/>
              <a:pathLst>
                <a:path w="10409" h="10409" fill="none" extrusionOk="0">
                  <a:moveTo>
                    <a:pt x="10409" y="5205"/>
                  </a:moveTo>
                  <a:cubicBezTo>
                    <a:pt x="10409" y="8081"/>
                    <a:pt x="8081" y="10409"/>
                    <a:pt x="5205" y="10409"/>
                  </a:cubicBezTo>
                  <a:cubicBezTo>
                    <a:pt x="2329" y="10409"/>
                    <a:pt x="1" y="8081"/>
                    <a:pt x="1" y="5205"/>
                  </a:cubicBezTo>
                  <a:cubicBezTo>
                    <a:pt x="1" y="2329"/>
                    <a:pt x="2329" y="1"/>
                    <a:pt x="5205" y="1"/>
                  </a:cubicBezTo>
                  <a:cubicBezTo>
                    <a:pt x="8081" y="1"/>
                    <a:pt x="10409" y="2329"/>
                    <a:pt x="10409" y="520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72"/>
            <p:cNvSpPr/>
            <p:nvPr/>
          </p:nvSpPr>
          <p:spPr>
            <a:xfrm>
              <a:off x="6650875" y="2601550"/>
              <a:ext cx="260250" cy="260250"/>
            </a:xfrm>
            <a:custGeom>
              <a:avLst/>
              <a:gdLst/>
              <a:ahLst/>
              <a:cxnLst/>
              <a:rect l="l" t="t" r="r" b="b"/>
              <a:pathLst>
                <a:path w="10410" h="10410" extrusionOk="0">
                  <a:moveTo>
                    <a:pt x="5205" y="1"/>
                  </a:moveTo>
                  <a:cubicBezTo>
                    <a:pt x="2329" y="1"/>
                    <a:pt x="1" y="2329"/>
                    <a:pt x="1" y="5205"/>
                  </a:cubicBezTo>
                  <a:cubicBezTo>
                    <a:pt x="1" y="8081"/>
                    <a:pt x="2329" y="10409"/>
                    <a:pt x="5205" y="10409"/>
                  </a:cubicBezTo>
                  <a:cubicBezTo>
                    <a:pt x="8081" y="10409"/>
                    <a:pt x="10409" y="8081"/>
                    <a:pt x="10409" y="5205"/>
                  </a:cubicBezTo>
                  <a:cubicBezTo>
                    <a:pt x="10409" y="2329"/>
                    <a:pt x="8081" y="1"/>
                    <a:pt x="5205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72"/>
            <p:cNvSpPr/>
            <p:nvPr/>
          </p:nvSpPr>
          <p:spPr>
            <a:xfrm>
              <a:off x="6650875" y="2601550"/>
              <a:ext cx="260250" cy="260250"/>
            </a:xfrm>
            <a:custGeom>
              <a:avLst/>
              <a:gdLst/>
              <a:ahLst/>
              <a:cxnLst/>
              <a:rect l="l" t="t" r="r" b="b"/>
              <a:pathLst>
                <a:path w="10410" h="10410" fill="none" extrusionOk="0">
                  <a:moveTo>
                    <a:pt x="10409" y="5205"/>
                  </a:moveTo>
                  <a:cubicBezTo>
                    <a:pt x="10409" y="8081"/>
                    <a:pt x="8081" y="10409"/>
                    <a:pt x="5205" y="10409"/>
                  </a:cubicBezTo>
                  <a:cubicBezTo>
                    <a:pt x="2329" y="10409"/>
                    <a:pt x="1" y="8081"/>
                    <a:pt x="1" y="5205"/>
                  </a:cubicBezTo>
                  <a:cubicBezTo>
                    <a:pt x="1" y="2329"/>
                    <a:pt x="2329" y="1"/>
                    <a:pt x="5205" y="1"/>
                  </a:cubicBezTo>
                  <a:cubicBezTo>
                    <a:pt x="8081" y="1"/>
                    <a:pt x="10409" y="2329"/>
                    <a:pt x="10409" y="520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72"/>
            <p:cNvSpPr/>
            <p:nvPr/>
          </p:nvSpPr>
          <p:spPr>
            <a:xfrm>
              <a:off x="5641425" y="1759175"/>
              <a:ext cx="1223475" cy="1353825"/>
            </a:xfrm>
            <a:custGeom>
              <a:avLst/>
              <a:gdLst/>
              <a:ahLst/>
              <a:cxnLst/>
              <a:rect l="l" t="t" r="r" b="b"/>
              <a:pathLst>
                <a:path w="48939" h="54153" extrusionOk="0">
                  <a:moveTo>
                    <a:pt x="24503" y="0"/>
                  </a:moveTo>
                  <a:cubicBezTo>
                    <a:pt x="24271" y="0"/>
                    <a:pt x="24039" y="2"/>
                    <a:pt x="23808" y="6"/>
                  </a:cubicBezTo>
                  <a:cubicBezTo>
                    <a:pt x="18238" y="74"/>
                    <a:pt x="12326" y="1056"/>
                    <a:pt x="7944" y="4594"/>
                  </a:cubicBezTo>
                  <a:cubicBezTo>
                    <a:pt x="4338" y="7538"/>
                    <a:pt x="2397" y="12674"/>
                    <a:pt x="1348" y="17307"/>
                  </a:cubicBezTo>
                  <a:cubicBezTo>
                    <a:pt x="1142" y="18152"/>
                    <a:pt x="982" y="18951"/>
                    <a:pt x="845" y="19750"/>
                  </a:cubicBezTo>
                  <a:cubicBezTo>
                    <a:pt x="320" y="22831"/>
                    <a:pt x="1" y="26095"/>
                    <a:pt x="24" y="29359"/>
                  </a:cubicBezTo>
                  <a:cubicBezTo>
                    <a:pt x="115" y="36070"/>
                    <a:pt x="1781" y="42735"/>
                    <a:pt x="6552" y="47596"/>
                  </a:cubicBezTo>
                  <a:cubicBezTo>
                    <a:pt x="10893" y="52015"/>
                    <a:pt x="17611" y="54152"/>
                    <a:pt x="24313" y="54152"/>
                  </a:cubicBezTo>
                  <a:cubicBezTo>
                    <a:pt x="29451" y="54152"/>
                    <a:pt x="34580" y="52896"/>
                    <a:pt x="38621" y="50450"/>
                  </a:cubicBezTo>
                  <a:cubicBezTo>
                    <a:pt x="42890" y="47870"/>
                    <a:pt x="45560" y="43830"/>
                    <a:pt x="47112" y="39242"/>
                  </a:cubicBezTo>
                  <a:cubicBezTo>
                    <a:pt x="48254" y="35796"/>
                    <a:pt x="48779" y="32052"/>
                    <a:pt x="48870" y="28378"/>
                  </a:cubicBezTo>
                  <a:cubicBezTo>
                    <a:pt x="48938" y="25365"/>
                    <a:pt x="48664" y="22397"/>
                    <a:pt x="48094" y="19613"/>
                  </a:cubicBezTo>
                  <a:cubicBezTo>
                    <a:pt x="47683" y="17695"/>
                    <a:pt x="47112" y="15595"/>
                    <a:pt x="46313" y="13541"/>
                  </a:cubicBezTo>
                  <a:cubicBezTo>
                    <a:pt x="44990" y="10095"/>
                    <a:pt x="43072" y="6785"/>
                    <a:pt x="40402" y="4616"/>
                  </a:cubicBezTo>
                  <a:cubicBezTo>
                    <a:pt x="36018" y="1088"/>
                    <a:pt x="30119" y="0"/>
                    <a:pt x="24503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72"/>
            <p:cNvSpPr/>
            <p:nvPr/>
          </p:nvSpPr>
          <p:spPr>
            <a:xfrm>
              <a:off x="5641425" y="1757025"/>
              <a:ext cx="1223475" cy="1404350"/>
            </a:xfrm>
            <a:custGeom>
              <a:avLst/>
              <a:gdLst/>
              <a:ahLst/>
              <a:cxnLst/>
              <a:rect l="l" t="t" r="r" b="b"/>
              <a:pathLst>
                <a:path w="48939" h="56174" fill="none" extrusionOk="0">
                  <a:moveTo>
                    <a:pt x="48870" y="28464"/>
                  </a:moveTo>
                  <a:cubicBezTo>
                    <a:pt x="48779" y="32138"/>
                    <a:pt x="48254" y="35882"/>
                    <a:pt x="47112" y="39328"/>
                  </a:cubicBezTo>
                  <a:cubicBezTo>
                    <a:pt x="45560" y="43916"/>
                    <a:pt x="42890" y="47956"/>
                    <a:pt x="38621" y="50536"/>
                  </a:cubicBezTo>
                  <a:cubicBezTo>
                    <a:pt x="29309" y="56173"/>
                    <a:pt x="14221" y="55489"/>
                    <a:pt x="6552" y="47682"/>
                  </a:cubicBezTo>
                  <a:cubicBezTo>
                    <a:pt x="1781" y="42821"/>
                    <a:pt x="115" y="36156"/>
                    <a:pt x="24" y="29445"/>
                  </a:cubicBezTo>
                  <a:cubicBezTo>
                    <a:pt x="1" y="26181"/>
                    <a:pt x="320" y="22917"/>
                    <a:pt x="845" y="19836"/>
                  </a:cubicBezTo>
                  <a:cubicBezTo>
                    <a:pt x="982" y="19037"/>
                    <a:pt x="1142" y="18238"/>
                    <a:pt x="1348" y="17393"/>
                  </a:cubicBezTo>
                  <a:cubicBezTo>
                    <a:pt x="2397" y="12760"/>
                    <a:pt x="4338" y="7624"/>
                    <a:pt x="7944" y="4680"/>
                  </a:cubicBezTo>
                  <a:cubicBezTo>
                    <a:pt x="12326" y="1142"/>
                    <a:pt x="18238" y="160"/>
                    <a:pt x="23808" y="92"/>
                  </a:cubicBezTo>
                  <a:cubicBezTo>
                    <a:pt x="29628" y="0"/>
                    <a:pt x="35837" y="1028"/>
                    <a:pt x="40402" y="4702"/>
                  </a:cubicBezTo>
                  <a:cubicBezTo>
                    <a:pt x="43072" y="6871"/>
                    <a:pt x="44990" y="10181"/>
                    <a:pt x="46313" y="13627"/>
                  </a:cubicBezTo>
                  <a:cubicBezTo>
                    <a:pt x="47112" y="15681"/>
                    <a:pt x="47683" y="17781"/>
                    <a:pt x="48094" y="19699"/>
                  </a:cubicBezTo>
                  <a:cubicBezTo>
                    <a:pt x="48664" y="22483"/>
                    <a:pt x="48938" y="25451"/>
                    <a:pt x="48870" y="2846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72"/>
            <p:cNvSpPr/>
            <p:nvPr/>
          </p:nvSpPr>
          <p:spPr>
            <a:xfrm>
              <a:off x="6439750" y="2737275"/>
              <a:ext cx="61650" cy="43975"/>
            </a:xfrm>
            <a:custGeom>
              <a:avLst/>
              <a:gdLst/>
              <a:ahLst/>
              <a:cxnLst/>
              <a:rect l="l" t="t" r="r" b="b"/>
              <a:pathLst>
                <a:path w="2466" h="1759" extrusionOk="0">
                  <a:moveTo>
                    <a:pt x="2161" y="0"/>
                  </a:moveTo>
                  <a:cubicBezTo>
                    <a:pt x="2029" y="0"/>
                    <a:pt x="1866" y="72"/>
                    <a:pt x="1826" y="233"/>
                  </a:cubicBezTo>
                  <a:cubicBezTo>
                    <a:pt x="1826" y="324"/>
                    <a:pt x="1804" y="415"/>
                    <a:pt x="1781" y="484"/>
                  </a:cubicBezTo>
                  <a:cubicBezTo>
                    <a:pt x="1773" y="508"/>
                    <a:pt x="1770" y="515"/>
                    <a:pt x="1770" y="515"/>
                  </a:cubicBezTo>
                  <a:cubicBezTo>
                    <a:pt x="1769" y="515"/>
                    <a:pt x="1771" y="502"/>
                    <a:pt x="1766" y="502"/>
                  </a:cubicBezTo>
                  <a:cubicBezTo>
                    <a:pt x="1764" y="502"/>
                    <a:pt x="1762" y="503"/>
                    <a:pt x="1758" y="506"/>
                  </a:cubicBezTo>
                  <a:cubicBezTo>
                    <a:pt x="1758" y="529"/>
                    <a:pt x="1758" y="552"/>
                    <a:pt x="1735" y="575"/>
                  </a:cubicBezTo>
                  <a:cubicBezTo>
                    <a:pt x="1712" y="598"/>
                    <a:pt x="1690" y="643"/>
                    <a:pt x="1667" y="689"/>
                  </a:cubicBezTo>
                  <a:cubicBezTo>
                    <a:pt x="1667" y="712"/>
                    <a:pt x="1644" y="712"/>
                    <a:pt x="1644" y="735"/>
                  </a:cubicBezTo>
                  <a:cubicBezTo>
                    <a:pt x="1598" y="780"/>
                    <a:pt x="1575" y="803"/>
                    <a:pt x="1553" y="849"/>
                  </a:cubicBezTo>
                  <a:cubicBezTo>
                    <a:pt x="1507" y="872"/>
                    <a:pt x="1484" y="894"/>
                    <a:pt x="1438" y="940"/>
                  </a:cubicBezTo>
                  <a:cubicBezTo>
                    <a:pt x="1416" y="963"/>
                    <a:pt x="1393" y="963"/>
                    <a:pt x="1370" y="986"/>
                  </a:cubicBezTo>
                  <a:cubicBezTo>
                    <a:pt x="1347" y="1009"/>
                    <a:pt x="1301" y="1031"/>
                    <a:pt x="1256" y="1031"/>
                  </a:cubicBezTo>
                  <a:cubicBezTo>
                    <a:pt x="1231" y="1048"/>
                    <a:pt x="1230" y="1053"/>
                    <a:pt x="1237" y="1053"/>
                  </a:cubicBezTo>
                  <a:cubicBezTo>
                    <a:pt x="1245" y="1053"/>
                    <a:pt x="1263" y="1047"/>
                    <a:pt x="1266" y="1047"/>
                  </a:cubicBezTo>
                  <a:lnTo>
                    <a:pt x="1266" y="1047"/>
                  </a:lnTo>
                  <a:cubicBezTo>
                    <a:pt x="1268" y="1047"/>
                    <a:pt x="1266" y="1049"/>
                    <a:pt x="1256" y="1054"/>
                  </a:cubicBezTo>
                  <a:cubicBezTo>
                    <a:pt x="1233" y="1054"/>
                    <a:pt x="1210" y="1077"/>
                    <a:pt x="1187" y="1077"/>
                  </a:cubicBezTo>
                  <a:cubicBezTo>
                    <a:pt x="1119" y="1100"/>
                    <a:pt x="1073" y="1100"/>
                    <a:pt x="1028" y="1123"/>
                  </a:cubicBezTo>
                  <a:lnTo>
                    <a:pt x="959" y="1123"/>
                  </a:lnTo>
                  <a:cubicBezTo>
                    <a:pt x="959" y="1123"/>
                    <a:pt x="958" y="1123"/>
                    <a:pt x="958" y="1123"/>
                  </a:cubicBezTo>
                  <a:lnTo>
                    <a:pt x="958" y="1123"/>
                  </a:lnTo>
                  <a:cubicBezTo>
                    <a:pt x="952" y="1123"/>
                    <a:pt x="945" y="1123"/>
                    <a:pt x="936" y="1123"/>
                  </a:cubicBezTo>
                  <a:cubicBezTo>
                    <a:pt x="906" y="1123"/>
                    <a:pt x="875" y="1133"/>
                    <a:pt x="845" y="1133"/>
                  </a:cubicBezTo>
                  <a:cubicBezTo>
                    <a:pt x="830" y="1133"/>
                    <a:pt x="815" y="1130"/>
                    <a:pt x="799" y="1123"/>
                  </a:cubicBezTo>
                  <a:lnTo>
                    <a:pt x="708" y="1123"/>
                  </a:lnTo>
                  <a:cubicBezTo>
                    <a:pt x="617" y="1123"/>
                    <a:pt x="525" y="1077"/>
                    <a:pt x="434" y="1054"/>
                  </a:cubicBezTo>
                  <a:cubicBezTo>
                    <a:pt x="405" y="1042"/>
                    <a:pt x="375" y="1036"/>
                    <a:pt x="346" y="1036"/>
                  </a:cubicBezTo>
                  <a:cubicBezTo>
                    <a:pt x="213" y="1036"/>
                    <a:pt x="83" y="1152"/>
                    <a:pt x="46" y="1283"/>
                  </a:cubicBezTo>
                  <a:cubicBezTo>
                    <a:pt x="0" y="1442"/>
                    <a:pt x="92" y="1602"/>
                    <a:pt x="274" y="1648"/>
                  </a:cubicBezTo>
                  <a:cubicBezTo>
                    <a:pt x="461" y="1722"/>
                    <a:pt x="662" y="1759"/>
                    <a:pt x="864" y="1759"/>
                  </a:cubicBezTo>
                  <a:cubicBezTo>
                    <a:pt x="1155" y="1759"/>
                    <a:pt x="1446" y="1682"/>
                    <a:pt x="1690" y="1534"/>
                  </a:cubicBezTo>
                  <a:cubicBezTo>
                    <a:pt x="2078" y="1283"/>
                    <a:pt x="2374" y="849"/>
                    <a:pt x="2443" y="392"/>
                  </a:cubicBezTo>
                  <a:cubicBezTo>
                    <a:pt x="2466" y="233"/>
                    <a:pt x="2397" y="50"/>
                    <a:pt x="2214" y="4"/>
                  </a:cubicBezTo>
                  <a:cubicBezTo>
                    <a:pt x="2198" y="1"/>
                    <a:pt x="2180" y="0"/>
                    <a:pt x="216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72"/>
            <p:cNvSpPr/>
            <p:nvPr/>
          </p:nvSpPr>
          <p:spPr>
            <a:xfrm>
              <a:off x="6461425" y="2761625"/>
              <a:ext cx="52525" cy="36675"/>
            </a:xfrm>
            <a:custGeom>
              <a:avLst/>
              <a:gdLst/>
              <a:ahLst/>
              <a:cxnLst/>
              <a:rect l="l" t="t" r="r" b="b"/>
              <a:pathLst>
                <a:path w="2101" h="1467" extrusionOk="0">
                  <a:moveTo>
                    <a:pt x="1151" y="648"/>
                  </a:moveTo>
                  <a:cubicBezTo>
                    <a:pt x="1145" y="651"/>
                    <a:pt x="1134" y="658"/>
                    <a:pt x="1119" y="674"/>
                  </a:cubicBezTo>
                  <a:cubicBezTo>
                    <a:pt x="1128" y="665"/>
                    <a:pt x="1139" y="657"/>
                    <a:pt x="1151" y="648"/>
                  </a:cubicBezTo>
                  <a:close/>
                  <a:moveTo>
                    <a:pt x="1742" y="0"/>
                  </a:moveTo>
                  <a:cubicBezTo>
                    <a:pt x="1608" y="0"/>
                    <a:pt x="1476" y="85"/>
                    <a:pt x="1439" y="217"/>
                  </a:cubicBezTo>
                  <a:cubicBezTo>
                    <a:pt x="1439" y="240"/>
                    <a:pt x="1416" y="286"/>
                    <a:pt x="1416" y="309"/>
                  </a:cubicBezTo>
                  <a:cubicBezTo>
                    <a:pt x="1416" y="309"/>
                    <a:pt x="1393" y="331"/>
                    <a:pt x="1393" y="331"/>
                  </a:cubicBezTo>
                  <a:cubicBezTo>
                    <a:pt x="1370" y="400"/>
                    <a:pt x="1325" y="468"/>
                    <a:pt x="1302" y="514"/>
                  </a:cubicBezTo>
                  <a:cubicBezTo>
                    <a:pt x="1279" y="514"/>
                    <a:pt x="1279" y="537"/>
                    <a:pt x="1256" y="537"/>
                  </a:cubicBezTo>
                  <a:cubicBezTo>
                    <a:pt x="1233" y="560"/>
                    <a:pt x="1233" y="582"/>
                    <a:pt x="1188" y="605"/>
                  </a:cubicBezTo>
                  <a:cubicBezTo>
                    <a:pt x="1188" y="620"/>
                    <a:pt x="1170" y="634"/>
                    <a:pt x="1151" y="648"/>
                  </a:cubicBezTo>
                  <a:lnTo>
                    <a:pt x="1151" y="648"/>
                  </a:lnTo>
                  <a:cubicBezTo>
                    <a:pt x="1152" y="648"/>
                    <a:pt x="1153" y="647"/>
                    <a:pt x="1154" y="647"/>
                  </a:cubicBezTo>
                  <a:lnTo>
                    <a:pt x="1154" y="647"/>
                  </a:lnTo>
                  <a:cubicBezTo>
                    <a:pt x="1161" y="647"/>
                    <a:pt x="1155" y="661"/>
                    <a:pt x="1142" y="674"/>
                  </a:cubicBezTo>
                  <a:cubicBezTo>
                    <a:pt x="1119" y="674"/>
                    <a:pt x="1096" y="697"/>
                    <a:pt x="1096" y="697"/>
                  </a:cubicBezTo>
                  <a:cubicBezTo>
                    <a:pt x="1051" y="719"/>
                    <a:pt x="1028" y="742"/>
                    <a:pt x="1005" y="742"/>
                  </a:cubicBezTo>
                  <a:cubicBezTo>
                    <a:pt x="982" y="765"/>
                    <a:pt x="959" y="765"/>
                    <a:pt x="959" y="765"/>
                  </a:cubicBezTo>
                  <a:cubicBezTo>
                    <a:pt x="891" y="788"/>
                    <a:pt x="823" y="811"/>
                    <a:pt x="754" y="833"/>
                  </a:cubicBezTo>
                  <a:lnTo>
                    <a:pt x="503" y="833"/>
                  </a:lnTo>
                  <a:cubicBezTo>
                    <a:pt x="503" y="833"/>
                    <a:pt x="434" y="833"/>
                    <a:pt x="434" y="811"/>
                  </a:cubicBezTo>
                  <a:cubicBezTo>
                    <a:pt x="418" y="808"/>
                    <a:pt x="402" y="807"/>
                    <a:pt x="385" y="807"/>
                  </a:cubicBezTo>
                  <a:cubicBezTo>
                    <a:pt x="239" y="807"/>
                    <a:pt x="87" y="895"/>
                    <a:pt x="46" y="1039"/>
                  </a:cubicBezTo>
                  <a:cubicBezTo>
                    <a:pt x="1" y="1199"/>
                    <a:pt x="92" y="1381"/>
                    <a:pt x="252" y="1427"/>
                  </a:cubicBezTo>
                  <a:cubicBezTo>
                    <a:pt x="365" y="1454"/>
                    <a:pt x="482" y="1467"/>
                    <a:pt x="599" y="1467"/>
                  </a:cubicBezTo>
                  <a:cubicBezTo>
                    <a:pt x="883" y="1467"/>
                    <a:pt x="1167" y="1390"/>
                    <a:pt x="1393" y="1244"/>
                  </a:cubicBezTo>
                  <a:cubicBezTo>
                    <a:pt x="1713" y="1039"/>
                    <a:pt x="1941" y="742"/>
                    <a:pt x="2055" y="377"/>
                  </a:cubicBezTo>
                  <a:cubicBezTo>
                    <a:pt x="2101" y="240"/>
                    <a:pt x="1987" y="35"/>
                    <a:pt x="1827" y="12"/>
                  </a:cubicBezTo>
                  <a:cubicBezTo>
                    <a:pt x="1799" y="4"/>
                    <a:pt x="1770" y="0"/>
                    <a:pt x="174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72"/>
            <p:cNvSpPr/>
            <p:nvPr/>
          </p:nvSpPr>
          <p:spPr>
            <a:xfrm>
              <a:off x="6008925" y="2725900"/>
              <a:ext cx="54225" cy="51800"/>
            </a:xfrm>
            <a:custGeom>
              <a:avLst/>
              <a:gdLst/>
              <a:ahLst/>
              <a:cxnLst/>
              <a:rect l="l" t="t" r="r" b="b"/>
              <a:pathLst>
                <a:path w="2169" h="2072" extrusionOk="0">
                  <a:moveTo>
                    <a:pt x="679" y="562"/>
                  </a:moveTo>
                  <a:lnTo>
                    <a:pt x="679" y="562"/>
                  </a:lnTo>
                  <a:cubicBezTo>
                    <a:pt x="683" y="576"/>
                    <a:pt x="684" y="589"/>
                    <a:pt x="685" y="589"/>
                  </a:cubicBezTo>
                  <a:cubicBezTo>
                    <a:pt x="685" y="589"/>
                    <a:pt x="685" y="584"/>
                    <a:pt x="685" y="573"/>
                  </a:cubicBezTo>
                  <a:cubicBezTo>
                    <a:pt x="682" y="568"/>
                    <a:pt x="680" y="564"/>
                    <a:pt x="679" y="562"/>
                  </a:cubicBezTo>
                  <a:close/>
                  <a:moveTo>
                    <a:pt x="396" y="1"/>
                  </a:moveTo>
                  <a:cubicBezTo>
                    <a:pt x="386" y="1"/>
                    <a:pt x="376" y="1"/>
                    <a:pt x="366" y="3"/>
                  </a:cubicBezTo>
                  <a:cubicBezTo>
                    <a:pt x="183" y="3"/>
                    <a:pt x="69" y="140"/>
                    <a:pt x="46" y="300"/>
                  </a:cubicBezTo>
                  <a:cubicBezTo>
                    <a:pt x="0" y="779"/>
                    <a:pt x="183" y="1281"/>
                    <a:pt x="525" y="1623"/>
                  </a:cubicBezTo>
                  <a:cubicBezTo>
                    <a:pt x="819" y="1898"/>
                    <a:pt x="1232" y="2071"/>
                    <a:pt x="1646" y="2071"/>
                  </a:cubicBezTo>
                  <a:cubicBezTo>
                    <a:pt x="1714" y="2071"/>
                    <a:pt x="1782" y="2067"/>
                    <a:pt x="1849" y="2057"/>
                  </a:cubicBezTo>
                  <a:cubicBezTo>
                    <a:pt x="1940" y="2057"/>
                    <a:pt x="2009" y="2034"/>
                    <a:pt x="2077" y="1966"/>
                  </a:cubicBezTo>
                  <a:cubicBezTo>
                    <a:pt x="2123" y="1920"/>
                    <a:pt x="2169" y="1829"/>
                    <a:pt x="2169" y="1760"/>
                  </a:cubicBezTo>
                  <a:cubicBezTo>
                    <a:pt x="2169" y="1610"/>
                    <a:pt x="2047" y="1439"/>
                    <a:pt x="1880" y="1439"/>
                  </a:cubicBezTo>
                  <a:cubicBezTo>
                    <a:pt x="1870" y="1439"/>
                    <a:pt x="1860" y="1439"/>
                    <a:pt x="1849" y="1441"/>
                  </a:cubicBezTo>
                  <a:cubicBezTo>
                    <a:pt x="1788" y="1441"/>
                    <a:pt x="1727" y="1451"/>
                    <a:pt x="1667" y="1451"/>
                  </a:cubicBezTo>
                  <a:cubicBezTo>
                    <a:pt x="1636" y="1451"/>
                    <a:pt x="1606" y="1448"/>
                    <a:pt x="1575" y="1441"/>
                  </a:cubicBezTo>
                  <a:lnTo>
                    <a:pt x="1484" y="1441"/>
                  </a:lnTo>
                  <a:cubicBezTo>
                    <a:pt x="1438" y="1418"/>
                    <a:pt x="1393" y="1418"/>
                    <a:pt x="1347" y="1395"/>
                  </a:cubicBezTo>
                  <a:cubicBezTo>
                    <a:pt x="1324" y="1395"/>
                    <a:pt x="1301" y="1372"/>
                    <a:pt x="1301" y="1372"/>
                  </a:cubicBezTo>
                  <a:cubicBezTo>
                    <a:pt x="1282" y="1367"/>
                    <a:pt x="1273" y="1366"/>
                    <a:pt x="1270" y="1366"/>
                  </a:cubicBezTo>
                  <a:cubicBezTo>
                    <a:pt x="1262" y="1366"/>
                    <a:pt x="1299" y="1379"/>
                    <a:pt x="1299" y="1379"/>
                  </a:cubicBezTo>
                  <a:cubicBezTo>
                    <a:pt x="1298" y="1379"/>
                    <a:pt x="1293" y="1377"/>
                    <a:pt x="1279" y="1372"/>
                  </a:cubicBezTo>
                  <a:cubicBezTo>
                    <a:pt x="1233" y="1349"/>
                    <a:pt x="1187" y="1327"/>
                    <a:pt x="1164" y="1304"/>
                  </a:cubicBezTo>
                  <a:cubicBezTo>
                    <a:pt x="1142" y="1304"/>
                    <a:pt x="1050" y="1258"/>
                    <a:pt x="1027" y="1235"/>
                  </a:cubicBezTo>
                  <a:lnTo>
                    <a:pt x="1027" y="1235"/>
                  </a:lnTo>
                  <a:cubicBezTo>
                    <a:pt x="1050" y="1247"/>
                    <a:pt x="1062" y="1252"/>
                    <a:pt x="1065" y="1252"/>
                  </a:cubicBezTo>
                  <a:cubicBezTo>
                    <a:pt x="1067" y="1252"/>
                    <a:pt x="1062" y="1247"/>
                    <a:pt x="1050" y="1235"/>
                  </a:cubicBezTo>
                  <a:cubicBezTo>
                    <a:pt x="1050" y="1235"/>
                    <a:pt x="1027" y="1235"/>
                    <a:pt x="1027" y="1213"/>
                  </a:cubicBezTo>
                  <a:cubicBezTo>
                    <a:pt x="1005" y="1213"/>
                    <a:pt x="1005" y="1190"/>
                    <a:pt x="982" y="1167"/>
                  </a:cubicBezTo>
                  <a:cubicBezTo>
                    <a:pt x="936" y="1144"/>
                    <a:pt x="913" y="1098"/>
                    <a:pt x="891" y="1076"/>
                  </a:cubicBezTo>
                  <a:cubicBezTo>
                    <a:pt x="881" y="1066"/>
                    <a:pt x="876" y="1062"/>
                    <a:pt x="875" y="1062"/>
                  </a:cubicBezTo>
                  <a:lnTo>
                    <a:pt x="875" y="1062"/>
                  </a:lnTo>
                  <a:cubicBezTo>
                    <a:pt x="874" y="1062"/>
                    <a:pt x="874" y="1062"/>
                    <a:pt x="874" y="1062"/>
                  </a:cubicBezTo>
                  <a:lnTo>
                    <a:pt x="874" y="1062"/>
                  </a:lnTo>
                  <a:cubicBezTo>
                    <a:pt x="872" y="1060"/>
                    <a:pt x="870" y="1056"/>
                    <a:pt x="868" y="1053"/>
                  </a:cubicBezTo>
                  <a:cubicBezTo>
                    <a:pt x="868" y="1030"/>
                    <a:pt x="845" y="1030"/>
                    <a:pt x="845" y="1007"/>
                  </a:cubicBezTo>
                  <a:cubicBezTo>
                    <a:pt x="822" y="961"/>
                    <a:pt x="776" y="916"/>
                    <a:pt x="776" y="870"/>
                  </a:cubicBezTo>
                  <a:cubicBezTo>
                    <a:pt x="768" y="870"/>
                    <a:pt x="759" y="861"/>
                    <a:pt x="753" y="852"/>
                  </a:cubicBezTo>
                  <a:lnTo>
                    <a:pt x="753" y="852"/>
                  </a:lnTo>
                  <a:cubicBezTo>
                    <a:pt x="752" y="835"/>
                    <a:pt x="748" y="818"/>
                    <a:pt x="731" y="802"/>
                  </a:cubicBezTo>
                  <a:cubicBezTo>
                    <a:pt x="731" y="756"/>
                    <a:pt x="708" y="710"/>
                    <a:pt x="685" y="665"/>
                  </a:cubicBezTo>
                  <a:cubicBezTo>
                    <a:pt x="685" y="642"/>
                    <a:pt x="685" y="619"/>
                    <a:pt x="685" y="619"/>
                  </a:cubicBezTo>
                  <a:cubicBezTo>
                    <a:pt x="685" y="602"/>
                    <a:pt x="672" y="558"/>
                    <a:pt x="676" y="558"/>
                  </a:cubicBezTo>
                  <a:lnTo>
                    <a:pt x="676" y="558"/>
                  </a:lnTo>
                  <a:cubicBezTo>
                    <a:pt x="676" y="558"/>
                    <a:pt x="677" y="559"/>
                    <a:pt x="679" y="562"/>
                  </a:cubicBezTo>
                  <a:lnTo>
                    <a:pt x="679" y="562"/>
                  </a:lnTo>
                  <a:cubicBezTo>
                    <a:pt x="676" y="550"/>
                    <a:pt x="670" y="536"/>
                    <a:pt x="662" y="528"/>
                  </a:cubicBezTo>
                  <a:cubicBezTo>
                    <a:pt x="662" y="505"/>
                    <a:pt x="662" y="482"/>
                    <a:pt x="662" y="459"/>
                  </a:cubicBezTo>
                  <a:cubicBezTo>
                    <a:pt x="662" y="414"/>
                    <a:pt x="662" y="368"/>
                    <a:pt x="685" y="300"/>
                  </a:cubicBezTo>
                  <a:cubicBezTo>
                    <a:pt x="685" y="150"/>
                    <a:pt x="545" y="1"/>
                    <a:pt x="39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72"/>
            <p:cNvSpPr/>
            <p:nvPr/>
          </p:nvSpPr>
          <p:spPr>
            <a:xfrm>
              <a:off x="5995800" y="2751625"/>
              <a:ext cx="45100" cy="44550"/>
            </a:xfrm>
            <a:custGeom>
              <a:avLst/>
              <a:gdLst/>
              <a:ahLst/>
              <a:cxnLst/>
              <a:rect l="l" t="t" r="r" b="b"/>
              <a:pathLst>
                <a:path w="1804" h="1782" extrusionOk="0">
                  <a:moveTo>
                    <a:pt x="639" y="366"/>
                  </a:moveTo>
                  <a:cubicBezTo>
                    <a:pt x="639" y="374"/>
                    <a:pt x="639" y="380"/>
                    <a:pt x="641" y="384"/>
                  </a:cubicBezTo>
                  <a:lnTo>
                    <a:pt x="641" y="384"/>
                  </a:lnTo>
                  <a:cubicBezTo>
                    <a:pt x="640" y="378"/>
                    <a:pt x="639" y="372"/>
                    <a:pt x="639" y="366"/>
                  </a:cubicBezTo>
                  <a:close/>
                  <a:moveTo>
                    <a:pt x="822" y="814"/>
                  </a:moveTo>
                  <a:cubicBezTo>
                    <a:pt x="836" y="824"/>
                    <a:pt x="839" y="832"/>
                    <a:pt x="836" y="832"/>
                  </a:cubicBezTo>
                  <a:cubicBezTo>
                    <a:pt x="833" y="832"/>
                    <a:pt x="829" y="829"/>
                    <a:pt x="822" y="823"/>
                  </a:cubicBezTo>
                  <a:cubicBezTo>
                    <a:pt x="822" y="819"/>
                    <a:pt x="822" y="816"/>
                    <a:pt x="822" y="814"/>
                  </a:cubicBezTo>
                  <a:close/>
                  <a:moveTo>
                    <a:pt x="320" y="1"/>
                  </a:moveTo>
                  <a:cubicBezTo>
                    <a:pt x="160" y="24"/>
                    <a:pt x="0" y="138"/>
                    <a:pt x="23" y="320"/>
                  </a:cubicBezTo>
                  <a:cubicBezTo>
                    <a:pt x="46" y="709"/>
                    <a:pt x="183" y="1074"/>
                    <a:pt x="457" y="1348"/>
                  </a:cubicBezTo>
                  <a:cubicBezTo>
                    <a:pt x="731" y="1622"/>
                    <a:pt x="1119" y="1758"/>
                    <a:pt x="1484" y="1781"/>
                  </a:cubicBezTo>
                  <a:cubicBezTo>
                    <a:pt x="1667" y="1781"/>
                    <a:pt x="1804" y="1622"/>
                    <a:pt x="1804" y="1462"/>
                  </a:cubicBezTo>
                  <a:cubicBezTo>
                    <a:pt x="1804" y="1279"/>
                    <a:pt x="1667" y="1142"/>
                    <a:pt x="1484" y="1142"/>
                  </a:cubicBezTo>
                  <a:lnTo>
                    <a:pt x="1393" y="1142"/>
                  </a:lnTo>
                  <a:cubicBezTo>
                    <a:pt x="1370" y="1142"/>
                    <a:pt x="1370" y="1142"/>
                    <a:pt x="1347" y="1119"/>
                  </a:cubicBezTo>
                  <a:cubicBezTo>
                    <a:pt x="1301" y="1119"/>
                    <a:pt x="1279" y="1119"/>
                    <a:pt x="1256" y="1097"/>
                  </a:cubicBezTo>
                  <a:cubicBezTo>
                    <a:pt x="1237" y="1097"/>
                    <a:pt x="1218" y="1097"/>
                    <a:pt x="1199" y="1084"/>
                  </a:cubicBezTo>
                  <a:lnTo>
                    <a:pt x="1199" y="1084"/>
                  </a:lnTo>
                  <a:cubicBezTo>
                    <a:pt x="1200" y="1084"/>
                    <a:pt x="1201" y="1084"/>
                    <a:pt x="1202" y="1084"/>
                  </a:cubicBezTo>
                  <a:cubicBezTo>
                    <a:pt x="1205" y="1084"/>
                    <a:pt x="1202" y="1081"/>
                    <a:pt x="1187" y="1074"/>
                  </a:cubicBezTo>
                  <a:lnTo>
                    <a:pt x="1187" y="1074"/>
                  </a:lnTo>
                  <a:cubicBezTo>
                    <a:pt x="1191" y="1078"/>
                    <a:pt x="1195" y="1081"/>
                    <a:pt x="1199" y="1084"/>
                  </a:cubicBezTo>
                  <a:lnTo>
                    <a:pt x="1199" y="1084"/>
                  </a:lnTo>
                  <a:cubicBezTo>
                    <a:pt x="1189" y="1082"/>
                    <a:pt x="1164" y="1074"/>
                    <a:pt x="1164" y="1074"/>
                  </a:cubicBezTo>
                  <a:cubicBezTo>
                    <a:pt x="1142" y="1074"/>
                    <a:pt x="1142" y="1051"/>
                    <a:pt x="1119" y="1051"/>
                  </a:cubicBezTo>
                  <a:cubicBezTo>
                    <a:pt x="1073" y="1028"/>
                    <a:pt x="1050" y="1005"/>
                    <a:pt x="1027" y="982"/>
                  </a:cubicBezTo>
                  <a:cubicBezTo>
                    <a:pt x="1005" y="982"/>
                    <a:pt x="982" y="982"/>
                    <a:pt x="982" y="960"/>
                  </a:cubicBezTo>
                  <a:cubicBezTo>
                    <a:pt x="980" y="959"/>
                    <a:pt x="978" y="958"/>
                    <a:pt x="977" y="957"/>
                  </a:cubicBezTo>
                  <a:lnTo>
                    <a:pt x="977" y="957"/>
                  </a:lnTo>
                  <a:cubicBezTo>
                    <a:pt x="964" y="927"/>
                    <a:pt x="931" y="909"/>
                    <a:pt x="913" y="891"/>
                  </a:cubicBezTo>
                  <a:cubicBezTo>
                    <a:pt x="891" y="868"/>
                    <a:pt x="868" y="845"/>
                    <a:pt x="845" y="823"/>
                  </a:cubicBezTo>
                  <a:cubicBezTo>
                    <a:pt x="833" y="823"/>
                    <a:pt x="828" y="817"/>
                    <a:pt x="822" y="811"/>
                  </a:cubicBezTo>
                  <a:lnTo>
                    <a:pt x="822" y="811"/>
                  </a:lnTo>
                  <a:cubicBezTo>
                    <a:pt x="822" y="800"/>
                    <a:pt x="822" y="800"/>
                    <a:pt x="822" y="800"/>
                  </a:cubicBezTo>
                  <a:cubicBezTo>
                    <a:pt x="776" y="731"/>
                    <a:pt x="754" y="686"/>
                    <a:pt x="708" y="617"/>
                  </a:cubicBezTo>
                  <a:cubicBezTo>
                    <a:pt x="708" y="594"/>
                    <a:pt x="708" y="594"/>
                    <a:pt x="685" y="572"/>
                  </a:cubicBezTo>
                  <a:cubicBezTo>
                    <a:pt x="685" y="549"/>
                    <a:pt x="685" y="503"/>
                    <a:pt x="662" y="480"/>
                  </a:cubicBezTo>
                  <a:cubicBezTo>
                    <a:pt x="662" y="464"/>
                    <a:pt x="650" y="435"/>
                    <a:pt x="644" y="402"/>
                  </a:cubicBezTo>
                  <a:lnTo>
                    <a:pt x="644" y="402"/>
                  </a:lnTo>
                  <a:cubicBezTo>
                    <a:pt x="647" y="407"/>
                    <a:pt x="652" y="412"/>
                    <a:pt x="662" y="412"/>
                  </a:cubicBezTo>
                  <a:cubicBezTo>
                    <a:pt x="648" y="397"/>
                    <a:pt x="642" y="392"/>
                    <a:pt x="641" y="384"/>
                  </a:cubicBezTo>
                  <a:lnTo>
                    <a:pt x="641" y="384"/>
                  </a:lnTo>
                  <a:cubicBezTo>
                    <a:pt x="641" y="390"/>
                    <a:pt x="642" y="396"/>
                    <a:pt x="644" y="402"/>
                  </a:cubicBezTo>
                  <a:lnTo>
                    <a:pt x="644" y="402"/>
                  </a:lnTo>
                  <a:cubicBezTo>
                    <a:pt x="639" y="396"/>
                    <a:pt x="639" y="389"/>
                    <a:pt x="639" y="389"/>
                  </a:cubicBezTo>
                  <a:cubicBezTo>
                    <a:pt x="639" y="366"/>
                    <a:pt x="639" y="343"/>
                    <a:pt x="639" y="320"/>
                  </a:cubicBezTo>
                  <a:cubicBezTo>
                    <a:pt x="639" y="161"/>
                    <a:pt x="502" y="1"/>
                    <a:pt x="320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72"/>
            <p:cNvSpPr/>
            <p:nvPr/>
          </p:nvSpPr>
          <p:spPr>
            <a:xfrm>
              <a:off x="6010525" y="2758500"/>
              <a:ext cx="126825" cy="101100"/>
            </a:xfrm>
            <a:custGeom>
              <a:avLst/>
              <a:gdLst/>
              <a:ahLst/>
              <a:cxnLst/>
              <a:rect l="l" t="t" r="r" b="b"/>
              <a:pathLst>
                <a:path w="5073" h="4044" extrusionOk="0">
                  <a:moveTo>
                    <a:pt x="2603" y="1"/>
                  </a:moveTo>
                  <a:cubicBezTo>
                    <a:pt x="1199" y="1"/>
                    <a:pt x="1" y="1532"/>
                    <a:pt x="735" y="2899"/>
                  </a:cubicBezTo>
                  <a:cubicBezTo>
                    <a:pt x="1009" y="3401"/>
                    <a:pt x="1511" y="3789"/>
                    <a:pt x="2059" y="3949"/>
                  </a:cubicBezTo>
                  <a:cubicBezTo>
                    <a:pt x="2266" y="4011"/>
                    <a:pt x="2479" y="4044"/>
                    <a:pt x="2690" y="4044"/>
                  </a:cubicBezTo>
                  <a:cubicBezTo>
                    <a:pt x="3180" y="4044"/>
                    <a:pt x="3662" y="3868"/>
                    <a:pt x="4045" y="3469"/>
                  </a:cubicBezTo>
                  <a:cubicBezTo>
                    <a:pt x="5072" y="2396"/>
                    <a:pt x="4547" y="479"/>
                    <a:pt x="3109" y="68"/>
                  </a:cubicBezTo>
                  <a:cubicBezTo>
                    <a:pt x="2939" y="22"/>
                    <a:pt x="2770" y="1"/>
                    <a:pt x="260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72"/>
            <p:cNvSpPr/>
            <p:nvPr/>
          </p:nvSpPr>
          <p:spPr>
            <a:xfrm>
              <a:off x="6382075" y="2763500"/>
              <a:ext cx="126750" cy="101225"/>
            </a:xfrm>
            <a:custGeom>
              <a:avLst/>
              <a:gdLst/>
              <a:ahLst/>
              <a:cxnLst/>
              <a:rect l="l" t="t" r="r" b="b"/>
              <a:pathLst>
                <a:path w="5070" h="4049" extrusionOk="0">
                  <a:moveTo>
                    <a:pt x="2583" y="0"/>
                  </a:moveTo>
                  <a:cubicBezTo>
                    <a:pt x="1187" y="0"/>
                    <a:pt x="1" y="1540"/>
                    <a:pt x="732" y="2881"/>
                  </a:cubicBezTo>
                  <a:cubicBezTo>
                    <a:pt x="1006" y="3406"/>
                    <a:pt x="1509" y="3771"/>
                    <a:pt x="2034" y="3954"/>
                  </a:cubicBezTo>
                  <a:cubicBezTo>
                    <a:pt x="2240" y="4016"/>
                    <a:pt x="2455" y="4049"/>
                    <a:pt x="2670" y="4049"/>
                  </a:cubicBezTo>
                  <a:cubicBezTo>
                    <a:pt x="3166" y="4049"/>
                    <a:pt x="3660" y="3873"/>
                    <a:pt x="4042" y="3475"/>
                  </a:cubicBezTo>
                  <a:cubicBezTo>
                    <a:pt x="5069" y="2402"/>
                    <a:pt x="4544" y="485"/>
                    <a:pt x="3106" y="74"/>
                  </a:cubicBezTo>
                  <a:cubicBezTo>
                    <a:pt x="2931" y="24"/>
                    <a:pt x="2755" y="0"/>
                    <a:pt x="258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72"/>
            <p:cNvSpPr/>
            <p:nvPr/>
          </p:nvSpPr>
          <p:spPr>
            <a:xfrm>
              <a:off x="6182400" y="2771925"/>
              <a:ext cx="140400" cy="96250"/>
            </a:xfrm>
            <a:custGeom>
              <a:avLst/>
              <a:gdLst/>
              <a:ahLst/>
              <a:cxnLst/>
              <a:rect l="l" t="t" r="r" b="b"/>
              <a:pathLst>
                <a:path w="5616" h="3850" extrusionOk="0">
                  <a:moveTo>
                    <a:pt x="4974" y="1"/>
                  </a:moveTo>
                  <a:cubicBezTo>
                    <a:pt x="4945" y="1"/>
                    <a:pt x="4915" y="4"/>
                    <a:pt x="4885" y="11"/>
                  </a:cubicBezTo>
                  <a:cubicBezTo>
                    <a:pt x="4702" y="56"/>
                    <a:pt x="4542" y="285"/>
                    <a:pt x="4634" y="444"/>
                  </a:cubicBezTo>
                  <a:cubicBezTo>
                    <a:pt x="4999" y="1357"/>
                    <a:pt x="4679" y="2476"/>
                    <a:pt x="3789" y="2932"/>
                  </a:cubicBezTo>
                  <a:cubicBezTo>
                    <a:pt x="3509" y="3076"/>
                    <a:pt x="3210" y="3144"/>
                    <a:pt x="2916" y="3144"/>
                  </a:cubicBezTo>
                  <a:cubicBezTo>
                    <a:pt x="2229" y="3144"/>
                    <a:pt x="1569" y="2773"/>
                    <a:pt x="1233" y="2133"/>
                  </a:cubicBezTo>
                  <a:cubicBezTo>
                    <a:pt x="982" y="1654"/>
                    <a:pt x="959" y="1083"/>
                    <a:pt x="1141" y="581"/>
                  </a:cubicBezTo>
                  <a:cubicBezTo>
                    <a:pt x="1224" y="305"/>
                    <a:pt x="1007" y="129"/>
                    <a:pt x="786" y="129"/>
                  </a:cubicBezTo>
                  <a:cubicBezTo>
                    <a:pt x="642" y="129"/>
                    <a:pt x="497" y="204"/>
                    <a:pt x="434" y="376"/>
                  </a:cubicBezTo>
                  <a:cubicBezTo>
                    <a:pt x="0" y="1631"/>
                    <a:pt x="616" y="3115"/>
                    <a:pt x="1826" y="3640"/>
                  </a:cubicBezTo>
                  <a:cubicBezTo>
                    <a:pt x="2164" y="3781"/>
                    <a:pt x="2522" y="3849"/>
                    <a:pt x="2878" y="3849"/>
                  </a:cubicBezTo>
                  <a:cubicBezTo>
                    <a:pt x="3847" y="3849"/>
                    <a:pt x="4793" y="3342"/>
                    <a:pt x="5227" y="2407"/>
                  </a:cubicBezTo>
                  <a:cubicBezTo>
                    <a:pt x="5547" y="1745"/>
                    <a:pt x="5615" y="946"/>
                    <a:pt x="5319" y="262"/>
                  </a:cubicBezTo>
                  <a:cubicBezTo>
                    <a:pt x="5260" y="106"/>
                    <a:pt x="5136" y="1"/>
                    <a:pt x="4974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72"/>
            <p:cNvSpPr/>
            <p:nvPr/>
          </p:nvSpPr>
          <p:spPr>
            <a:xfrm>
              <a:off x="5854275" y="2818950"/>
              <a:ext cx="202025" cy="160400"/>
            </a:xfrm>
            <a:custGeom>
              <a:avLst/>
              <a:gdLst/>
              <a:ahLst/>
              <a:cxnLst/>
              <a:rect l="l" t="t" r="r" b="b"/>
              <a:pathLst>
                <a:path w="8081" h="6416" extrusionOk="0">
                  <a:moveTo>
                    <a:pt x="3982" y="0"/>
                  </a:moveTo>
                  <a:cubicBezTo>
                    <a:pt x="1815" y="0"/>
                    <a:pt x="46" y="1398"/>
                    <a:pt x="23" y="3128"/>
                  </a:cubicBezTo>
                  <a:cubicBezTo>
                    <a:pt x="1" y="4909"/>
                    <a:pt x="1781" y="6370"/>
                    <a:pt x="3995" y="6415"/>
                  </a:cubicBezTo>
                  <a:cubicBezTo>
                    <a:pt x="4013" y="6415"/>
                    <a:pt x="4031" y="6415"/>
                    <a:pt x="4049" y="6415"/>
                  </a:cubicBezTo>
                  <a:cubicBezTo>
                    <a:pt x="6239" y="6415"/>
                    <a:pt x="8035" y="5031"/>
                    <a:pt x="8058" y="3265"/>
                  </a:cubicBezTo>
                  <a:cubicBezTo>
                    <a:pt x="8081" y="1485"/>
                    <a:pt x="6300" y="24"/>
                    <a:pt x="4086" y="1"/>
                  </a:cubicBezTo>
                  <a:cubicBezTo>
                    <a:pt x="4052" y="1"/>
                    <a:pt x="4017" y="0"/>
                    <a:pt x="3982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72"/>
            <p:cNvSpPr/>
            <p:nvPr/>
          </p:nvSpPr>
          <p:spPr>
            <a:xfrm>
              <a:off x="5854275" y="2817825"/>
              <a:ext cx="202025" cy="162100"/>
            </a:xfrm>
            <a:custGeom>
              <a:avLst/>
              <a:gdLst/>
              <a:ahLst/>
              <a:cxnLst/>
              <a:rect l="l" t="t" r="r" b="b"/>
              <a:pathLst>
                <a:path w="8081" h="6484" fill="none" extrusionOk="0">
                  <a:moveTo>
                    <a:pt x="23" y="3173"/>
                  </a:moveTo>
                  <a:cubicBezTo>
                    <a:pt x="1" y="4954"/>
                    <a:pt x="1781" y="6415"/>
                    <a:pt x="3995" y="6460"/>
                  </a:cubicBezTo>
                  <a:cubicBezTo>
                    <a:pt x="6209" y="6483"/>
                    <a:pt x="8035" y="5091"/>
                    <a:pt x="8058" y="3310"/>
                  </a:cubicBezTo>
                  <a:cubicBezTo>
                    <a:pt x="8081" y="1530"/>
                    <a:pt x="6300" y="69"/>
                    <a:pt x="4086" y="46"/>
                  </a:cubicBezTo>
                  <a:cubicBezTo>
                    <a:pt x="1872" y="1"/>
                    <a:pt x="46" y="1416"/>
                    <a:pt x="23" y="3173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72"/>
            <p:cNvSpPr/>
            <p:nvPr/>
          </p:nvSpPr>
          <p:spPr>
            <a:xfrm>
              <a:off x="5975825" y="2849100"/>
              <a:ext cx="35400" cy="43600"/>
            </a:xfrm>
            <a:custGeom>
              <a:avLst/>
              <a:gdLst/>
              <a:ahLst/>
              <a:cxnLst/>
              <a:rect l="l" t="t" r="r" b="b"/>
              <a:pathLst>
                <a:path w="1416" h="1744" extrusionOk="0">
                  <a:moveTo>
                    <a:pt x="305" y="1"/>
                  </a:moveTo>
                  <a:cubicBezTo>
                    <a:pt x="268" y="1"/>
                    <a:pt x="227" y="9"/>
                    <a:pt x="183" y="28"/>
                  </a:cubicBezTo>
                  <a:cubicBezTo>
                    <a:pt x="69" y="74"/>
                    <a:pt x="0" y="256"/>
                    <a:pt x="69" y="370"/>
                  </a:cubicBezTo>
                  <a:cubicBezTo>
                    <a:pt x="343" y="781"/>
                    <a:pt x="594" y="1192"/>
                    <a:pt x="868" y="1580"/>
                  </a:cubicBezTo>
                  <a:cubicBezTo>
                    <a:pt x="918" y="1680"/>
                    <a:pt x="1005" y="1744"/>
                    <a:pt x="1101" y="1744"/>
                  </a:cubicBezTo>
                  <a:cubicBezTo>
                    <a:pt x="1137" y="1744"/>
                    <a:pt x="1174" y="1735"/>
                    <a:pt x="1210" y="1717"/>
                  </a:cubicBezTo>
                  <a:cubicBezTo>
                    <a:pt x="1347" y="1648"/>
                    <a:pt x="1416" y="1466"/>
                    <a:pt x="1347" y="1352"/>
                  </a:cubicBezTo>
                  <a:cubicBezTo>
                    <a:pt x="1073" y="941"/>
                    <a:pt x="822" y="553"/>
                    <a:pt x="548" y="142"/>
                  </a:cubicBezTo>
                  <a:cubicBezTo>
                    <a:pt x="482" y="59"/>
                    <a:pt x="404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72"/>
            <p:cNvSpPr/>
            <p:nvPr/>
          </p:nvSpPr>
          <p:spPr>
            <a:xfrm>
              <a:off x="5943300" y="2855550"/>
              <a:ext cx="36550" cy="43050"/>
            </a:xfrm>
            <a:custGeom>
              <a:avLst/>
              <a:gdLst/>
              <a:ahLst/>
              <a:cxnLst/>
              <a:rect l="l" t="t" r="r" b="b"/>
              <a:pathLst>
                <a:path w="1462" h="1722" extrusionOk="0">
                  <a:moveTo>
                    <a:pt x="286" y="1"/>
                  </a:moveTo>
                  <a:cubicBezTo>
                    <a:pt x="221" y="1"/>
                    <a:pt x="158" y="23"/>
                    <a:pt x="115" y="67"/>
                  </a:cubicBezTo>
                  <a:cubicBezTo>
                    <a:pt x="0" y="158"/>
                    <a:pt x="0" y="318"/>
                    <a:pt x="92" y="432"/>
                  </a:cubicBezTo>
                  <a:cubicBezTo>
                    <a:pt x="366" y="843"/>
                    <a:pt x="662" y="1231"/>
                    <a:pt x="959" y="1642"/>
                  </a:cubicBezTo>
                  <a:cubicBezTo>
                    <a:pt x="1005" y="1699"/>
                    <a:pt x="1073" y="1721"/>
                    <a:pt x="1142" y="1721"/>
                  </a:cubicBezTo>
                  <a:cubicBezTo>
                    <a:pt x="1210" y="1721"/>
                    <a:pt x="1279" y="1699"/>
                    <a:pt x="1324" y="1664"/>
                  </a:cubicBezTo>
                  <a:cubicBezTo>
                    <a:pt x="1461" y="1550"/>
                    <a:pt x="1438" y="1390"/>
                    <a:pt x="1370" y="1276"/>
                  </a:cubicBezTo>
                  <a:lnTo>
                    <a:pt x="480" y="89"/>
                  </a:lnTo>
                  <a:cubicBezTo>
                    <a:pt x="432" y="29"/>
                    <a:pt x="358" y="1"/>
                    <a:pt x="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72"/>
            <p:cNvSpPr/>
            <p:nvPr/>
          </p:nvSpPr>
          <p:spPr>
            <a:xfrm>
              <a:off x="5909050" y="2859950"/>
              <a:ext cx="32550" cy="43050"/>
            </a:xfrm>
            <a:custGeom>
              <a:avLst/>
              <a:gdLst/>
              <a:ahLst/>
              <a:cxnLst/>
              <a:rect l="l" t="t" r="r" b="b"/>
              <a:pathLst>
                <a:path w="1302" h="1722" extrusionOk="0">
                  <a:moveTo>
                    <a:pt x="318" y="0"/>
                  </a:moveTo>
                  <a:cubicBezTo>
                    <a:pt x="282" y="0"/>
                    <a:pt x="244" y="9"/>
                    <a:pt x="206" y="28"/>
                  </a:cubicBezTo>
                  <a:cubicBezTo>
                    <a:pt x="69" y="73"/>
                    <a:pt x="1" y="256"/>
                    <a:pt x="69" y="393"/>
                  </a:cubicBezTo>
                  <a:cubicBezTo>
                    <a:pt x="298" y="781"/>
                    <a:pt x="526" y="1169"/>
                    <a:pt x="754" y="1580"/>
                  </a:cubicBezTo>
                  <a:cubicBezTo>
                    <a:pt x="804" y="1662"/>
                    <a:pt x="901" y="1721"/>
                    <a:pt x="1003" y="1721"/>
                  </a:cubicBezTo>
                  <a:cubicBezTo>
                    <a:pt x="1042" y="1721"/>
                    <a:pt x="1082" y="1713"/>
                    <a:pt x="1119" y="1694"/>
                  </a:cubicBezTo>
                  <a:cubicBezTo>
                    <a:pt x="1233" y="1648"/>
                    <a:pt x="1302" y="1466"/>
                    <a:pt x="1233" y="1329"/>
                  </a:cubicBezTo>
                  <a:cubicBezTo>
                    <a:pt x="1005" y="941"/>
                    <a:pt x="777" y="553"/>
                    <a:pt x="549" y="142"/>
                  </a:cubicBezTo>
                  <a:cubicBezTo>
                    <a:pt x="499" y="59"/>
                    <a:pt x="413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72"/>
            <p:cNvSpPr/>
            <p:nvPr/>
          </p:nvSpPr>
          <p:spPr>
            <a:xfrm>
              <a:off x="6466000" y="2815425"/>
              <a:ext cx="218575" cy="162150"/>
            </a:xfrm>
            <a:custGeom>
              <a:avLst/>
              <a:gdLst/>
              <a:ahLst/>
              <a:cxnLst/>
              <a:rect l="l" t="t" r="r" b="b"/>
              <a:pathLst>
                <a:path w="8743" h="6486" extrusionOk="0">
                  <a:moveTo>
                    <a:pt x="4759" y="0"/>
                  </a:moveTo>
                  <a:cubicBezTo>
                    <a:pt x="4435" y="0"/>
                    <a:pt x="4103" y="31"/>
                    <a:pt x="3767" y="97"/>
                  </a:cubicBezTo>
                  <a:cubicBezTo>
                    <a:pt x="1553" y="508"/>
                    <a:pt x="0" y="2265"/>
                    <a:pt x="343" y="4023"/>
                  </a:cubicBezTo>
                  <a:cubicBezTo>
                    <a:pt x="635" y="5504"/>
                    <a:pt x="2192" y="6485"/>
                    <a:pt x="4018" y="6485"/>
                  </a:cubicBezTo>
                  <a:cubicBezTo>
                    <a:pt x="4331" y="6485"/>
                    <a:pt x="4652" y="6457"/>
                    <a:pt x="4976" y="6396"/>
                  </a:cubicBezTo>
                  <a:cubicBezTo>
                    <a:pt x="7213" y="5963"/>
                    <a:pt x="8742" y="4205"/>
                    <a:pt x="8423" y="2470"/>
                  </a:cubicBezTo>
                  <a:cubicBezTo>
                    <a:pt x="8132" y="996"/>
                    <a:pt x="6589" y="0"/>
                    <a:pt x="4759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72"/>
            <p:cNvSpPr/>
            <p:nvPr/>
          </p:nvSpPr>
          <p:spPr>
            <a:xfrm>
              <a:off x="6466000" y="2806975"/>
              <a:ext cx="218575" cy="178650"/>
            </a:xfrm>
            <a:custGeom>
              <a:avLst/>
              <a:gdLst/>
              <a:ahLst/>
              <a:cxnLst/>
              <a:rect l="l" t="t" r="r" b="b"/>
              <a:pathLst>
                <a:path w="8743" h="7146" fill="none" extrusionOk="0">
                  <a:moveTo>
                    <a:pt x="343" y="4361"/>
                  </a:moveTo>
                  <a:cubicBezTo>
                    <a:pt x="685" y="6095"/>
                    <a:pt x="2762" y="7145"/>
                    <a:pt x="4976" y="6734"/>
                  </a:cubicBezTo>
                  <a:cubicBezTo>
                    <a:pt x="7213" y="6301"/>
                    <a:pt x="8742" y="4543"/>
                    <a:pt x="8423" y="2808"/>
                  </a:cubicBezTo>
                  <a:cubicBezTo>
                    <a:pt x="8081" y="1074"/>
                    <a:pt x="6003" y="1"/>
                    <a:pt x="3767" y="435"/>
                  </a:cubicBezTo>
                  <a:cubicBezTo>
                    <a:pt x="1553" y="846"/>
                    <a:pt x="0" y="2603"/>
                    <a:pt x="343" y="4361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72"/>
            <p:cNvSpPr/>
            <p:nvPr/>
          </p:nvSpPr>
          <p:spPr>
            <a:xfrm>
              <a:off x="6596100" y="2846250"/>
              <a:ext cx="35400" cy="43625"/>
            </a:xfrm>
            <a:custGeom>
              <a:avLst/>
              <a:gdLst/>
              <a:ahLst/>
              <a:cxnLst/>
              <a:rect l="l" t="t" r="r" b="b"/>
              <a:pathLst>
                <a:path w="1416" h="1745" extrusionOk="0">
                  <a:moveTo>
                    <a:pt x="302" y="1"/>
                  </a:moveTo>
                  <a:cubicBezTo>
                    <a:pt x="266" y="1"/>
                    <a:pt x="226" y="9"/>
                    <a:pt x="183" y="28"/>
                  </a:cubicBezTo>
                  <a:cubicBezTo>
                    <a:pt x="69" y="96"/>
                    <a:pt x="1" y="279"/>
                    <a:pt x="69" y="393"/>
                  </a:cubicBezTo>
                  <a:lnTo>
                    <a:pt x="868" y="1603"/>
                  </a:lnTo>
                  <a:cubicBezTo>
                    <a:pt x="918" y="1685"/>
                    <a:pt x="1003" y="1744"/>
                    <a:pt x="1099" y="1744"/>
                  </a:cubicBezTo>
                  <a:cubicBezTo>
                    <a:pt x="1135" y="1744"/>
                    <a:pt x="1173" y="1736"/>
                    <a:pt x="1210" y="1717"/>
                  </a:cubicBezTo>
                  <a:cubicBezTo>
                    <a:pt x="1347" y="1671"/>
                    <a:pt x="1416" y="1489"/>
                    <a:pt x="1347" y="1374"/>
                  </a:cubicBezTo>
                  <a:cubicBezTo>
                    <a:pt x="1073" y="964"/>
                    <a:pt x="799" y="553"/>
                    <a:pt x="548" y="165"/>
                  </a:cubicBezTo>
                  <a:cubicBezTo>
                    <a:pt x="482" y="64"/>
                    <a:pt x="402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72"/>
            <p:cNvSpPr/>
            <p:nvPr/>
          </p:nvSpPr>
          <p:spPr>
            <a:xfrm>
              <a:off x="6553300" y="2843000"/>
              <a:ext cx="36550" cy="43275"/>
            </a:xfrm>
            <a:custGeom>
              <a:avLst/>
              <a:gdLst/>
              <a:ahLst/>
              <a:cxnLst/>
              <a:rect l="l" t="t" r="r" b="b"/>
              <a:pathLst>
                <a:path w="1462" h="1731" extrusionOk="0">
                  <a:moveTo>
                    <a:pt x="286" y="1"/>
                  </a:moveTo>
                  <a:cubicBezTo>
                    <a:pt x="221" y="1"/>
                    <a:pt x="158" y="23"/>
                    <a:pt x="115" y="66"/>
                  </a:cubicBezTo>
                  <a:cubicBezTo>
                    <a:pt x="1" y="158"/>
                    <a:pt x="1" y="340"/>
                    <a:pt x="92" y="454"/>
                  </a:cubicBezTo>
                  <a:cubicBezTo>
                    <a:pt x="614" y="1170"/>
                    <a:pt x="923" y="1591"/>
                    <a:pt x="964" y="1647"/>
                  </a:cubicBezTo>
                  <a:lnTo>
                    <a:pt x="964" y="1647"/>
                  </a:lnTo>
                  <a:cubicBezTo>
                    <a:pt x="962" y="1645"/>
                    <a:pt x="961" y="1643"/>
                    <a:pt x="959" y="1641"/>
                  </a:cubicBezTo>
                  <a:lnTo>
                    <a:pt x="959" y="1641"/>
                  </a:lnTo>
                  <a:cubicBezTo>
                    <a:pt x="965" y="1649"/>
                    <a:pt x="968" y="1653"/>
                    <a:pt x="968" y="1653"/>
                  </a:cubicBezTo>
                  <a:cubicBezTo>
                    <a:pt x="969" y="1653"/>
                    <a:pt x="967" y="1651"/>
                    <a:pt x="964" y="1647"/>
                  </a:cubicBezTo>
                  <a:lnTo>
                    <a:pt x="964" y="1647"/>
                  </a:lnTo>
                  <a:cubicBezTo>
                    <a:pt x="1012" y="1703"/>
                    <a:pt x="1083" y="1730"/>
                    <a:pt x="1153" y="1730"/>
                  </a:cubicBezTo>
                  <a:cubicBezTo>
                    <a:pt x="1218" y="1730"/>
                    <a:pt x="1281" y="1707"/>
                    <a:pt x="1325" y="1664"/>
                  </a:cubicBezTo>
                  <a:cubicBezTo>
                    <a:pt x="1461" y="1573"/>
                    <a:pt x="1439" y="1390"/>
                    <a:pt x="1370" y="1299"/>
                  </a:cubicBezTo>
                  <a:lnTo>
                    <a:pt x="480" y="89"/>
                  </a:lnTo>
                  <a:cubicBezTo>
                    <a:pt x="432" y="29"/>
                    <a:pt x="358" y="1"/>
                    <a:pt x="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72"/>
            <p:cNvSpPr/>
            <p:nvPr/>
          </p:nvSpPr>
          <p:spPr>
            <a:xfrm>
              <a:off x="6519075" y="2847650"/>
              <a:ext cx="32550" cy="42900"/>
            </a:xfrm>
            <a:custGeom>
              <a:avLst/>
              <a:gdLst/>
              <a:ahLst/>
              <a:cxnLst/>
              <a:rect l="l" t="t" r="r" b="b"/>
              <a:pathLst>
                <a:path w="1302" h="1716" extrusionOk="0">
                  <a:moveTo>
                    <a:pt x="307" y="0"/>
                  </a:moveTo>
                  <a:cubicBezTo>
                    <a:pt x="274" y="0"/>
                    <a:pt x="240" y="6"/>
                    <a:pt x="206" y="17"/>
                  </a:cubicBezTo>
                  <a:cubicBezTo>
                    <a:pt x="69" y="86"/>
                    <a:pt x="0" y="268"/>
                    <a:pt x="69" y="383"/>
                  </a:cubicBezTo>
                  <a:cubicBezTo>
                    <a:pt x="443" y="1029"/>
                    <a:pt x="690" y="1459"/>
                    <a:pt x="754" y="1571"/>
                  </a:cubicBezTo>
                  <a:lnTo>
                    <a:pt x="754" y="1571"/>
                  </a:lnTo>
                  <a:cubicBezTo>
                    <a:pt x="759" y="1580"/>
                    <a:pt x="763" y="1588"/>
                    <a:pt x="769" y="1596"/>
                  </a:cubicBezTo>
                  <a:lnTo>
                    <a:pt x="769" y="1596"/>
                  </a:lnTo>
                  <a:cubicBezTo>
                    <a:pt x="770" y="1599"/>
                    <a:pt x="771" y="1600"/>
                    <a:pt x="771" y="1600"/>
                  </a:cubicBezTo>
                  <a:cubicBezTo>
                    <a:pt x="771" y="1600"/>
                    <a:pt x="770" y="1599"/>
                    <a:pt x="769" y="1597"/>
                  </a:cubicBezTo>
                  <a:lnTo>
                    <a:pt x="769" y="1597"/>
                  </a:lnTo>
                  <a:cubicBezTo>
                    <a:pt x="819" y="1674"/>
                    <a:pt x="901" y="1715"/>
                    <a:pt x="988" y="1715"/>
                  </a:cubicBezTo>
                  <a:cubicBezTo>
                    <a:pt x="1032" y="1715"/>
                    <a:pt x="1076" y="1705"/>
                    <a:pt x="1119" y="1684"/>
                  </a:cubicBezTo>
                  <a:cubicBezTo>
                    <a:pt x="1233" y="1638"/>
                    <a:pt x="1301" y="1455"/>
                    <a:pt x="1233" y="1341"/>
                  </a:cubicBezTo>
                  <a:cubicBezTo>
                    <a:pt x="1004" y="930"/>
                    <a:pt x="776" y="542"/>
                    <a:pt x="548" y="154"/>
                  </a:cubicBezTo>
                  <a:cubicBezTo>
                    <a:pt x="497" y="52"/>
                    <a:pt x="407" y="0"/>
                    <a:pt x="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72"/>
            <p:cNvSpPr/>
            <p:nvPr/>
          </p:nvSpPr>
          <p:spPr>
            <a:xfrm>
              <a:off x="6427200" y="2589850"/>
              <a:ext cx="92450" cy="74375"/>
            </a:xfrm>
            <a:custGeom>
              <a:avLst/>
              <a:gdLst/>
              <a:ahLst/>
              <a:cxnLst/>
              <a:rect l="l" t="t" r="r" b="b"/>
              <a:pathLst>
                <a:path w="3698" h="2975" extrusionOk="0">
                  <a:moveTo>
                    <a:pt x="1118" y="1"/>
                  </a:moveTo>
                  <a:cubicBezTo>
                    <a:pt x="809" y="1"/>
                    <a:pt x="502" y="81"/>
                    <a:pt x="229" y="263"/>
                  </a:cubicBezTo>
                  <a:cubicBezTo>
                    <a:pt x="69" y="378"/>
                    <a:pt x="0" y="583"/>
                    <a:pt x="114" y="766"/>
                  </a:cubicBezTo>
                  <a:cubicBezTo>
                    <a:pt x="178" y="877"/>
                    <a:pt x="307" y="943"/>
                    <a:pt x="434" y="943"/>
                  </a:cubicBezTo>
                  <a:cubicBezTo>
                    <a:pt x="490" y="943"/>
                    <a:pt x="545" y="930"/>
                    <a:pt x="594" y="903"/>
                  </a:cubicBezTo>
                  <a:cubicBezTo>
                    <a:pt x="767" y="768"/>
                    <a:pt x="972" y="714"/>
                    <a:pt x="1169" y="714"/>
                  </a:cubicBezTo>
                  <a:cubicBezTo>
                    <a:pt x="1206" y="714"/>
                    <a:pt x="1242" y="716"/>
                    <a:pt x="1278" y="720"/>
                  </a:cubicBezTo>
                  <a:cubicBezTo>
                    <a:pt x="1552" y="766"/>
                    <a:pt x="1826" y="880"/>
                    <a:pt x="2009" y="1085"/>
                  </a:cubicBezTo>
                  <a:cubicBezTo>
                    <a:pt x="2488" y="1496"/>
                    <a:pt x="2716" y="2112"/>
                    <a:pt x="2922" y="2706"/>
                  </a:cubicBezTo>
                  <a:cubicBezTo>
                    <a:pt x="2978" y="2856"/>
                    <a:pt x="3111" y="2975"/>
                    <a:pt x="3271" y="2975"/>
                  </a:cubicBezTo>
                  <a:cubicBezTo>
                    <a:pt x="3306" y="2975"/>
                    <a:pt x="3342" y="2969"/>
                    <a:pt x="3378" y="2957"/>
                  </a:cubicBezTo>
                  <a:cubicBezTo>
                    <a:pt x="3561" y="2911"/>
                    <a:pt x="3698" y="2706"/>
                    <a:pt x="3629" y="2523"/>
                  </a:cubicBezTo>
                  <a:cubicBezTo>
                    <a:pt x="3378" y="1770"/>
                    <a:pt x="3059" y="994"/>
                    <a:pt x="2420" y="469"/>
                  </a:cubicBezTo>
                  <a:cubicBezTo>
                    <a:pt x="2050" y="181"/>
                    <a:pt x="1582" y="1"/>
                    <a:pt x="111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72"/>
            <p:cNvSpPr/>
            <p:nvPr/>
          </p:nvSpPr>
          <p:spPr>
            <a:xfrm>
              <a:off x="6007775" y="2589850"/>
              <a:ext cx="92475" cy="74375"/>
            </a:xfrm>
            <a:custGeom>
              <a:avLst/>
              <a:gdLst/>
              <a:ahLst/>
              <a:cxnLst/>
              <a:rect l="l" t="t" r="r" b="b"/>
              <a:pathLst>
                <a:path w="3699" h="2975" extrusionOk="0">
                  <a:moveTo>
                    <a:pt x="2580" y="1"/>
                  </a:moveTo>
                  <a:cubicBezTo>
                    <a:pt x="2117" y="1"/>
                    <a:pt x="1649" y="181"/>
                    <a:pt x="1279" y="469"/>
                  </a:cubicBezTo>
                  <a:cubicBezTo>
                    <a:pt x="640" y="994"/>
                    <a:pt x="343" y="1770"/>
                    <a:pt x="69" y="2523"/>
                  </a:cubicBezTo>
                  <a:cubicBezTo>
                    <a:pt x="1" y="2706"/>
                    <a:pt x="138" y="2911"/>
                    <a:pt x="320" y="2957"/>
                  </a:cubicBezTo>
                  <a:cubicBezTo>
                    <a:pt x="357" y="2969"/>
                    <a:pt x="393" y="2975"/>
                    <a:pt x="428" y="2975"/>
                  </a:cubicBezTo>
                  <a:cubicBezTo>
                    <a:pt x="587" y="2975"/>
                    <a:pt x="721" y="2856"/>
                    <a:pt x="777" y="2706"/>
                  </a:cubicBezTo>
                  <a:cubicBezTo>
                    <a:pt x="982" y="2112"/>
                    <a:pt x="1210" y="1496"/>
                    <a:pt x="1690" y="1085"/>
                  </a:cubicBezTo>
                  <a:cubicBezTo>
                    <a:pt x="1895" y="880"/>
                    <a:pt x="2146" y="766"/>
                    <a:pt x="2420" y="720"/>
                  </a:cubicBezTo>
                  <a:cubicBezTo>
                    <a:pt x="2456" y="716"/>
                    <a:pt x="2493" y="714"/>
                    <a:pt x="2530" y="714"/>
                  </a:cubicBezTo>
                  <a:cubicBezTo>
                    <a:pt x="2727" y="714"/>
                    <a:pt x="2932" y="768"/>
                    <a:pt x="3105" y="903"/>
                  </a:cubicBezTo>
                  <a:cubicBezTo>
                    <a:pt x="3154" y="930"/>
                    <a:pt x="3211" y="943"/>
                    <a:pt x="3270" y="943"/>
                  </a:cubicBezTo>
                  <a:cubicBezTo>
                    <a:pt x="3403" y="943"/>
                    <a:pt x="3544" y="877"/>
                    <a:pt x="3607" y="766"/>
                  </a:cubicBezTo>
                  <a:cubicBezTo>
                    <a:pt x="3698" y="583"/>
                    <a:pt x="3630" y="378"/>
                    <a:pt x="3470" y="263"/>
                  </a:cubicBezTo>
                  <a:cubicBezTo>
                    <a:pt x="3196" y="81"/>
                    <a:pt x="2889" y="1"/>
                    <a:pt x="2580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72"/>
            <p:cNvSpPr/>
            <p:nvPr/>
          </p:nvSpPr>
          <p:spPr>
            <a:xfrm>
              <a:off x="5462850" y="1721500"/>
              <a:ext cx="1547550" cy="1124325"/>
            </a:xfrm>
            <a:custGeom>
              <a:avLst/>
              <a:gdLst/>
              <a:ahLst/>
              <a:cxnLst/>
              <a:rect l="l" t="t" r="r" b="b"/>
              <a:pathLst>
                <a:path w="61902" h="44973" extrusionOk="0">
                  <a:moveTo>
                    <a:pt x="4449" y="35453"/>
                  </a:moveTo>
                  <a:cubicBezTo>
                    <a:pt x="4450" y="35453"/>
                    <a:pt x="4450" y="35454"/>
                    <a:pt x="4450" y="35454"/>
                  </a:cubicBezTo>
                  <a:cubicBezTo>
                    <a:pt x="4450" y="35454"/>
                    <a:pt x="4450" y="35453"/>
                    <a:pt x="4449" y="35453"/>
                  </a:cubicBezTo>
                  <a:close/>
                  <a:moveTo>
                    <a:pt x="32211" y="1"/>
                  </a:moveTo>
                  <a:cubicBezTo>
                    <a:pt x="27830" y="1"/>
                    <a:pt x="23447" y="959"/>
                    <a:pt x="19515" y="2859"/>
                  </a:cubicBezTo>
                  <a:cubicBezTo>
                    <a:pt x="12257" y="6375"/>
                    <a:pt x="8011" y="12880"/>
                    <a:pt x="5341" y="20252"/>
                  </a:cubicBezTo>
                  <a:cubicBezTo>
                    <a:pt x="3857" y="24360"/>
                    <a:pt x="0" y="31937"/>
                    <a:pt x="4449" y="35453"/>
                  </a:cubicBezTo>
                  <a:lnTo>
                    <a:pt x="4449" y="35453"/>
                  </a:lnTo>
                  <a:cubicBezTo>
                    <a:pt x="4156" y="35216"/>
                    <a:pt x="4976" y="31915"/>
                    <a:pt x="5067" y="31460"/>
                  </a:cubicBezTo>
                  <a:cubicBezTo>
                    <a:pt x="5363" y="29976"/>
                    <a:pt x="5729" y="28424"/>
                    <a:pt x="6391" y="27054"/>
                  </a:cubicBezTo>
                  <a:lnTo>
                    <a:pt x="6391" y="27054"/>
                  </a:lnTo>
                  <a:cubicBezTo>
                    <a:pt x="6664" y="28332"/>
                    <a:pt x="6208" y="30204"/>
                    <a:pt x="6208" y="31596"/>
                  </a:cubicBezTo>
                  <a:cubicBezTo>
                    <a:pt x="6185" y="33217"/>
                    <a:pt x="6299" y="34860"/>
                    <a:pt x="6619" y="36435"/>
                  </a:cubicBezTo>
                  <a:cubicBezTo>
                    <a:pt x="7304" y="39631"/>
                    <a:pt x="9107" y="42758"/>
                    <a:pt x="11869" y="44013"/>
                  </a:cubicBezTo>
                  <a:lnTo>
                    <a:pt x="10590" y="35591"/>
                  </a:lnTo>
                  <a:lnTo>
                    <a:pt x="10590" y="35591"/>
                  </a:lnTo>
                  <a:cubicBezTo>
                    <a:pt x="11572" y="40430"/>
                    <a:pt x="15589" y="44516"/>
                    <a:pt x="20040" y="44972"/>
                  </a:cubicBezTo>
                  <a:cubicBezTo>
                    <a:pt x="17507" y="39243"/>
                    <a:pt x="16753" y="32669"/>
                    <a:pt x="17803" y="26552"/>
                  </a:cubicBezTo>
                  <a:lnTo>
                    <a:pt x="17803" y="26552"/>
                  </a:lnTo>
                  <a:cubicBezTo>
                    <a:pt x="20405" y="31733"/>
                    <a:pt x="24445" y="36093"/>
                    <a:pt x="29216" y="38786"/>
                  </a:cubicBezTo>
                  <a:cubicBezTo>
                    <a:pt x="28189" y="35888"/>
                    <a:pt x="27162" y="32989"/>
                    <a:pt x="26134" y="30067"/>
                  </a:cubicBezTo>
                  <a:lnTo>
                    <a:pt x="26134" y="30067"/>
                  </a:lnTo>
                  <a:cubicBezTo>
                    <a:pt x="28394" y="33217"/>
                    <a:pt x="32001" y="34883"/>
                    <a:pt x="35561" y="35340"/>
                  </a:cubicBezTo>
                  <a:cubicBezTo>
                    <a:pt x="36445" y="35453"/>
                    <a:pt x="37327" y="35502"/>
                    <a:pt x="38208" y="35502"/>
                  </a:cubicBezTo>
                  <a:cubicBezTo>
                    <a:pt x="40877" y="35502"/>
                    <a:pt x="43532" y="35056"/>
                    <a:pt x="46175" y="34609"/>
                  </a:cubicBezTo>
                  <a:lnTo>
                    <a:pt x="46175" y="34609"/>
                  </a:lnTo>
                  <a:cubicBezTo>
                    <a:pt x="46540" y="37805"/>
                    <a:pt x="45285" y="41115"/>
                    <a:pt x="42980" y="42963"/>
                  </a:cubicBezTo>
                  <a:cubicBezTo>
                    <a:pt x="47476" y="42575"/>
                    <a:pt x="51562" y="39311"/>
                    <a:pt x="53274" y="34769"/>
                  </a:cubicBezTo>
                  <a:cubicBezTo>
                    <a:pt x="54347" y="36413"/>
                    <a:pt x="54849" y="38490"/>
                    <a:pt x="54643" y="40476"/>
                  </a:cubicBezTo>
                  <a:cubicBezTo>
                    <a:pt x="57588" y="38261"/>
                    <a:pt x="59026" y="33856"/>
                    <a:pt x="58021" y="29976"/>
                  </a:cubicBezTo>
                  <a:lnTo>
                    <a:pt x="58021" y="29976"/>
                  </a:lnTo>
                  <a:lnTo>
                    <a:pt x="61902" y="34107"/>
                  </a:lnTo>
                  <a:cubicBezTo>
                    <a:pt x="61194" y="33354"/>
                    <a:pt x="61080" y="30387"/>
                    <a:pt x="60852" y="29291"/>
                  </a:cubicBezTo>
                  <a:cubicBezTo>
                    <a:pt x="60464" y="27534"/>
                    <a:pt x="60076" y="25753"/>
                    <a:pt x="59642" y="23996"/>
                  </a:cubicBezTo>
                  <a:cubicBezTo>
                    <a:pt x="57725" y="16418"/>
                    <a:pt x="54735" y="9296"/>
                    <a:pt x="48092" y="4754"/>
                  </a:cubicBezTo>
                  <a:cubicBezTo>
                    <a:pt x="43438" y="1574"/>
                    <a:pt x="37826" y="1"/>
                    <a:pt x="32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72"/>
            <p:cNvSpPr/>
            <p:nvPr/>
          </p:nvSpPr>
          <p:spPr>
            <a:xfrm>
              <a:off x="5501050" y="1716700"/>
              <a:ext cx="1515850" cy="1134300"/>
            </a:xfrm>
            <a:custGeom>
              <a:avLst/>
              <a:gdLst/>
              <a:ahLst/>
              <a:cxnLst/>
              <a:rect l="l" t="t" r="r" b="b"/>
              <a:pathLst>
                <a:path w="60634" h="45372" extrusionOk="0">
                  <a:moveTo>
                    <a:pt x="30709" y="384"/>
                  </a:moveTo>
                  <a:cubicBezTo>
                    <a:pt x="32917" y="384"/>
                    <a:pt x="35122" y="631"/>
                    <a:pt x="37275" y="1134"/>
                  </a:cubicBezTo>
                  <a:cubicBezTo>
                    <a:pt x="40744" y="1933"/>
                    <a:pt x="44099" y="3394"/>
                    <a:pt x="46998" y="5494"/>
                  </a:cubicBezTo>
                  <a:cubicBezTo>
                    <a:pt x="49806" y="7525"/>
                    <a:pt x="52065" y="10219"/>
                    <a:pt x="53777" y="13232"/>
                  </a:cubicBezTo>
                  <a:cubicBezTo>
                    <a:pt x="55489" y="16244"/>
                    <a:pt x="56653" y="19531"/>
                    <a:pt x="57566" y="22864"/>
                  </a:cubicBezTo>
                  <a:cubicBezTo>
                    <a:pt x="58114" y="24895"/>
                    <a:pt x="58571" y="26927"/>
                    <a:pt x="59027" y="28981"/>
                  </a:cubicBezTo>
                  <a:cubicBezTo>
                    <a:pt x="59324" y="30328"/>
                    <a:pt x="59369" y="31674"/>
                    <a:pt x="59666" y="33021"/>
                  </a:cubicBezTo>
                  <a:cubicBezTo>
                    <a:pt x="59686" y="33123"/>
                    <a:pt x="59707" y="33228"/>
                    <a:pt x="59732" y="33333"/>
                  </a:cubicBezTo>
                  <a:lnTo>
                    <a:pt x="59732" y="33333"/>
                  </a:lnTo>
                  <a:lnTo>
                    <a:pt x="56630" y="30031"/>
                  </a:lnTo>
                  <a:cubicBezTo>
                    <a:pt x="56591" y="29985"/>
                    <a:pt x="56544" y="29965"/>
                    <a:pt x="56498" y="29965"/>
                  </a:cubicBezTo>
                  <a:cubicBezTo>
                    <a:pt x="56384" y="29965"/>
                    <a:pt x="56278" y="30084"/>
                    <a:pt x="56311" y="30214"/>
                  </a:cubicBezTo>
                  <a:cubicBezTo>
                    <a:pt x="57041" y="33112"/>
                    <a:pt x="56471" y="36331"/>
                    <a:pt x="54713" y="38750"/>
                  </a:cubicBezTo>
                  <a:cubicBezTo>
                    <a:pt x="54312" y="39304"/>
                    <a:pt x="53847" y="39810"/>
                    <a:pt x="53331" y="40242"/>
                  </a:cubicBezTo>
                  <a:lnTo>
                    <a:pt x="53331" y="40242"/>
                  </a:lnTo>
                  <a:cubicBezTo>
                    <a:pt x="53433" y="38351"/>
                    <a:pt x="52947" y="36462"/>
                    <a:pt x="51928" y="34870"/>
                  </a:cubicBezTo>
                  <a:cubicBezTo>
                    <a:pt x="51878" y="34809"/>
                    <a:pt x="51814" y="34780"/>
                    <a:pt x="51752" y="34780"/>
                  </a:cubicBezTo>
                  <a:cubicBezTo>
                    <a:pt x="51675" y="34780"/>
                    <a:pt x="51601" y="34826"/>
                    <a:pt x="51563" y="34916"/>
                  </a:cubicBezTo>
                  <a:cubicBezTo>
                    <a:pt x="50308" y="38225"/>
                    <a:pt x="47660" y="41056"/>
                    <a:pt x="44305" y="42311"/>
                  </a:cubicBezTo>
                  <a:cubicBezTo>
                    <a:pt x="43573" y="42585"/>
                    <a:pt x="42811" y="42787"/>
                    <a:pt x="42033" y="42903"/>
                  </a:cubicBezTo>
                  <a:lnTo>
                    <a:pt x="42033" y="42903"/>
                  </a:lnTo>
                  <a:cubicBezTo>
                    <a:pt x="44190" y="40865"/>
                    <a:pt x="45172" y="37713"/>
                    <a:pt x="44830" y="34801"/>
                  </a:cubicBezTo>
                  <a:cubicBezTo>
                    <a:pt x="44830" y="34682"/>
                    <a:pt x="44743" y="34614"/>
                    <a:pt x="44645" y="34614"/>
                  </a:cubicBezTo>
                  <a:cubicBezTo>
                    <a:pt x="44630" y="34614"/>
                    <a:pt x="44616" y="34616"/>
                    <a:pt x="44601" y="34619"/>
                  </a:cubicBezTo>
                  <a:cubicBezTo>
                    <a:pt x="41991" y="35057"/>
                    <a:pt x="39364" y="35495"/>
                    <a:pt x="36722" y="35495"/>
                  </a:cubicBezTo>
                  <a:cubicBezTo>
                    <a:pt x="36199" y="35495"/>
                    <a:pt x="35676" y="35478"/>
                    <a:pt x="35152" y="35441"/>
                  </a:cubicBezTo>
                  <a:cubicBezTo>
                    <a:pt x="32595" y="35281"/>
                    <a:pt x="30062" y="34550"/>
                    <a:pt x="27893" y="33135"/>
                  </a:cubicBezTo>
                  <a:cubicBezTo>
                    <a:pt x="26684" y="32336"/>
                    <a:pt x="25611" y="31332"/>
                    <a:pt x="24766" y="30168"/>
                  </a:cubicBezTo>
                  <a:cubicBezTo>
                    <a:pt x="24726" y="30112"/>
                    <a:pt x="24660" y="30087"/>
                    <a:pt x="24596" y="30087"/>
                  </a:cubicBezTo>
                  <a:cubicBezTo>
                    <a:pt x="24478" y="30087"/>
                    <a:pt x="24365" y="30172"/>
                    <a:pt x="24424" y="30305"/>
                  </a:cubicBezTo>
                  <a:cubicBezTo>
                    <a:pt x="25392" y="33059"/>
                    <a:pt x="26361" y="35793"/>
                    <a:pt x="27329" y="38546"/>
                  </a:cubicBezTo>
                  <a:lnTo>
                    <a:pt x="27329" y="38546"/>
                  </a:lnTo>
                  <a:cubicBezTo>
                    <a:pt x="23724" y="36412"/>
                    <a:pt x="20671" y="33395"/>
                    <a:pt x="18352" y="29917"/>
                  </a:cubicBezTo>
                  <a:cubicBezTo>
                    <a:pt x="17645" y="28867"/>
                    <a:pt x="17006" y="27771"/>
                    <a:pt x="16435" y="26653"/>
                  </a:cubicBezTo>
                  <a:cubicBezTo>
                    <a:pt x="16405" y="26592"/>
                    <a:pt x="16339" y="26563"/>
                    <a:pt x="16272" y="26563"/>
                  </a:cubicBezTo>
                  <a:cubicBezTo>
                    <a:pt x="16189" y="26563"/>
                    <a:pt x="16105" y="26609"/>
                    <a:pt x="16093" y="26698"/>
                  </a:cubicBezTo>
                  <a:cubicBezTo>
                    <a:pt x="15248" y="31560"/>
                    <a:pt x="15545" y="36605"/>
                    <a:pt x="16914" y="41352"/>
                  </a:cubicBezTo>
                  <a:cubicBezTo>
                    <a:pt x="17268" y="42581"/>
                    <a:pt x="17699" y="43772"/>
                    <a:pt x="18205" y="44943"/>
                  </a:cubicBezTo>
                  <a:lnTo>
                    <a:pt x="18205" y="44943"/>
                  </a:lnTo>
                  <a:cubicBezTo>
                    <a:pt x="14734" y="44439"/>
                    <a:pt x="11825" y="41810"/>
                    <a:pt x="10295" y="38750"/>
                  </a:cubicBezTo>
                  <a:cubicBezTo>
                    <a:pt x="9816" y="37792"/>
                    <a:pt x="9473" y="36787"/>
                    <a:pt x="9245" y="35737"/>
                  </a:cubicBezTo>
                  <a:lnTo>
                    <a:pt x="9245" y="35737"/>
                  </a:lnTo>
                  <a:cubicBezTo>
                    <a:pt x="9245" y="35737"/>
                    <a:pt x="9245" y="35737"/>
                    <a:pt x="9245" y="35737"/>
                  </a:cubicBezTo>
                  <a:cubicBezTo>
                    <a:pt x="9227" y="35637"/>
                    <a:pt x="9162" y="35595"/>
                    <a:pt x="9091" y="35595"/>
                  </a:cubicBezTo>
                  <a:cubicBezTo>
                    <a:pt x="8985" y="35595"/>
                    <a:pt x="8866" y="35691"/>
                    <a:pt x="8880" y="35829"/>
                  </a:cubicBezTo>
                  <a:cubicBezTo>
                    <a:pt x="8880" y="35829"/>
                    <a:pt x="8880" y="35829"/>
                    <a:pt x="8880" y="35829"/>
                  </a:cubicBezTo>
                  <a:lnTo>
                    <a:pt x="8880" y="35829"/>
                  </a:lnTo>
                  <a:cubicBezTo>
                    <a:pt x="9293" y="38505"/>
                    <a:pt x="9686" y="41181"/>
                    <a:pt x="10097" y="43857"/>
                  </a:cubicBezTo>
                  <a:lnTo>
                    <a:pt x="10097" y="43857"/>
                  </a:lnTo>
                  <a:cubicBezTo>
                    <a:pt x="8199" y="42852"/>
                    <a:pt x="6869" y="41011"/>
                    <a:pt x="6050" y="39047"/>
                  </a:cubicBezTo>
                  <a:cubicBezTo>
                    <a:pt x="5547" y="37860"/>
                    <a:pt x="5251" y="36627"/>
                    <a:pt x="5068" y="35395"/>
                  </a:cubicBezTo>
                  <a:cubicBezTo>
                    <a:pt x="4885" y="34003"/>
                    <a:pt x="4794" y="32587"/>
                    <a:pt x="4885" y="31195"/>
                  </a:cubicBezTo>
                  <a:cubicBezTo>
                    <a:pt x="5000" y="29871"/>
                    <a:pt x="5319" y="28502"/>
                    <a:pt x="5045" y="27201"/>
                  </a:cubicBezTo>
                  <a:cubicBezTo>
                    <a:pt x="5019" y="27110"/>
                    <a:pt x="4926" y="27056"/>
                    <a:pt x="4839" y="27056"/>
                  </a:cubicBezTo>
                  <a:cubicBezTo>
                    <a:pt x="4773" y="27056"/>
                    <a:pt x="4709" y="27086"/>
                    <a:pt x="4680" y="27155"/>
                  </a:cubicBezTo>
                  <a:cubicBezTo>
                    <a:pt x="3995" y="28639"/>
                    <a:pt x="3676" y="30214"/>
                    <a:pt x="3310" y="31811"/>
                  </a:cubicBezTo>
                  <a:cubicBezTo>
                    <a:pt x="3082" y="32793"/>
                    <a:pt x="2854" y="33751"/>
                    <a:pt x="2717" y="34733"/>
                  </a:cubicBezTo>
                  <a:cubicBezTo>
                    <a:pt x="2708" y="34843"/>
                    <a:pt x="2680" y="34999"/>
                    <a:pt x="2667" y="35159"/>
                  </a:cubicBezTo>
                  <a:lnTo>
                    <a:pt x="2667" y="35159"/>
                  </a:lnTo>
                  <a:cubicBezTo>
                    <a:pt x="1824" y="34334"/>
                    <a:pt x="1298" y="33279"/>
                    <a:pt x="1119" y="32085"/>
                  </a:cubicBezTo>
                  <a:cubicBezTo>
                    <a:pt x="891" y="30647"/>
                    <a:pt x="1119" y="29164"/>
                    <a:pt x="1439" y="27771"/>
                  </a:cubicBezTo>
                  <a:cubicBezTo>
                    <a:pt x="1804" y="26310"/>
                    <a:pt x="2306" y="24895"/>
                    <a:pt x="2831" y="23480"/>
                  </a:cubicBezTo>
                  <a:cubicBezTo>
                    <a:pt x="3333" y="22202"/>
                    <a:pt x="3813" y="20924"/>
                    <a:pt x="4315" y="19645"/>
                  </a:cubicBezTo>
                  <a:cubicBezTo>
                    <a:pt x="5525" y="16518"/>
                    <a:pt x="7054" y="13460"/>
                    <a:pt x="9062" y="10766"/>
                  </a:cubicBezTo>
                  <a:cubicBezTo>
                    <a:pt x="11071" y="8073"/>
                    <a:pt x="13582" y="5745"/>
                    <a:pt x="16481" y="4056"/>
                  </a:cubicBezTo>
                  <a:cubicBezTo>
                    <a:pt x="19562" y="2275"/>
                    <a:pt x="23009" y="1157"/>
                    <a:pt x="26524" y="678"/>
                  </a:cubicBezTo>
                  <a:cubicBezTo>
                    <a:pt x="27912" y="483"/>
                    <a:pt x="29311" y="384"/>
                    <a:pt x="30709" y="384"/>
                  </a:cubicBezTo>
                  <a:close/>
                  <a:moveTo>
                    <a:pt x="30588" y="0"/>
                  </a:moveTo>
                  <a:cubicBezTo>
                    <a:pt x="29940" y="0"/>
                    <a:pt x="29293" y="21"/>
                    <a:pt x="28647" y="61"/>
                  </a:cubicBezTo>
                  <a:cubicBezTo>
                    <a:pt x="25040" y="312"/>
                    <a:pt x="21479" y="1203"/>
                    <a:pt x="18215" y="2732"/>
                  </a:cubicBezTo>
                  <a:cubicBezTo>
                    <a:pt x="15111" y="4193"/>
                    <a:pt x="12349" y="6293"/>
                    <a:pt x="10112" y="8872"/>
                  </a:cubicBezTo>
                  <a:cubicBezTo>
                    <a:pt x="7876" y="11428"/>
                    <a:pt x="6164" y="14373"/>
                    <a:pt x="4794" y="17477"/>
                  </a:cubicBezTo>
                  <a:cubicBezTo>
                    <a:pt x="4178" y="18869"/>
                    <a:pt x="3676" y="20330"/>
                    <a:pt x="3105" y="21768"/>
                  </a:cubicBezTo>
                  <a:cubicBezTo>
                    <a:pt x="2557" y="23138"/>
                    <a:pt x="2009" y="24507"/>
                    <a:pt x="1576" y="25922"/>
                  </a:cubicBezTo>
                  <a:cubicBezTo>
                    <a:pt x="731" y="28524"/>
                    <a:pt x="1" y="31743"/>
                    <a:pt x="1462" y="34254"/>
                  </a:cubicBezTo>
                  <a:cubicBezTo>
                    <a:pt x="1804" y="34847"/>
                    <a:pt x="2261" y="35372"/>
                    <a:pt x="2808" y="35783"/>
                  </a:cubicBezTo>
                  <a:cubicBezTo>
                    <a:pt x="2849" y="35819"/>
                    <a:pt x="2893" y="35834"/>
                    <a:pt x="2935" y="35834"/>
                  </a:cubicBezTo>
                  <a:cubicBezTo>
                    <a:pt x="3082" y="35834"/>
                    <a:pt x="3201" y="35651"/>
                    <a:pt x="3059" y="35509"/>
                  </a:cubicBezTo>
                  <a:cubicBezTo>
                    <a:pt x="3059" y="35486"/>
                    <a:pt x="3059" y="35463"/>
                    <a:pt x="3059" y="35441"/>
                  </a:cubicBezTo>
                  <a:cubicBezTo>
                    <a:pt x="3059" y="35326"/>
                    <a:pt x="3059" y="35235"/>
                    <a:pt x="3059" y="35144"/>
                  </a:cubicBezTo>
                  <a:cubicBezTo>
                    <a:pt x="3082" y="34847"/>
                    <a:pt x="3128" y="34573"/>
                    <a:pt x="3174" y="34299"/>
                  </a:cubicBezTo>
                  <a:cubicBezTo>
                    <a:pt x="3288" y="33660"/>
                    <a:pt x="3425" y="33044"/>
                    <a:pt x="3562" y="32428"/>
                  </a:cubicBezTo>
                  <a:cubicBezTo>
                    <a:pt x="3902" y="30904"/>
                    <a:pt x="4190" y="29381"/>
                    <a:pt x="4765" y="27935"/>
                  </a:cubicBezTo>
                  <a:lnTo>
                    <a:pt x="4765" y="27935"/>
                  </a:lnTo>
                  <a:cubicBezTo>
                    <a:pt x="4833" y="28955"/>
                    <a:pt x="4614" y="30015"/>
                    <a:pt x="4520" y="31012"/>
                  </a:cubicBezTo>
                  <a:cubicBezTo>
                    <a:pt x="4406" y="32450"/>
                    <a:pt x="4497" y="33911"/>
                    <a:pt x="4680" y="35326"/>
                  </a:cubicBezTo>
                  <a:cubicBezTo>
                    <a:pt x="5000" y="37723"/>
                    <a:pt x="5821" y="40097"/>
                    <a:pt x="7328" y="42014"/>
                  </a:cubicBezTo>
                  <a:cubicBezTo>
                    <a:pt x="8127" y="42996"/>
                    <a:pt x="9108" y="43840"/>
                    <a:pt x="10249" y="44365"/>
                  </a:cubicBezTo>
                  <a:cubicBezTo>
                    <a:pt x="10281" y="44379"/>
                    <a:pt x="10312" y="44385"/>
                    <a:pt x="10341" y="44385"/>
                  </a:cubicBezTo>
                  <a:cubicBezTo>
                    <a:pt x="10458" y="44385"/>
                    <a:pt x="10542" y="44283"/>
                    <a:pt x="10523" y="44137"/>
                  </a:cubicBezTo>
                  <a:cubicBezTo>
                    <a:pt x="10232" y="42162"/>
                    <a:pt x="9929" y="40175"/>
                    <a:pt x="9623" y="38185"/>
                  </a:cubicBezTo>
                  <a:lnTo>
                    <a:pt x="9623" y="38185"/>
                  </a:lnTo>
                  <a:cubicBezTo>
                    <a:pt x="10791" y="40935"/>
                    <a:pt x="12920" y="43315"/>
                    <a:pt x="15636" y="44548"/>
                  </a:cubicBezTo>
                  <a:cubicBezTo>
                    <a:pt x="16549" y="44981"/>
                    <a:pt x="17508" y="45255"/>
                    <a:pt x="18512" y="45370"/>
                  </a:cubicBezTo>
                  <a:cubicBezTo>
                    <a:pt x="18520" y="45371"/>
                    <a:pt x="18528" y="45371"/>
                    <a:pt x="18536" y="45371"/>
                  </a:cubicBezTo>
                  <a:cubicBezTo>
                    <a:pt x="18676" y="45371"/>
                    <a:pt x="18715" y="45181"/>
                    <a:pt x="18672" y="45073"/>
                  </a:cubicBezTo>
                  <a:cubicBezTo>
                    <a:pt x="16732" y="40622"/>
                    <a:pt x="15842" y="35714"/>
                    <a:pt x="16024" y="30853"/>
                  </a:cubicBezTo>
                  <a:cubicBezTo>
                    <a:pt x="16083" y="29686"/>
                    <a:pt x="16194" y="28503"/>
                    <a:pt x="16371" y="27332"/>
                  </a:cubicBezTo>
                  <a:lnTo>
                    <a:pt x="16371" y="27332"/>
                  </a:lnTo>
                  <a:cubicBezTo>
                    <a:pt x="18365" y="31125"/>
                    <a:pt x="21147" y="34505"/>
                    <a:pt x="24538" y="37130"/>
                  </a:cubicBezTo>
                  <a:cubicBezTo>
                    <a:pt x="25519" y="37860"/>
                    <a:pt x="26524" y="38545"/>
                    <a:pt x="27597" y="39161"/>
                  </a:cubicBezTo>
                  <a:cubicBezTo>
                    <a:pt x="27621" y="39173"/>
                    <a:pt x="27648" y="39179"/>
                    <a:pt x="27676" y="39179"/>
                  </a:cubicBezTo>
                  <a:cubicBezTo>
                    <a:pt x="27799" y="39179"/>
                    <a:pt x="27927" y="39064"/>
                    <a:pt x="27870" y="38933"/>
                  </a:cubicBezTo>
                  <a:cubicBezTo>
                    <a:pt x="26964" y="36375"/>
                    <a:pt x="26058" y="33800"/>
                    <a:pt x="25152" y="31239"/>
                  </a:cubicBezTo>
                  <a:lnTo>
                    <a:pt x="25152" y="31239"/>
                  </a:lnTo>
                  <a:cubicBezTo>
                    <a:pt x="26596" y="32886"/>
                    <a:pt x="28477" y="34110"/>
                    <a:pt x="30541" y="34870"/>
                  </a:cubicBezTo>
                  <a:cubicBezTo>
                    <a:pt x="32514" y="35604"/>
                    <a:pt x="34591" y="35883"/>
                    <a:pt x="36682" y="35883"/>
                  </a:cubicBezTo>
                  <a:cubicBezTo>
                    <a:pt x="37519" y="35883"/>
                    <a:pt x="38357" y="35838"/>
                    <a:pt x="39192" y="35760"/>
                  </a:cubicBezTo>
                  <a:cubicBezTo>
                    <a:pt x="40964" y="35607"/>
                    <a:pt x="42715" y="35328"/>
                    <a:pt x="44466" y="35024"/>
                  </a:cubicBezTo>
                  <a:lnTo>
                    <a:pt x="44466" y="35024"/>
                  </a:lnTo>
                  <a:cubicBezTo>
                    <a:pt x="44752" y="37974"/>
                    <a:pt x="43652" y="41126"/>
                    <a:pt x="41315" y="43019"/>
                  </a:cubicBezTo>
                  <a:cubicBezTo>
                    <a:pt x="41205" y="43106"/>
                    <a:pt x="41284" y="43340"/>
                    <a:pt x="41431" y="43340"/>
                  </a:cubicBezTo>
                  <a:cubicBezTo>
                    <a:pt x="41438" y="43340"/>
                    <a:pt x="41445" y="43339"/>
                    <a:pt x="41452" y="43338"/>
                  </a:cubicBezTo>
                  <a:cubicBezTo>
                    <a:pt x="45104" y="43019"/>
                    <a:pt x="48390" y="40873"/>
                    <a:pt x="50445" y="37883"/>
                  </a:cubicBezTo>
                  <a:cubicBezTo>
                    <a:pt x="50987" y="37100"/>
                    <a:pt x="51423" y="36264"/>
                    <a:pt x="51784" y="35375"/>
                  </a:cubicBezTo>
                  <a:lnTo>
                    <a:pt x="51784" y="35375"/>
                  </a:lnTo>
                  <a:cubicBezTo>
                    <a:pt x="52714" y="36972"/>
                    <a:pt x="53104" y="38830"/>
                    <a:pt x="52933" y="40668"/>
                  </a:cubicBezTo>
                  <a:cubicBezTo>
                    <a:pt x="52915" y="40772"/>
                    <a:pt x="53018" y="40851"/>
                    <a:pt x="53119" y="40851"/>
                  </a:cubicBezTo>
                  <a:cubicBezTo>
                    <a:pt x="53149" y="40851"/>
                    <a:pt x="53180" y="40843"/>
                    <a:pt x="53207" y="40827"/>
                  </a:cubicBezTo>
                  <a:cubicBezTo>
                    <a:pt x="55672" y="38978"/>
                    <a:pt x="56973" y="35851"/>
                    <a:pt x="56996" y="32816"/>
                  </a:cubicBezTo>
                  <a:cubicBezTo>
                    <a:pt x="57013" y="32136"/>
                    <a:pt x="56954" y="31457"/>
                    <a:pt x="56829" y="30787"/>
                  </a:cubicBezTo>
                  <a:lnTo>
                    <a:pt x="56829" y="30787"/>
                  </a:lnTo>
                  <a:lnTo>
                    <a:pt x="60237" y="34436"/>
                  </a:lnTo>
                  <a:cubicBezTo>
                    <a:pt x="60274" y="34479"/>
                    <a:pt x="60317" y="34496"/>
                    <a:pt x="60360" y="34496"/>
                  </a:cubicBezTo>
                  <a:cubicBezTo>
                    <a:pt x="60500" y="34496"/>
                    <a:pt x="60633" y="34302"/>
                    <a:pt x="60511" y="34162"/>
                  </a:cubicBezTo>
                  <a:lnTo>
                    <a:pt x="60509" y="34161"/>
                  </a:lnTo>
                  <a:lnTo>
                    <a:pt x="60509" y="34161"/>
                  </a:lnTo>
                  <a:cubicBezTo>
                    <a:pt x="60145" y="33772"/>
                    <a:pt x="60054" y="33089"/>
                    <a:pt x="59963" y="32565"/>
                  </a:cubicBezTo>
                  <a:cubicBezTo>
                    <a:pt x="59826" y="31857"/>
                    <a:pt x="59757" y="31127"/>
                    <a:pt x="59666" y="30419"/>
                  </a:cubicBezTo>
                  <a:cubicBezTo>
                    <a:pt x="59552" y="29643"/>
                    <a:pt x="59392" y="28913"/>
                    <a:pt x="59232" y="28159"/>
                  </a:cubicBezTo>
                  <a:cubicBezTo>
                    <a:pt x="58981" y="27041"/>
                    <a:pt x="58730" y="25922"/>
                    <a:pt x="58456" y="24804"/>
                  </a:cubicBezTo>
                  <a:cubicBezTo>
                    <a:pt x="57612" y="21335"/>
                    <a:pt x="56539" y="17911"/>
                    <a:pt x="54987" y="14715"/>
                  </a:cubicBezTo>
                  <a:cubicBezTo>
                    <a:pt x="53458" y="11611"/>
                    <a:pt x="51449" y="8758"/>
                    <a:pt x="48847" y="6475"/>
                  </a:cubicBezTo>
                  <a:cubicBezTo>
                    <a:pt x="46131" y="4101"/>
                    <a:pt x="42867" y="2390"/>
                    <a:pt x="39420" y="1317"/>
                  </a:cubicBezTo>
                  <a:cubicBezTo>
                    <a:pt x="36568" y="435"/>
                    <a:pt x="33578" y="0"/>
                    <a:pt x="3058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72"/>
            <p:cNvSpPr/>
            <p:nvPr/>
          </p:nvSpPr>
          <p:spPr>
            <a:xfrm>
              <a:off x="6695950" y="2838300"/>
              <a:ext cx="190625" cy="137050"/>
            </a:xfrm>
            <a:custGeom>
              <a:avLst/>
              <a:gdLst/>
              <a:ahLst/>
              <a:cxnLst/>
              <a:rect l="l" t="t" r="r" b="b"/>
              <a:pathLst>
                <a:path w="7625" h="5482" extrusionOk="0">
                  <a:moveTo>
                    <a:pt x="4246" y="0"/>
                  </a:moveTo>
                  <a:cubicBezTo>
                    <a:pt x="4083" y="0"/>
                    <a:pt x="3942" y="108"/>
                    <a:pt x="3858" y="254"/>
                  </a:cubicBezTo>
                  <a:cubicBezTo>
                    <a:pt x="3607" y="665"/>
                    <a:pt x="3174" y="985"/>
                    <a:pt x="2831" y="1167"/>
                  </a:cubicBezTo>
                  <a:cubicBezTo>
                    <a:pt x="2557" y="1327"/>
                    <a:pt x="2261" y="1419"/>
                    <a:pt x="1964" y="1510"/>
                  </a:cubicBezTo>
                  <a:cubicBezTo>
                    <a:pt x="480" y="1921"/>
                    <a:pt x="1" y="4386"/>
                    <a:pt x="1" y="4454"/>
                  </a:cubicBezTo>
                  <a:lnTo>
                    <a:pt x="686" y="5481"/>
                  </a:lnTo>
                  <a:lnTo>
                    <a:pt x="3995" y="2788"/>
                  </a:lnTo>
                  <a:cubicBezTo>
                    <a:pt x="4589" y="2217"/>
                    <a:pt x="6050" y="2080"/>
                    <a:pt x="6050" y="2080"/>
                  </a:cubicBezTo>
                  <a:cubicBezTo>
                    <a:pt x="6689" y="2058"/>
                    <a:pt x="7100" y="1989"/>
                    <a:pt x="7351" y="1921"/>
                  </a:cubicBezTo>
                  <a:cubicBezTo>
                    <a:pt x="7625" y="1829"/>
                    <a:pt x="7625" y="1464"/>
                    <a:pt x="7374" y="1373"/>
                  </a:cubicBezTo>
                  <a:cubicBezTo>
                    <a:pt x="6877" y="1207"/>
                    <a:pt x="6404" y="1144"/>
                    <a:pt x="5972" y="1144"/>
                  </a:cubicBezTo>
                  <a:cubicBezTo>
                    <a:pt x="4620" y="1144"/>
                    <a:pt x="3676" y="1761"/>
                    <a:pt x="3676" y="1761"/>
                  </a:cubicBezTo>
                  <a:lnTo>
                    <a:pt x="4018" y="1510"/>
                  </a:lnTo>
                  <a:cubicBezTo>
                    <a:pt x="4315" y="1259"/>
                    <a:pt x="4520" y="916"/>
                    <a:pt x="4589" y="551"/>
                  </a:cubicBezTo>
                  <a:cubicBezTo>
                    <a:pt x="4657" y="117"/>
                    <a:pt x="4475" y="3"/>
                    <a:pt x="4292" y="3"/>
                  </a:cubicBezTo>
                  <a:cubicBezTo>
                    <a:pt x="4276" y="1"/>
                    <a:pt x="4261" y="0"/>
                    <a:pt x="4246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72"/>
            <p:cNvSpPr/>
            <p:nvPr/>
          </p:nvSpPr>
          <p:spPr>
            <a:xfrm>
              <a:off x="6695950" y="2837800"/>
              <a:ext cx="190625" cy="137550"/>
            </a:xfrm>
            <a:custGeom>
              <a:avLst/>
              <a:gdLst/>
              <a:ahLst/>
              <a:cxnLst/>
              <a:rect l="l" t="t" r="r" b="b"/>
              <a:pathLst>
                <a:path w="7625" h="5502" fill="none" extrusionOk="0">
                  <a:moveTo>
                    <a:pt x="1" y="4474"/>
                  </a:moveTo>
                  <a:cubicBezTo>
                    <a:pt x="1" y="4406"/>
                    <a:pt x="480" y="1941"/>
                    <a:pt x="1964" y="1530"/>
                  </a:cubicBezTo>
                  <a:cubicBezTo>
                    <a:pt x="2261" y="1439"/>
                    <a:pt x="2557" y="1347"/>
                    <a:pt x="2831" y="1187"/>
                  </a:cubicBezTo>
                  <a:cubicBezTo>
                    <a:pt x="3174" y="1005"/>
                    <a:pt x="3607" y="685"/>
                    <a:pt x="3858" y="274"/>
                  </a:cubicBezTo>
                  <a:cubicBezTo>
                    <a:pt x="3950" y="115"/>
                    <a:pt x="4110" y="1"/>
                    <a:pt x="4292" y="23"/>
                  </a:cubicBezTo>
                  <a:cubicBezTo>
                    <a:pt x="4475" y="23"/>
                    <a:pt x="4657" y="137"/>
                    <a:pt x="4589" y="571"/>
                  </a:cubicBezTo>
                  <a:cubicBezTo>
                    <a:pt x="4520" y="936"/>
                    <a:pt x="4315" y="1279"/>
                    <a:pt x="4018" y="1530"/>
                  </a:cubicBezTo>
                  <a:lnTo>
                    <a:pt x="3676" y="1781"/>
                  </a:lnTo>
                  <a:cubicBezTo>
                    <a:pt x="3676" y="1781"/>
                    <a:pt x="5319" y="708"/>
                    <a:pt x="7374" y="1393"/>
                  </a:cubicBezTo>
                  <a:cubicBezTo>
                    <a:pt x="7625" y="1484"/>
                    <a:pt x="7625" y="1849"/>
                    <a:pt x="7351" y="1941"/>
                  </a:cubicBezTo>
                  <a:cubicBezTo>
                    <a:pt x="7100" y="2009"/>
                    <a:pt x="6689" y="2078"/>
                    <a:pt x="6050" y="2100"/>
                  </a:cubicBezTo>
                  <a:cubicBezTo>
                    <a:pt x="6050" y="2100"/>
                    <a:pt x="4589" y="2237"/>
                    <a:pt x="3995" y="2808"/>
                  </a:cubicBezTo>
                  <a:lnTo>
                    <a:pt x="686" y="5501"/>
                  </a:ln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72"/>
            <p:cNvSpPr/>
            <p:nvPr/>
          </p:nvSpPr>
          <p:spPr>
            <a:xfrm>
              <a:off x="6784975" y="2865750"/>
              <a:ext cx="61100" cy="42575"/>
            </a:xfrm>
            <a:custGeom>
              <a:avLst/>
              <a:gdLst/>
              <a:ahLst/>
              <a:cxnLst/>
              <a:rect l="l" t="t" r="r" b="b"/>
              <a:pathLst>
                <a:path w="2444" h="1703" extrusionOk="0">
                  <a:moveTo>
                    <a:pt x="1233" y="1"/>
                  </a:moveTo>
                  <a:cubicBezTo>
                    <a:pt x="937" y="1"/>
                    <a:pt x="640" y="115"/>
                    <a:pt x="412" y="298"/>
                  </a:cubicBezTo>
                  <a:cubicBezTo>
                    <a:pt x="275" y="389"/>
                    <a:pt x="161" y="503"/>
                    <a:pt x="115" y="663"/>
                  </a:cubicBezTo>
                  <a:cubicBezTo>
                    <a:pt x="1" y="914"/>
                    <a:pt x="92" y="1211"/>
                    <a:pt x="252" y="1439"/>
                  </a:cubicBezTo>
                  <a:cubicBezTo>
                    <a:pt x="394" y="1635"/>
                    <a:pt x="672" y="1702"/>
                    <a:pt x="969" y="1702"/>
                  </a:cubicBezTo>
                  <a:cubicBezTo>
                    <a:pt x="1436" y="1702"/>
                    <a:pt x="1952" y="1536"/>
                    <a:pt x="2078" y="1439"/>
                  </a:cubicBezTo>
                  <a:cubicBezTo>
                    <a:pt x="2306" y="1256"/>
                    <a:pt x="2443" y="982"/>
                    <a:pt x="2397" y="709"/>
                  </a:cubicBezTo>
                  <a:cubicBezTo>
                    <a:pt x="2352" y="526"/>
                    <a:pt x="2215" y="389"/>
                    <a:pt x="2055" y="275"/>
                  </a:cubicBezTo>
                  <a:cubicBezTo>
                    <a:pt x="1827" y="92"/>
                    <a:pt x="1530" y="1"/>
                    <a:pt x="1233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72"/>
            <p:cNvSpPr/>
            <p:nvPr/>
          </p:nvSpPr>
          <p:spPr>
            <a:xfrm>
              <a:off x="6784975" y="2865750"/>
              <a:ext cx="61100" cy="48550"/>
            </a:xfrm>
            <a:custGeom>
              <a:avLst/>
              <a:gdLst/>
              <a:ahLst/>
              <a:cxnLst/>
              <a:rect l="l" t="t" r="r" b="b"/>
              <a:pathLst>
                <a:path w="2444" h="1942" fill="none" extrusionOk="0">
                  <a:moveTo>
                    <a:pt x="2397" y="709"/>
                  </a:moveTo>
                  <a:cubicBezTo>
                    <a:pt x="2352" y="526"/>
                    <a:pt x="2215" y="389"/>
                    <a:pt x="2055" y="275"/>
                  </a:cubicBezTo>
                  <a:cubicBezTo>
                    <a:pt x="1827" y="92"/>
                    <a:pt x="1530" y="1"/>
                    <a:pt x="1233" y="1"/>
                  </a:cubicBezTo>
                  <a:cubicBezTo>
                    <a:pt x="937" y="1"/>
                    <a:pt x="640" y="115"/>
                    <a:pt x="412" y="298"/>
                  </a:cubicBezTo>
                  <a:cubicBezTo>
                    <a:pt x="275" y="389"/>
                    <a:pt x="161" y="503"/>
                    <a:pt x="115" y="663"/>
                  </a:cubicBezTo>
                  <a:cubicBezTo>
                    <a:pt x="1" y="914"/>
                    <a:pt x="92" y="1211"/>
                    <a:pt x="252" y="1439"/>
                  </a:cubicBezTo>
                  <a:cubicBezTo>
                    <a:pt x="617" y="1941"/>
                    <a:pt x="1872" y="1599"/>
                    <a:pt x="2078" y="1439"/>
                  </a:cubicBezTo>
                  <a:cubicBezTo>
                    <a:pt x="2306" y="1256"/>
                    <a:pt x="2443" y="982"/>
                    <a:pt x="2397" y="709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72"/>
            <p:cNvSpPr/>
            <p:nvPr/>
          </p:nvSpPr>
          <p:spPr>
            <a:xfrm>
              <a:off x="6776425" y="2888225"/>
              <a:ext cx="58800" cy="44900"/>
            </a:xfrm>
            <a:custGeom>
              <a:avLst/>
              <a:gdLst/>
              <a:ahLst/>
              <a:cxnLst/>
              <a:rect l="l" t="t" r="r" b="b"/>
              <a:pathLst>
                <a:path w="2352" h="1796" extrusionOk="0">
                  <a:moveTo>
                    <a:pt x="1283" y="0"/>
                  </a:moveTo>
                  <a:cubicBezTo>
                    <a:pt x="1143" y="0"/>
                    <a:pt x="1002" y="24"/>
                    <a:pt x="868" y="61"/>
                  </a:cubicBezTo>
                  <a:cubicBezTo>
                    <a:pt x="594" y="152"/>
                    <a:pt x="320" y="335"/>
                    <a:pt x="183" y="563"/>
                  </a:cubicBezTo>
                  <a:cubicBezTo>
                    <a:pt x="23" y="814"/>
                    <a:pt x="0" y="1156"/>
                    <a:pt x="160" y="1407"/>
                  </a:cubicBezTo>
                  <a:cubicBezTo>
                    <a:pt x="251" y="1544"/>
                    <a:pt x="411" y="1658"/>
                    <a:pt x="594" y="1727"/>
                  </a:cubicBezTo>
                  <a:cubicBezTo>
                    <a:pt x="754" y="1795"/>
                    <a:pt x="936" y="1795"/>
                    <a:pt x="1119" y="1795"/>
                  </a:cubicBezTo>
                  <a:cubicBezTo>
                    <a:pt x="1895" y="1795"/>
                    <a:pt x="2169" y="1316"/>
                    <a:pt x="2169" y="1316"/>
                  </a:cubicBezTo>
                  <a:cubicBezTo>
                    <a:pt x="2329" y="1111"/>
                    <a:pt x="2351" y="791"/>
                    <a:pt x="2237" y="563"/>
                  </a:cubicBezTo>
                  <a:cubicBezTo>
                    <a:pt x="2123" y="312"/>
                    <a:pt x="1895" y="129"/>
                    <a:pt x="1644" y="61"/>
                  </a:cubicBezTo>
                  <a:cubicBezTo>
                    <a:pt x="1527" y="18"/>
                    <a:pt x="1405" y="0"/>
                    <a:pt x="1283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72"/>
            <p:cNvSpPr/>
            <p:nvPr/>
          </p:nvSpPr>
          <p:spPr>
            <a:xfrm>
              <a:off x="6776425" y="2887450"/>
              <a:ext cx="58800" cy="45675"/>
            </a:xfrm>
            <a:custGeom>
              <a:avLst/>
              <a:gdLst/>
              <a:ahLst/>
              <a:cxnLst/>
              <a:rect l="l" t="t" r="r" b="b"/>
              <a:pathLst>
                <a:path w="2352" h="1827" fill="none" extrusionOk="0">
                  <a:moveTo>
                    <a:pt x="2237" y="594"/>
                  </a:moveTo>
                  <a:cubicBezTo>
                    <a:pt x="2123" y="343"/>
                    <a:pt x="1895" y="160"/>
                    <a:pt x="1644" y="92"/>
                  </a:cubicBezTo>
                  <a:cubicBezTo>
                    <a:pt x="1393" y="0"/>
                    <a:pt x="1119" y="23"/>
                    <a:pt x="868" y="92"/>
                  </a:cubicBezTo>
                  <a:cubicBezTo>
                    <a:pt x="594" y="183"/>
                    <a:pt x="320" y="366"/>
                    <a:pt x="183" y="594"/>
                  </a:cubicBezTo>
                  <a:cubicBezTo>
                    <a:pt x="23" y="845"/>
                    <a:pt x="0" y="1187"/>
                    <a:pt x="160" y="1438"/>
                  </a:cubicBezTo>
                  <a:cubicBezTo>
                    <a:pt x="251" y="1575"/>
                    <a:pt x="411" y="1689"/>
                    <a:pt x="594" y="1758"/>
                  </a:cubicBezTo>
                  <a:cubicBezTo>
                    <a:pt x="754" y="1826"/>
                    <a:pt x="936" y="1826"/>
                    <a:pt x="1119" y="1826"/>
                  </a:cubicBezTo>
                  <a:cubicBezTo>
                    <a:pt x="1895" y="1826"/>
                    <a:pt x="2169" y="1347"/>
                    <a:pt x="2169" y="1347"/>
                  </a:cubicBezTo>
                  <a:cubicBezTo>
                    <a:pt x="2329" y="1142"/>
                    <a:pt x="2351" y="822"/>
                    <a:pt x="2237" y="594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72"/>
            <p:cNvSpPr/>
            <p:nvPr/>
          </p:nvSpPr>
          <p:spPr>
            <a:xfrm>
              <a:off x="6706800" y="2909675"/>
              <a:ext cx="139025" cy="115900"/>
            </a:xfrm>
            <a:custGeom>
              <a:avLst/>
              <a:gdLst/>
              <a:ahLst/>
              <a:cxnLst/>
              <a:rect l="l" t="t" r="r" b="b"/>
              <a:pathLst>
                <a:path w="5561" h="4636" extrusionOk="0">
                  <a:moveTo>
                    <a:pt x="4529" y="1"/>
                  </a:moveTo>
                  <a:cubicBezTo>
                    <a:pt x="4382" y="1"/>
                    <a:pt x="4213" y="22"/>
                    <a:pt x="4018" y="70"/>
                  </a:cubicBezTo>
                  <a:cubicBezTo>
                    <a:pt x="3767" y="138"/>
                    <a:pt x="3539" y="298"/>
                    <a:pt x="3379" y="526"/>
                  </a:cubicBezTo>
                  <a:cubicBezTo>
                    <a:pt x="3310" y="641"/>
                    <a:pt x="3288" y="732"/>
                    <a:pt x="3288" y="846"/>
                  </a:cubicBezTo>
                  <a:cubicBezTo>
                    <a:pt x="2968" y="846"/>
                    <a:pt x="2534" y="846"/>
                    <a:pt x="1986" y="755"/>
                  </a:cubicBezTo>
                  <a:cubicBezTo>
                    <a:pt x="1986" y="755"/>
                    <a:pt x="640" y="778"/>
                    <a:pt x="1" y="2626"/>
                  </a:cubicBezTo>
                  <a:lnTo>
                    <a:pt x="1325" y="4635"/>
                  </a:lnTo>
                  <a:lnTo>
                    <a:pt x="2329" y="2581"/>
                  </a:lnTo>
                  <a:cubicBezTo>
                    <a:pt x="2329" y="2581"/>
                    <a:pt x="5365" y="1896"/>
                    <a:pt x="5456" y="1051"/>
                  </a:cubicBezTo>
                  <a:cubicBezTo>
                    <a:pt x="5456" y="1051"/>
                    <a:pt x="5561" y="1"/>
                    <a:pt x="4529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72"/>
            <p:cNvSpPr/>
            <p:nvPr/>
          </p:nvSpPr>
          <p:spPr>
            <a:xfrm>
              <a:off x="6706800" y="2901700"/>
              <a:ext cx="139825" cy="123875"/>
            </a:xfrm>
            <a:custGeom>
              <a:avLst/>
              <a:gdLst/>
              <a:ahLst/>
              <a:cxnLst/>
              <a:rect l="l" t="t" r="r" b="b"/>
              <a:pathLst>
                <a:path w="5593" h="4955" fill="none" extrusionOk="0">
                  <a:moveTo>
                    <a:pt x="1325" y="4954"/>
                  </a:moveTo>
                  <a:lnTo>
                    <a:pt x="2329" y="2900"/>
                  </a:lnTo>
                  <a:cubicBezTo>
                    <a:pt x="2329" y="2900"/>
                    <a:pt x="5365" y="2215"/>
                    <a:pt x="5456" y="1370"/>
                  </a:cubicBezTo>
                  <a:cubicBezTo>
                    <a:pt x="5456" y="1370"/>
                    <a:pt x="5593" y="1"/>
                    <a:pt x="4018" y="389"/>
                  </a:cubicBezTo>
                  <a:cubicBezTo>
                    <a:pt x="3767" y="457"/>
                    <a:pt x="3539" y="617"/>
                    <a:pt x="3379" y="845"/>
                  </a:cubicBezTo>
                  <a:cubicBezTo>
                    <a:pt x="3379" y="845"/>
                    <a:pt x="3379" y="845"/>
                    <a:pt x="3379" y="845"/>
                  </a:cubicBezTo>
                  <a:cubicBezTo>
                    <a:pt x="3310" y="960"/>
                    <a:pt x="3288" y="1051"/>
                    <a:pt x="3288" y="1165"/>
                  </a:cubicBezTo>
                  <a:cubicBezTo>
                    <a:pt x="2968" y="1165"/>
                    <a:pt x="2534" y="1165"/>
                    <a:pt x="1986" y="1074"/>
                  </a:cubicBezTo>
                  <a:cubicBezTo>
                    <a:pt x="1986" y="1074"/>
                    <a:pt x="640" y="1097"/>
                    <a:pt x="1" y="2945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72"/>
            <p:cNvSpPr/>
            <p:nvPr/>
          </p:nvSpPr>
          <p:spPr>
            <a:xfrm>
              <a:off x="6788400" y="2924525"/>
              <a:ext cx="31425" cy="20775"/>
            </a:xfrm>
            <a:custGeom>
              <a:avLst/>
              <a:gdLst/>
              <a:ahLst/>
              <a:cxnLst/>
              <a:rect l="l" t="t" r="r" b="b"/>
              <a:pathLst>
                <a:path w="1257" h="831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206"/>
                    <a:pt x="46" y="480"/>
                    <a:pt x="206" y="640"/>
                  </a:cubicBezTo>
                  <a:cubicBezTo>
                    <a:pt x="319" y="769"/>
                    <a:pt x="490" y="830"/>
                    <a:pt x="653" y="830"/>
                  </a:cubicBezTo>
                  <a:cubicBezTo>
                    <a:pt x="720" y="830"/>
                    <a:pt x="785" y="820"/>
                    <a:pt x="845" y="800"/>
                  </a:cubicBezTo>
                  <a:cubicBezTo>
                    <a:pt x="1073" y="731"/>
                    <a:pt x="1233" y="503"/>
                    <a:pt x="1256" y="275"/>
                  </a:cubicBezTo>
                  <a:cubicBezTo>
                    <a:pt x="1256" y="206"/>
                    <a:pt x="1256" y="138"/>
                    <a:pt x="1210" y="92"/>
                  </a:cubicBezTo>
                  <a:cubicBezTo>
                    <a:pt x="1188" y="69"/>
                    <a:pt x="1153" y="58"/>
                    <a:pt x="1122" y="58"/>
                  </a:cubicBezTo>
                  <a:cubicBezTo>
                    <a:pt x="1091" y="58"/>
                    <a:pt x="1062" y="69"/>
                    <a:pt x="1051" y="92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72"/>
            <p:cNvSpPr/>
            <p:nvPr/>
          </p:nvSpPr>
          <p:spPr>
            <a:xfrm>
              <a:off x="6788400" y="2924525"/>
              <a:ext cx="31425" cy="21725"/>
            </a:xfrm>
            <a:custGeom>
              <a:avLst/>
              <a:gdLst/>
              <a:ahLst/>
              <a:cxnLst/>
              <a:rect l="l" t="t" r="r" b="b"/>
              <a:pathLst>
                <a:path w="1257" h="869" fill="none" extrusionOk="0">
                  <a:moveTo>
                    <a:pt x="92" y="1"/>
                  </a:moveTo>
                  <a:cubicBezTo>
                    <a:pt x="1" y="206"/>
                    <a:pt x="46" y="480"/>
                    <a:pt x="206" y="640"/>
                  </a:cubicBezTo>
                  <a:cubicBezTo>
                    <a:pt x="366" y="823"/>
                    <a:pt x="640" y="868"/>
                    <a:pt x="845" y="800"/>
                  </a:cubicBezTo>
                  <a:cubicBezTo>
                    <a:pt x="1073" y="731"/>
                    <a:pt x="1233" y="503"/>
                    <a:pt x="1256" y="275"/>
                  </a:cubicBezTo>
                  <a:cubicBezTo>
                    <a:pt x="1256" y="206"/>
                    <a:pt x="1256" y="138"/>
                    <a:pt x="1210" y="92"/>
                  </a:cubicBezTo>
                  <a:cubicBezTo>
                    <a:pt x="1165" y="47"/>
                    <a:pt x="1073" y="47"/>
                    <a:pt x="1051" y="92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72"/>
            <p:cNvSpPr/>
            <p:nvPr/>
          </p:nvSpPr>
          <p:spPr>
            <a:xfrm>
              <a:off x="5755000" y="3286325"/>
              <a:ext cx="1120175" cy="684250"/>
            </a:xfrm>
            <a:custGeom>
              <a:avLst/>
              <a:gdLst/>
              <a:ahLst/>
              <a:cxnLst/>
              <a:rect l="l" t="t" r="r" b="b"/>
              <a:pathLst>
                <a:path w="44807" h="27370" extrusionOk="0">
                  <a:moveTo>
                    <a:pt x="32138" y="0"/>
                  </a:moveTo>
                  <a:cubicBezTo>
                    <a:pt x="28493" y="1552"/>
                    <a:pt x="24817" y="2402"/>
                    <a:pt x="21111" y="2402"/>
                  </a:cubicBezTo>
                  <a:cubicBezTo>
                    <a:pt x="17623" y="2402"/>
                    <a:pt x="14109" y="1650"/>
                    <a:pt x="10568" y="23"/>
                  </a:cubicBezTo>
                  <a:cubicBezTo>
                    <a:pt x="10568" y="23"/>
                    <a:pt x="9838" y="1073"/>
                    <a:pt x="8697" y="2716"/>
                  </a:cubicBezTo>
                  <a:cubicBezTo>
                    <a:pt x="7281" y="4748"/>
                    <a:pt x="5227" y="7715"/>
                    <a:pt x="3127" y="10819"/>
                  </a:cubicBezTo>
                  <a:cubicBezTo>
                    <a:pt x="0" y="15430"/>
                    <a:pt x="205" y="20589"/>
                    <a:pt x="845" y="23054"/>
                  </a:cubicBezTo>
                  <a:cubicBezTo>
                    <a:pt x="845" y="23054"/>
                    <a:pt x="8448" y="27369"/>
                    <a:pt x="21173" y="27369"/>
                  </a:cubicBezTo>
                  <a:cubicBezTo>
                    <a:pt x="27414" y="27369"/>
                    <a:pt x="34887" y="26331"/>
                    <a:pt x="43300" y="23236"/>
                  </a:cubicBezTo>
                  <a:cubicBezTo>
                    <a:pt x="43300" y="23236"/>
                    <a:pt x="44806" y="16343"/>
                    <a:pt x="41086" y="10249"/>
                  </a:cubicBezTo>
                  <a:cubicBezTo>
                    <a:pt x="39374" y="7464"/>
                    <a:pt x="37251" y="4611"/>
                    <a:pt x="34717" y="2191"/>
                  </a:cubicBezTo>
                  <a:cubicBezTo>
                    <a:pt x="33896" y="1415"/>
                    <a:pt x="33028" y="685"/>
                    <a:pt x="32138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72"/>
            <p:cNvSpPr/>
            <p:nvPr/>
          </p:nvSpPr>
          <p:spPr>
            <a:xfrm>
              <a:off x="5755000" y="3286325"/>
              <a:ext cx="1120175" cy="816025"/>
            </a:xfrm>
            <a:custGeom>
              <a:avLst/>
              <a:gdLst/>
              <a:ahLst/>
              <a:cxnLst/>
              <a:rect l="l" t="t" r="r" b="b"/>
              <a:pathLst>
                <a:path w="44807" h="32641" fill="none" extrusionOk="0">
                  <a:moveTo>
                    <a:pt x="43300" y="23236"/>
                  </a:moveTo>
                  <a:cubicBezTo>
                    <a:pt x="17735" y="32640"/>
                    <a:pt x="845" y="23054"/>
                    <a:pt x="845" y="23054"/>
                  </a:cubicBezTo>
                  <a:cubicBezTo>
                    <a:pt x="205" y="20589"/>
                    <a:pt x="0" y="15430"/>
                    <a:pt x="3127" y="10819"/>
                  </a:cubicBezTo>
                  <a:cubicBezTo>
                    <a:pt x="5227" y="7715"/>
                    <a:pt x="7281" y="4748"/>
                    <a:pt x="8697" y="2716"/>
                  </a:cubicBezTo>
                  <a:cubicBezTo>
                    <a:pt x="9838" y="1073"/>
                    <a:pt x="10568" y="23"/>
                    <a:pt x="10568" y="23"/>
                  </a:cubicBezTo>
                  <a:cubicBezTo>
                    <a:pt x="17872" y="3378"/>
                    <a:pt x="25062" y="3013"/>
                    <a:pt x="32138" y="0"/>
                  </a:cubicBezTo>
                  <a:cubicBezTo>
                    <a:pt x="33028" y="685"/>
                    <a:pt x="33896" y="1415"/>
                    <a:pt x="34717" y="2191"/>
                  </a:cubicBezTo>
                  <a:cubicBezTo>
                    <a:pt x="37251" y="4611"/>
                    <a:pt x="39374" y="7464"/>
                    <a:pt x="41086" y="10249"/>
                  </a:cubicBezTo>
                  <a:cubicBezTo>
                    <a:pt x="44806" y="16343"/>
                    <a:pt x="43300" y="23236"/>
                    <a:pt x="43300" y="2323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72"/>
            <p:cNvSpPr/>
            <p:nvPr/>
          </p:nvSpPr>
          <p:spPr>
            <a:xfrm>
              <a:off x="5755000" y="3286325"/>
              <a:ext cx="1120175" cy="816025"/>
            </a:xfrm>
            <a:custGeom>
              <a:avLst/>
              <a:gdLst/>
              <a:ahLst/>
              <a:cxnLst/>
              <a:rect l="l" t="t" r="r" b="b"/>
              <a:pathLst>
                <a:path w="44807" h="32641" extrusionOk="0">
                  <a:moveTo>
                    <a:pt x="43300" y="23236"/>
                  </a:moveTo>
                  <a:cubicBezTo>
                    <a:pt x="17735" y="32640"/>
                    <a:pt x="845" y="23054"/>
                    <a:pt x="845" y="23054"/>
                  </a:cubicBezTo>
                  <a:cubicBezTo>
                    <a:pt x="205" y="20589"/>
                    <a:pt x="0" y="15430"/>
                    <a:pt x="3127" y="10819"/>
                  </a:cubicBezTo>
                  <a:cubicBezTo>
                    <a:pt x="5227" y="7715"/>
                    <a:pt x="7281" y="4748"/>
                    <a:pt x="8697" y="2716"/>
                  </a:cubicBezTo>
                  <a:cubicBezTo>
                    <a:pt x="9838" y="1073"/>
                    <a:pt x="10568" y="23"/>
                    <a:pt x="10568" y="23"/>
                  </a:cubicBezTo>
                  <a:cubicBezTo>
                    <a:pt x="17872" y="3378"/>
                    <a:pt x="25062" y="3013"/>
                    <a:pt x="32138" y="0"/>
                  </a:cubicBezTo>
                  <a:cubicBezTo>
                    <a:pt x="33028" y="685"/>
                    <a:pt x="33896" y="1415"/>
                    <a:pt x="34717" y="2191"/>
                  </a:cubicBezTo>
                  <a:cubicBezTo>
                    <a:pt x="37251" y="4611"/>
                    <a:pt x="39374" y="7464"/>
                    <a:pt x="41086" y="10249"/>
                  </a:cubicBezTo>
                  <a:cubicBezTo>
                    <a:pt x="44806" y="16343"/>
                    <a:pt x="43300" y="23236"/>
                    <a:pt x="43300" y="232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72"/>
            <p:cNvSpPr/>
            <p:nvPr/>
          </p:nvSpPr>
          <p:spPr>
            <a:xfrm>
              <a:off x="5755000" y="3286325"/>
              <a:ext cx="1120175" cy="816025"/>
            </a:xfrm>
            <a:custGeom>
              <a:avLst/>
              <a:gdLst/>
              <a:ahLst/>
              <a:cxnLst/>
              <a:rect l="l" t="t" r="r" b="b"/>
              <a:pathLst>
                <a:path w="44807" h="32641" fill="none" extrusionOk="0">
                  <a:moveTo>
                    <a:pt x="43300" y="23236"/>
                  </a:moveTo>
                  <a:cubicBezTo>
                    <a:pt x="17735" y="32640"/>
                    <a:pt x="845" y="23054"/>
                    <a:pt x="845" y="23054"/>
                  </a:cubicBezTo>
                  <a:cubicBezTo>
                    <a:pt x="205" y="20589"/>
                    <a:pt x="0" y="15430"/>
                    <a:pt x="3127" y="10819"/>
                  </a:cubicBezTo>
                  <a:cubicBezTo>
                    <a:pt x="5227" y="7715"/>
                    <a:pt x="7281" y="4748"/>
                    <a:pt x="8697" y="2716"/>
                  </a:cubicBezTo>
                  <a:cubicBezTo>
                    <a:pt x="9838" y="1073"/>
                    <a:pt x="10568" y="23"/>
                    <a:pt x="10568" y="23"/>
                  </a:cubicBezTo>
                  <a:cubicBezTo>
                    <a:pt x="17872" y="3378"/>
                    <a:pt x="25062" y="3013"/>
                    <a:pt x="32138" y="0"/>
                  </a:cubicBezTo>
                  <a:cubicBezTo>
                    <a:pt x="33028" y="685"/>
                    <a:pt x="33896" y="1415"/>
                    <a:pt x="34717" y="2191"/>
                  </a:cubicBezTo>
                  <a:cubicBezTo>
                    <a:pt x="37251" y="4611"/>
                    <a:pt x="39374" y="7464"/>
                    <a:pt x="41086" y="10249"/>
                  </a:cubicBezTo>
                  <a:cubicBezTo>
                    <a:pt x="44806" y="16343"/>
                    <a:pt x="43300" y="23236"/>
                    <a:pt x="43300" y="2323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2" name="Google Shape;5852;p72"/>
          <p:cNvGrpSpPr/>
          <p:nvPr/>
        </p:nvGrpSpPr>
        <p:grpSpPr>
          <a:xfrm>
            <a:off x="4500429" y="2524123"/>
            <a:ext cx="1602950" cy="2180850"/>
            <a:chOff x="3691675" y="1776000"/>
            <a:chExt cx="1602950" cy="2180850"/>
          </a:xfrm>
        </p:grpSpPr>
        <p:sp>
          <p:nvSpPr>
            <p:cNvPr id="5853" name="Google Shape;5853;p72"/>
            <p:cNvSpPr/>
            <p:nvPr/>
          </p:nvSpPr>
          <p:spPr>
            <a:xfrm>
              <a:off x="3895000" y="3783350"/>
              <a:ext cx="1118475" cy="173500"/>
            </a:xfrm>
            <a:custGeom>
              <a:avLst/>
              <a:gdLst/>
              <a:ahLst/>
              <a:cxnLst/>
              <a:rect l="l" t="t" r="r" b="b"/>
              <a:pathLst>
                <a:path w="44739" h="6940" extrusionOk="0">
                  <a:moveTo>
                    <a:pt x="22369" y="1"/>
                  </a:moveTo>
                  <a:cubicBezTo>
                    <a:pt x="10021" y="1"/>
                    <a:pt x="1" y="1553"/>
                    <a:pt x="1" y="3470"/>
                  </a:cubicBezTo>
                  <a:cubicBezTo>
                    <a:pt x="1" y="5387"/>
                    <a:pt x="10021" y="6940"/>
                    <a:pt x="22369" y="6940"/>
                  </a:cubicBezTo>
                  <a:cubicBezTo>
                    <a:pt x="34741" y="6940"/>
                    <a:pt x="44738" y="5387"/>
                    <a:pt x="44738" y="3470"/>
                  </a:cubicBezTo>
                  <a:cubicBezTo>
                    <a:pt x="44738" y="1553"/>
                    <a:pt x="34741" y="1"/>
                    <a:pt x="22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72"/>
            <p:cNvSpPr/>
            <p:nvPr/>
          </p:nvSpPr>
          <p:spPr>
            <a:xfrm>
              <a:off x="3699000" y="2631400"/>
              <a:ext cx="571225" cy="552975"/>
            </a:xfrm>
            <a:custGeom>
              <a:avLst/>
              <a:gdLst/>
              <a:ahLst/>
              <a:cxnLst/>
              <a:rect l="l" t="t" r="r" b="b"/>
              <a:pathLst>
                <a:path w="22849" h="22119" extrusionOk="0">
                  <a:moveTo>
                    <a:pt x="10555" y="1"/>
                  </a:moveTo>
                  <a:cubicBezTo>
                    <a:pt x="9557" y="1"/>
                    <a:pt x="8561" y="179"/>
                    <a:pt x="7624" y="564"/>
                  </a:cubicBezTo>
                  <a:cubicBezTo>
                    <a:pt x="6118" y="1181"/>
                    <a:pt x="4817" y="2436"/>
                    <a:pt x="4269" y="3988"/>
                  </a:cubicBezTo>
                  <a:cubicBezTo>
                    <a:pt x="3926" y="4924"/>
                    <a:pt x="3881" y="5928"/>
                    <a:pt x="3721" y="6910"/>
                  </a:cubicBezTo>
                  <a:cubicBezTo>
                    <a:pt x="3584" y="7891"/>
                    <a:pt x="3310" y="8896"/>
                    <a:pt x="2648" y="9626"/>
                  </a:cubicBezTo>
                  <a:cubicBezTo>
                    <a:pt x="2202" y="10152"/>
                    <a:pt x="1511" y="10489"/>
                    <a:pt x="839" y="10489"/>
                  </a:cubicBezTo>
                  <a:cubicBezTo>
                    <a:pt x="549" y="10489"/>
                    <a:pt x="262" y="10426"/>
                    <a:pt x="0" y="10288"/>
                  </a:cubicBezTo>
                  <a:lnTo>
                    <a:pt x="0" y="10288"/>
                  </a:lnTo>
                  <a:cubicBezTo>
                    <a:pt x="816" y="10955"/>
                    <a:pt x="1873" y="11305"/>
                    <a:pt x="2933" y="11305"/>
                  </a:cubicBezTo>
                  <a:cubicBezTo>
                    <a:pt x="3504" y="11305"/>
                    <a:pt x="4076" y="11203"/>
                    <a:pt x="4611" y="10996"/>
                  </a:cubicBezTo>
                  <a:lnTo>
                    <a:pt x="4611" y="10996"/>
                  </a:lnTo>
                  <a:cubicBezTo>
                    <a:pt x="3516" y="11931"/>
                    <a:pt x="3036" y="13506"/>
                    <a:pt x="3424" y="14876"/>
                  </a:cubicBezTo>
                  <a:cubicBezTo>
                    <a:pt x="3789" y="16131"/>
                    <a:pt x="4794" y="17227"/>
                    <a:pt x="4680" y="18528"/>
                  </a:cubicBezTo>
                  <a:cubicBezTo>
                    <a:pt x="4588" y="19578"/>
                    <a:pt x="3630" y="20491"/>
                    <a:pt x="2557" y="20514"/>
                  </a:cubicBezTo>
                  <a:cubicBezTo>
                    <a:pt x="4518" y="21578"/>
                    <a:pt x="6746" y="22118"/>
                    <a:pt x="8976" y="22118"/>
                  </a:cubicBezTo>
                  <a:cubicBezTo>
                    <a:pt x="10380" y="22118"/>
                    <a:pt x="11785" y="21904"/>
                    <a:pt x="13125" y="21472"/>
                  </a:cubicBezTo>
                  <a:cubicBezTo>
                    <a:pt x="16435" y="20400"/>
                    <a:pt x="19265" y="17980"/>
                    <a:pt x="20886" y="14922"/>
                  </a:cubicBezTo>
                  <a:cubicBezTo>
                    <a:pt x="20954" y="14785"/>
                    <a:pt x="21045" y="14625"/>
                    <a:pt x="21114" y="14488"/>
                  </a:cubicBezTo>
                  <a:cubicBezTo>
                    <a:pt x="22620" y="11338"/>
                    <a:pt x="22849" y="7595"/>
                    <a:pt x="21707" y="4285"/>
                  </a:cubicBezTo>
                  <a:cubicBezTo>
                    <a:pt x="21685" y="4148"/>
                    <a:pt x="21639" y="4034"/>
                    <a:pt x="21593" y="3897"/>
                  </a:cubicBezTo>
                  <a:lnTo>
                    <a:pt x="12509" y="222"/>
                  </a:lnTo>
                  <a:cubicBezTo>
                    <a:pt x="11867" y="77"/>
                    <a:pt x="11210" y="1"/>
                    <a:pt x="1055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72"/>
            <p:cNvSpPr/>
            <p:nvPr/>
          </p:nvSpPr>
          <p:spPr>
            <a:xfrm>
              <a:off x="3691675" y="2626550"/>
              <a:ext cx="576850" cy="562475"/>
            </a:xfrm>
            <a:custGeom>
              <a:avLst/>
              <a:gdLst/>
              <a:ahLst/>
              <a:cxnLst/>
              <a:rect l="l" t="t" r="r" b="b"/>
              <a:pathLst>
                <a:path w="23074" h="22499" extrusionOk="0">
                  <a:moveTo>
                    <a:pt x="10848" y="379"/>
                  </a:moveTo>
                  <a:cubicBezTo>
                    <a:pt x="11459" y="379"/>
                    <a:pt x="12084" y="449"/>
                    <a:pt x="12665" y="576"/>
                  </a:cubicBezTo>
                  <a:cubicBezTo>
                    <a:pt x="12779" y="599"/>
                    <a:pt x="12847" y="644"/>
                    <a:pt x="12939" y="667"/>
                  </a:cubicBezTo>
                  <a:lnTo>
                    <a:pt x="14263" y="1215"/>
                  </a:lnTo>
                  <a:lnTo>
                    <a:pt x="18714" y="3018"/>
                  </a:lnTo>
                  <a:cubicBezTo>
                    <a:pt x="19398" y="3292"/>
                    <a:pt x="20060" y="3566"/>
                    <a:pt x="20722" y="3840"/>
                  </a:cubicBezTo>
                  <a:cubicBezTo>
                    <a:pt x="21054" y="3973"/>
                    <a:pt x="21408" y="4148"/>
                    <a:pt x="21741" y="4263"/>
                  </a:cubicBezTo>
                  <a:lnTo>
                    <a:pt x="21741" y="4263"/>
                  </a:lnTo>
                  <a:cubicBezTo>
                    <a:pt x="22710" y="6998"/>
                    <a:pt x="22788" y="10015"/>
                    <a:pt x="21932" y="12810"/>
                  </a:cubicBezTo>
                  <a:cubicBezTo>
                    <a:pt x="21110" y="15435"/>
                    <a:pt x="19444" y="17763"/>
                    <a:pt x="17276" y="19429"/>
                  </a:cubicBezTo>
                  <a:cubicBezTo>
                    <a:pt x="16089" y="20320"/>
                    <a:pt x="14765" y="21027"/>
                    <a:pt x="13350" y="21484"/>
                  </a:cubicBezTo>
                  <a:cubicBezTo>
                    <a:pt x="13350" y="21484"/>
                    <a:pt x="13350" y="21484"/>
                    <a:pt x="13350" y="21484"/>
                  </a:cubicBezTo>
                  <a:lnTo>
                    <a:pt x="13350" y="21484"/>
                  </a:lnTo>
                  <a:cubicBezTo>
                    <a:pt x="13347" y="21484"/>
                    <a:pt x="13345" y="21485"/>
                    <a:pt x="13342" y="21486"/>
                  </a:cubicBezTo>
                  <a:lnTo>
                    <a:pt x="13342" y="21486"/>
                  </a:lnTo>
                  <a:cubicBezTo>
                    <a:pt x="12021" y="21907"/>
                    <a:pt x="10642" y="22117"/>
                    <a:pt x="9261" y="22117"/>
                  </a:cubicBezTo>
                  <a:cubicBezTo>
                    <a:pt x="7877" y="22117"/>
                    <a:pt x="6491" y="21906"/>
                    <a:pt x="5155" y="21484"/>
                  </a:cubicBezTo>
                  <a:cubicBezTo>
                    <a:pt x="4575" y="21308"/>
                    <a:pt x="3995" y="21078"/>
                    <a:pt x="3436" y="20804"/>
                  </a:cubicBezTo>
                  <a:lnTo>
                    <a:pt x="3436" y="20804"/>
                  </a:lnTo>
                  <a:cubicBezTo>
                    <a:pt x="3905" y="20657"/>
                    <a:pt x="4320" y="20375"/>
                    <a:pt x="4630" y="20000"/>
                  </a:cubicBezTo>
                  <a:cubicBezTo>
                    <a:pt x="5087" y="19429"/>
                    <a:pt x="5247" y="18722"/>
                    <a:pt x="5132" y="18014"/>
                  </a:cubicBezTo>
                  <a:cubicBezTo>
                    <a:pt x="4973" y="17215"/>
                    <a:pt x="4539" y="16531"/>
                    <a:pt x="4219" y="15823"/>
                  </a:cubicBezTo>
                  <a:cubicBezTo>
                    <a:pt x="3877" y="15093"/>
                    <a:pt x="3694" y="14339"/>
                    <a:pt x="3809" y="13518"/>
                  </a:cubicBezTo>
                  <a:cubicBezTo>
                    <a:pt x="3946" y="12673"/>
                    <a:pt x="4379" y="11897"/>
                    <a:pt x="5018" y="11327"/>
                  </a:cubicBezTo>
                  <a:cubicBezTo>
                    <a:pt x="5161" y="11225"/>
                    <a:pt x="5049" y="10996"/>
                    <a:pt x="4894" y="10996"/>
                  </a:cubicBezTo>
                  <a:cubicBezTo>
                    <a:pt x="4875" y="10996"/>
                    <a:pt x="4856" y="11000"/>
                    <a:pt x="4836" y="11007"/>
                  </a:cubicBezTo>
                  <a:cubicBezTo>
                    <a:pt x="4318" y="11209"/>
                    <a:pt x="3769" y="11308"/>
                    <a:pt x="3221" y="11308"/>
                  </a:cubicBezTo>
                  <a:cubicBezTo>
                    <a:pt x="2547" y="11308"/>
                    <a:pt x="1875" y="11158"/>
                    <a:pt x="1264" y="10866"/>
                  </a:cubicBezTo>
                  <a:lnTo>
                    <a:pt x="1264" y="10866"/>
                  </a:lnTo>
                  <a:cubicBezTo>
                    <a:pt x="2090" y="10814"/>
                    <a:pt x="2876" y="10297"/>
                    <a:pt x="3352" y="9615"/>
                  </a:cubicBezTo>
                  <a:cubicBezTo>
                    <a:pt x="4197" y="8382"/>
                    <a:pt x="4197" y="6830"/>
                    <a:pt x="4448" y="5415"/>
                  </a:cubicBezTo>
                  <a:cubicBezTo>
                    <a:pt x="4562" y="4707"/>
                    <a:pt x="4767" y="4000"/>
                    <a:pt x="5132" y="3383"/>
                  </a:cubicBezTo>
                  <a:cubicBezTo>
                    <a:pt x="5475" y="2813"/>
                    <a:pt x="5909" y="2311"/>
                    <a:pt x="6411" y="1900"/>
                  </a:cubicBezTo>
                  <a:cubicBezTo>
                    <a:pt x="7506" y="964"/>
                    <a:pt x="8944" y="485"/>
                    <a:pt x="10382" y="393"/>
                  </a:cubicBezTo>
                  <a:cubicBezTo>
                    <a:pt x="10536" y="384"/>
                    <a:pt x="10692" y="379"/>
                    <a:pt x="10848" y="379"/>
                  </a:cubicBezTo>
                  <a:close/>
                  <a:moveTo>
                    <a:pt x="10844" y="1"/>
                  </a:moveTo>
                  <a:cubicBezTo>
                    <a:pt x="9925" y="1"/>
                    <a:pt x="9006" y="151"/>
                    <a:pt x="8145" y="462"/>
                  </a:cubicBezTo>
                  <a:cubicBezTo>
                    <a:pt x="6274" y="1146"/>
                    <a:pt x="4722" y="2676"/>
                    <a:pt x="4219" y="4639"/>
                  </a:cubicBezTo>
                  <a:cubicBezTo>
                    <a:pt x="3923" y="5757"/>
                    <a:pt x="3923" y="6944"/>
                    <a:pt x="3626" y="8063"/>
                  </a:cubicBezTo>
                  <a:cubicBezTo>
                    <a:pt x="3352" y="9067"/>
                    <a:pt x="2804" y="10048"/>
                    <a:pt x="1754" y="10391"/>
                  </a:cubicBezTo>
                  <a:cubicBezTo>
                    <a:pt x="1549" y="10452"/>
                    <a:pt x="1339" y="10486"/>
                    <a:pt x="1131" y="10486"/>
                  </a:cubicBezTo>
                  <a:cubicBezTo>
                    <a:pt x="876" y="10486"/>
                    <a:pt x="624" y="10435"/>
                    <a:pt x="385" y="10322"/>
                  </a:cubicBezTo>
                  <a:cubicBezTo>
                    <a:pt x="358" y="10309"/>
                    <a:pt x="330" y="10303"/>
                    <a:pt x="302" y="10303"/>
                  </a:cubicBezTo>
                  <a:cubicBezTo>
                    <a:pt x="144" y="10303"/>
                    <a:pt x="1" y="10502"/>
                    <a:pt x="157" y="10619"/>
                  </a:cubicBezTo>
                  <a:cubicBezTo>
                    <a:pt x="165" y="10626"/>
                    <a:pt x="174" y="10632"/>
                    <a:pt x="182" y="10639"/>
                  </a:cubicBezTo>
                  <a:lnTo>
                    <a:pt x="182" y="10639"/>
                  </a:lnTo>
                  <a:cubicBezTo>
                    <a:pt x="181" y="10640"/>
                    <a:pt x="180" y="10641"/>
                    <a:pt x="179" y="10642"/>
                  </a:cubicBezTo>
                  <a:cubicBezTo>
                    <a:pt x="186" y="10645"/>
                    <a:pt x="192" y="10648"/>
                    <a:pt x="199" y="10652"/>
                  </a:cubicBezTo>
                  <a:lnTo>
                    <a:pt x="199" y="10652"/>
                  </a:lnTo>
                  <a:cubicBezTo>
                    <a:pt x="1077" y="11321"/>
                    <a:pt x="2153" y="11684"/>
                    <a:pt x="3242" y="11684"/>
                  </a:cubicBezTo>
                  <a:cubicBezTo>
                    <a:pt x="3586" y="11684"/>
                    <a:pt x="3932" y="11648"/>
                    <a:pt x="4272" y="11574"/>
                  </a:cubicBezTo>
                  <a:lnTo>
                    <a:pt x="4272" y="11574"/>
                  </a:lnTo>
                  <a:cubicBezTo>
                    <a:pt x="3547" y="12495"/>
                    <a:pt x="3239" y="13731"/>
                    <a:pt x="3466" y="14887"/>
                  </a:cubicBezTo>
                  <a:cubicBezTo>
                    <a:pt x="3626" y="15640"/>
                    <a:pt x="4037" y="16325"/>
                    <a:pt x="4379" y="17010"/>
                  </a:cubicBezTo>
                  <a:cubicBezTo>
                    <a:pt x="4699" y="17672"/>
                    <a:pt x="4950" y="18448"/>
                    <a:pt x="4676" y="19178"/>
                  </a:cubicBezTo>
                  <a:cubicBezTo>
                    <a:pt x="4402" y="19932"/>
                    <a:pt x="3649" y="20479"/>
                    <a:pt x="2850" y="20525"/>
                  </a:cubicBezTo>
                  <a:cubicBezTo>
                    <a:pt x="2667" y="20525"/>
                    <a:pt x="2576" y="20799"/>
                    <a:pt x="2759" y="20890"/>
                  </a:cubicBezTo>
                  <a:cubicBezTo>
                    <a:pt x="4748" y="21948"/>
                    <a:pt x="6991" y="22499"/>
                    <a:pt x="9244" y="22499"/>
                  </a:cubicBezTo>
                  <a:cubicBezTo>
                    <a:pt x="9860" y="22499"/>
                    <a:pt x="10477" y="22457"/>
                    <a:pt x="11090" y="22374"/>
                  </a:cubicBezTo>
                  <a:cubicBezTo>
                    <a:pt x="11889" y="22283"/>
                    <a:pt x="12688" y="22100"/>
                    <a:pt x="13464" y="21849"/>
                  </a:cubicBezTo>
                  <a:cubicBezTo>
                    <a:pt x="13468" y="21848"/>
                    <a:pt x="13472" y="21846"/>
                    <a:pt x="13476" y="21845"/>
                  </a:cubicBezTo>
                  <a:lnTo>
                    <a:pt x="13476" y="21845"/>
                  </a:lnTo>
                  <a:cubicBezTo>
                    <a:pt x="17328" y="20564"/>
                    <a:pt x="20541" y="17554"/>
                    <a:pt x="22000" y="13769"/>
                  </a:cubicBezTo>
                  <a:cubicBezTo>
                    <a:pt x="22799" y="11692"/>
                    <a:pt x="23073" y="9409"/>
                    <a:pt x="22822" y="7195"/>
                  </a:cubicBezTo>
                  <a:cubicBezTo>
                    <a:pt x="22754" y="6647"/>
                    <a:pt x="22662" y="6122"/>
                    <a:pt x="22525" y="5597"/>
                  </a:cubicBezTo>
                  <a:cubicBezTo>
                    <a:pt x="22480" y="5346"/>
                    <a:pt x="22388" y="5072"/>
                    <a:pt x="22320" y="4821"/>
                  </a:cubicBezTo>
                  <a:cubicBezTo>
                    <a:pt x="22274" y="4684"/>
                    <a:pt x="22229" y="4547"/>
                    <a:pt x="22183" y="4433"/>
                  </a:cubicBezTo>
                  <a:cubicBezTo>
                    <a:pt x="22160" y="4296"/>
                    <a:pt x="22114" y="4114"/>
                    <a:pt x="22046" y="4000"/>
                  </a:cubicBezTo>
                  <a:cubicBezTo>
                    <a:pt x="21955" y="3885"/>
                    <a:pt x="21681" y="3817"/>
                    <a:pt x="21544" y="3771"/>
                  </a:cubicBezTo>
                  <a:cubicBezTo>
                    <a:pt x="19490" y="2927"/>
                    <a:pt x="17435" y="2082"/>
                    <a:pt x="15358" y="1261"/>
                  </a:cubicBezTo>
                  <a:cubicBezTo>
                    <a:pt x="14582" y="941"/>
                    <a:pt x="13806" y="621"/>
                    <a:pt x="13030" y="302"/>
                  </a:cubicBezTo>
                  <a:cubicBezTo>
                    <a:pt x="12551" y="96"/>
                    <a:pt x="12026" y="74"/>
                    <a:pt x="11524" y="28"/>
                  </a:cubicBezTo>
                  <a:cubicBezTo>
                    <a:pt x="11298" y="10"/>
                    <a:pt x="11071" y="1"/>
                    <a:pt x="10844" y="1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72"/>
            <p:cNvSpPr/>
            <p:nvPr/>
          </p:nvSpPr>
          <p:spPr>
            <a:xfrm>
              <a:off x="3864475" y="2676100"/>
              <a:ext cx="405750" cy="413500"/>
            </a:xfrm>
            <a:custGeom>
              <a:avLst/>
              <a:gdLst/>
              <a:ahLst/>
              <a:cxnLst/>
              <a:rect l="l" t="t" r="r" b="b"/>
              <a:pathLst>
                <a:path w="16230" h="16540" extrusionOk="0">
                  <a:moveTo>
                    <a:pt x="7903" y="1"/>
                  </a:moveTo>
                  <a:cubicBezTo>
                    <a:pt x="7157" y="1"/>
                    <a:pt x="6415" y="132"/>
                    <a:pt x="5730" y="420"/>
                  </a:cubicBezTo>
                  <a:cubicBezTo>
                    <a:pt x="4589" y="899"/>
                    <a:pt x="3607" y="1835"/>
                    <a:pt x="3196" y="2999"/>
                  </a:cubicBezTo>
                  <a:cubicBezTo>
                    <a:pt x="2945" y="3684"/>
                    <a:pt x="2922" y="4437"/>
                    <a:pt x="2808" y="5167"/>
                  </a:cubicBezTo>
                  <a:cubicBezTo>
                    <a:pt x="2694" y="5898"/>
                    <a:pt x="2489" y="6651"/>
                    <a:pt x="2009" y="7199"/>
                  </a:cubicBezTo>
                  <a:cubicBezTo>
                    <a:pt x="1659" y="7598"/>
                    <a:pt x="1141" y="7851"/>
                    <a:pt x="635" y="7851"/>
                  </a:cubicBezTo>
                  <a:cubicBezTo>
                    <a:pt x="416" y="7851"/>
                    <a:pt x="200" y="7804"/>
                    <a:pt x="1" y="7701"/>
                  </a:cubicBezTo>
                  <a:lnTo>
                    <a:pt x="1" y="7701"/>
                  </a:lnTo>
                  <a:cubicBezTo>
                    <a:pt x="626" y="8192"/>
                    <a:pt x="1426" y="8450"/>
                    <a:pt x="2217" y="8450"/>
                  </a:cubicBezTo>
                  <a:cubicBezTo>
                    <a:pt x="2639" y="8450"/>
                    <a:pt x="3058" y="8377"/>
                    <a:pt x="3447" y="8226"/>
                  </a:cubicBezTo>
                  <a:lnTo>
                    <a:pt x="3447" y="8226"/>
                  </a:lnTo>
                  <a:cubicBezTo>
                    <a:pt x="2649" y="8911"/>
                    <a:pt x="2283" y="10098"/>
                    <a:pt x="2580" y="11125"/>
                  </a:cubicBezTo>
                  <a:cubicBezTo>
                    <a:pt x="2854" y="12061"/>
                    <a:pt x="3607" y="12882"/>
                    <a:pt x="3516" y="13864"/>
                  </a:cubicBezTo>
                  <a:cubicBezTo>
                    <a:pt x="3447" y="14640"/>
                    <a:pt x="2717" y="15325"/>
                    <a:pt x="1941" y="15348"/>
                  </a:cubicBezTo>
                  <a:cubicBezTo>
                    <a:pt x="3401" y="16134"/>
                    <a:pt x="5067" y="16540"/>
                    <a:pt x="6734" y="16540"/>
                  </a:cubicBezTo>
                  <a:cubicBezTo>
                    <a:pt x="7778" y="16540"/>
                    <a:pt x="8822" y="16380"/>
                    <a:pt x="9816" y="16055"/>
                  </a:cubicBezTo>
                  <a:cubicBezTo>
                    <a:pt x="11528" y="15507"/>
                    <a:pt x="13080" y="14457"/>
                    <a:pt x="14267" y="13134"/>
                  </a:cubicBezTo>
                  <a:cubicBezTo>
                    <a:pt x="14335" y="12997"/>
                    <a:pt x="14426" y="12837"/>
                    <a:pt x="14495" y="12700"/>
                  </a:cubicBezTo>
                  <a:cubicBezTo>
                    <a:pt x="16001" y="9550"/>
                    <a:pt x="16230" y="5807"/>
                    <a:pt x="15088" y="2497"/>
                  </a:cubicBezTo>
                  <a:lnTo>
                    <a:pt x="9382" y="169"/>
                  </a:lnTo>
                  <a:cubicBezTo>
                    <a:pt x="8898" y="59"/>
                    <a:pt x="8400" y="1"/>
                    <a:pt x="790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72"/>
            <p:cNvSpPr/>
            <p:nvPr/>
          </p:nvSpPr>
          <p:spPr>
            <a:xfrm>
              <a:off x="4725000" y="2648925"/>
              <a:ext cx="563225" cy="558900"/>
            </a:xfrm>
            <a:custGeom>
              <a:avLst/>
              <a:gdLst/>
              <a:ahLst/>
              <a:cxnLst/>
              <a:rect l="l" t="t" r="r" b="b"/>
              <a:pathLst>
                <a:path w="22529" h="22356" extrusionOk="0">
                  <a:moveTo>
                    <a:pt x="12334" y="1"/>
                  </a:moveTo>
                  <a:cubicBezTo>
                    <a:pt x="12118" y="1"/>
                    <a:pt x="11903" y="8"/>
                    <a:pt x="11687" y="23"/>
                  </a:cubicBezTo>
                  <a:lnTo>
                    <a:pt x="2169" y="2260"/>
                  </a:lnTo>
                  <a:cubicBezTo>
                    <a:pt x="2100" y="2374"/>
                    <a:pt x="2032" y="2488"/>
                    <a:pt x="1986" y="2625"/>
                  </a:cubicBezTo>
                  <a:cubicBezTo>
                    <a:pt x="343" y="5707"/>
                    <a:pt x="0" y="9450"/>
                    <a:pt x="1005" y="12805"/>
                  </a:cubicBezTo>
                  <a:cubicBezTo>
                    <a:pt x="1050" y="12942"/>
                    <a:pt x="1119" y="13102"/>
                    <a:pt x="1164" y="13239"/>
                  </a:cubicBezTo>
                  <a:cubicBezTo>
                    <a:pt x="2283" y="16526"/>
                    <a:pt x="4725" y="19356"/>
                    <a:pt x="7829" y="20931"/>
                  </a:cubicBezTo>
                  <a:cubicBezTo>
                    <a:pt x="9720" y="21876"/>
                    <a:pt x="11843" y="22356"/>
                    <a:pt x="13963" y="22356"/>
                  </a:cubicBezTo>
                  <a:cubicBezTo>
                    <a:pt x="15479" y="22356"/>
                    <a:pt x="16993" y="22111"/>
                    <a:pt x="18420" y="21616"/>
                  </a:cubicBezTo>
                  <a:cubicBezTo>
                    <a:pt x="17370" y="21410"/>
                    <a:pt x="16549" y="20361"/>
                    <a:pt x="16617" y="19311"/>
                  </a:cubicBezTo>
                  <a:cubicBezTo>
                    <a:pt x="16709" y="18010"/>
                    <a:pt x="17873" y="17074"/>
                    <a:pt x="18420" y="15887"/>
                  </a:cubicBezTo>
                  <a:cubicBezTo>
                    <a:pt x="19037" y="14609"/>
                    <a:pt x="18786" y="12965"/>
                    <a:pt x="17850" y="11892"/>
                  </a:cubicBezTo>
                  <a:lnTo>
                    <a:pt x="17850" y="11892"/>
                  </a:lnTo>
                  <a:cubicBezTo>
                    <a:pt x="18557" y="12292"/>
                    <a:pt x="19373" y="12491"/>
                    <a:pt x="20189" y="12491"/>
                  </a:cubicBezTo>
                  <a:cubicBezTo>
                    <a:pt x="21005" y="12491"/>
                    <a:pt x="21821" y="12292"/>
                    <a:pt x="22529" y="11892"/>
                  </a:cubicBezTo>
                  <a:lnTo>
                    <a:pt x="22529" y="11892"/>
                  </a:lnTo>
                  <a:cubicBezTo>
                    <a:pt x="22345" y="11955"/>
                    <a:pt x="22155" y="11985"/>
                    <a:pt x="21965" y="11985"/>
                  </a:cubicBezTo>
                  <a:cubicBezTo>
                    <a:pt x="21192" y="11985"/>
                    <a:pt x="20417" y="11498"/>
                    <a:pt x="19995" y="10820"/>
                  </a:cubicBezTo>
                  <a:cubicBezTo>
                    <a:pt x="19448" y="9998"/>
                    <a:pt x="19356" y="8971"/>
                    <a:pt x="19356" y="7966"/>
                  </a:cubicBezTo>
                  <a:cubicBezTo>
                    <a:pt x="19356" y="6985"/>
                    <a:pt x="19448" y="5981"/>
                    <a:pt x="19265" y="5022"/>
                  </a:cubicBezTo>
                  <a:cubicBezTo>
                    <a:pt x="18968" y="3379"/>
                    <a:pt x="17873" y="1963"/>
                    <a:pt x="16457" y="1096"/>
                  </a:cubicBezTo>
                  <a:cubicBezTo>
                    <a:pt x="15225" y="341"/>
                    <a:pt x="13786" y="1"/>
                    <a:pt x="12334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72"/>
            <p:cNvSpPr/>
            <p:nvPr/>
          </p:nvSpPr>
          <p:spPr>
            <a:xfrm>
              <a:off x="4727850" y="2643600"/>
              <a:ext cx="566775" cy="569125"/>
            </a:xfrm>
            <a:custGeom>
              <a:avLst/>
              <a:gdLst/>
              <a:ahLst/>
              <a:cxnLst/>
              <a:rect l="l" t="t" r="r" b="b"/>
              <a:pathLst>
                <a:path w="22671" h="22765" extrusionOk="0">
                  <a:moveTo>
                    <a:pt x="12053" y="383"/>
                  </a:moveTo>
                  <a:cubicBezTo>
                    <a:pt x="12309" y="383"/>
                    <a:pt x="12570" y="405"/>
                    <a:pt x="12806" y="419"/>
                  </a:cubicBezTo>
                  <a:cubicBezTo>
                    <a:pt x="14244" y="510"/>
                    <a:pt x="15704" y="989"/>
                    <a:pt x="16868" y="1902"/>
                  </a:cubicBezTo>
                  <a:cubicBezTo>
                    <a:pt x="17896" y="2701"/>
                    <a:pt x="18672" y="3843"/>
                    <a:pt x="18946" y="5144"/>
                  </a:cubicBezTo>
                  <a:cubicBezTo>
                    <a:pt x="19265" y="6650"/>
                    <a:pt x="18877" y="8202"/>
                    <a:pt x="19174" y="9732"/>
                  </a:cubicBezTo>
                  <a:cubicBezTo>
                    <a:pt x="19390" y="10901"/>
                    <a:pt x="20141" y="12071"/>
                    <a:pt x="21388" y="12324"/>
                  </a:cubicBezTo>
                  <a:lnTo>
                    <a:pt x="21388" y="12324"/>
                  </a:lnTo>
                  <a:cubicBezTo>
                    <a:pt x="20961" y="12448"/>
                    <a:pt x="20518" y="12510"/>
                    <a:pt x="20075" y="12510"/>
                  </a:cubicBezTo>
                  <a:cubicBezTo>
                    <a:pt x="19305" y="12510"/>
                    <a:pt x="18535" y="12322"/>
                    <a:pt x="17850" y="11946"/>
                  </a:cubicBezTo>
                  <a:cubicBezTo>
                    <a:pt x="17814" y="11926"/>
                    <a:pt x="17778" y="11917"/>
                    <a:pt x="17745" y="11917"/>
                  </a:cubicBezTo>
                  <a:cubicBezTo>
                    <a:pt x="17590" y="11917"/>
                    <a:pt x="17486" y="12111"/>
                    <a:pt x="17599" y="12242"/>
                  </a:cubicBezTo>
                  <a:cubicBezTo>
                    <a:pt x="18124" y="12836"/>
                    <a:pt x="18398" y="13589"/>
                    <a:pt x="18443" y="14365"/>
                  </a:cubicBezTo>
                  <a:cubicBezTo>
                    <a:pt x="18489" y="15187"/>
                    <a:pt x="18261" y="15917"/>
                    <a:pt x="17827" y="16602"/>
                  </a:cubicBezTo>
                  <a:cubicBezTo>
                    <a:pt x="17074" y="17766"/>
                    <a:pt x="15864" y="18999"/>
                    <a:pt x="16503" y="20505"/>
                  </a:cubicBezTo>
                  <a:cubicBezTo>
                    <a:pt x="16725" y="21067"/>
                    <a:pt x="17149" y="21540"/>
                    <a:pt x="17673" y="21810"/>
                  </a:cubicBezTo>
                  <a:lnTo>
                    <a:pt x="17673" y="21810"/>
                  </a:lnTo>
                  <a:cubicBezTo>
                    <a:pt x="16416" y="22194"/>
                    <a:pt x="15107" y="22384"/>
                    <a:pt x="13797" y="22384"/>
                  </a:cubicBezTo>
                  <a:cubicBezTo>
                    <a:pt x="12530" y="22384"/>
                    <a:pt x="11263" y="22206"/>
                    <a:pt x="10044" y="21852"/>
                  </a:cubicBezTo>
                  <a:cubicBezTo>
                    <a:pt x="9268" y="21623"/>
                    <a:pt x="8537" y="21327"/>
                    <a:pt x="7807" y="20962"/>
                  </a:cubicBezTo>
                  <a:cubicBezTo>
                    <a:pt x="5479" y="19775"/>
                    <a:pt x="3516" y="17880"/>
                    <a:pt x="2215" y="15575"/>
                  </a:cubicBezTo>
                  <a:cubicBezTo>
                    <a:pt x="799" y="13064"/>
                    <a:pt x="252" y="10120"/>
                    <a:pt x="640" y="7266"/>
                  </a:cubicBezTo>
                  <a:cubicBezTo>
                    <a:pt x="864" y="5651"/>
                    <a:pt x="1397" y="4079"/>
                    <a:pt x="2174" y="2639"/>
                  </a:cubicBezTo>
                  <a:lnTo>
                    <a:pt x="2174" y="2639"/>
                  </a:lnTo>
                  <a:cubicBezTo>
                    <a:pt x="3040" y="2439"/>
                    <a:pt x="3905" y="2239"/>
                    <a:pt x="4771" y="2039"/>
                  </a:cubicBezTo>
                  <a:cubicBezTo>
                    <a:pt x="6369" y="1651"/>
                    <a:pt x="7944" y="1286"/>
                    <a:pt x="9541" y="898"/>
                  </a:cubicBezTo>
                  <a:cubicBezTo>
                    <a:pt x="10089" y="784"/>
                    <a:pt x="10637" y="647"/>
                    <a:pt x="11208" y="510"/>
                  </a:cubicBezTo>
                  <a:cubicBezTo>
                    <a:pt x="11322" y="487"/>
                    <a:pt x="11459" y="442"/>
                    <a:pt x="11573" y="419"/>
                  </a:cubicBezTo>
                  <a:cubicBezTo>
                    <a:pt x="11725" y="392"/>
                    <a:pt x="11888" y="383"/>
                    <a:pt x="12053" y="383"/>
                  </a:cubicBezTo>
                  <a:close/>
                  <a:moveTo>
                    <a:pt x="12076" y="1"/>
                  </a:moveTo>
                  <a:cubicBezTo>
                    <a:pt x="11887" y="1"/>
                    <a:pt x="11701" y="15"/>
                    <a:pt x="11527" y="54"/>
                  </a:cubicBezTo>
                  <a:cubicBezTo>
                    <a:pt x="10911" y="145"/>
                    <a:pt x="10318" y="327"/>
                    <a:pt x="9724" y="464"/>
                  </a:cubicBezTo>
                  <a:cubicBezTo>
                    <a:pt x="7442" y="1012"/>
                    <a:pt x="5159" y="1537"/>
                    <a:pt x="2877" y="2085"/>
                  </a:cubicBezTo>
                  <a:cubicBezTo>
                    <a:pt x="2603" y="2154"/>
                    <a:pt x="2352" y="2199"/>
                    <a:pt x="2078" y="2268"/>
                  </a:cubicBezTo>
                  <a:cubicBezTo>
                    <a:pt x="1986" y="2290"/>
                    <a:pt x="1941" y="2313"/>
                    <a:pt x="1872" y="2427"/>
                  </a:cubicBezTo>
                  <a:cubicBezTo>
                    <a:pt x="1575" y="2861"/>
                    <a:pt x="1370" y="3386"/>
                    <a:pt x="1165" y="3888"/>
                  </a:cubicBezTo>
                  <a:cubicBezTo>
                    <a:pt x="320" y="5920"/>
                    <a:pt x="1" y="8179"/>
                    <a:pt x="206" y="10393"/>
                  </a:cubicBezTo>
                  <a:cubicBezTo>
                    <a:pt x="571" y="14502"/>
                    <a:pt x="2899" y="18291"/>
                    <a:pt x="6369" y="20574"/>
                  </a:cubicBezTo>
                  <a:cubicBezTo>
                    <a:pt x="6777" y="20823"/>
                    <a:pt x="7184" y="21072"/>
                    <a:pt x="7615" y="21299"/>
                  </a:cubicBezTo>
                  <a:lnTo>
                    <a:pt x="7615" y="21299"/>
                  </a:lnTo>
                  <a:cubicBezTo>
                    <a:pt x="7618" y="21301"/>
                    <a:pt x="7621" y="21302"/>
                    <a:pt x="7624" y="21304"/>
                  </a:cubicBezTo>
                  <a:cubicBezTo>
                    <a:pt x="9552" y="22268"/>
                    <a:pt x="11700" y="22764"/>
                    <a:pt x="13854" y="22764"/>
                  </a:cubicBezTo>
                  <a:cubicBezTo>
                    <a:pt x="14556" y="22764"/>
                    <a:pt x="15259" y="22712"/>
                    <a:pt x="15955" y="22605"/>
                  </a:cubicBezTo>
                  <a:cubicBezTo>
                    <a:pt x="16754" y="22468"/>
                    <a:pt x="17576" y="22263"/>
                    <a:pt x="18352" y="22011"/>
                  </a:cubicBezTo>
                  <a:cubicBezTo>
                    <a:pt x="18512" y="21943"/>
                    <a:pt x="18557" y="21669"/>
                    <a:pt x="18352" y="21623"/>
                  </a:cubicBezTo>
                  <a:cubicBezTo>
                    <a:pt x="17622" y="21487"/>
                    <a:pt x="17028" y="20939"/>
                    <a:pt x="16800" y="20231"/>
                  </a:cubicBezTo>
                  <a:cubicBezTo>
                    <a:pt x="16549" y="19501"/>
                    <a:pt x="16823" y="18793"/>
                    <a:pt x="17211" y="18154"/>
                  </a:cubicBezTo>
                  <a:cubicBezTo>
                    <a:pt x="17599" y="17538"/>
                    <a:pt x="18078" y="16990"/>
                    <a:pt x="18421" y="16328"/>
                  </a:cubicBezTo>
                  <a:cubicBezTo>
                    <a:pt x="18740" y="15666"/>
                    <a:pt x="18877" y="14936"/>
                    <a:pt x="18809" y="14205"/>
                  </a:cubicBezTo>
                  <a:cubicBezTo>
                    <a:pt x="18761" y="13615"/>
                    <a:pt x="18590" y="13069"/>
                    <a:pt x="18305" y="12576"/>
                  </a:cubicBezTo>
                  <a:lnTo>
                    <a:pt x="18305" y="12576"/>
                  </a:lnTo>
                  <a:cubicBezTo>
                    <a:pt x="18870" y="12791"/>
                    <a:pt x="19473" y="12899"/>
                    <a:pt x="20075" y="12899"/>
                  </a:cubicBezTo>
                  <a:cubicBezTo>
                    <a:pt x="20920" y="12899"/>
                    <a:pt x="21764" y="12687"/>
                    <a:pt x="22506" y="12265"/>
                  </a:cubicBezTo>
                  <a:cubicBezTo>
                    <a:pt x="22670" y="12163"/>
                    <a:pt x="22576" y="11913"/>
                    <a:pt x="22407" y="11913"/>
                  </a:cubicBezTo>
                  <a:cubicBezTo>
                    <a:pt x="22387" y="11913"/>
                    <a:pt x="22367" y="11916"/>
                    <a:pt x="22346" y="11923"/>
                  </a:cubicBezTo>
                  <a:cubicBezTo>
                    <a:pt x="22175" y="11978"/>
                    <a:pt x="22003" y="12004"/>
                    <a:pt x="21834" y="12004"/>
                  </a:cubicBezTo>
                  <a:cubicBezTo>
                    <a:pt x="21031" y="12004"/>
                    <a:pt x="20281" y="11425"/>
                    <a:pt x="19904" y="10690"/>
                  </a:cubicBezTo>
                  <a:cubicBezTo>
                    <a:pt x="19356" y="9663"/>
                    <a:pt x="19425" y="8453"/>
                    <a:pt x="19448" y="7335"/>
                  </a:cubicBezTo>
                  <a:cubicBezTo>
                    <a:pt x="19470" y="6194"/>
                    <a:pt x="19448" y="5098"/>
                    <a:pt x="18991" y="4025"/>
                  </a:cubicBezTo>
                  <a:cubicBezTo>
                    <a:pt x="18603" y="3135"/>
                    <a:pt x="17987" y="2336"/>
                    <a:pt x="17234" y="1720"/>
                  </a:cubicBezTo>
                  <a:cubicBezTo>
                    <a:pt x="16435" y="1035"/>
                    <a:pt x="15476" y="579"/>
                    <a:pt x="14449" y="305"/>
                  </a:cubicBezTo>
                  <a:cubicBezTo>
                    <a:pt x="13924" y="168"/>
                    <a:pt x="13376" y="76"/>
                    <a:pt x="12851" y="54"/>
                  </a:cubicBezTo>
                  <a:cubicBezTo>
                    <a:pt x="12601" y="27"/>
                    <a:pt x="12335" y="1"/>
                    <a:pt x="12076" y="1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72"/>
            <p:cNvSpPr/>
            <p:nvPr/>
          </p:nvSpPr>
          <p:spPr>
            <a:xfrm>
              <a:off x="4725000" y="2678325"/>
              <a:ext cx="402325" cy="418200"/>
            </a:xfrm>
            <a:custGeom>
              <a:avLst/>
              <a:gdLst/>
              <a:ahLst/>
              <a:cxnLst/>
              <a:rect l="l" t="t" r="r" b="b"/>
              <a:pathLst>
                <a:path w="16093" h="16728" extrusionOk="0">
                  <a:moveTo>
                    <a:pt x="8382" y="0"/>
                  </a:moveTo>
                  <a:cubicBezTo>
                    <a:pt x="8251" y="0"/>
                    <a:pt x="8120" y="4"/>
                    <a:pt x="7989" y="11"/>
                  </a:cubicBezTo>
                  <a:lnTo>
                    <a:pt x="1986" y="1449"/>
                  </a:lnTo>
                  <a:cubicBezTo>
                    <a:pt x="343" y="4531"/>
                    <a:pt x="0" y="8274"/>
                    <a:pt x="1005" y="11629"/>
                  </a:cubicBezTo>
                  <a:cubicBezTo>
                    <a:pt x="1050" y="11766"/>
                    <a:pt x="1119" y="11926"/>
                    <a:pt x="1164" y="12063"/>
                  </a:cubicBezTo>
                  <a:cubicBezTo>
                    <a:pt x="2123" y="13569"/>
                    <a:pt x="3493" y="14848"/>
                    <a:pt x="5113" y="15647"/>
                  </a:cubicBezTo>
                  <a:cubicBezTo>
                    <a:pt x="6524" y="16365"/>
                    <a:pt x="8106" y="16727"/>
                    <a:pt x="9687" y="16727"/>
                  </a:cubicBezTo>
                  <a:cubicBezTo>
                    <a:pt x="10817" y="16727"/>
                    <a:pt x="11945" y="16543"/>
                    <a:pt x="13011" y="16172"/>
                  </a:cubicBezTo>
                  <a:cubicBezTo>
                    <a:pt x="12235" y="16012"/>
                    <a:pt x="11618" y="15236"/>
                    <a:pt x="11687" y="14437"/>
                  </a:cubicBezTo>
                  <a:cubicBezTo>
                    <a:pt x="11733" y="13478"/>
                    <a:pt x="12623" y="12771"/>
                    <a:pt x="13011" y="11903"/>
                  </a:cubicBezTo>
                  <a:cubicBezTo>
                    <a:pt x="13467" y="10922"/>
                    <a:pt x="13285" y="9712"/>
                    <a:pt x="12600" y="8890"/>
                  </a:cubicBezTo>
                  <a:lnTo>
                    <a:pt x="12600" y="8890"/>
                  </a:lnTo>
                  <a:cubicBezTo>
                    <a:pt x="13125" y="9198"/>
                    <a:pt x="13730" y="9353"/>
                    <a:pt x="14338" y="9353"/>
                  </a:cubicBezTo>
                  <a:cubicBezTo>
                    <a:pt x="14945" y="9353"/>
                    <a:pt x="15556" y="9198"/>
                    <a:pt x="16092" y="8890"/>
                  </a:cubicBezTo>
                  <a:lnTo>
                    <a:pt x="16092" y="8890"/>
                  </a:lnTo>
                  <a:cubicBezTo>
                    <a:pt x="15948" y="8942"/>
                    <a:pt x="15800" y="8965"/>
                    <a:pt x="15652" y="8965"/>
                  </a:cubicBezTo>
                  <a:cubicBezTo>
                    <a:pt x="15076" y="8965"/>
                    <a:pt x="14507" y="8605"/>
                    <a:pt x="14198" y="8114"/>
                  </a:cubicBezTo>
                  <a:cubicBezTo>
                    <a:pt x="13787" y="7475"/>
                    <a:pt x="13718" y="6699"/>
                    <a:pt x="13718" y="5969"/>
                  </a:cubicBezTo>
                  <a:cubicBezTo>
                    <a:pt x="13718" y="5238"/>
                    <a:pt x="13787" y="4485"/>
                    <a:pt x="13650" y="3755"/>
                  </a:cubicBezTo>
                  <a:cubicBezTo>
                    <a:pt x="13422" y="2545"/>
                    <a:pt x="12600" y="1472"/>
                    <a:pt x="11550" y="833"/>
                  </a:cubicBezTo>
                  <a:cubicBezTo>
                    <a:pt x="10611" y="262"/>
                    <a:pt x="9490" y="0"/>
                    <a:pt x="838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72"/>
            <p:cNvSpPr/>
            <p:nvPr/>
          </p:nvSpPr>
          <p:spPr>
            <a:xfrm>
              <a:off x="4062500" y="2906275"/>
              <a:ext cx="299025" cy="285925"/>
            </a:xfrm>
            <a:custGeom>
              <a:avLst/>
              <a:gdLst/>
              <a:ahLst/>
              <a:cxnLst/>
              <a:rect l="l" t="t" r="r" b="b"/>
              <a:pathLst>
                <a:path w="11961" h="11437" extrusionOk="0">
                  <a:moveTo>
                    <a:pt x="1918" y="1"/>
                  </a:moveTo>
                  <a:lnTo>
                    <a:pt x="0" y="3013"/>
                  </a:lnTo>
                  <a:cubicBezTo>
                    <a:pt x="2853" y="8537"/>
                    <a:pt x="7396" y="11436"/>
                    <a:pt x="7396" y="11436"/>
                  </a:cubicBezTo>
                  <a:lnTo>
                    <a:pt x="9222" y="7693"/>
                  </a:lnTo>
                  <a:lnTo>
                    <a:pt x="11961" y="2100"/>
                  </a:lnTo>
                  <a:cubicBezTo>
                    <a:pt x="8834" y="982"/>
                    <a:pt x="3721" y="252"/>
                    <a:pt x="2283" y="69"/>
                  </a:cubicBezTo>
                  <a:cubicBezTo>
                    <a:pt x="2054" y="23"/>
                    <a:pt x="1918" y="1"/>
                    <a:pt x="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72"/>
            <p:cNvSpPr/>
            <p:nvPr/>
          </p:nvSpPr>
          <p:spPr>
            <a:xfrm>
              <a:off x="4062500" y="2906275"/>
              <a:ext cx="299025" cy="285925"/>
            </a:xfrm>
            <a:custGeom>
              <a:avLst/>
              <a:gdLst/>
              <a:ahLst/>
              <a:cxnLst/>
              <a:rect l="l" t="t" r="r" b="b"/>
              <a:pathLst>
                <a:path w="11961" h="11437" fill="none" extrusionOk="0">
                  <a:moveTo>
                    <a:pt x="11961" y="2100"/>
                  </a:moveTo>
                  <a:lnTo>
                    <a:pt x="9222" y="7693"/>
                  </a:lnTo>
                  <a:lnTo>
                    <a:pt x="7396" y="11436"/>
                  </a:lnTo>
                  <a:cubicBezTo>
                    <a:pt x="7396" y="11436"/>
                    <a:pt x="2853" y="8537"/>
                    <a:pt x="0" y="3013"/>
                  </a:cubicBezTo>
                  <a:lnTo>
                    <a:pt x="1918" y="1"/>
                  </a:lnTo>
                  <a:cubicBezTo>
                    <a:pt x="1918" y="1"/>
                    <a:pt x="2054" y="23"/>
                    <a:pt x="2283" y="69"/>
                  </a:cubicBezTo>
                  <a:cubicBezTo>
                    <a:pt x="3721" y="252"/>
                    <a:pt x="8834" y="982"/>
                    <a:pt x="11961" y="210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72"/>
            <p:cNvSpPr/>
            <p:nvPr/>
          </p:nvSpPr>
          <p:spPr>
            <a:xfrm>
              <a:off x="4885925" y="3243450"/>
              <a:ext cx="154075" cy="132275"/>
            </a:xfrm>
            <a:custGeom>
              <a:avLst/>
              <a:gdLst/>
              <a:ahLst/>
              <a:cxnLst/>
              <a:rect l="l" t="t" r="r" b="b"/>
              <a:pathLst>
                <a:path w="6163" h="5291" extrusionOk="0">
                  <a:moveTo>
                    <a:pt x="5026" y="0"/>
                  </a:moveTo>
                  <a:cubicBezTo>
                    <a:pt x="4888" y="0"/>
                    <a:pt x="4783" y="103"/>
                    <a:pt x="4679" y="186"/>
                  </a:cubicBezTo>
                  <a:cubicBezTo>
                    <a:pt x="4383" y="460"/>
                    <a:pt x="4017" y="688"/>
                    <a:pt x="3607" y="734"/>
                  </a:cubicBezTo>
                  <a:cubicBezTo>
                    <a:pt x="3514" y="749"/>
                    <a:pt x="3422" y="756"/>
                    <a:pt x="3329" y="756"/>
                  </a:cubicBezTo>
                  <a:cubicBezTo>
                    <a:pt x="3012" y="756"/>
                    <a:pt x="2697" y="670"/>
                    <a:pt x="2397" y="528"/>
                  </a:cubicBezTo>
                  <a:cubicBezTo>
                    <a:pt x="2169" y="414"/>
                    <a:pt x="1940" y="254"/>
                    <a:pt x="1712" y="117"/>
                  </a:cubicBezTo>
                  <a:cubicBezTo>
                    <a:pt x="1187" y="665"/>
                    <a:pt x="616" y="1190"/>
                    <a:pt x="0" y="1692"/>
                  </a:cubicBezTo>
                  <a:lnTo>
                    <a:pt x="137" y="1806"/>
                  </a:lnTo>
                  <a:cubicBezTo>
                    <a:pt x="502" y="1966"/>
                    <a:pt x="776" y="2354"/>
                    <a:pt x="799" y="2742"/>
                  </a:cubicBezTo>
                  <a:cubicBezTo>
                    <a:pt x="799" y="3039"/>
                    <a:pt x="708" y="3359"/>
                    <a:pt x="845" y="3633"/>
                  </a:cubicBezTo>
                  <a:cubicBezTo>
                    <a:pt x="959" y="3815"/>
                    <a:pt x="1164" y="3929"/>
                    <a:pt x="1347" y="4043"/>
                  </a:cubicBezTo>
                  <a:cubicBezTo>
                    <a:pt x="1529" y="4180"/>
                    <a:pt x="1689" y="4409"/>
                    <a:pt x="1598" y="4614"/>
                  </a:cubicBezTo>
                  <a:cubicBezTo>
                    <a:pt x="1552" y="4728"/>
                    <a:pt x="1461" y="4797"/>
                    <a:pt x="1370" y="4865"/>
                  </a:cubicBezTo>
                  <a:cubicBezTo>
                    <a:pt x="1301" y="4956"/>
                    <a:pt x="1233" y="5071"/>
                    <a:pt x="1278" y="5162"/>
                  </a:cubicBezTo>
                  <a:cubicBezTo>
                    <a:pt x="1308" y="5250"/>
                    <a:pt x="1403" y="5290"/>
                    <a:pt x="1503" y="5290"/>
                  </a:cubicBezTo>
                  <a:cubicBezTo>
                    <a:pt x="1559" y="5290"/>
                    <a:pt x="1617" y="5278"/>
                    <a:pt x="1666" y="5253"/>
                  </a:cubicBezTo>
                  <a:cubicBezTo>
                    <a:pt x="1895" y="5162"/>
                    <a:pt x="2032" y="4911"/>
                    <a:pt x="2146" y="4660"/>
                  </a:cubicBezTo>
                  <a:cubicBezTo>
                    <a:pt x="2237" y="4431"/>
                    <a:pt x="2328" y="4157"/>
                    <a:pt x="2511" y="3975"/>
                  </a:cubicBezTo>
                  <a:cubicBezTo>
                    <a:pt x="2830" y="3655"/>
                    <a:pt x="3333" y="3633"/>
                    <a:pt x="3789" y="3587"/>
                  </a:cubicBezTo>
                  <a:cubicBezTo>
                    <a:pt x="4200" y="3564"/>
                    <a:pt x="4611" y="3473"/>
                    <a:pt x="5022" y="3381"/>
                  </a:cubicBezTo>
                  <a:cubicBezTo>
                    <a:pt x="5204" y="3313"/>
                    <a:pt x="5410" y="3267"/>
                    <a:pt x="5524" y="3108"/>
                  </a:cubicBezTo>
                  <a:cubicBezTo>
                    <a:pt x="5661" y="2948"/>
                    <a:pt x="5684" y="2697"/>
                    <a:pt x="5524" y="2583"/>
                  </a:cubicBezTo>
                  <a:cubicBezTo>
                    <a:pt x="5451" y="2539"/>
                    <a:pt x="5370" y="2523"/>
                    <a:pt x="5291" y="2523"/>
                  </a:cubicBezTo>
                  <a:cubicBezTo>
                    <a:pt x="5245" y="2523"/>
                    <a:pt x="5200" y="2529"/>
                    <a:pt x="5159" y="2537"/>
                  </a:cubicBezTo>
                  <a:cubicBezTo>
                    <a:pt x="4908" y="2560"/>
                    <a:pt x="4679" y="2628"/>
                    <a:pt x="4451" y="2697"/>
                  </a:cubicBezTo>
                  <a:cubicBezTo>
                    <a:pt x="4377" y="2715"/>
                    <a:pt x="4303" y="2749"/>
                    <a:pt x="4229" y="2749"/>
                  </a:cubicBezTo>
                  <a:cubicBezTo>
                    <a:pt x="4212" y="2749"/>
                    <a:pt x="4195" y="2747"/>
                    <a:pt x="4177" y="2742"/>
                  </a:cubicBezTo>
                  <a:cubicBezTo>
                    <a:pt x="4063" y="2742"/>
                    <a:pt x="3972" y="2697"/>
                    <a:pt x="3949" y="2583"/>
                  </a:cubicBezTo>
                  <a:cubicBezTo>
                    <a:pt x="3926" y="2446"/>
                    <a:pt x="4086" y="2354"/>
                    <a:pt x="4246" y="2286"/>
                  </a:cubicBezTo>
                  <a:cubicBezTo>
                    <a:pt x="4634" y="2149"/>
                    <a:pt x="5045" y="1989"/>
                    <a:pt x="5433" y="1829"/>
                  </a:cubicBezTo>
                  <a:cubicBezTo>
                    <a:pt x="5615" y="1761"/>
                    <a:pt x="5821" y="1692"/>
                    <a:pt x="5935" y="1555"/>
                  </a:cubicBezTo>
                  <a:cubicBezTo>
                    <a:pt x="6072" y="1418"/>
                    <a:pt x="6140" y="1167"/>
                    <a:pt x="6026" y="1008"/>
                  </a:cubicBezTo>
                  <a:cubicBezTo>
                    <a:pt x="6163" y="916"/>
                    <a:pt x="6163" y="665"/>
                    <a:pt x="6003" y="551"/>
                  </a:cubicBezTo>
                  <a:cubicBezTo>
                    <a:pt x="5931" y="491"/>
                    <a:pt x="5833" y="462"/>
                    <a:pt x="5733" y="462"/>
                  </a:cubicBezTo>
                  <a:cubicBezTo>
                    <a:pt x="5644" y="462"/>
                    <a:pt x="5554" y="485"/>
                    <a:pt x="5478" y="528"/>
                  </a:cubicBezTo>
                  <a:cubicBezTo>
                    <a:pt x="5318" y="597"/>
                    <a:pt x="5136" y="688"/>
                    <a:pt x="5022" y="825"/>
                  </a:cubicBezTo>
                  <a:cubicBezTo>
                    <a:pt x="5136" y="688"/>
                    <a:pt x="5296" y="597"/>
                    <a:pt x="5318" y="414"/>
                  </a:cubicBezTo>
                  <a:cubicBezTo>
                    <a:pt x="5341" y="232"/>
                    <a:pt x="5250" y="3"/>
                    <a:pt x="5067" y="3"/>
                  </a:cubicBezTo>
                  <a:cubicBezTo>
                    <a:pt x="5053" y="1"/>
                    <a:pt x="5040" y="0"/>
                    <a:pt x="5026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72"/>
            <p:cNvSpPr/>
            <p:nvPr/>
          </p:nvSpPr>
          <p:spPr>
            <a:xfrm>
              <a:off x="4885925" y="3242950"/>
              <a:ext cx="154075" cy="133550"/>
            </a:xfrm>
            <a:custGeom>
              <a:avLst/>
              <a:gdLst/>
              <a:ahLst/>
              <a:cxnLst/>
              <a:rect l="l" t="t" r="r" b="b"/>
              <a:pathLst>
                <a:path w="6163" h="5342" fill="none" extrusionOk="0">
                  <a:moveTo>
                    <a:pt x="1712" y="137"/>
                  </a:moveTo>
                  <a:cubicBezTo>
                    <a:pt x="1940" y="274"/>
                    <a:pt x="2169" y="434"/>
                    <a:pt x="2397" y="548"/>
                  </a:cubicBezTo>
                  <a:cubicBezTo>
                    <a:pt x="2785" y="731"/>
                    <a:pt x="3196" y="822"/>
                    <a:pt x="3607" y="754"/>
                  </a:cubicBezTo>
                  <a:cubicBezTo>
                    <a:pt x="4017" y="708"/>
                    <a:pt x="4383" y="480"/>
                    <a:pt x="4679" y="206"/>
                  </a:cubicBezTo>
                  <a:cubicBezTo>
                    <a:pt x="4793" y="115"/>
                    <a:pt x="4908" y="0"/>
                    <a:pt x="5067" y="23"/>
                  </a:cubicBezTo>
                  <a:cubicBezTo>
                    <a:pt x="5250" y="23"/>
                    <a:pt x="5341" y="252"/>
                    <a:pt x="5318" y="434"/>
                  </a:cubicBezTo>
                  <a:cubicBezTo>
                    <a:pt x="5296" y="617"/>
                    <a:pt x="5136" y="708"/>
                    <a:pt x="5022" y="845"/>
                  </a:cubicBezTo>
                  <a:cubicBezTo>
                    <a:pt x="5136" y="708"/>
                    <a:pt x="5318" y="617"/>
                    <a:pt x="5478" y="548"/>
                  </a:cubicBezTo>
                  <a:cubicBezTo>
                    <a:pt x="5638" y="457"/>
                    <a:pt x="5866" y="457"/>
                    <a:pt x="6003" y="571"/>
                  </a:cubicBezTo>
                  <a:cubicBezTo>
                    <a:pt x="6163" y="685"/>
                    <a:pt x="6163" y="936"/>
                    <a:pt x="6026" y="1028"/>
                  </a:cubicBezTo>
                  <a:cubicBezTo>
                    <a:pt x="6140" y="1187"/>
                    <a:pt x="6072" y="1438"/>
                    <a:pt x="5935" y="1575"/>
                  </a:cubicBezTo>
                  <a:cubicBezTo>
                    <a:pt x="5821" y="1712"/>
                    <a:pt x="5615" y="1781"/>
                    <a:pt x="5433" y="1849"/>
                  </a:cubicBezTo>
                  <a:cubicBezTo>
                    <a:pt x="5045" y="2009"/>
                    <a:pt x="4634" y="2169"/>
                    <a:pt x="4246" y="2306"/>
                  </a:cubicBezTo>
                  <a:cubicBezTo>
                    <a:pt x="4086" y="2374"/>
                    <a:pt x="3926" y="2466"/>
                    <a:pt x="3949" y="2603"/>
                  </a:cubicBezTo>
                  <a:cubicBezTo>
                    <a:pt x="3972" y="2717"/>
                    <a:pt x="4063" y="2762"/>
                    <a:pt x="4177" y="2762"/>
                  </a:cubicBezTo>
                  <a:cubicBezTo>
                    <a:pt x="4268" y="2785"/>
                    <a:pt x="4360" y="2740"/>
                    <a:pt x="4451" y="2717"/>
                  </a:cubicBezTo>
                  <a:cubicBezTo>
                    <a:pt x="4679" y="2648"/>
                    <a:pt x="4908" y="2580"/>
                    <a:pt x="5159" y="2557"/>
                  </a:cubicBezTo>
                  <a:cubicBezTo>
                    <a:pt x="5273" y="2534"/>
                    <a:pt x="5410" y="2534"/>
                    <a:pt x="5524" y="2603"/>
                  </a:cubicBezTo>
                  <a:cubicBezTo>
                    <a:pt x="5684" y="2717"/>
                    <a:pt x="5661" y="2968"/>
                    <a:pt x="5524" y="3128"/>
                  </a:cubicBezTo>
                  <a:cubicBezTo>
                    <a:pt x="5410" y="3287"/>
                    <a:pt x="5204" y="3333"/>
                    <a:pt x="5022" y="3401"/>
                  </a:cubicBezTo>
                  <a:cubicBezTo>
                    <a:pt x="4611" y="3493"/>
                    <a:pt x="4200" y="3584"/>
                    <a:pt x="3789" y="3607"/>
                  </a:cubicBezTo>
                  <a:cubicBezTo>
                    <a:pt x="3333" y="3653"/>
                    <a:pt x="2830" y="3675"/>
                    <a:pt x="2511" y="3995"/>
                  </a:cubicBezTo>
                  <a:cubicBezTo>
                    <a:pt x="2328" y="4177"/>
                    <a:pt x="2237" y="4451"/>
                    <a:pt x="2146" y="4680"/>
                  </a:cubicBezTo>
                  <a:cubicBezTo>
                    <a:pt x="2032" y="4931"/>
                    <a:pt x="1895" y="5182"/>
                    <a:pt x="1666" y="5273"/>
                  </a:cubicBezTo>
                  <a:cubicBezTo>
                    <a:pt x="1529" y="5342"/>
                    <a:pt x="1324" y="5319"/>
                    <a:pt x="1278" y="5182"/>
                  </a:cubicBezTo>
                  <a:cubicBezTo>
                    <a:pt x="1233" y="5091"/>
                    <a:pt x="1301" y="4976"/>
                    <a:pt x="1370" y="4885"/>
                  </a:cubicBezTo>
                  <a:cubicBezTo>
                    <a:pt x="1461" y="4817"/>
                    <a:pt x="1552" y="4748"/>
                    <a:pt x="1598" y="4634"/>
                  </a:cubicBezTo>
                  <a:cubicBezTo>
                    <a:pt x="1689" y="4429"/>
                    <a:pt x="1529" y="4200"/>
                    <a:pt x="1347" y="4063"/>
                  </a:cubicBezTo>
                  <a:cubicBezTo>
                    <a:pt x="1164" y="3949"/>
                    <a:pt x="959" y="3835"/>
                    <a:pt x="845" y="3653"/>
                  </a:cubicBezTo>
                  <a:cubicBezTo>
                    <a:pt x="708" y="3379"/>
                    <a:pt x="799" y="3059"/>
                    <a:pt x="799" y="2762"/>
                  </a:cubicBezTo>
                  <a:cubicBezTo>
                    <a:pt x="776" y="2374"/>
                    <a:pt x="502" y="1986"/>
                    <a:pt x="137" y="1826"/>
                  </a:cubicBezTo>
                  <a:lnTo>
                    <a:pt x="0" y="1712"/>
                  </a:lnTo>
                  <a:cubicBezTo>
                    <a:pt x="616" y="1210"/>
                    <a:pt x="1187" y="685"/>
                    <a:pt x="1712" y="137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72"/>
            <p:cNvSpPr/>
            <p:nvPr/>
          </p:nvSpPr>
          <p:spPr>
            <a:xfrm>
              <a:off x="4883625" y="3227475"/>
              <a:ext cx="92475" cy="109750"/>
            </a:xfrm>
            <a:custGeom>
              <a:avLst/>
              <a:gdLst/>
              <a:ahLst/>
              <a:cxnLst/>
              <a:rect l="l" t="t" r="r" b="b"/>
              <a:pathLst>
                <a:path w="3699" h="4390" extrusionOk="0">
                  <a:moveTo>
                    <a:pt x="2929" y="0"/>
                  </a:moveTo>
                  <a:cubicBezTo>
                    <a:pt x="2756" y="0"/>
                    <a:pt x="2579" y="45"/>
                    <a:pt x="2420" y="117"/>
                  </a:cubicBezTo>
                  <a:cubicBezTo>
                    <a:pt x="2169" y="231"/>
                    <a:pt x="1964" y="414"/>
                    <a:pt x="1736" y="574"/>
                  </a:cubicBezTo>
                  <a:lnTo>
                    <a:pt x="24" y="2788"/>
                  </a:lnTo>
                  <a:cubicBezTo>
                    <a:pt x="1" y="3153"/>
                    <a:pt x="1" y="3541"/>
                    <a:pt x="138" y="3861"/>
                  </a:cubicBezTo>
                  <a:cubicBezTo>
                    <a:pt x="272" y="4149"/>
                    <a:pt x="569" y="4389"/>
                    <a:pt x="864" y="4389"/>
                  </a:cubicBezTo>
                  <a:cubicBezTo>
                    <a:pt x="919" y="4389"/>
                    <a:pt x="974" y="4381"/>
                    <a:pt x="1028" y="4363"/>
                  </a:cubicBezTo>
                  <a:cubicBezTo>
                    <a:pt x="1256" y="4294"/>
                    <a:pt x="1439" y="4066"/>
                    <a:pt x="1484" y="3838"/>
                  </a:cubicBezTo>
                  <a:cubicBezTo>
                    <a:pt x="1530" y="3587"/>
                    <a:pt x="1484" y="3336"/>
                    <a:pt x="1370" y="3130"/>
                  </a:cubicBezTo>
                  <a:lnTo>
                    <a:pt x="1370" y="3130"/>
                  </a:lnTo>
                  <a:cubicBezTo>
                    <a:pt x="1493" y="3253"/>
                    <a:pt x="1671" y="3316"/>
                    <a:pt x="1849" y="3316"/>
                  </a:cubicBezTo>
                  <a:cubicBezTo>
                    <a:pt x="2036" y="3316"/>
                    <a:pt x="2224" y="3247"/>
                    <a:pt x="2352" y="3107"/>
                  </a:cubicBezTo>
                  <a:cubicBezTo>
                    <a:pt x="2603" y="2856"/>
                    <a:pt x="2557" y="2377"/>
                    <a:pt x="2283" y="2149"/>
                  </a:cubicBezTo>
                  <a:lnTo>
                    <a:pt x="2283" y="2149"/>
                  </a:lnTo>
                  <a:cubicBezTo>
                    <a:pt x="2397" y="2160"/>
                    <a:pt x="2517" y="2172"/>
                    <a:pt x="2637" y="2172"/>
                  </a:cubicBezTo>
                  <a:cubicBezTo>
                    <a:pt x="2757" y="2172"/>
                    <a:pt x="2877" y="2160"/>
                    <a:pt x="2991" y="2126"/>
                  </a:cubicBezTo>
                  <a:cubicBezTo>
                    <a:pt x="3219" y="2057"/>
                    <a:pt x="3425" y="1898"/>
                    <a:pt x="3493" y="1669"/>
                  </a:cubicBezTo>
                  <a:cubicBezTo>
                    <a:pt x="3535" y="1458"/>
                    <a:pt x="3421" y="1188"/>
                    <a:pt x="3205" y="1131"/>
                  </a:cubicBezTo>
                  <a:lnTo>
                    <a:pt x="3205" y="1131"/>
                  </a:lnTo>
                  <a:cubicBezTo>
                    <a:pt x="3218" y="1132"/>
                    <a:pt x="3230" y="1133"/>
                    <a:pt x="3243" y="1133"/>
                  </a:cubicBezTo>
                  <a:cubicBezTo>
                    <a:pt x="3483" y="1133"/>
                    <a:pt x="3699" y="908"/>
                    <a:pt x="3699" y="665"/>
                  </a:cubicBezTo>
                  <a:cubicBezTo>
                    <a:pt x="3699" y="368"/>
                    <a:pt x="3493" y="140"/>
                    <a:pt x="3219" y="49"/>
                  </a:cubicBezTo>
                  <a:cubicBezTo>
                    <a:pt x="3127" y="15"/>
                    <a:pt x="3029" y="0"/>
                    <a:pt x="29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72"/>
            <p:cNvSpPr/>
            <p:nvPr/>
          </p:nvSpPr>
          <p:spPr>
            <a:xfrm>
              <a:off x="4877350" y="3222525"/>
              <a:ext cx="103875" cy="119050"/>
            </a:xfrm>
            <a:custGeom>
              <a:avLst/>
              <a:gdLst/>
              <a:ahLst/>
              <a:cxnLst/>
              <a:rect l="l" t="t" r="r" b="b"/>
              <a:pathLst>
                <a:path w="4155" h="4762" extrusionOk="0">
                  <a:moveTo>
                    <a:pt x="457" y="2986"/>
                  </a:moveTo>
                  <a:cubicBezTo>
                    <a:pt x="457" y="2990"/>
                    <a:pt x="457" y="2995"/>
                    <a:pt x="457" y="2999"/>
                  </a:cubicBezTo>
                  <a:lnTo>
                    <a:pt x="457" y="2999"/>
                  </a:lnTo>
                  <a:cubicBezTo>
                    <a:pt x="457" y="2994"/>
                    <a:pt x="457" y="2990"/>
                    <a:pt x="457" y="2986"/>
                  </a:cubicBezTo>
                  <a:close/>
                  <a:moveTo>
                    <a:pt x="3182" y="404"/>
                  </a:moveTo>
                  <a:cubicBezTo>
                    <a:pt x="3467" y="404"/>
                    <a:pt x="3750" y="530"/>
                    <a:pt x="3767" y="863"/>
                  </a:cubicBezTo>
                  <a:cubicBezTo>
                    <a:pt x="3747" y="1026"/>
                    <a:pt x="3617" y="1135"/>
                    <a:pt x="3460" y="1140"/>
                  </a:cubicBezTo>
                  <a:lnTo>
                    <a:pt x="3460" y="1140"/>
                  </a:lnTo>
                  <a:cubicBezTo>
                    <a:pt x="3456" y="1139"/>
                    <a:pt x="3451" y="1138"/>
                    <a:pt x="3447" y="1137"/>
                  </a:cubicBezTo>
                  <a:cubicBezTo>
                    <a:pt x="3447" y="1138"/>
                    <a:pt x="3447" y="1139"/>
                    <a:pt x="3447" y="1140"/>
                  </a:cubicBezTo>
                  <a:lnTo>
                    <a:pt x="3447" y="1140"/>
                  </a:lnTo>
                  <a:cubicBezTo>
                    <a:pt x="3432" y="1140"/>
                    <a:pt x="3417" y="1139"/>
                    <a:pt x="3402" y="1137"/>
                  </a:cubicBezTo>
                  <a:cubicBezTo>
                    <a:pt x="3395" y="1136"/>
                    <a:pt x="3389" y="1136"/>
                    <a:pt x="3383" y="1136"/>
                  </a:cubicBezTo>
                  <a:cubicBezTo>
                    <a:pt x="3194" y="1136"/>
                    <a:pt x="3157" y="1480"/>
                    <a:pt x="3356" y="1502"/>
                  </a:cubicBezTo>
                  <a:cubicBezTo>
                    <a:pt x="3373" y="1506"/>
                    <a:pt x="3389" y="1511"/>
                    <a:pt x="3403" y="1517"/>
                  </a:cubicBezTo>
                  <a:lnTo>
                    <a:pt x="3403" y="1517"/>
                  </a:lnTo>
                  <a:cubicBezTo>
                    <a:pt x="3403" y="1519"/>
                    <a:pt x="3402" y="1522"/>
                    <a:pt x="3402" y="1525"/>
                  </a:cubicBezTo>
                  <a:cubicBezTo>
                    <a:pt x="3410" y="1526"/>
                    <a:pt x="3419" y="1527"/>
                    <a:pt x="3428" y="1527"/>
                  </a:cubicBezTo>
                  <a:lnTo>
                    <a:pt x="3428" y="1527"/>
                  </a:lnTo>
                  <a:cubicBezTo>
                    <a:pt x="3635" y="1631"/>
                    <a:pt x="3545" y="1926"/>
                    <a:pt x="3379" y="2050"/>
                  </a:cubicBezTo>
                  <a:cubicBezTo>
                    <a:pt x="3217" y="2153"/>
                    <a:pt x="3026" y="2180"/>
                    <a:pt x="2837" y="2180"/>
                  </a:cubicBezTo>
                  <a:cubicBezTo>
                    <a:pt x="2734" y="2180"/>
                    <a:pt x="2631" y="2172"/>
                    <a:pt x="2534" y="2164"/>
                  </a:cubicBezTo>
                  <a:cubicBezTo>
                    <a:pt x="2527" y="2163"/>
                    <a:pt x="2519" y="2163"/>
                    <a:pt x="2512" y="2163"/>
                  </a:cubicBezTo>
                  <a:cubicBezTo>
                    <a:pt x="2364" y="2163"/>
                    <a:pt x="2267" y="2375"/>
                    <a:pt x="2397" y="2484"/>
                  </a:cubicBezTo>
                  <a:cubicBezTo>
                    <a:pt x="2580" y="2643"/>
                    <a:pt x="2648" y="2963"/>
                    <a:pt x="2466" y="3191"/>
                  </a:cubicBezTo>
                  <a:cubicBezTo>
                    <a:pt x="2377" y="3291"/>
                    <a:pt x="2256" y="3337"/>
                    <a:pt x="2132" y="3337"/>
                  </a:cubicBezTo>
                  <a:cubicBezTo>
                    <a:pt x="2000" y="3337"/>
                    <a:pt x="1864" y="3285"/>
                    <a:pt x="1758" y="3191"/>
                  </a:cubicBezTo>
                  <a:cubicBezTo>
                    <a:pt x="1727" y="3160"/>
                    <a:pt x="1683" y="3146"/>
                    <a:pt x="1637" y="3146"/>
                  </a:cubicBezTo>
                  <a:cubicBezTo>
                    <a:pt x="1519" y="3146"/>
                    <a:pt x="1389" y="3242"/>
                    <a:pt x="1439" y="3374"/>
                  </a:cubicBezTo>
                  <a:cubicBezTo>
                    <a:pt x="1553" y="3625"/>
                    <a:pt x="1621" y="3876"/>
                    <a:pt x="1484" y="4127"/>
                  </a:cubicBezTo>
                  <a:cubicBezTo>
                    <a:pt x="1400" y="4296"/>
                    <a:pt x="1252" y="4390"/>
                    <a:pt x="1089" y="4390"/>
                  </a:cubicBezTo>
                  <a:cubicBezTo>
                    <a:pt x="1032" y="4390"/>
                    <a:pt x="973" y="4379"/>
                    <a:pt x="914" y="4355"/>
                  </a:cubicBezTo>
                  <a:cubicBezTo>
                    <a:pt x="433" y="4115"/>
                    <a:pt x="433" y="3499"/>
                    <a:pt x="454" y="3046"/>
                  </a:cubicBezTo>
                  <a:lnTo>
                    <a:pt x="454" y="3046"/>
                  </a:lnTo>
                  <a:lnTo>
                    <a:pt x="1621" y="1571"/>
                  </a:lnTo>
                  <a:cubicBezTo>
                    <a:pt x="1781" y="1365"/>
                    <a:pt x="1941" y="1114"/>
                    <a:pt x="2123" y="932"/>
                  </a:cubicBezTo>
                  <a:cubicBezTo>
                    <a:pt x="2306" y="726"/>
                    <a:pt x="2603" y="544"/>
                    <a:pt x="2877" y="452"/>
                  </a:cubicBezTo>
                  <a:cubicBezTo>
                    <a:pt x="2970" y="421"/>
                    <a:pt x="3076" y="404"/>
                    <a:pt x="3182" y="404"/>
                  </a:cubicBezTo>
                  <a:close/>
                  <a:moveTo>
                    <a:pt x="3181" y="1"/>
                  </a:moveTo>
                  <a:cubicBezTo>
                    <a:pt x="2756" y="1"/>
                    <a:pt x="2368" y="241"/>
                    <a:pt x="2032" y="498"/>
                  </a:cubicBezTo>
                  <a:cubicBezTo>
                    <a:pt x="1735" y="749"/>
                    <a:pt x="1507" y="1091"/>
                    <a:pt x="1279" y="1388"/>
                  </a:cubicBezTo>
                  <a:lnTo>
                    <a:pt x="275" y="2666"/>
                  </a:lnTo>
                  <a:cubicBezTo>
                    <a:pt x="206" y="2758"/>
                    <a:pt x="115" y="2849"/>
                    <a:pt x="92" y="2986"/>
                  </a:cubicBezTo>
                  <a:cubicBezTo>
                    <a:pt x="1" y="3420"/>
                    <a:pt x="69" y="4013"/>
                    <a:pt x="366" y="4355"/>
                  </a:cubicBezTo>
                  <a:cubicBezTo>
                    <a:pt x="549" y="4599"/>
                    <a:pt x="833" y="4761"/>
                    <a:pt x="1117" y="4761"/>
                  </a:cubicBezTo>
                  <a:cubicBezTo>
                    <a:pt x="1259" y="4761"/>
                    <a:pt x="1401" y="4721"/>
                    <a:pt x="1530" y="4629"/>
                  </a:cubicBezTo>
                  <a:cubicBezTo>
                    <a:pt x="1859" y="4415"/>
                    <a:pt x="1963" y="4047"/>
                    <a:pt x="1918" y="3687"/>
                  </a:cubicBezTo>
                  <a:lnTo>
                    <a:pt x="1918" y="3687"/>
                  </a:lnTo>
                  <a:cubicBezTo>
                    <a:pt x="1985" y="3703"/>
                    <a:pt x="2054" y="3711"/>
                    <a:pt x="2123" y="3711"/>
                  </a:cubicBezTo>
                  <a:cubicBezTo>
                    <a:pt x="2352" y="3711"/>
                    <a:pt x="2580" y="3625"/>
                    <a:pt x="2740" y="3442"/>
                  </a:cubicBezTo>
                  <a:cubicBezTo>
                    <a:pt x="2965" y="3201"/>
                    <a:pt x="3009" y="2846"/>
                    <a:pt x="2887" y="2545"/>
                  </a:cubicBezTo>
                  <a:lnTo>
                    <a:pt x="2887" y="2545"/>
                  </a:lnTo>
                  <a:cubicBezTo>
                    <a:pt x="3254" y="2537"/>
                    <a:pt x="3629" y="2440"/>
                    <a:pt x="3835" y="2096"/>
                  </a:cubicBezTo>
                  <a:cubicBezTo>
                    <a:pt x="3957" y="1879"/>
                    <a:pt x="3951" y="1614"/>
                    <a:pt x="3834" y="1415"/>
                  </a:cubicBezTo>
                  <a:lnTo>
                    <a:pt x="3834" y="1415"/>
                  </a:lnTo>
                  <a:cubicBezTo>
                    <a:pt x="3996" y="1302"/>
                    <a:pt x="4107" y="1117"/>
                    <a:pt x="4146" y="920"/>
                  </a:cubicBezTo>
                  <a:lnTo>
                    <a:pt x="4146" y="920"/>
                  </a:lnTo>
                  <a:cubicBezTo>
                    <a:pt x="4152" y="903"/>
                    <a:pt x="4155" y="884"/>
                    <a:pt x="4155" y="863"/>
                  </a:cubicBezTo>
                  <a:lnTo>
                    <a:pt x="4155" y="863"/>
                  </a:lnTo>
                  <a:cubicBezTo>
                    <a:pt x="4155" y="863"/>
                    <a:pt x="4155" y="863"/>
                    <a:pt x="4155" y="863"/>
                  </a:cubicBezTo>
                  <a:cubicBezTo>
                    <a:pt x="4155" y="851"/>
                    <a:pt x="4154" y="840"/>
                    <a:pt x="4152" y="829"/>
                  </a:cubicBezTo>
                  <a:lnTo>
                    <a:pt x="4152" y="829"/>
                  </a:lnTo>
                  <a:cubicBezTo>
                    <a:pt x="4115" y="411"/>
                    <a:pt x="3801" y="85"/>
                    <a:pt x="3379" y="19"/>
                  </a:cubicBezTo>
                  <a:cubicBezTo>
                    <a:pt x="3312" y="6"/>
                    <a:pt x="3246" y="1"/>
                    <a:pt x="318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72"/>
            <p:cNvSpPr/>
            <p:nvPr/>
          </p:nvSpPr>
          <p:spPr>
            <a:xfrm>
              <a:off x="4972075" y="3262925"/>
              <a:ext cx="39975" cy="12000"/>
            </a:xfrm>
            <a:custGeom>
              <a:avLst/>
              <a:gdLst/>
              <a:ahLst/>
              <a:cxnLst/>
              <a:rect l="l" t="t" r="r" b="b"/>
              <a:pathLst>
                <a:path w="1599" h="480" fill="none" extrusionOk="0">
                  <a:moveTo>
                    <a:pt x="1599" y="0"/>
                  </a:moveTo>
                  <a:cubicBezTo>
                    <a:pt x="1119" y="297"/>
                    <a:pt x="571" y="457"/>
                    <a:pt x="1" y="480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72"/>
            <p:cNvSpPr/>
            <p:nvPr/>
          </p:nvSpPr>
          <p:spPr>
            <a:xfrm>
              <a:off x="4973800" y="3266350"/>
              <a:ext cx="62775" cy="16575"/>
            </a:xfrm>
            <a:custGeom>
              <a:avLst/>
              <a:gdLst/>
              <a:ahLst/>
              <a:cxnLst/>
              <a:rect l="l" t="t" r="r" b="b"/>
              <a:pathLst>
                <a:path w="2511" h="663" fill="none" extrusionOk="0">
                  <a:moveTo>
                    <a:pt x="2511" y="114"/>
                  </a:moveTo>
                  <a:cubicBezTo>
                    <a:pt x="2465" y="23"/>
                    <a:pt x="2351" y="0"/>
                    <a:pt x="2237" y="23"/>
                  </a:cubicBezTo>
                  <a:cubicBezTo>
                    <a:pt x="2146" y="46"/>
                    <a:pt x="2054" y="92"/>
                    <a:pt x="1963" y="137"/>
                  </a:cubicBezTo>
                  <a:cubicBezTo>
                    <a:pt x="1347" y="457"/>
                    <a:pt x="685" y="639"/>
                    <a:pt x="0" y="662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72"/>
            <p:cNvSpPr/>
            <p:nvPr/>
          </p:nvSpPr>
          <p:spPr>
            <a:xfrm>
              <a:off x="4635975" y="2926250"/>
              <a:ext cx="301325" cy="383500"/>
            </a:xfrm>
            <a:custGeom>
              <a:avLst/>
              <a:gdLst/>
              <a:ahLst/>
              <a:cxnLst/>
              <a:rect l="l" t="t" r="r" b="b"/>
              <a:pathLst>
                <a:path w="12053" h="15340" extrusionOk="0">
                  <a:moveTo>
                    <a:pt x="1" y="0"/>
                  </a:moveTo>
                  <a:lnTo>
                    <a:pt x="480" y="4611"/>
                  </a:lnTo>
                  <a:lnTo>
                    <a:pt x="1142" y="11002"/>
                  </a:lnTo>
                  <a:cubicBezTo>
                    <a:pt x="1142" y="11002"/>
                    <a:pt x="6118" y="13787"/>
                    <a:pt x="9564" y="15088"/>
                  </a:cubicBezTo>
                  <a:cubicBezTo>
                    <a:pt x="9816" y="15179"/>
                    <a:pt x="10044" y="15271"/>
                    <a:pt x="10272" y="15339"/>
                  </a:cubicBezTo>
                  <a:lnTo>
                    <a:pt x="12052" y="12554"/>
                  </a:lnTo>
                  <a:cubicBezTo>
                    <a:pt x="12052" y="12554"/>
                    <a:pt x="8400" y="344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72"/>
            <p:cNvSpPr/>
            <p:nvPr/>
          </p:nvSpPr>
          <p:spPr>
            <a:xfrm>
              <a:off x="4635975" y="2926250"/>
              <a:ext cx="301325" cy="383500"/>
            </a:xfrm>
            <a:custGeom>
              <a:avLst/>
              <a:gdLst/>
              <a:ahLst/>
              <a:cxnLst/>
              <a:rect l="l" t="t" r="r" b="b"/>
              <a:pathLst>
                <a:path w="12053" h="15340" fill="none" extrusionOk="0">
                  <a:moveTo>
                    <a:pt x="12052" y="12554"/>
                  </a:moveTo>
                  <a:lnTo>
                    <a:pt x="10272" y="15339"/>
                  </a:lnTo>
                  <a:cubicBezTo>
                    <a:pt x="10044" y="15271"/>
                    <a:pt x="9816" y="15179"/>
                    <a:pt x="9564" y="15088"/>
                  </a:cubicBezTo>
                  <a:cubicBezTo>
                    <a:pt x="6118" y="13787"/>
                    <a:pt x="1142" y="11002"/>
                    <a:pt x="1142" y="11002"/>
                  </a:cubicBezTo>
                  <a:lnTo>
                    <a:pt x="480" y="4611"/>
                  </a:lnTo>
                  <a:lnTo>
                    <a:pt x="1" y="0"/>
                  </a:lnTo>
                  <a:cubicBezTo>
                    <a:pt x="8400" y="3447"/>
                    <a:pt x="12052" y="12554"/>
                    <a:pt x="12052" y="1255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72"/>
            <p:cNvSpPr/>
            <p:nvPr/>
          </p:nvSpPr>
          <p:spPr>
            <a:xfrm>
              <a:off x="4157225" y="3494025"/>
              <a:ext cx="310450" cy="405175"/>
            </a:xfrm>
            <a:custGeom>
              <a:avLst/>
              <a:gdLst/>
              <a:ahLst/>
              <a:cxnLst/>
              <a:rect l="l" t="t" r="r" b="b"/>
              <a:pathLst>
                <a:path w="12418" h="16207" extrusionOk="0">
                  <a:moveTo>
                    <a:pt x="2009" y="1"/>
                  </a:moveTo>
                  <a:lnTo>
                    <a:pt x="1986" y="10477"/>
                  </a:lnTo>
                  <a:lnTo>
                    <a:pt x="1963" y="12920"/>
                  </a:lnTo>
                  <a:lnTo>
                    <a:pt x="1963" y="14198"/>
                  </a:lnTo>
                  <a:lnTo>
                    <a:pt x="1963" y="14403"/>
                  </a:lnTo>
                  <a:cubicBezTo>
                    <a:pt x="1963" y="14403"/>
                    <a:pt x="0" y="14928"/>
                    <a:pt x="137" y="16207"/>
                  </a:cubicBezTo>
                  <a:lnTo>
                    <a:pt x="5410" y="16207"/>
                  </a:lnTo>
                  <a:lnTo>
                    <a:pt x="5410" y="14403"/>
                  </a:lnTo>
                  <a:lnTo>
                    <a:pt x="5501" y="14198"/>
                  </a:lnTo>
                  <a:lnTo>
                    <a:pt x="6049" y="13148"/>
                  </a:lnTo>
                  <a:lnTo>
                    <a:pt x="7418" y="10477"/>
                  </a:lnTo>
                  <a:lnTo>
                    <a:pt x="12417" y="754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72"/>
            <p:cNvSpPr/>
            <p:nvPr/>
          </p:nvSpPr>
          <p:spPr>
            <a:xfrm>
              <a:off x="4157225" y="3494025"/>
              <a:ext cx="310450" cy="405175"/>
            </a:xfrm>
            <a:custGeom>
              <a:avLst/>
              <a:gdLst/>
              <a:ahLst/>
              <a:cxnLst/>
              <a:rect l="l" t="t" r="r" b="b"/>
              <a:pathLst>
                <a:path w="12418" h="16207" fill="none" extrusionOk="0">
                  <a:moveTo>
                    <a:pt x="12417" y="754"/>
                  </a:moveTo>
                  <a:lnTo>
                    <a:pt x="7418" y="10477"/>
                  </a:lnTo>
                  <a:lnTo>
                    <a:pt x="6049" y="13148"/>
                  </a:lnTo>
                  <a:lnTo>
                    <a:pt x="5501" y="14198"/>
                  </a:lnTo>
                  <a:lnTo>
                    <a:pt x="5410" y="14403"/>
                  </a:lnTo>
                  <a:lnTo>
                    <a:pt x="5410" y="16207"/>
                  </a:lnTo>
                  <a:lnTo>
                    <a:pt x="137" y="16207"/>
                  </a:lnTo>
                  <a:cubicBezTo>
                    <a:pt x="0" y="14928"/>
                    <a:pt x="1963" y="14403"/>
                    <a:pt x="1963" y="14403"/>
                  </a:cubicBezTo>
                  <a:lnTo>
                    <a:pt x="1963" y="14198"/>
                  </a:lnTo>
                  <a:lnTo>
                    <a:pt x="1963" y="12920"/>
                  </a:lnTo>
                  <a:lnTo>
                    <a:pt x="1986" y="10477"/>
                  </a:lnTo>
                  <a:lnTo>
                    <a:pt x="2009" y="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72"/>
            <p:cNvSpPr/>
            <p:nvPr/>
          </p:nvSpPr>
          <p:spPr>
            <a:xfrm>
              <a:off x="4206300" y="3755950"/>
              <a:ext cx="136400" cy="93025"/>
            </a:xfrm>
            <a:custGeom>
              <a:avLst/>
              <a:gdLst/>
              <a:ahLst/>
              <a:cxnLst/>
              <a:rect l="l" t="t" r="r" b="b"/>
              <a:pathLst>
                <a:path w="5456" h="3721" extrusionOk="0">
                  <a:moveTo>
                    <a:pt x="23" y="0"/>
                  </a:moveTo>
                  <a:lnTo>
                    <a:pt x="0" y="2443"/>
                  </a:lnTo>
                  <a:lnTo>
                    <a:pt x="0" y="3721"/>
                  </a:lnTo>
                  <a:lnTo>
                    <a:pt x="3538" y="3721"/>
                  </a:lnTo>
                  <a:lnTo>
                    <a:pt x="4086" y="2694"/>
                  </a:lnTo>
                  <a:lnTo>
                    <a:pt x="5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72"/>
            <p:cNvSpPr/>
            <p:nvPr/>
          </p:nvSpPr>
          <p:spPr>
            <a:xfrm>
              <a:off x="4206300" y="3755950"/>
              <a:ext cx="136400" cy="93025"/>
            </a:xfrm>
            <a:custGeom>
              <a:avLst/>
              <a:gdLst/>
              <a:ahLst/>
              <a:cxnLst/>
              <a:rect l="l" t="t" r="r" b="b"/>
              <a:pathLst>
                <a:path w="5456" h="3721" fill="none" extrusionOk="0">
                  <a:moveTo>
                    <a:pt x="5455" y="0"/>
                  </a:moveTo>
                  <a:lnTo>
                    <a:pt x="4086" y="2694"/>
                  </a:lnTo>
                  <a:lnTo>
                    <a:pt x="3538" y="3721"/>
                  </a:lnTo>
                  <a:lnTo>
                    <a:pt x="0" y="3721"/>
                  </a:lnTo>
                  <a:lnTo>
                    <a:pt x="0" y="2443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72"/>
            <p:cNvSpPr/>
            <p:nvPr/>
          </p:nvSpPr>
          <p:spPr>
            <a:xfrm>
              <a:off x="4157225" y="3817000"/>
              <a:ext cx="151225" cy="82200"/>
            </a:xfrm>
            <a:custGeom>
              <a:avLst/>
              <a:gdLst/>
              <a:ahLst/>
              <a:cxnLst/>
              <a:rect l="l" t="t" r="r" b="b"/>
              <a:pathLst>
                <a:path w="6049" h="3288" extrusionOk="0">
                  <a:moveTo>
                    <a:pt x="1963" y="1"/>
                  </a:moveTo>
                  <a:lnTo>
                    <a:pt x="1963" y="1484"/>
                  </a:lnTo>
                  <a:cubicBezTo>
                    <a:pt x="1963" y="1484"/>
                    <a:pt x="0" y="2009"/>
                    <a:pt x="137" y="3288"/>
                  </a:cubicBezTo>
                  <a:lnTo>
                    <a:pt x="5410" y="3288"/>
                  </a:lnTo>
                  <a:lnTo>
                    <a:pt x="5410" y="1484"/>
                  </a:lnTo>
                  <a:lnTo>
                    <a:pt x="6049" y="229"/>
                  </a:lnTo>
                  <a:cubicBezTo>
                    <a:pt x="4679" y="115"/>
                    <a:pt x="3333" y="24"/>
                    <a:pt x="1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72"/>
            <p:cNvSpPr/>
            <p:nvPr/>
          </p:nvSpPr>
          <p:spPr>
            <a:xfrm>
              <a:off x="4153350" y="3812450"/>
              <a:ext cx="160100" cy="91325"/>
            </a:xfrm>
            <a:custGeom>
              <a:avLst/>
              <a:gdLst/>
              <a:ahLst/>
              <a:cxnLst/>
              <a:rect l="l" t="t" r="r" b="b"/>
              <a:pathLst>
                <a:path w="6404" h="3653" extrusionOk="0">
                  <a:moveTo>
                    <a:pt x="2324" y="392"/>
                  </a:moveTo>
                  <a:cubicBezTo>
                    <a:pt x="3524" y="416"/>
                    <a:pt x="4708" y="476"/>
                    <a:pt x="5907" y="588"/>
                  </a:cubicBezTo>
                  <a:lnTo>
                    <a:pt x="5907" y="588"/>
                  </a:lnTo>
                  <a:cubicBezTo>
                    <a:pt x="5816" y="764"/>
                    <a:pt x="5725" y="936"/>
                    <a:pt x="5633" y="1119"/>
                  </a:cubicBezTo>
                  <a:cubicBezTo>
                    <a:pt x="5542" y="1301"/>
                    <a:pt x="5382" y="1507"/>
                    <a:pt x="5382" y="1712"/>
                  </a:cubicBezTo>
                  <a:cubicBezTo>
                    <a:pt x="5362" y="2217"/>
                    <a:pt x="5378" y="2739"/>
                    <a:pt x="5381" y="3264"/>
                  </a:cubicBezTo>
                  <a:lnTo>
                    <a:pt x="478" y="3264"/>
                  </a:lnTo>
                  <a:cubicBezTo>
                    <a:pt x="564" y="2480"/>
                    <a:pt x="1490" y="2038"/>
                    <a:pt x="2164" y="1849"/>
                  </a:cubicBezTo>
                  <a:cubicBezTo>
                    <a:pt x="2255" y="1826"/>
                    <a:pt x="2301" y="1735"/>
                    <a:pt x="2324" y="1666"/>
                  </a:cubicBezTo>
                  <a:cubicBezTo>
                    <a:pt x="2324" y="1234"/>
                    <a:pt x="2324" y="819"/>
                    <a:pt x="2324" y="392"/>
                  </a:cubicBezTo>
                  <a:close/>
                  <a:moveTo>
                    <a:pt x="2118" y="0"/>
                  </a:moveTo>
                  <a:cubicBezTo>
                    <a:pt x="2027" y="0"/>
                    <a:pt x="1936" y="91"/>
                    <a:pt x="1936" y="183"/>
                  </a:cubicBezTo>
                  <a:cubicBezTo>
                    <a:pt x="1936" y="636"/>
                    <a:pt x="1936" y="1072"/>
                    <a:pt x="1936" y="1522"/>
                  </a:cubicBezTo>
                  <a:lnTo>
                    <a:pt x="1936" y="1522"/>
                  </a:lnTo>
                  <a:cubicBezTo>
                    <a:pt x="1066" y="1782"/>
                    <a:pt x="0" y="2451"/>
                    <a:pt x="87" y="3470"/>
                  </a:cubicBezTo>
                  <a:cubicBezTo>
                    <a:pt x="110" y="3561"/>
                    <a:pt x="178" y="3652"/>
                    <a:pt x="292" y="3652"/>
                  </a:cubicBezTo>
                  <a:lnTo>
                    <a:pt x="5565" y="3652"/>
                  </a:lnTo>
                  <a:cubicBezTo>
                    <a:pt x="5679" y="3652"/>
                    <a:pt x="5747" y="3561"/>
                    <a:pt x="5747" y="3470"/>
                  </a:cubicBezTo>
                  <a:cubicBezTo>
                    <a:pt x="5747" y="2899"/>
                    <a:pt x="5793" y="2305"/>
                    <a:pt x="5747" y="1735"/>
                  </a:cubicBezTo>
                  <a:cubicBezTo>
                    <a:pt x="5747" y="1729"/>
                    <a:pt x="5747" y="1724"/>
                    <a:pt x="5747" y="1720"/>
                  </a:cubicBezTo>
                  <a:lnTo>
                    <a:pt x="5747" y="1720"/>
                  </a:lnTo>
                  <a:cubicBezTo>
                    <a:pt x="5753" y="1713"/>
                    <a:pt x="5761" y="1703"/>
                    <a:pt x="5770" y="1689"/>
                  </a:cubicBezTo>
                  <a:cubicBezTo>
                    <a:pt x="5839" y="1552"/>
                    <a:pt x="5907" y="1415"/>
                    <a:pt x="5976" y="1255"/>
                  </a:cubicBezTo>
                  <a:cubicBezTo>
                    <a:pt x="6104" y="1021"/>
                    <a:pt x="6212" y="806"/>
                    <a:pt x="6337" y="573"/>
                  </a:cubicBezTo>
                  <a:lnTo>
                    <a:pt x="6337" y="573"/>
                  </a:lnTo>
                  <a:cubicBezTo>
                    <a:pt x="6362" y="548"/>
                    <a:pt x="6376" y="514"/>
                    <a:pt x="6382" y="477"/>
                  </a:cubicBezTo>
                  <a:lnTo>
                    <a:pt x="6382" y="477"/>
                  </a:lnTo>
                  <a:cubicBezTo>
                    <a:pt x="6404" y="390"/>
                    <a:pt x="6365" y="314"/>
                    <a:pt x="6304" y="270"/>
                  </a:cubicBezTo>
                  <a:lnTo>
                    <a:pt x="6304" y="270"/>
                  </a:lnTo>
                  <a:cubicBezTo>
                    <a:pt x="6277" y="247"/>
                    <a:pt x="6244" y="232"/>
                    <a:pt x="6204" y="228"/>
                  </a:cubicBezTo>
                  <a:cubicBezTo>
                    <a:pt x="4834" y="114"/>
                    <a:pt x="3488" y="23"/>
                    <a:pt x="211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72"/>
            <p:cNvSpPr/>
            <p:nvPr/>
          </p:nvSpPr>
          <p:spPr>
            <a:xfrm>
              <a:off x="4471075" y="3494025"/>
              <a:ext cx="310450" cy="405175"/>
            </a:xfrm>
            <a:custGeom>
              <a:avLst/>
              <a:gdLst/>
              <a:ahLst/>
              <a:cxnLst/>
              <a:rect l="l" t="t" r="r" b="b"/>
              <a:pathLst>
                <a:path w="12418" h="16207" extrusionOk="0">
                  <a:moveTo>
                    <a:pt x="10408" y="1"/>
                  </a:moveTo>
                  <a:lnTo>
                    <a:pt x="0" y="754"/>
                  </a:lnTo>
                  <a:lnTo>
                    <a:pt x="4999" y="10477"/>
                  </a:lnTo>
                  <a:lnTo>
                    <a:pt x="6391" y="13194"/>
                  </a:lnTo>
                  <a:lnTo>
                    <a:pt x="6916" y="14198"/>
                  </a:lnTo>
                  <a:lnTo>
                    <a:pt x="7007" y="14403"/>
                  </a:lnTo>
                  <a:lnTo>
                    <a:pt x="7007" y="16207"/>
                  </a:lnTo>
                  <a:lnTo>
                    <a:pt x="12280" y="16207"/>
                  </a:lnTo>
                  <a:cubicBezTo>
                    <a:pt x="12417" y="14928"/>
                    <a:pt x="10454" y="14403"/>
                    <a:pt x="10454" y="14403"/>
                  </a:cubicBezTo>
                  <a:lnTo>
                    <a:pt x="10454" y="14198"/>
                  </a:lnTo>
                  <a:lnTo>
                    <a:pt x="10454" y="13034"/>
                  </a:lnTo>
                  <a:lnTo>
                    <a:pt x="10431" y="10477"/>
                  </a:lnTo>
                  <a:lnTo>
                    <a:pt x="10408" y="1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72"/>
            <p:cNvSpPr/>
            <p:nvPr/>
          </p:nvSpPr>
          <p:spPr>
            <a:xfrm>
              <a:off x="4471075" y="3494025"/>
              <a:ext cx="310450" cy="405175"/>
            </a:xfrm>
            <a:custGeom>
              <a:avLst/>
              <a:gdLst/>
              <a:ahLst/>
              <a:cxnLst/>
              <a:rect l="l" t="t" r="r" b="b"/>
              <a:pathLst>
                <a:path w="12418" h="16207" fill="none" extrusionOk="0">
                  <a:moveTo>
                    <a:pt x="12280" y="16207"/>
                  </a:moveTo>
                  <a:lnTo>
                    <a:pt x="7007" y="16207"/>
                  </a:lnTo>
                  <a:lnTo>
                    <a:pt x="7007" y="14403"/>
                  </a:lnTo>
                  <a:lnTo>
                    <a:pt x="6916" y="14198"/>
                  </a:lnTo>
                  <a:lnTo>
                    <a:pt x="6391" y="13194"/>
                  </a:lnTo>
                  <a:lnTo>
                    <a:pt x="4999" y="10477"/>
                  </a:lnTo>
                  <a:lnTo>
                    <a:pt x="0" y="754"/>
                  </a:lnTo>
                  <a:lnTo>
                    <a:pt x="10408" y="1"/>
                  </a:lnTo>
                  <a:lnTo>
                    <a:pt x="10431" y="10477"/>
                  </a:lnTo>
                  <a:lnTo>
                    <a:pt x="10454" y="13034"/>
                  </a:lnTo>
                  <a:lnTo>
                    <a:pt x="10454" y="14198"/>
                  </a:lnTo>
                  <a:lnTo>
                    <a:pt x="10454" y="14403"/>
                  </a:lnTo>
                  <a:cubicBezTo>
                    <a:pt x="10454" y="14403"/>
                    <a:pt x="12417" y="14928"/>
                    <a:pt x="12280" y="16207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72"/>
            <p:cNvSpPr/>
            <p:nvPr/>
          </p:nvSpPr>
          <p:spPr>
            <a:xfrm>
              <a:off x="4596025" y="3755950"/>
              <a:ext cx="136425" cy="93025"/>
            </a:xfrm>
            <a:custGeom>
              <a:avLst/>
              <a:gdLst/>
              <a:ahLst/>
              <a:cxnLst/>
              <a:rect l="l" t="t" r="r" b="b"/>
              <a:pathLst>
                <a:path w="5457" h="3721" extrusionOk="0">
                  <a:moveTo>
                    <a:pt x="1" y="0"/>
                  </a:moveTo>
                  <a:lnTo>
                    <a:pt x="1393" y="2739"/>
                  </a:lnTo>
                  <a:lnTo>
                    <a:pt x="1918" y="3721"/>
                  </a:lnTo>
                  <a:lnTo>
                    <a:pt x="5456" y="3721"/>
                  </a:lnTo>
                  <a:lnTo>
                    <a:pt x="5456" y="2557"/>
                  </a:lnTo>
                  <a:lnTo>
                    <a:pt x="54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72"/>
            <p:cNvSpPr/>
            <p:nvPr/>
          </p:nvSpPr>
          <p:spPr>
            <a:xfrm>
              <a:off x="4596025" y="3755950"/>
              <a:ext cx="136425" cy="93025"/>
            </a:xfrm>
            <a:custGeom>
              <a:avLst/>
              <a:gdLst/>
              <a:ahLst/>
              <a:cxnLst/>
              <a:rect l="l" t="t" r="r" b="b"/>
              <a:pathLst>
                <a:path w="5457" h="3721" fill="none" extrusionOk="0">
                  <a:moveTo>
                    <a:pt x="5456" y="3721"/>
                  </a:moveTo>
                  <a:lnTo>
                    <a:pt x="1918" y="3721"/>
                  </a:lnTo>
                  <a:lnTo>
                    <a:pt x="1393" y="2739"/>
                  </a:lnTo>
                  <a:lnTo>
                    <a:pt x="1" y="0"/>
                  </a:lnTo>
                  <a:lnTo>
                    <a:pt x="5433" y="0"/>
                  </a:lnTo>
                  <a:lnTo>
                    <a:pt x="5456" y="2557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72"/>
            <p:cNvSpPr/>
            <p:nvPr/>
          </p:nvSpPr>
          <p:spPr>
            <a:xfrm>
              <a:off x="4630850" y="3819850"/>
              <a:ext cx="150675" cy="79350"/>
            </a:xfrm>
            <a:custGeom>
              <a:avLst/>
              <a:gdLst/>
              <a:ahLst/>
              <a:cxnLst/>
              <a:rect l="l" t="t" r="r" b="b"/>
              <a:pathLst>
                <a:path w="6027" h="3174" extrusionOk="0">
                  <a:moveTo>
                    <a:pt x="4063" y="1"/>
                  </a:moveTo>
                  <a:cubicBezTo>
                    <a:pt x="2694" y="46"/>
                    <a:pt x="1347" y="115"/>
                    <a:pt x="0" y="161"/>
                  </a:cubicBezTo>
                  <a:lnTo>
                    <a:pt x="616" y="1370"/>
                  </a:lnTo>
                  <a:lnTo>
                    <a:pt x="616" y="3174"/>
                  </a:lnTo>
                  <a:lnTo>
                    <a:pt x="5889" y="3174"/>
                  </a:lnTo>
                  <a:cubicBezTo>
                    <a:pt x="6026" y="1895"/>
                    <a:pt x="4063" y="1370"/>
                    <a:pt x="4063" y="1370"/>
                  </a:cubicBezTo>
                  <a:lnTo>
                    <a:pt x="40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72"/>
            <p:cNvSpPr/>
            <p:nvPr/>
          </p:nvSpPr>
          <p:spPr>
            <a:xfrm>
              <a:off x="4625125" y="3814725"/>
              <a:ext cx="160275" cy="89050"/>
            </a:xfrm>
            <a:custGeom>
              <a:avLst/>
              <a:gdLst/>
              <a:ahLst/>
              <a:cxnLst/>
              <a:rect l="l" t="t" r="r" b="b"/>
              <a:pathLst>
                <a:path w="6411" h="3562" extrusionOk="0">
                  <a:moveTo>
                    <a:pt x="4087" y="399"/>
                  </a:moveTo>
                  <a:cubicBezTo>
                    <a:pt x="4087" y="791"/>
                    <a:pt x="4087" y="1183"/>
                    <a:pt x="4087" y="1575"/>
                  </a:cubicBezTo>
                  <a:cubicBezTo>
                    <a:pt x="4110" y="1644"/>
                    <a:pt x="4155" y="1735"/>
                    <a:pt x="4246" y="1758"/>
                  </a:cubicBezTo>
                  <a:cubicBezTo>
                    <a:pt x="4920" y="1947"/>
                    <a:pt x="5846" y="2389"/>
                    <a:pt x="5932" y="3173"/>
                  </a:cubicBezTo>
                  <a:lnTo>
                    <a:pt x="1029" y="3173"/>
                  </a:lnTo>
                  <a:cubicBezTo>
                    <a:pt x="1033" y="2653"/>
                    <a:pt x="1048" y="2146"/>
                    <a:pt x="1028" y="1621"/>
                  </a:cubicBezTo>
                  <a:cubicBezTo>
                    <a:pt x="1028" y="1438"/>
                    <a:pt x="891" y="1233"/>
                    <a:pt x="800" y="1073"/>
                  </a:cubicBezTo>
                  <a:cubicBezTo>
                    <a:pt x="711" y="895"/>
                    <a:pt x="622" y="727"/>
                    <a:pt x="533" y="556"/>
                  </a:cubicBezTo>
                  <a:lnTo>
                    <a:pt x="533" y="556"/>
                  </a:lnTo>
                  <a:cubicBezTo>
                    <a:pt x="1711" y="499"/>
                    <a:pt x="2891" y="457"/>
                    <a:pt x="4087" y="399"/>
                  </a:cubicBezTo>
                  <a:close/>
                  <a:moveTo>
                    <a:pt x="4292" y="0"/>
                  </a:moveTo>
                  <a:cubicBezTo>
                    <a:pt x="2923" y="69"/>
                    <a:pt x="1576" y="115"/>
                    <a:pt x="229" y="183"/>
                  </a:cubicBezTo>
                  <a:cubicBezTo>
                    <a:pt x="92" y="183"/>
                    <a:pt x="1" y="343"/>
                    <a:pt x="69" y="480"/>
                  </a:cubicBezTo>
                  <a:cubicBezTo>
                    <a:pt x="206" y="731"/>
                    <a:pt x="321" y="959"/>
                    <a:pt x="457" y="1210"/>
                  </a:cubicBezTo>
                  <a:cubicBezTo>
                    <a:pt x="526" y="1347"/>
                    <a:pt x="572" y="1484"/>
                    <a:pt x="640" y="1598"/>
                  </a:cubicBezTo>
                  <a:cubicBezTo>
                    <a:pt x="650" y="1614"/>
                    <a:pt x="657" y="1626"/>
                    <a:pt x="663" y="1633"/>
                  </a:cubicBezTo>
                  <a:lnTo>
                    <a:pt x="663" y="1633"/>
                  </a:lnTo>
                  <a:cubicBezTo>
                    <a:pt x="663" y="1646"/>
                    <a:pt x="663" y="1659"/>
                    <a:pt x="663" y="1667"/>
                  </a:cubicBezTo>
                  <a:cubicBezTo>
                    <a:pt x="617" y="2214"/>
                    <a:pt x="663" y="2808"/>
                    <a:pt x="663" y="3379"/>
                  </a:cubicBezTo>
                  <a:cubicBezTo>
                    <a:pt x="663" y="3470"/>
                    <a:pt x="731" y="3561"/>
                    <a:pt x="845" y="3561"/>
                  </a:cubicBezTo>
                  <a:lnTo>
                    <a:pt x="6118" y="3561"/>
                  </a:lnTo>
                  <a:cubicBezTo>
                    <a:pt x="6182" y="3561"/>
                    <a:pt x="6230" y="3536"/>
                    <a:pt x="6262" y="3498"/>
                  </a:cubicBezTo>
                  <a:lnTo>
                    <a:pt x="6262" y="3498"/>
                  </a:lnTo>
                  <a:cubicBezTo>
                    <a:pt x="6295" y="3470"/>
                    <a:pt x="6318" y="3430"/>
                    <a:pt x="6324" y="3379"/>
                  </a:cubicBezTo>
                  <a:cubicBezTo>
                    <a:pt x="6410" y="2338"/>
                    <a:pt x="5345" y="1689"/>
                    <a:pt x="4475" y="1431"/>
                  </a:cubicBezTo>
                  <a:lnTo>
                    <a:pt x="4475" y="1431"/>
                  </a:lnTo>
                  <a:cubicBezTo>
                    <a:pt x="4475" y="1022"/>
                    <a:pt x="4475" y="614"/>
                    <a:pt x="4475" y="206"/>
                  </a:cubicBezTo>
                  <a:cubicBezTo>
                    <a:pt x="4475" y="92"/>
                    <a:pt x="4383" y="0"/>
                    <a:pt x="429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72"/>
            <p:cNvSpPr/>
            <p:nvPr/>
          </p:nvSpPr>
          <p:spPr>
            <a:xfrm>
              <a:off x="4190875" y="2926250"/>
              <a:ext cx="581500" cy="680275"/>
            </a:xfrm>
            <a:custGeom>
              <a:avLst/>
              <a:gdLst/>
              <a:ahLst/>
              <a:cxnLst/>
              <a:rect l="l" t="t" r="r" b="b"/>
              <a:pathLst>
                <a:path w="23260" h="27211" extrusionOk="0">
                  <a:moveTo>
                    <a:pt x="6164" y="0"/>
                  </a:moveTo>
                  <a:cubicBezTo>
                    <a:pt x="6164" y="0"/>
                    <a:pt x="3813" y="2603"/>
                    <a:pt x="1553" y="9359"/>
                  </a:cubicBezTo>
                  <a:cubicBezTo>
                    <a:pt x="1" y="13970"/>
                    <a:pt x="435" y="19973"/>
                    <a:pt x="480" y="24035"/>
                  </a:cubicBezTo>
                  <a:cubicBezTo>
                    <a:pt x="480" y="24035"/>
                    <a:pt x="2808" y="27211"/>
                    <a:pt x="9205" y="27211"/>
                  </a:cubicBezTo>
                  <a:cubicBezTo>
                    <a:pt x="12373" y="27211"/>
                    <a:pt x="16538" y="26432"/>
                    <a:pt x="21913" y="24104"/>
                  </a:cubicBezTo>
                  <a:cubicBezTo>
                    <a:pt x="21913" y="24104"/>
                    <a:pt x="23260" y="16321"/>
                    <a:pt x="21251" y="9815"/>
                  </a:cubicBezTo>
                  <a:cubicBezTo>
                    <a:pt x="20178" y="6392"/>
                    <a:pt x="18900" y="2922"/>
                    <a:pt x="17485" y="366"/>
                  </a:cubicBezTo>
                  <a:lnTo>
                    <a:pt x="6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72"/>
            <p:cNvSpPr/>
            <p:nvPr/>
          </p:nvSpPr>
          <p:spPr>
            <a:xfrm>
              <a:off x="4190875" y="2926250"/>
              <a:ext cx="581500" cy="778375"/>
            </a:xfrm>
            <a:custGeom>
              <a:avLst/>
              <a:gdLst/>
              <a:ahLst/>
              <a:cxnLst/>
              <a:rect l="l" t="t" r="r" b="b"/>
              <a:pathLst>
                <a:path w="23260" h="31135" fill="none" extrusionOk="0">
                  <a:moveTo>
                    <a:pt x="17485" y="366"/>
                  </a:moveTo>
                  <a:lnTo>
                    <a:pt x="6164" y="0"/>
                  </a:lnTo>
                  <a:cubicBezTo>
                    <a:pt x="6164" y="0"/>
                    <a:pt x="3813" y="2603"/>
                    <a:pt x="1553" y="9359"/>
                  </a:cubicBezTo>
                  <a:cubicBezTo>
                    <a:pt x="1" y="13970"/>
                    <a:pt x="435" y="19973"/>
                    <a:pt x="480" y="24035"/>
                  </a:cubicBezTo>
                  <a:cubicBezTo>
                    <a:pt x="480" y="24035"/>
                    <a:pt x="5684" y="31134"/>
                    <a:pt x="21913" y="24104"/>
                  </a:cubicBezTo>
                  <a:cubicBezTo>
                    <a:pt x="21913" y="24104"/>
                    <a:pt x="23260" y="16321"/>
                    <a:pt x="21251" y="9815"/>
                  </a:cubicBezTo>
                  <a:cubicBezTo>
                    <a:pt x="20178" y="6392"/>
                    <a:pt x="18900" y="2922"/>
                    <a:pt x="17485" y="36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72"/>
            <p:cNvSpPr/>
            <p:nvPr/>
          </p:nvSpPr>
          <p:spPr>
            <a:xfrm>
              <a:off x="4190875" y="2926250"/>
              <a:ext cx="581500" cy="778375"/>
            </a:xfrm>
            <a:custGeom>
              <a:avLst/>
              <a:gdLst/>
              <a:ahLst/>
              <a:cxnLst/>
              <a:rect l="l" t="t" r="r" b="b"/>
              <a:pathLst>
                <a:path w="23260" h="31135" extrusionOk="0">
                  <a:moveTo>
                    <a:pt x="17485" y="366"/>
                  </a:moveTo>
                  <a:lnTo>
                    <a:pt x="6164" y="0"/>
                  </a:lnTo>
                  <a:cubicBezTo>
                    <a:pt x="6164" y="0"/>
                    <a:pt x="3813" y="2603"/>
                    <a:pt x="1553" y="9359"/>
                  </a:cubicBezTo>
                  <a:cubicBezTo>
                    <a:pt x="1" y="13970"/>
                    <a:pt x="435" y="19973"/>
                    <a:pt x="480" y="24035"/>
                  </a:cubicBezTo>
                  <a:cubicBezTo>
                    <a:pt x="480" y="24035"/>
                    <a:pt x="5684" y="31134"/>
                    <a:pt x="21913" y="24104"/>
                  </a:cubicBezTo>
                  <a:cubicBezTo>
                    <a:pt x="21913" y="24104"/>
                    <a:pt x="23260" y="16321"/>
                    <a:pt x="21251" y="9815"/>
                  </a:cubicBezTo>
                  <a:cubicBezTo>
                    <a:pt x="20178" y="6392"/>
                    <a:pt x="18900" y="2922"/>
                    <a:pt x="17485" y="3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72"/>
            <p:cNvSpPr/>
            <p:nvPr/>
          </p:nvSpPr>
          <p:spPr>
            <a:xfrm>
              <a:off x="4190875" y="2926250"/>
              <a:ext cx="581500" cy="778375"/>
            </a:xfrm>
            <a:custGeom>
              <a:avLst/>
              <a:gdLst/>
              <a:ahLst/>
              <a:cxnLst/>
              <a:rect l="l" t="t" r="r" b="b"/>
              <a:pathLst>
                <a:path w="23260" h="31135" fill="none" extrusionOk="0">
                  <a:moveTo>
                    <a:pt x="17485" y="366"/>
                  </a:moveTo>
                  <a:lnTo>
                    <a:pt x="6164" y="0"/>
                  </a:lnTo>
                  <a:cubicBezTo>
                    <a:pt x="6164" y="0"/>
                    <a:pt x="3813" y="2603"/>
                    <a:pt x="1553" y="9359"/>
                  </a:cubicBezTo>
                  <a:cubicBezTo>
                    <a:pt x="1" y="13970"/>
                    <a:pt x="435" y="19973"/>
                    <a:pt x="480" y="24035"/>
                  </a:cubicBezTo>
                  <a:cubicBezTo>
                    <a:pt x="480" y="24035"/>
                    <a:pt x="5684" y="31134"/>
                    <a:pt x="21913" y="24104"/>
                  </a:cubicBezTo>
                  <a:cubicBezTo>
                    <a:pt x="21913" y="24104"/>
                    <a:pt x="23260" y="16321"/>
                    <a:pt x="21251" y="9815"/>
                  </a:cubicBezTo>
                  <a:cubicBezTo>
                    <a:pt x="20178" y="6392"/>
                    <a:pt x="18900" y="2922"/>
                    <a:pt x="17485" y="36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72"/>
            <p:cNvSpPr/>
            <p:nvPr/>
          </p:nvSpPr>
          <p:spPr>
            <a:xfrm>
              <a:off x="4190875" y="2926250"/>
              <a:ext cx="241975" cy="680350"/>
            </a:xfrm>
            <a:custGeom>
              <a:avLst/>
              <a:gdLst/>
              <a:ahLst/>
              <a:cxnLst/>
              <a:rect l="l" t="t" r="r" b="b"/>
              <a:pathLst>
                <a:path w="9679" h="27214" extrusionOk="0">
                  <a:moveTo>
                    <a:pt x="6164" y="0"/>
                  </a:moveTo>
                  <a:cubicBezTo>
                    <a:pt x="6164" y="0"/>
                    <a:pt x="3813" y="2603"/>
                    <a:pt x="1553" y="9359"/>
                  </a:cubicBezTo>
                  <a:cubicBezTo>
                    <a:pt x="1" y="13970"/>
                    <a:pt x="435" y="19973"/>
                    <a:pt x="480" y="24035"/>
                  </a:cubicBezTo>
                  <a:cubicBezTo>
                    <a:pt x="480" y="24035"/>
                    <a:pt x="2810" y="27214"/>
                    <a:pt x="9211" y="27214"/>
                  </a:cubicBezTo>
                  <a:cubicBezTo>
                    <a:pt x="9365" y="27214"/>
                    <a:pt x="9521" y="27212"/>
                    <a:pt x="9679" y="27208"/>
                  </a:cubicBezTo>
                  <a:cubicBezTo>
                    <a:pt x="5776" y="27071"/>
                    <a:pt x="4338" y="24035"/>
                    <a:pt x="4338" y="24035"/>
                  </a:cubicBezTo>
                  <a:cubicBezTo>
                    <a:pt x="4315" y="19973"/>
                    <a:pt x="4041" y="13970"/>
                    <a:pt x="5022" y="9359"/>
                  </a:cubicBezTo>
                  <a:cubicBezTo>
                    <a:pt x="6369" y="3196"/>
                    <a:pt x="7739" y="480"/>
                    <a:pt x="7967" y="69"/>
                  </a:cubicBezTo>
                  <a:lnTo>
                    <a:pt x="61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72"/>
            <p:cNvSpPr/>
            <p:nvPr/>
          </p:nvSpPr>
          <p:spPr>
            <a:xfrm>
              <a:off x="4475050" y="2930250"/>
              <a:ext cx="297325" cy="673375"/>
            </a:xfrm>
            <a:custGeom>
              <a:avLst/>
              <a:gdLst/>
              <a:ahLst/>
              <a:cxnLst/>
              <a:rect l="l" t="t" r="r" b="b"/>
              <a:pathLst>
                <a:path w="11893" h="26935" extrusionOk="0">
                  <a:moveTo>
                    <a:pt x="1" y="0"/>
                  </a:moveTo>
                  <a:lnTo>
                    <a:pt x="3950" y="206"/>
                  </a:lnTo>
                  <a:cubicBezTo>
                    <a:pt x="4863" y="2762"/>
                    <a:pt x="5684" y="6232"/>
                    <a:pt x="6369" y="9655"/>
                  </a:cubicBezTo>
                  <a:cubicBezTo>
                    <a:pt x="7670" y="16138"/>
                    <a:pt x="6803" y="23944"/>
                    <a:pt x="6803" y="23944"/>
                  </a:cubicBezTo>
                  <a:cubicBezTo>
                    <a:pt x="4087" y="25770"/>
                    <a:pt x="1850" y="26637"/>
                    <a:pt x="47" y="26934"/>
                  </a:cubicBezTo>
                  <a:cubicBezTo>
                    <a:pt x="2877" y="26637"/>
                    <a:pt x="6324" y="25770"/>
                    <a:pt x="10546" y="23944"/>
                  </a:cubicBezTo>
                  <a:cubicBezTo>
                    <a:pt x="10546" y="23944"/>
                    <a:pt x="11893" y="16138"/>
                    <a:pt x="9884" y="9655"/>
                  </a:cubicBezTo>
                  <a:cubicBezTo>
                    <a:pt x="8811" y="6232"/>
                    <a:pt x="7533" y="2762"/>
                    <a:pt x="6118" y="20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72"/>
            <p:cNvSpPr/>
            <p:nvPr/>
          </p:nvSpPr>
          <p:spPr>
            <a:xfrm>
              <a:off x="4432825" y="3603600"/>
              <a:ext cx="42825" cy="3000"/>
            </a:xfrm>
            <a:custGeom>
              <a:avLst/>
              <a:gdLst/>
              <a:ahLst/>
              <a:cxnLst/>
              <a:rect l="l" t="t" r="r" b="b"/>
              <a:pathLst>
                <a:path w="1713" h="120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1096" y="69"/>
                    <a:pt x="526" y="91"/>
                    <a:pt x="1" y="114"/>
                  </a:cubicBezTo>
                  <a:cubicBezTo>
                    <a:pt x="91" y="118"/>
                    <a:pt x="182" y="120"/>
                    <a:pt x="275" y="120"/>
                  </a:cubicBezTo>
                  <a:cubicBezTo>
                    <a:pt x="723" y="120"/>
                    <a:pt x="1202" y="76"/>
                    <a:pt x="1713" y="0"/>
                  </a:cubicBez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72"/>
            <p:cNvSpPr/>
            <p:nvPr/>
          </p:nvSpPr>
          <p:spPr>
            <a:xfrm>
              <a:off x="4432825" y="3603600"/>
              <a:ext cx="42825" cy="3425"/>
            </a:xfrm>
            <a:custGeom>
              <a:avLst/>
              <a:gdLst/>
              <a:ahLst/>
              <a:cxnLst/>
              <a:rect l="l" t="t" r="r" b="b"/>
              <a:pathLst>
                <a:path w="1713" h="137" fill="none" extrusionOk="0">
                  <a:moveTo>
                    <a:pt x="1713" y="0"/>
                  </a:moveTo>
                  <a:cubicBezTo>
                    <a:pt x="1096" y="91"/>
                    <a:pt x="526" y="137"/>
                    <a:pt x="1" y="114"/>
                  </a:cubicBezTo>
                  <a:cubicBezTo>
                    <a:pt x="526" y="91"/>
                    <a:pt x="1096" y="69"/>
                    <a:pt x="1713" y="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72"/>
            <p:cNvSpPr/>
            <p:nvPr/>
          </p:nvSpPr>
          <p:spPr>
            <a:xfrm>
              <a:off x="4390025" y="2926250"/>
              <a:ext cx="85050" cy="4025"/>
            </a:xfrm>
            <a:custGeom>
              <a:avLst/>
              <a:gdLst/>
              <a:ahLst/>
              <a:cxnLst/>
              <a:rect l="l" t="t" r="r" b="b"/>
              <a:pathLst>
                <a:path w="3402" h="161" extrusionOk="0">
                  <a:moveTo>
                    <a:pt x="47" y="0"/>
                  </a:moveTo>
                  <a:cubicBezTo>
                    <a:pt x="47" y="0"/>
                    <a:pt x="24" y="23"/>
                    <a:pt x="1" y="46"/>
                  </a:cubicBezTo>
                  <a:lnTo>
                    <a:pt x="3402" y="160"/>
                  </a:lnTo>
                  <a:lnTo>
                    <a:pt x="3402" y="16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72"/>
            <p:cNvSpPr/>
            <p:nvPr/>
          </p:nvSpPr>
          <p:spPr>
            <a:xfrm>
              <a:off x="4390025" y="2926250"/>
              <a:ext cx="85050" cy="4025"/>
            </a:xfrm>
            <a:custGeom>
              <a:avLst/>
              <a:gdLst/>
              <a:ahLst/>
              <a:cxnLst/>
              <a:rect l="l" t="t" r="r" b="b"/>
              <a:pathLst>
                <a:path w="3402" h="161" fill="none" extrusionOk="0">
                  <a:moveTo>
                    <a:pt x="3402" y="160"/>
                  </a:moveTo>
                  <a:lnTo>
                    <a:pt x="1" y="46"/>
                  </a:lnTo>
                  <a:cubicBezTo>
                    <a:pt x="24" y="23"/>
                    <a:pt x="47" y="0"/>
                    <a:pt x="47" y="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72"/>
            <p:cNvSpPr/>
            <p:nvPr/>
          </p:nvSpPr>
          <p:spPr>
            <a:xfrm>
              <a:off x="4393450" y="2876025"/>
              <a:ext cx="161525" cy="160950"/>
            </a:xfrm>
            <a:custGeom>
              <a:avLst/>
              <a:gdLst/>
              <a:ahLst/>
              <a:cxnLst/>
              <a:rect l="l" t="t" r="r" b="b"/>
              <a:pathLst>
                <a:path w="6461" h="6438" extrusionOk="0">
                  <a:moveTo>
                    <a:pt x="1" y="1"/>
                  </a:moveTo>
                  <a:lnTo>
                    <a:pt x="1" y="3219"/>
                  </a:lnTo>
                  <a:cubicBezTo>
                    <a:pt x="1" y="5000"/>
                    <a:pt x="1439" y="6438"/>
                    <a:pt x="3219" y="6438"/>
                  </a:cubicBezTo>
                  <a:cubicBezTo>
                    <a:pt x="5000" y="6438"/>
                    <a:pt x="6460" y="5000"/>
                    <a:pt x="6460" y="3219"/>
                  </a:cubicBezTo>
                  <a:lnTo>
                    <a:pt x="6460" y="1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72"/>
            <p:cNvSpPr/>
            <p:nvPr/>
          </p:nvSpPr>
          <p:spPr>
            <a:xfrm>
              <a:off x="4393450" y="2876025"/>
              <a:ext cx="161525" cy="160950"/>
            </a:xfrm>
            <a:custGeom>
              <a:avLst/>
              <a:gdLst/>
              <a:ahLst/>
              <a:cxnLst/>
              <a:rect l="l" t="t" r="r" b="b"/>
              <a:pathLst>
                <a:path w="6461" h="6438" fill="none" extrusionOk="0">
                  <a:moveTo>
                    <a:pt x="3219" y="6438"/>
                  </a:moveTo>
                  <a:lnTo>
                    <a:pt x="3219" y="6438"/>
                  </a:lnTo>
                  <a:cubicBezTo>
                    <a:pt x="1439" y="6438"/>
                    <a:pt x="1" y="5000"/>
                    <a:pt x="1" y="3219"/>
                  </a:cubicBezTo>
                  <a:lnTo>
                    <a:pt x="1" y="1"/>
                  </a:lnTo>
                  <a:lnTo>
                    <a:pt x="6460" y="1"/>
                  </a:lnTo>
                  <a:lnTo>
                    <a:pt x="6460" y="3219"/>
                  </a:lnTo>
                  <a:cubicBezTo>
                    <a:pt x="6460" y="5000"/>
                    <a:pt x="5000" y="6438"/>
                    <a:pt x="3219" y="6438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72"/>
            <p:cNvSpPr/>
            <p:nvPr/>
          </p:nvSpPr>
          <p:spPr>
            <a:xfrm>
              <a:off x="4804325" y="2588475"/>
              <a:ext cx="217425" cy="256150"/>
            </a:xfrm>
            <a:custGeom>
              <a:avLst/>
              <a:gdLst/>
              <a:ahLst/>
              <a:cxnLst/>
              <a:rect l="l" t="t" r="r" b="b"/>
              <a:pathLst>
                <a:path w="8697" h="10246" extrusionOk="0">
                  <a:moveTo>
                    <a:pt x="4586" y="1"/>
                  </a:moveTo>
                  <a:cubicBezTo>
                    <a:pt x="2514" y="1"/>
                    <a:pt x="644" y="1982"/>
                    <a:pt x="342" y="4655"/>
                  </a:cubicBezTo>
                  <a:cubicBezTo>
                    <a:pt x="0" y="7463"/>
                    <a:pt x="1529" y="9951"/>
                    <a:pt x="3743" y="10225"/>
                  </a:cubicBezTo>
                  <a:cubicBezTo>
                    <a:pt x="3866" y="10238"/>
                    <a:pt x="3989" y="10245"/>
                    <a:pt x="4110" y="10245"/>
                  </a:cubicBezTo>
                  <a:cubicBezTo>
                    <a:pt x="6201" y="10245"/>
                    <a:pt x="8053" y="8244"/>
                    <a:pt x="8377" y="5591"/>
                  </a:cubicBezTo>
                  <a:cubicBezTo>
                    <a:pt x="8697" y="2784"/>
                    <a:pt x="7167" y="296"/>
                    <a:pt x="4953" y="22"/>
                  </a:cubicBezTo>
                  <a:cubicBezTo>
                    <a:pt x="4830" y="8"/>
                    <a:pt x="4708" y="1"/>
                    <a:pt x="4586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72"/>
            <p:cNvSpPr/>
            <p:nvPr/>
          </p:nvSpPr>
          <p:spPr>
            <a:xfrm>
              <a:off x="4804325" y="2582725"/>
              <a:ext cx="217425" cy="267650"/>
            </a:xfrm>
            <a:custGeom>
              <a:avLst/>
              <a:gdLst/>
              <a:ahLst/>
              <a:cxnLst/>
              <a:rect l="l" t="t" r="r" b="b"/>
              <a:pathLst>
                <a:path w="8697" h="10706" fill="none" extrusionOk="0">
                  <a:moveTo>
                    <a:pt x="8377" y="5821"/>
                  </a:moveTo>
                  <a:cubicBezTo>
                    <a:pt x="8035" y="8629"/>
                    <a:pt x="5980" y="10706"/>
                    <a:pt x="3743" y="10455"/>
                  </a:cubicBezTo>
                  <a:cubicBezTo>
                    <a:pt x="1529" y="10181"/>
                    <a:pt x="0" y="7693"/>
                    <a:pt x="342" y="4885"/>
                  </a:cubicBezTo>
                  <a:cubicBezTo>
                    <a:pt x="662" y="2055"/>
                    <a:pt x="2739" y="1"/>
                    <a:pt x="4953" y="252"/>
                  </a:cubicBezTo>
                  <a:cubicBezTo>
                    <a:pt x="7167" y="526"/>
                    <a:pt x="8697" y="3014"/>
                    <a:pt x="8377" y="5821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72"/>
            <p:cNvSpPr/>
            <p:nvPr/>
          </p:nvSpPr>
          <p:spPr>
            <a:xfrm>
              <a:off x="3909000" y="2613100"/>
              <a:ext cx="241975" cy="248850"/>
            </a:xfrm>
            <a:custGeom>
              <a:avLst/>
              <a:gdLst/>
              <a:ahLst/>
              <a:cxnLst/>
              <a:rect l="l" t="t" r="r" b="b"/>
              <a:pathLst>
                <a:path w="9679" h="9954" extrusionOk="0">
                  <a:moveTo>
                    <a:pt x="4119" y="0"/>
                  </a:moveTo>
                  <a:cubicBezTo>
                    <a:pt x="3671" y="0"/>
                    <a:pt x="3229" y="87"/>
                    <a:pt x="2808" y="269"/>
                  </a:cubicBezTo>
                  <a:cubicBezTo>
                    <a:pt x="753" y="1137"/>
                    <a:pt x="0" y="3967"/>
                    <a:pt x="1141" y="6569"/>
                  </a:cubicBezTo>
                  <a:cubicBezTo>
                    <a:pt x="2035" y="8647"/>
                    <a:pt x="3845" y="9954"/>
                    <a:pt x="5585" y="9954"/>
                  </a:cubicBezTo>
                  <a:cubicBezTo>
                    <a:pt x="6023" y="9954"/>
                    <a:pt x="6457" y="9871"/>
                    <a:pt x="6871" y="9696"/>
                  </a:cubicBezTo>
                  <a:cubicBezTo>
                    <a:pt x="8925" y="8806"/>
                    <a:pt x="9678" y="5976"/>
                    <a:pt x="8560" y="3374"/>
                  </a:cubicBezTo>
                  <a:cubicBezTo>
                    <a:pt x="7670" y="1305"/>
                    <a:pt x="5857" y="0"/>
                    <a:pt x="4119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72"/>
            <p:cNvSpPr/>
            <p:nvPr/>
          </p:nvSpPr>
          <p:spPr>
            <a:xfrm>
              <a:off x="3909000" y="2597575"/>
              <a:ext cx="241975" cy="279625"/>
            </a:xfrm>
            <a:custGeom>
              <a:avLst/>
              <a:gdLst/>
              <a:ahLst/>
              <a:cxnLst/>
              <a:rect l="l" t="t" r="r" b="b"/>
              <a:pathLst>
                <a:path w="9679" h="11185" fill="none" extrusionOk="0">
                  <a:moveTo>
                    <a:pt x="8560" y="3995"/>
                  </a:moveTo>
                  <a:cubicBezTo>
                    <a:pt x="9678" y="6597"/>
                    <a:pt x="8925" y="9427"/>
                    <a:pt x="6871" y="10317"/>
                  </a:cubicBezTo>
                  <a:cubicBezTo>
                    <a:pt x="4816" y="11184"/>
                    <a:pt x="2260" y="9792"/>
                    <a:pt x="1141" y="7190"/>
                  </a:cubicBezTo>
                  <a:cubicBezTo>
                    <a:pt x="0" y="4588"/>
                    <a:pt x="753" y="1758"/>
                    <a:pt x="2808" y="890"/>
                  </a:cubicBezTo>
                  <a:cubicBezTo>
                    <a:pt x="4862" y="0"/>
                    <a:pt x="7441" y="1392"/>
                    <a:pt x="8560" y="399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72"/>
            <p:cNvSpPr/>
            <p:nvPr/>
          </p:nvSpPr>
          <p:spPr>
            <a:xfrm>
              <a:off x="3894150" y="1827525"/>
              <a:ext cx="1169825" cy="1154125"/>
            </a:xfrm>
            <a:custGeom>
              <a:avLst/>
              <a:gdLst/>
              <a:ahLst/>
              <a:cxnLst/>
              <a:rect l="l" t="t" r="r" b="b"/>
              <a:pathLst>
                <a:path w="46793" h="46165" extrusionOk="0">
                  <a:moveTo>
                    <a:pt x="22400" y="1"/>
                  </a:moveTo>
                  <a:cubicBezTo>
                    <a:pt x="11369" y="1"/>
                    <a:pt x="1792" y="8574"/>
                    <a:pt x="412" y="20188"/>
                  </a:cubicBezTo>
                  <a:cubicBezTo>
                    <a:pt x="1" y="23772"/>
                    <a:pt x="412" y="27264"/>
                    <a:pt x="1484" y="30460"/>
                  </a:cubicBezTo>
                  <a:cubicBezTo>
                    <a:pt x="2489" y="33404"/>
                    <a:pt x="4086" y="36098"/>
                    <a:pt x="6118" y="38357"/>
                  </a:cubicBezTo>
                  <a:cubicBezTo>
                    <a:pt x="6415" y="38677"/>
                    <a:pt x="6574" y="39110"/>
                    <a:pt x="6574" y="39544"/>
                  </a:cubicBezTo>
                  <a:lnTo>
                    <a:pt x="6574" y="39590"/>
                  </a:lnTo>
                  <a:cubicBezTo>
                    <a:pt x="6574" y="39864"/>
                    <a:pt x="6620" y="40138"/>
                    <a:pt x="6666" y="40389"/>
                  </a:cubicBezTo>
                  <a:cubicBezTo>
                    <a:pt x="6689" y="40571"/>
                    <a:pt x="6757" y="40754"/>
                    <a:pt x="6826" y="40937"/>
                  </a:cubicBezTo>
                  <a:cubicBezTo>
                    <a:pt x="7624" y="43173"/>
                    <a:pt x="10409" y="44246"/>
                    <a:pt x="12600" y="44840"/>
                  </a:cubicBezTo>
                  <a:cubicBezTo>
                    <a:pt x="16230" y="45775"/>
                    <a:pt x="20110" y="46141"/>
                    <a:pt x="23830" y="46163"/>
                  </a:cubicBezTo>
                  <a:cubicBezTo>
                    <a:pt x="23931" y="46164"/>
                    <a:pt x="24031" y="46165"/>
                    <a:pt x="24131" y="46165"/>
                  </a:cubicBezTo>
                  <a:cubicBezTo>
                    <a:pt x="27250" y="46165"/>
                    <a:pt x="30387" y="45819"/>
                    <a:pt x="33417" y="45045"/>
                  </a:cubicBezTo>
                  <a:cubicBezTo>
                    <a:pt x="35015" y="44634"/>
                    <a:pt x="36704" y="44132"/>
                    <a:pt x="37982" y="43059"/>
                  </a:cubicBezTo>
                  <a:cubicBezTo>
                    <a:pt x="38849" y="42306"/>
                    <a:pt x="39169" y="41461"/>
                    <a:pt x="39283" y="40503"/>
                  </a:cubicBezTo>
                  <a:cubicBezTo>
                    <a:pt x="39329" y="40183"/>
                    <a:pt x="39329" y="39818"/>
                    <a:pt x="39329" y="39453"/>
                  </a:cubicBezTo>
                  <a:cubicBezTo>
                    <a:pt x="39306" y="38996"/>
                    <a:pt x="39489" y="38540"/>
                    <a:pt x="39831" y="38220"/>
                  </a:cubicBezTo>
                  <a:cubicBezTo>
                    <a:pt x="39968" y="38083"/>
                    <a:pt x="40082" y="37946"/>
                    <a:pt x="40219" y="37809"/>
                  </a:cubicBezTo>
                  <a:cubicBezTo>
                    <a:pt x="43414" y="34500"/>
                    <a:pt x="45583" y="30300"/>
                    <a:pt x="45994" y="25552"/>
                  </a:cubicBezTo>
                  <a:cubicBezTo>
                    <a:pt x="46793" y="16536"/>
                    <a:pt x="44236" y="10351"/>
                    <a:pt x="39854" y="6311"/>
                  </a:cubicBezTo>
                  <a:cubicBezTo>
                    <a:pt x="35928" y="2704"/>
                    <a:pt x="30587" y="810"/>
                    <a:pt x="24903" y="148"/>
                  </a:cubicBezTo>
                  <a:cubicBezTo>
                    <a:pt x="24063" y="49"/>
                    <a:pt x="23227" y="1"/>
                    <a:pt x="22400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72"/>
            <p:cNvSpPr/>
            <p:nvPr/>
          </p:nvSpPr>
          <p:spPr>
            <a:xfrm>
              <a:off x="3894150" y="1795825"/>
              <a:ext cx="1169825" cy="1186375"/>
            </a:xfrm>
            <a:custGeom>
              <a:avLst/>
              <a:gdLst/>
              <a:ahLst/>
              <a:cxnLst/>
              <a:rect l="l" t="t" r="r" b="b"/>
              <a:pathLst>
                <a:path w="46793" h="47455" fill="none" extrusionOk="0">
                  <a:moveTo>
                    <a:pt x="45994" y="26820"/>
                  </a:moveTo>
                  <a:cubicBezTo>
                    <a:pt x="45583" y="31568"/>
                    <a:pt x="43414" y="35768"/>
                    <a:pt x="40219" y="39077"/>
                  </a:cubicBezTo>
                  <a:cubicBezTo>
                    <a:pt x="40082" y="39214"/>
                    <a:pt x="39968" y="39351"/>
                    <a:pt x="39831" y="39488"/>
                  </a:cubicBezTo>
                  <a:cubicBezTo>
                    <a:pt x="39489" y="39808"/>
                    <a:pt x="39306" y="40264"/>
                    <a:pt x="39329" y="40721"/>
                  </a:cubicBezTo>
                  <a:cubicBezTo>
                    <a:pt x="39329" y="41086"/>
                    <a:pt x="39329" y="41451"/>
                    <a:pt x="39283" y="41771"/>
                  </a:cubicBezTo>
                  <a:cubicBezTo>
                    <a:pt x="39169" y="42729"/>
                    <a:pt x="38849" y="43574"/>
                    <a:pt x="37982" y="44327"/>
                  </a:cubicBezTo>
                  <a:cubicBezTo>
                    <a:pt x="36704" y="45400"/>
                    <a:pt x="35015" y="45902"/>
                    <a:pt x="33417" y="46313"/>
                  </a:cubicBezTo>
                  <a:cubicBezTo>
                    <a:pt x="30290" y="47112"/>
                    <a:pt x="27049" y="47454"/>
                    <a:pt x="23830" y="47431"/>
                  </a:cubicBezTo>
                  <a:cubicBezTo>
                    <a:pt x="20110" y="47409"/>
                    <a:pt x="16230" y="47043"/>
                    <a:pt x="12600" y="46108"/>
                  </a:cubicBezTo>
                  <a:cubicBezTo>
                    <a:pt x="10409" y="45514"/>
                    <a:pt x="7624" y="44441"/>
                    <a:pt x="6826" y="42205"/>
                  </a:cubicBezTo>
                  <a:cubicBezTo>
                    <a:pt x="6757" y="42022"/>
                    <a:pt x="6689" y="41839"/>
                    <a:pt x="6666" y="41657"/>
                  </a:cubicBezTo>
                  <a:cubicBezTo>
                    <a:pt x="6620" y="41406"/>
                    <a:pt x="6574" y="41132"/>
                    <a:pt x="6574" y="40858"/>
                  </a:cubicBezTo>
                  <a:lnTo>
                    <a:pt x="6574" y="40812"/>
                  </a:lnTo>
                  <a:cubicBezTo>
                    <a:pt x="6574" y="40378"/>
                    <a:pt x="6415" y="39945"/>
                    <a:pt x="6118" y="39625"/>
                  </a:cubicBezTo>
                  <a:cubicBezTo>
                    <a:pt x="4086" y="37366"/>
                    <a:pt x="2489" y="34672"/>
                    <a:pt x="1484" y="31728"/>
                  </a:cubicBezTo>
                  <a:cubicBezTo>
                    <a:pt x="412" y="28532"/>
                    <a:pt x="1" y="25040"/>
                    <a:pt x="412" y="21456"/>
                  </a:cubicBezTo>
                  <a:cubicBezTo>
                    <a:pt x="1895" y="8971"/>
                    <a:pt x="12851" y="1"/>
                    <a:pt x="24903" y="1416"/>
                  </a:cubicBezTo>
                  <a:cubicBezTo>
                    <a:pt x="30587" y="2078"/>
                    <a:pt x="35928" y="3972"/>
                    <a:pt x="39854" y="7579"/>
                  </a:cubicBezTo>
                  <a:cubicBezTo>
                    <a:pt x="44236" y="11619"/>
                    <a:pt x="46793" y="17804"/>
                    <a:pt x="45994" y="2682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72"/>
            <p:cNvSpPr/>
            <p:nvPr/>
          </p:nvSpPr>
          <p:spPr>
            <a:xfrm>
              <a:off x="4235225" y="2680300"/>
              <a:ext cx="121175" cy="97150"/>
            </a:xfrm>
            <a:custGeom>
              <a:avLst/>
              <a:gdLst/>
              <a:ahLst/>
              <a:cxnLst/>
              <a:rect l="l" t="t" r="r" b="b"/>
              <a:pathLst>
                <a:path w="4847" h="3886" extrusionOk="0">
                  <a:moveTo>
                    <a:pt x="2479" y="0"/>
                  </a:moveTo>
                  <a:cubicBezTo>
                    <a:pt x="1140" y="0"/>
                    <a:pt x="0" y="1481"/>
                    <a:pt x="692" y="2763"/>
                  </a:cubicBezTo>
                  <a:cubicBezTo>
                    <a:pt x="966" y="3265"/>
                    <a:pt x="1445" y="3630"/>
                    <a:pt x="1947" y="3790"/>
                  </a:cubicBezTo>
                  <a:cubicBezTo>
                    <a:pt x="2149" y="3852"/>
                    <a:pt x="2357" y="3885"/>
                    <a:pt x="2564" y="3885"/>
                  </a:cubicBezTo>
                  <a:cubicBezTo>
                    <a:pt x="3036" y="3885"/>
                    <a:pt x="3500" y="3714"/>
                    <a:pt x="3865" y="3333"/>
                  </a:cubicBezTo>
                  <a:cubicBezTo>
                    <a:pt x="4846" y="2306"/>
                    <a:pt x="4344" y="457"/>
                    <a:pt x="2975" y="69"/>
                  </a:cubicBezTo>
                  <a:cubicBezTo>
                    <a:pt x="2808" y="22"/>
                    <a:pt x="2642" y="0"/>
                    <a:pt x="247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72"/>
            <p:cNvSpPr/>
            <p:nvPr/>
          </p:nvSpPr>
          <p:spPr>
            <a:xfrm>
              <a:off x="4591300" y="2684850"/>
              <a:ext cx="121175" cy="97150"/>
            </a:xfrm>
            <a:custGeom>
              <a:avLst/>
              <a:gdLst/>
              <a:ahLst/>
              <a:cxnLst/>
              <a:rect l="l" t="t" r="r" b="b"/>
              <a:pathLst>
                <a:path w="4847" h="3886" extrusionOk="0">
                  <a:moveTo>
                    <a:pt x="2479" y="1"/>
                  </a:moveTo>
                  <a:cubicBezTo>
                    <a:pt x="1140" y="1"/>
                    <a:pt x="0" y="1482"/>
                    <a:pt x="692" y="2763"/>
                  </a:cubicBezTo>
                  <a:cubicBezTo>
                    <a:pt x="966" y="3265"/>
                    <a:pt x="1445" y="3631"/>
                    <a:pt x="1970" y="3790"/>
                  </a:cubicBezTo>
                  <a:cubicBezTo>
                    <a:pt x="2165" y="3853"/>
                    <a:pt x="2370" y="3886"/>
                    <a:pt x="2576" y="3886"/>
                  </a:cubicBezTo>
                  <a:cubicBezTo>
                    <a:pt x="3045" y="3886"/>
                    <a:pt x="3516" y="3715"/>
                    <a:pt x="3865" y="3334"/>
                  </a:cubicBezTo>
                  <a:cubicBezTo>
                    <a:pt x="4846" y="2307"/>
                    <a:pt x="4344" y="458"/>
                    <a:pt x="2975" y="70"/>
                  </a:cubicBezTo>
                  <a:cubicBezTo>
                    <a:pt x="2808" y="23"/>
                    <a:pt x="2642" y="1"/>
                    <a:pt x="247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72"/>
            <p:cNvSpPr/>
            <p:nvPr/>
          </p:nvSpPr>
          <p:spPr>
            <a:xfrm>
              <a:off x="4399725" y="2692975"/>
              <a:ext cx="134700" cy="92500"/>
            </a:xfrm>
            <a:custGeom>
              <a:avLst/>
              <a:gdLst/>
              <a:ahLst/>
              <a:cxnLst/>
              <a:rect l="l" t="t" r="r" b="b"/>
              <a:pathLst>
                <a:path w="5388" h="3700" extrusionOk="0">
                  <a:moveTo>
                    <a:pt x="4787" y="1"/>
                  </a:moveTo>
                  <a:cubicBezTo>
                    <a:pt x="4753" y="1"/>
                    <a:pt x="4717" y="6"/>
                    <a:pt x="4680" y="19"/>
                  </a:cubicBezTo>
                  <a:cubicBezTo>
                    <a:pt x="4520" y="64"/>
                    <a:pt x="4361" y="270"/>
                    <a:pt x="4452" y="430"/>
                  </a:cubicBezTo>
                  <a:cubicBezTo>
                    <a:pt x="4794" y="1297"/>
                    <a:pt x="4498" y="2370"/>
                    <a:pt x="3630" y="2803"/>
                  </a:cubicBezTo>
                  <a:cubicBezTo>
                    <a:pt x="3369" y="2941"/>
                    <a:pt x="3085" y="3006"/>
                    <a:pt x="2803" y="3006"/>
                  </a:cubicBezTo>
                  <a:cubicBezTo>
                    <a:pt x="2149" y="3006"/>
                    <a:pt x="1507" y="2656"/>
                    <a:pt x="1188" y="2050"/>
                  </a:cubicBezTo>
                  <a:cubicBezTo>
                    <a:pt x="960" y="1594"/>
                    <a:pt x="914" y="1046"/>
                    <a:pt x="1097" y="544"/>
                  </a:cubicBezTo>
                  <a:cubicBezTo>
                    <a:pt x="1180" y="295"/>
                    <a:pt x="969" y="130"/>
                    <a:pt x="755" y="130"/>
                  </a:cubicBezTo>
                  <a:cubicBezTo>
                    <a:pt x="616" y="130"/>
                    <a:pt x="475" y="199"/>
                    <a:pt x="412" y="361"/>
                  </a:cubicBezTo>
                  <a:cubicBezTo>
                    <a:pt x="1" y="1548"/>
                    <a:pt x="594" y="2986"/>
                    <a:pt x="1759" y="3488"/>
                  </a:cubicBezTo>
                  <a:cubicBezTo>
                    <a:pt x="2087" y="3631"/>
                    <a:pt x="2435" y="3699"/>
                    <a:pt x="2780" y="3699"/>
                  </a:cubicBezTo>
                  <a:cubicBezTo>
                    <a:pt x="3706" y="3699"/>
                    <a:pt x="4607" y="3205"/>
                    <a:pt x="5023" y="2324"/>
                  </a:cubicBezTo>
                  <a:cubicBezTo>
                    <a:pt x="5319" y="1685"/>
                    <a:pt x="5388" y="909"/>
                    <a:pt x="5114" y="247"/>
                  </a:cubicBezTo>
                  <a:cubicBezTo>
                    <a:pt x="5058" y="116"/>
                    <a:pt x="4941" y="1"/>
                    <a:pt x="478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72"/>
            <p:cNvSpPr/>
            <p:nvPr/>
          </p:nvSpPr>
          <p:spPr>
            <a:xfrm>
              <a:off x="4098450" y="2737700"/>
              <a:ext cx="167200" cy="154000"/>
            </a:xfrm>
            <a:custGeom>
              <a:avLst/>
              <a:gdLst/>
              <a:ahLst/>
              <a:cxnLst/>
              <a:rect l="l" t="t" r="r" b="b"/>
              <a:pathLst>
                <a:path w="6688" h="6160" extrusionOk="0">
                  <a:moveTo>
                    <a:pt x="3343" y="0"/>
                  </a:moveTo>
                  <a:cubicBezTo>
                    <a:pt x="3151" y="0"/>
                    <a:pt x="2957" y="18"/>
                    <a:pt x="2762" y="56"/>
                  </a:cubicBezTo>
                  <a:cubicBezTo>
                    <a:pt x="1096" y="375"/>
                    <a:pt x="0" y="1996"/>
                    <a:pt x="320" y="3662"/>
                  </a:cubicBezTo>
                  <a:cubicBezTo>
                    <a:pt x="602" y="5133"/>
                    <a:pt x="1899" y="6160"/>
                    <a:pt x="3345" y="6160"/>
                  </a:cubicBezTo>
                  <a:cubicBezTo>
                    <a:pt x="3537" y="6160"/>
                    <a:pt x="3731" y="6142"/>
                    <a:pt x="3926" y="6104"/>
                  </a:cubicBezTo>
                  <a:cubicBezTo>
                    <a:pt x="5592" y="5785"/>
                    <a:pt x="6688" y="4164"/>
                    <a:pt x="6368" y="2498"/>
                  </a:cubicBezTo>
                  <a:cubicBezTo>
                    <a:pt x="6086" y="1027"/>
                    <a:pt x="4790" y="0"/>
                    <a:pt x="3343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72"/>
            <p:cNvSpPr/>
            <p:nvPr/>
          </p:nvSpPr>
          <p:spPr>
            <a:xfrm>
              <a:off x="4098450" y="2731100"/>
              <a:ext cx="167200" cy="167225"/>
            </a:xfrm>
            <a:custGeom>
              <a:avLst/>
              <a:gdLst/>
              <a:ahLst/>
              <a:cxnLst/>
              <a:rect l="l" t="t" r="r" b="b"/>
              <a:pathLst>
                <a:path w="6688" h="6689" fill="none" extrusionOk="0">
                  <a:moveTo>
                    <a:pt x="320" y="3926"/>
                  </a:moveTo>
                  <a:cubicBezTo>
                    <a:pt x="639" y="5592"/>
                    <a:pt x="2260" y="6688"/>
                    <a:pt x="3926" y="6368"/>
                  </a:cubicBezTo>
                  <a:cubicBezTo>
                    <a:pt x="5592" y="6049"/>
                    <a:pt x="6688" y="4428"/>
                    <a:pt x="6368" y="2762"/>
                  </a:cubicBezTo>
                  <a:cubicBezTo>
                    <a:pt x="6049" y="1096"/>
                    <a:pt x="4428" y="0"/>
                    <a:pt x="2762" y="320"/>
                  </a:cubicBezTo>
                  <a:cubicBezTo>
                    <a:pt x="1096" y="639"/>
                    <a:pt x="0" y="2260"/>
                    <a:pt x="320" y="392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72"/>
            <p:cNvSpPr/>
            <p:nvPr/>
          </p:nvSpPr>
          <p:spPr>
            <a:xfrm>
              <a:off x="4201725" y="2766925"/>
              <a:ext cx="34275" cy="41900"/>
            </a:xfrm>
            <a:custGeom>
              <a:avLst/>
              <a:gdLst/>
              <a:ahLst/>
              <a:cxnLst/>
              <a:rect l="l" t="t" r="r" b="b"/>
              <a:pathLst>
                <a:path w="1371" h="1676" extrusionOk="0">
                  <a:moveTo>
                    <a:pt x="295" y="1"/>
                  </a:moveTo>
                  <a:cubicBezTo>
                    <a:pt x="259" y="1"/>
                    <a:pt x="221" y="9"/>
                    <a:pt x="183" y="28"/>
                  </a:cubicBezTo>
                  <a:cubicBezTo>
                    <a:pt x="69" y="74"/>
                    <a:pt x="1" y="256"/>
                    <a:pt x="69" y="370"/>
                  </a:cubicBezTo>
                  <a:lnTo>
                    <a:pt x="822" y="1534"/>
                  </a:lnTo>
                  <a:cubicBezTo>
                    <a:pt x="888" y="1617"/>
                    <a:pt x="967" y="1676"/>
                    <a:pt x="1057" y="1676"/>
                  </a:cubicBezTo>
                  <a:cubicBezTo>
                    <a:pt x="1091" y="1676"/>
                    <a:pt x="1127" y="1667"/>
                    <a:pt x="1165" y="1649"/>
                  </a:cubicBezTo>
                  <a:cubicBezTo>
                    <a:pt x="1279" y="1603"/>
                    <a:pt x="1370" y="1420"/>
                    <a:pt x="1279" y="1306"/>
                  </a:cubicBezTo>
                  <a:cubicBezTo>
                    <a:pt x="1028" y="918"/>
                    <a:pt x="777" y="530"/>
                    <a:pt x="526" y="142"/>
                  </a:cubicBezTo>
                  <a:cubicBezTo>
                    <a:pt x="476" y="59"/>
                    <a:pt x="390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72"/>
            <p:cNvSpPr/>
            <p:nvPr/>
          </p:nvSpPr>
          <p:spPr>
            <a:xfrm>
              <a:off x="4170350" y="2773025"/>
              <a:ext cx="34825" cy="41350"/>
            </a:xfrm>
            <a:custGeom>
              <a:avLst/>
              <a:gdLst/>
              <a:ahLst/>
              <a:cxnLst/>
              <a:rect l="l" t="t" r="r" b="b"/>
              <a:pathLst>
                <a:path w="1393" h="1654" extrusionOk="0">
                  <a:moveTo>
                    <a:pt x="297" y="1"/>
                  </a:moveTo>
                  <a:cubicBezTo>
                    <a:pt x="228" y="1"/>
                    <a:pt x="160" y="24"/>
                    <a:pt x="114" y="58"/>
                  </a:cubicBezTo>
                  <a:cubicBezTo>
                    <a:pt x="0" y="149"/>
                    <a:pt x="0" y="309"/>
                    <a:pt x="91" y="423"/>
                  </a:cubicBezTo>
                  <a:cubicBezTo>
                    <a:pt x="365" y="811"/>
                    <a:pt x="639" y="1199"/>
                    <a:pt x="936" y="1564"/>
                  </a:cubicBezTo>
                  <a:cubicBezTo>
                    <a:pt x="972" y="1625"/>
                    <a:pt x="1040" y="1653"/>
                    <a:pt x="1110" y="1653"/>
                  </a:cubicBezTo>
                  <a:cubicBezTo>
                    <a:pt x="1172" y="1653"/>
                    <a:pt x="1235" y="1630"/>
                    <a:pt x="1278" y="1587"/>
                  </a:cubicBezTo>
                  <a:cubicBezTo>
                    <a:pt x="1393" y="1496"/>
                    <a:pt x="1393" y="1336"/>
                    <a:pt x="1301" y="1245"/>
                  </a:cubicBezTo>
                  <a:lnTo>
                    <a:pt x="480" y="81"/>
                  </a:lnTo>
                  <a:cubicBezTo>
                    <a:pt x="434" y="24"/>
                    <a:pt x="365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72"/>
            <p:cNvSpPr/>
            <p:nvPr/>
          </p:nvSpPr>
          <p:spPr>
            <a:xfrm>
              <a:off x="4137825" y="2777450"/>
              <a:ext cx="31400" cy="41200"/>
            </a:xfrm>
            <a:custGeom>
              <a:avLst/>
              <a:gdLst/>
              <a:ahLst/>
              <a:cxnLst/>
              <a:rect l="l" t="t" r="r" b="b"/>
              <a:pathLst>
                <a:path w="1256" h="1648" extrusionOk="0">
                  <a:moveTo>
                    <a:pt x="288" y="0"/>
                  </a:moveTo>
                  <a:cubicBezTo>
                    <a:pt x="254" y="0"/>
                    <a:pt x="218" y="6"/>
                    <a:pt x="183" y="18"/>
                  </a:cubicBezTo>
                  <a:cubicBezTo>
                    <a:pt x="69" y="86"/>
                    <a:pt x="0" y="246"/>
                    <a:pt x="69" y="360"/>
                  </a:cubicBezTo>
                  <a:cubicBezTo>
                    <a:pt x="297" y="748"/>
                    <a:pt x="502" y="1136"/>
                    <a:pt x="708" y="1502"/>
                  </a:cubicBezTo>
                  <a:cubicBezTo>
                    <a:pt x="771" y="1596"/>
                    <a:pt x="856" y="1647"/>
                    <a:pt x="947" y="1647"/>
                  </a:cubicBezTo>
                  <a:cubicBezTo>
                    <a:pt x="988" y="1647"/>
                    <a:pt x="1031" y="1637"/>
                    <a:pt x="1073" y="1616"/>
                  </a:cubicBezTo>
                  <a:cubicBezTo>
                    <a:pt x="1187" y="1570"/>
                    <a:pt x="1256" y="1387"/>
                    <a:pt x="1187" y="1273"/>
                  </a:cubicBezTo>
                  <a:cubicBezTo>
                    <a:pt x="959" y="908"/>
                    <a:pt x="753" y="520"/>
                    <a:pt x="525" y="132"/>
                  </a:cubicBezTo>
                  <a:cubicBezTo>
                    <a:pt x="474" y="47"/>
                    <a:pt x="386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72"/>
            <p:cNvSpPr/>
            <p:nvPr/>
          </p:nvSpPr>
          <p:spPr>
            <a:xfrm>
              <a:off x="4683900" y="2726275"/>
              <a:ext cx="166650" cy="153450"/>
            </a:xfrm>
            <a:custGeom>
              <a:avLst/>
              <a:gdLst/>
              <a:ahLst/>
              <a:cxnLst/>
              <a:rect l="l" t="t" r="r" b="b"/>
              <a:pathLst>
                <a:path w="6666" h="6138" extrusionOk="0">
                  <a:moveTo>
                    <a:pt x="3327" y="1"/>
                  </a:moveTo>
                  <a:cubicBezTo>
                    <a:pt x="3134" y="1"/>
                    <a:pt x="2938" y="19"/>
                    <a:pt x="2740" y="56"/>
                  </a:cubicBezTo>
                  <a:cubicBezTo>
                    <a:pt x="1074" y="376"/>
                    <a:pt x="1" y="1974"/>
                    <a:pt x="298" y="3640"/>
                  </a:cubicBezTo>
                  <a:cubicBezTo>
                    <a:pt x="580" y="5111"/>
                    <a:pt x="1876" y="6138"/>
                    <a:pt x="3323" y="6138"/>
                  </a:cubicBezTo>
                  <a:cubicBezTo>
                    <a:pt x="3515" y="6138"/>
                    <a:pt x="3709" y="6120"/>
                    <a:pt x="3904" y="6082"/>
                  </a:cubicBezTo>
                  <a:cubicBezTo>
                    <a:pt x="5570" y="5763"/>
                    <a:pt x="6666" y="4165"/>
                    <a:pt x="6346" y="2499"/>
                  </a:cubicBezTo>
                  <a:cubicBezTo>
                    <a:pt x="6064" y="1027"/>
                    <a:pt x="4785" y="1"/>
                    <a:pt x="3327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72"/>
            <p:cNvSpPr/>
            <p:nvPr/>
          </p:nvSpPr>
          <p:spPr>
            <a:xfrm>
              <a:off x="4683900" y="2719675"/>
              <a:ext cx="166650" cy="166650"/>
            </a:xfrm>
            <a:custGeom>
              <a:avLst/>
              <a:gdLst/>
              <a:ahLst/>
              <a:cxnLst/>
              <a:rect l="l" t="t" r="r" b="b"/>
              <a:pathLst>
                <a:path w="6666" h="6666" fill="none" extrusionOk="0">
                  <a:moveTo>
                    <a:pt x="298" y="3904"/>
                  </a:moveTo>
                  <a:cubicBezTo>
                    <a:pt x="617" y="5570"/>
                    <a:pt x="2238" y="6666"/>
                    <a:pt x="3904" y="6346"/>
                  </a:cubicBezTo>
                  <a:cubicBezTo>
                    <a:pt x="5570" y="6027"/>
                    <a:pt x="6666" y="4429"/>
                    <a:pt x="6346" y="2763"/>
                  </a:cubicBezTo>
                  <a:cubicBezTo>
                    <a:pt x="6027" y="1096"/>
                    <a:pt x="4429" y="1"/>
                    <a:pt x="2740" y="320"/>
                  </a:cubicBezTo>
                  <a:cubicBezTo>
                    <a:pt x="1074" y="640"/>
                    <a:pt x="1" y="2238"/>
                    <a:pt x="298" y="390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72"/>
            <p:cNvSpPr/>
            <p:nvPr/>
          </p:nvSpPr>
          <p:spPr>
            <a:xfrm>
              <a:off x="4786625" y="2754950"/>
              <a:ext cx="34275" cy="41900"/>
            </a:xfrm>
            <a:custGeom>
              <a:avLst/>
              <a:gdLst/>
              <a:ahLst/>
              <a:cxnLst/>
              <a:rect l="l" t="t" r="r" b="b"/>
              <a:pathLst>
                <a:path w="1371" h="1676" extrusionOk="0">
                  <a:moveTo>
                    <a:pt x="295" y="0"/>
                  </a:moveTo>
                  <a:cubicBezTo>
                    <a:pt x="259" y="0"/>
                    <a:pt x="221" y="9"/>
                    <a:pt x="183" y="28"/>
                  </a:cubicBezTo>
                  <a:cubicBezTo>
                    <a:pt x="69" y="73"/>
                    <a:pt x="1" y="256"/>
                    <a:pt x="69" y="370"/>
                  </a:cubicBezTo>
                  <a:lnTo>
                    <a:pt x="822" y="1534"/>
                  </a:lnTo>
                  <a:cubicBezTo>
                    <a:pt x="888" y="1617"/>
                    <a:pt x="967" y="1676"/>
                    <a:pt x="1065" y="1676"/>
                  </a:cubicBezTo>
                  <a:cubicBezTo>
                    <a:pt x="1103" y="1676"/>
                    <a:pt x="1143" y="1667"/>
                    <a:pt x="1187" y="1648"/>
                  </a:cubicBezTo>
                  <a:cubicBezTo>
                    <a:pt x="1302" y="1603"/>
                    <a:pt x="1370" y="1420"/>
                    <a:pt x="1302" y="1306"/>
                  </a:cubicBezTo>
                  <a:cubicBezTo>
                    <a:pt x="1050" y="918"/>
                    <a:pt x="777" y="530"/>
                    <a:pt x="526" y="142"/>
                  </a:cubicBezTo>
                  <a:cubicBezTo>
                    <a:pt x="476" y="59"/>
                    <a:pt x="390" y="0"/>
                    <a:pt x="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72"/>
            <p:cNvSpPr/>
            <p:nvPr/>
          </p:nvSpPr>
          <p:spPr>
            <a:xfrm>
              <a:off x="4755250" y="2761400"/>
              <a:ext cx="35400" cy="41325"/>
            </a:xfrm>
            <a:custGeom>
              <a:avLst/>
              <a:gdLst/>
              <a:ahLst/>
              <a:cxnLst/>
              <a:rect l="l" t="t" r="r" b="b"/>
              <a:pathLst>
                <a:path w="1416" h="1653" extrusionOk="0">
                  <a:moveTo>
                    <a:pt x="294" y="1"/>
                  </a:moveTo>
                  <a:cubicBezTo>
                    <a:pt x="232" y="1"/>
                    <a:pt x="168" y="23"/>
                    <a:pt x="114" y="66"/>
                  </a:cubicBezTo>
                  <a:cubicBezTo>
                    <a:pt x="0" y="158"/>
                    <a:pt x="23" y="318"/>
                    <a:pt x="91" y="409"/>
                  </a:cubicBezTo>
                  <a:cubicBezTo>
                    <a:pt x="365" y="797"/>
                    <a:pt x="662" y="1185"/>
                    <a:pt x="936" y="1573"/>
                  </a:cubicBezTo>
                  <a:cubicBezTo>
                    <a:pt x="982" y="1630"/>
                    <a:pt x="1044" y="1653"/>
                    <a:pt x="1110" y="1653"/>
                  </a:cubicBezTo>
                  <a:cubicBezTo>
                    <a:pt x="1176" y="1653"/>
                    <a:pt x="1244" y="1630"/>
                    <a:pt x="1301" y="1596"/>
                  </a:cubicBezTo>
                  <a:cubicBezTo>
                    <a:pt x="1415" y="1504"/>
                    <a:pt x="1392" y="1345"/>
                    <a:pt x="1324" y="1231"/>
                  </a:cubicBezTo>
                  <a:lnTo>
                    <a:pt x="479" y="89"/>
                  </a:lnTo>
                  <a:cubicBezTo>
                    <a:pt x="431" y="29"/>
                    <a:pt x="364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72"/>
            <p:cNvSpPr/>
            <p:nvPr/>
          </p:nvSpPr>
          <p:spPr>
            <a:xfrm>
              <a:off x="4722725" y="2765675"/>
              <a:ext cx="31400" cy="41200"/>
            </a:xfrm>
            <a:custGeom>
              <a:avLst/>
              <a:gdLst/>
              <a:ahLst/>
              <a:cxnLst/>
              <a:rect l="l" t="t" r="r" b="b"/>
              <a:pathLst>
                <a:path w="1256" h="1648" extrusionOk="0">
                  <a:moveTo>
                    <a:pt x="308" y="1"/>
                  </a:moveTo>
                  <a:cubicBezTo>
                    <a:pt x="267" y="1"/>
                    <a:pt x="225" y="11"/>
                    <a:pt x="183" y="32"/>
                  </a:cubicBezTo>
                  <a:cubicBezTo>
                    <a:pt x="69" y="78"/>
                    <a:pt x="0" y="238"/>
                    <a:pt x="69" y="375"/>
                  </a:cubicBezTo>
                  <a:cubicBezTo>
                    <a:pt x="297" y="740"/>
                    <a:pt x="502" y="1128"/>
                    <a:pt x="730" y="1516"/>
                  </a:cubicBezTo>
                  <a:cubicBezTo>
                    <a:pt x="781" y="1601"/>
                    <a:pt x="870" y="1648"/>
                    <a:pt x="968" y="1648"/>
                  </a:cubicBezTo>
                  <a:cubicBezTo>
                    <a:pt x="1002" y="1648"/>
                    <a:pt x="1037" y="1642"/>
                    <a:pt x="1073" y="1630"/>
                  </a:cubicBezTo>
                  <a:cubicBezTo>
                    <a:pt x="1187" y="1562"/>
                    <a:pt x="1255" y="1402"/>
                    <a:pt x="1187" y="1288"/>
                  </a:cubicBezTo>
                  <a:cubicBezTo>
                    <a:pt x="959" y="900"/>
                    <a:pt x="753" y="512"/>
                    <a:pt x="525" y="147"/>
                  </a:cubicBezTo>
                  <a:cubicBezTo>
                    <a:pt x="478" y="52"/>
                    <a:pt x="398" y="1"/>
                    <a:pt x="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72"/>
            <p:cNvSpPr/>
            <p:nvPr/>
          </p:nvSpPr>
          <p:spPr>
            <a:xfrm>
              <a:off x="4634825" y="2518475"/>
              <a:ext cx="88475" cy="71375"/>
            </a:xfrm>
            <a:custGeom>
              <a:avLst/>
              <a:gdLst/>
              <a:ahLst/>
              <a:cxnLst/>
              <a:rect l="l" t="t" r="r" b="b"/>
              <a:pathLst>
                <a:path w="3539" h="2855" extrusionOk="0">
                  <a:moveTo>
                    <a:pt x="1077" y="1"/>
                  </a:moveTo>
                  <a:cubicBezTo>
                    <a:pt x="774" y="1"/>
                    <a:pt x="474" y="81"/>
                    <a:pt x="206" y="265"/>
                  </a:cubicBezTo>
                  <a:cubicBezTo>
                    <a:pt x="69" y="357"/>
                    <a:pt x="1" y="562"/>
                    <a:pt x="92" y="722"/>
                  </a:cubicBezTo>
                  <a:cubicBezTo>
                    <a:pt x="156" y="833"/>
                    <a:pt x="285" y="900"/>
                    <a:pt x="412" y="900"/>
                  </a:cubicBezTo>
                  <a:cubicBezTo>
                    <a:pt x="468" y="900"/>
                    <a:pt x="523" y="887"/>
                    <a:pt x="572" y="859"/>
                  </a:cubicBezTo>
                  <a:cubicBezTo>
                    <a:pt x="734" y="750"/>
                    <a:pt x="911" y="685"/>
                    <a:pt x="1091" y="685"/>
                  </a:cubicBezTo>
                  <a:cubicBezTo>
                    <a:pt x="1138" y="685"/>
                    <a:pt x="1186" y="689"/>
                    <a:pt x="1234" y="699"/>
                  </a:cubicBezTo>
                  <a:cubicBezTo>
                    <a:pt x="1485" y="722"/>
                    <a:pt x="1736" y="859"/>
                    <a:pt x="1941" y="1019"/>
                  </a:cubicBezTo>
                  <a:cubicBezTo>
                    <a:pt x="2398" y="1429"/>
                    <a:pt x="2603" y="2023"/>
                    <a:pt x="2808" y="2593"/>
                  </a:cubicBezTo>
                  <a:cubicBezTo>
                    <a:pt x="2867" y="2749"/>
                    <a:pt x="2991" y="2855"/>
                    <a:pt x="3153" y="2855"/>
                  </a:cubicBezTo>
                  <a:cubicBezTo>
                    <a:pt x="3182" y="2855"/>
                    <a:pt x="3212" y="2851"/>
                    <a:pt x="3242" y="2845"/>
                  </a:cubicBezTo>
                  <a:cubicBezTo>
                    <a:pt x="3402" y="2799"/>
                    <a:pt x="3539" y="2593"/>
                    <a:pt x="3470" y="2411"/>
                  </a:cubicBezTo>
                  <a:cubicBezTo>
                    <a:pt x="3219" y="1703"/>
                    <a:pt x="2923" y="950"/>
                    <a:pt x="2329" y="448"/>
                  </a:cubicBezTo>
                  <a:cubicBezTo>
                    <a:pt x="1975" y="176"/>
                    <a:pt x="1524" y="1"/>
                    <a:pt x="107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72"/>
            <p:cNvSpPr/>
            <p:nvPr/>
          </p:nvSpPr>
          <p:spPr>
            <a:xfrm>
              <a:off x="4232550" y="2518475"/>
              <a:ext cx="88475" cy="71375"/>
            </a:xfrm>
            <a:custGeom>
              <a:avLst/>
              <a:gdLst/>
              <a:ahLst/>
              <a:cxnLst/>
              <a:rect l="l" t="t" r="r" b="b"/>
              <a:pathLst>
                <a:path w="3539" h="2855" extrusionOk="0">
                  <a:moveTo>
                    <a:pt x="2462" y="1"/>
                  </a:moveTo>
                  <a:cubicBezTo>
                    <a:pt x="2015" y="1"/>
                    <a:pt x="1564" y="176"/>
                    <a:pt x="1210" y="448"/>
                  </a:cubicBezTo>
                  <a:cubicBezTo>
                    <a:pt x="616" y="950"/>
                    <a:pt x="320" y="1703"/>
                    <a:pt x="69" y="2411"/>
                  </a:cubicBezTo>
                  <a:cubicBezTo>
                    <a:pt x="0" y="2593"/>
                    <a:pt x="137" y="2799"/>
                    <a:pt x="297" y="2845"/>
                  </a:cubicBezTo>
                  <a:cubicBezTo>
                    <a:pt x="328" y="2851"/>
                    <a:pt x="357" y="2855"/>
                    <a:pt x="386" y="2855"/>
                  </a:cubicBezTo>
                  <a:cubicBezTo>
                    <a:pt x="548" y="2855"/>
                    <a:pt x="672" y="2749"/>
                    <a:pt x="731" y="2593"/>
                  </a:cubicBezTo>
                  <a:cubicBezTo>
                    <a:pt x="936" y="2023"/>
                    <a:pt x="1141" y="1429"/>
                    <a:pt x="1598" y="1019"/>
                  </a:cubicBezTo>
                  <a:cubicBezTo>
                    <a:pt x="1803" y="859"/>
                    <a:pt x="2054" y="722"/>
                    <a:pt x="2306" y="699"/>
                  </a:cubicBezTo>
                  <a:cubicBezTo>
                    <a:pt x="2353" y="689"/>
                    <a:pt x="2401" y="685"/>
                    <a:pt x="2448" y="685"/>
                  </a:cubicBezTo>
                  <a:cubicBezTo>
                    <a:pt x="2628" y="685"/>
                    <a:pt x="2805" y="750"/>
                    <a:pt x="2967" y="859"/>
                  </a:cubicBezTo>
                  <a:cubicBezTo>
                    <a:pt x="3016" y="887"/>
                    <a:pt x="3072" y="900"/>
                    <a:pt x="3127" y="900"/>
                  </a:cubicBezTo>
                  <a:cubicBezTo>
                    <a:pt x="3254" y="900"/>
                    <a:pt x="3383" y="833"/>
                    <a:pt x="3447" y="722"/>
                  </a:cubicBezTo>
                  <a:cubicBezTo>
                    <a:pt x="3538" y="562"/>
                    <a:pt x="3470" y="357"/>
                    <a:pt x="3333" y="265"/>
                  </a:cubicBezTo>
                  <a:cubicBezTo>
                    <a:pt x="3065" y="81"/>
                    <a:pt x="2765" y="1"/>
                    <a:pt x="246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72"/>
            <p:cNvSpPr/>
            <p:nvPr/>
          </p:nvSpPr>
          <p:spPr>
            <a:xfrm>
              <a:off x="3873050" y="3264625"/>
              <a:ext cx="73050" cy="73075"/>
            </a:xfrm>
            <a:custGeom>
              <a:avLst/>
              <a:gdLst/>
              <a:ahLst/>
              <a:cxnLst/>
              <a:rect l="l" t="t" r="r" b="b"/>
              <a:pathLst>
                <a:path w="2922" h="2923" extrusionOk="0">
                  <a:moveTo>
                    <a:pt x="1461" y="1"/>
                  </a:moveTo>
                  <a:cubicBezTo>
                    <a:pt x="662" y="1"/>
                    <a:pt x="0" y="663"/>
                    <a:pt x="0" y="1462"/>
                  </a:cubicBezTo>
                  <a:cubicBezTo>
                    <a:pt x="0" y="2261"/>
                    <a:pt x="662" y="2922"/>
                    <a:pt x="1461" y="2922"/>
                  </a:cubicBezTo>
                  <a:cubicBezTo>
                    <a:pt x="2260" y="2922"/>
                    <a:pt x="2922" y="2261"/>
                    <a:pt x="2922" y="1462"/>
                  </a:cubicBezTo>
                  <a:cubicBezTo>
                    <a:pt x="2922" y="663"/>
                    <a:pt x="2260" y="1"/>
                    <a:pt x="1461" y="1"/>
                  </a:cubicBezTo>
                  <a:close/>
                </a:path>
              </a:pathLst>
            </a:custGeom>
            <a:solidFill>
              <a:srgbClr val="C9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72"/>
            <p:cNvSpPr/>
            <p:nvPr/>
          </p:nvSpPr>
          <p:spPr>
            <a:xfrm>
              <a:off x="3873050" y="3264625"/>
              <a:ext cx="73050" cy="73075"/>
            </a:xfrm>
            <a:custGeom>
              <a:avLst/>
              <a:gdLst/>
              <a:ahLst/>
              <a:cxnLst/>
              <a:rect l="l" t="t" r="r" b="b"/>
              <a:pathLst>
                <a:path w="2922" h="2923" fill="none" extrusionOk="0">
                  <a:moveTo>
                    <a:pt x="2922" y="1462"/>
                  </a:moveTo>
                  <a:cubicBezTo>
                    <a:pt x="2922" y="2261"/>
                    <a:pt x="2260" y="2922"/>
                    <a:pt x="1461" y="2922"/>
                  </a:cubicBezTo>
                  <a:cubicBezTo>
                    <a:pt x="662" y="2922"/>
                    <a:pt x="0" y="2261"/>
                    <a:pt x="0" y="1462"/>
                  </a:cubicBezTo>
                  <a:cubicBezTo>
                    <a:pt x="0" y="663"/>
                    <a:pt x="662" y="1"/>
                    <a:pt x="1461" y="1"/>
                  </a:cubicBezTo>
                  <a:cubicBezTo>
                    <a:pt x="2260" y="1"/>
                    <a:pt x="2922" y="663"/>
                    <a:pt x="2922" y="1462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72"/>
            <p:cNvSpPr/>
            <p:nvPr/>
          </p:nvSpPr>
          <p:spPr>
            <a:xfrm>
              <a:off x="4037950" y="2900000"/>
              <a:ext cx="41125" cy="238550"/>
            </a:xfrm>
            <a:custGeom>
              <a:avLst/>
              <a:gdLst/>
              <a:ahLst/>
              <a:cxnLst/>
              <a:rect l="l" t="t" r="r" b="b"/>
              <a:pathLst>
                <a:path w="1645" h="9542" extrusionOk="0">
                  <a:moveTo>
                    <a:pt x="1051" y="0"/>
                  </a:moveTo>
                  <a:cubicBezTo>
                    <a:pt x="937" y="0"/>
                    <a:pt x="822" y="46"/>
                    <a:pt x="754" y="115"/>
                  </a:cubicBezTo>
                  <a:cubicBezTo>
                    <a:pt x="663" y="206"/>
                    <a:pt x="640" y="297"/>
                    <a:pt x="640" y="411"/>
                  </a:cubicBezTo>
                  <a:cubicBezTo>
                    <a:pt x="800" y="3310"/>
                    <a:pt x="594" y="6209"/>
                    <a:pt x="24" y="9039"/>
                  </a:cubicBezTo>
                  <a:cubicBezTo>
                    <a:pt x="1" y="9176"/>
                    <a:pt x="24" y="9290"/>
                    <a:pt x="92" y="9382"/>
                  </a:cubicBezTo>
                  <a:cubicBezTo>
                    <a:pt x="183" y="9496"/>
                    <a:pt x="320" y="9541"/>
                    <a:pt x="434" y="9541"/>
                  </a:cubicBezTo>
                  <a:cubicBezTo>
                    <a:pt x="640" y="9541"/>
                    <a:pt x="777" y="9427"/>
                    <a:pt x="822" y="9245"/>
                  </a:cubicBezTo>
                  <a:cubicBezTo>
                    <a:pt x="1416" y="6323"/>
                    <a:pt x="1644" y="3356"/>
                    <a:pt x="1484" y="389"/>
                  </a:cubicBezTo>
                  <a:cubicBezTo>
                    <a:pt x="1462" y="137"/>
                    <a:pt x="1256" y="0"/>
                    <a:pt x="1051" y="0"/>
                  </a:cubicBezTo>
                  <a:close/>
                </a:path>
              </a:pathLst>
            </a:custGeom>
            <a:solidFill>
              <a:srgbClr val="C9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72"/>
            <p:cNvSpPr/>
            <p:nvPr/>
          </p:nvSpPr>
          <p:spPr>
            <a:xfrm>
              <a:off x="4032825" y="2894875"/>
              <a:ext cx="50800" cy="248800"/>
            </a:xfrm>
            <a:custGeom>
              <a:avLst/>
              <a:gdLst/>
              <a:ahLst/>
              <a:cxnLst/>
              <a:rect l="l" t="t" r="r" b="b"/>
              <a:pathLst>
                <a:path w="2032" h="9952" extrusionOk="0">
                  <a:moveTo>
                    <a:pt x="1256" y="388"/>
                  </a:moveTo>
                  <a:cubicBezTo>
                    <a:pt x="1370" y="388"/>
                    <a:pt x="1484" y="457"/>
                    <a:pt x="1484" y="616"/>
                  </a:cubicBezTo>
                  <a:cubicBezTo>
                    <a:pt x="1667" y="3561"/>
                    <a:pt x="1438" y="6505"/>
                    <a:pt x="845" y="9404"/>
                  </a:cubicBezTo>
                  <a:cubicBezTo>
                    <a:pt x="822" y="9518"/>
                    <a:pt x="731" y="9564"/>
                    <a:pt x="639" y="9564"/>
                  </a:cubicBezTo>
                  <a:cubicBezTo>
                    <a:pt x="525" y="9564"/>
                    <a:pt x="365" y="9450"/>
                    <a:pt x="411" y="9290"/>
                  </a:cubicBezTo>
                  <a:cubicBezTo>
                    <a:pt x="1005" y="6437"/>
                    <a:pt x="1210" y="3515"/>
                    <a:pt x="1027" y="616"/>
                  </a:cubicBezTo>
                  <a:cubicBezTo>
                    <a:pt x="1027" y="457"/>
                    <a:pt x="1142" y="388"/>
                    <a:pt x="1256" y="388"/>
                  </a:cubicBezTo>
                  <a:close/>
                  <a:moveTo>
                    <a:pt x="1256" y="0"/>
                  </a:moveTo>
                  <a:cubicBezTo>
                    <a:pt x="1073" y="0"/>
                    <a:pt x="913" y="69"/>
                    <a:pt x="822" y="205"/>
                  </a:cubicBezTo>
                  <a:cubicBezTo>
                    <a:pt x="708" y="320"/>
                    <a:pt x="639" y="457"/>
                    <a:pt x="662" y="639"/>
                  </a:cubicBezTo>
                  <a:cubicBezTo>
                    <a:pt x="822" y="3515"/>
                    <a:pt x="617" y="6391"/>
                    <a:pt x="46" y="9199"/>
                  </a:cubicBezTo>
                  <a:cubicBezTo>
                    <a:pt x="0" y="9381"/>
                    <a:pt x="46" y="9564"/>
                    <a:pt x="160" y="9724"/>
                  </a:cubicBezTo>
                  <a:cubicBezTo>
                    <a:pt x="274" y="9861"/>
                    <a:pt x="457" y="9952"/>
                    <a:pt x="639" y="9952"/>
                  </a:cubicBezTo>
                  <a:cubicBezTo>
                    <a:pt x="936" y="9952"/>
                    <a:pt x="1164" y="9769"/>
                    <a:pt x="1210" y="9473"/>
                  </a:cubicBezTo>
                  <a:cubicBezTo>
                    <a:pt x="1826" y="6551"/>
                    <a:pt x="2032" y="3561"/>
                    <a:pt x="1872" y="594"/>
                  </a:cubicBezTo>
                  <a:cubicBezTo>
                    <a:pt x="1849" y="251"/>
                    <a:pt x="1575" y="0"/>
                    <a:pt x="125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72"/>
            <p:cNvSpPr/>
            <p:nvPr/>
          </p:nvSpPr>
          <p:spPr>
            <a:xfrm>
              <a:off x="3916975" y="3124825"/>
              <a:ext cx="193475" cy="280200"/>
            </a:xfrm>
            <a:custGeom>
              <a:avLst/>
              <a:gdLst/>
              <a:ahLst/>
              <a:cxnLst/>
              <a:rect l="l" t="t" r="r" b="b"/>
              <a:pathLst>
                <a:path w="7739" h="11208" extrusionOk="0">
                  <a:moveTo>
                    <a:pt x="4246" y="1"/>
                  </a:moveTo>
                  <a:cubicBezTo>
                    <a:pt x="2146" y="1"/>
                    <a:pt x="1" y="2511"/>
                    <a:pt x="1" y="5593"/>
                  </a:cubicBezTo>
                  <a:cubicBezTo>
                    <a:pt x="1" y="8697"/>
                    <a:pt x="2146" y="11208"/>
                    <a:pt x="4246" y="11208"/>
                  </a:cubicBezTo>
                  <a:cubicBezTo>
                    <a:pt x="6323" y="11208"/>
                    <a:pt x="7282" y="9587"/>
                    <a:pt x="7510" y="5205"/>
                  </a:cubicBezTo>
                  <a:cubicBezTo>
                    <a:pt x="7739" y="822"/>
                    <a:pt x="6323" y="1"/>
                    <a:pt x="4246" y="1"/>
                  </a:cubicBezTo>
                  <a:close/>
                </a:path>
              </a:pathLst>
            </a:custGeom>
            <a:solidFill>
              <a:srgbClr val="C9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72"/>
            <p:cNvSpPr/>
            <p:nvPr/>
          </p:nvSpPr>
          <p:spPr>
            <a:xfrm>
              <a:off x="3916975" y="3124825"/>
              <a:ext cx="193475" cy="280200"/>
            </a:xfrm>
            <a:custGeom>
              <a:avLst/>
              <a:gdLst/>
              <a:ahLst/>
              <a:cxnLst/>
              <a:rect l="l" t="t" r="r" b="b"/>
              <a:pathLst>
                <a:path w="7739" h="11208" fill="none" extrusionOk="0">
                  <a:moveTo>
                    <a:pt x="7510" y="5205"/>
                  </a:moveTo>
                  <a:cubicBezTo>
                    <a:pt x="7282" y="9587"/>
                    <a:pt x="6323" y="11208"/>
                    <a:pt x="4246" y="11208"/>
                  </a:cubicBezTo>
                  <a:cubicBezTo>
                    <a:pt x="2146" y="11208"/>
                    <a:pt x="1" y="8697"/>
                    <a:pt x="1" y="5593"/>
                  </a:cubicBezTo>
                  <a:cubicBezTo>
                    <a:pt x="1" y="2511"/>
                    <a:pt x="2146" y="1"/>
                    <a:pt x="4246" y="1"/>
                  </a:cubicBezTo>
                  <a:cubicBezTo>
                    <a:pt x="6323" y="1"/>
                    <a:pt x="7739" y="822"/>
                    <a:pt x="7510" y="520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72"/>
            <p:cNvSpPr/>
            <p:nvPr/>
          </p:nvSpPr>
          <p:spPr>
            <a:xfrm>
              <a:off x="3885600" y="3218975"/>
              <a:ext cx="73050" cy="73075"/>
            </a:xfrm>
            <a:custGeom>
              <a:avLst/>
              <a:gdLst/>
              <a:ahLst/>
              <a:cxnLst/>
              <a:rect l="l" t="t" r="r" b="b"/>
              <a:pathLst>
                <a:path w="2922" h="2923" extrusionOk="0">
                  <a:moveTo>
                    <a:pt x="1461" y="1"/>
                  </a:moveTo>
                  <a:cubicBezTo>
                    <a:pt x="662" y="1"/>
                    <a:pt x="0" y="663"/>
                    <a:pt x="0" y="1462"/>
                  </a:cubicBezTo>
                  <a:cubicBezTo>
                    <a:pt x="0" y="2261"/>
                    <a:pt x="662" y="2922"/>
                    <a:pt x="1461" y="2922"/>
                  </a:cubicBezTo>
                  <a:cubicBezTo>
                    <a:pt x="2260" y="2922"/>
                    <a:pt x="2922" y="2261"/>
                    <a:pt x="2922" y="1462"/>
                  </a:cubicBezTo>
                  <a:cubicBezTo>
                    <a:pt x="2922" y="663"/>
                    <a:pt x="2260" y="1"/>
                    <a:pt x="1461" y="1"/>
                  </a:cubicBezTo>
                  <a:close/>
                </a:path>
              </a:pathLst>
            </a:custGeom>
            <a:solidFill>
              <a:srgbClr val="C9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72"/>
            <p:cNvSpPr/>
            <p:nvPr/>
          </p:nvSpPr>
          <p:spPr>
            <a:xfrm>
              <a:off x="3885600" y="3218975"/>
              <a:ext cx="73050" cy="73075"/>
            </a:xfrm>
            <a:custGeom>
              <a:avLst/>
              <a:gdLst/>
              <a:ahLst/>
              <a:cxnLst/>
              <a:rect l="l" t="t" r="r" b="b"/>
              <a:pathLst>
                <a:path w="2922" h="2923" fill="none" extrusionOk="0">
                  <a:moveTo>
                    <a:pt x="2922" y="1462"/>
                  </a:moveTo>
                  <a:cubicBezTo>
                    <a:pt x="2922" y="2261"/>
                    <a:pt x="2260" y="2922"/>
                    <a:pt x="1461" y="2922"/>
                  </a:cubicBezTo>
                  <a:cubicBezTo>
                    <a:pt x="662" y="2922"/>
                    <a:pt x="0" y="2261"/>
                    <a:pt x="0" y="1462"/>
                  </a:cubicBezTo>
                  <a:cubicBezTo>
                    <a:pt x="0" y="663"/>
                    <a:pt x="662" y="1"/>
                    <a:pt x="1461" y="1"/>
                  </a:cubicBezTo>
                  <a:cubicBezTo>
                    <a:pt x="2260" y="1"/>
                    <a:pt x="2922" y="663"/>
                    <a:pt x="2922" y="1462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72"/>
            <p:cNvSpPr/>
            <p:nvPr/>
          </p:nvSpPr>
          <p:spPr>
            <a:xfrm>
              <a:off x="3979175" y="3337675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03" y="0"/>
                  </a:moveTo>
                  <a:cubicBezTo>
                    <a:pt x="229" y="0"/>
                    <a:pt x="1" y="229"/>
                    <a:pt x="1" y="503"/>
                  </a:cubicBezTo>
                  <a:cubicBezTo>
                    <a:pt x="1" y="777"/>
                    <a:pt x="229" y="1005"/>
                    <a:pt x="503" y="1005"/>
                  </a:cubicBezTo>
                  <a:cubicBezTo>
                    <a:pt x="800" y="1005"/>
                    <a:pt x="1005" y="777"/>
                    <a:pt x="1005" y="503"/>
                  </a:cubicBezTo>
                  <a:cubicBezTo>
                    <a:pt x="1005" y="229"/>
                    <a:pt x="800" y="0"/>
                    <a:pt x="50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72"/>
            <p:cNvSpPr/>
            <p:nvPr/>
          </p:nvSpPr>
          <p:spPr>
            <a:xfrm>
              <a:off x="4011125" y="3391875"/>
              <a:ext cx="26850" cy="27425"/>
            </a:xfrm>
            <a:custGeom>
              <a:avLst/>
              <a:gdLst/>
              <a:ahLst/>
              <a:cxnLst/>
              <a:rect l="l" t="t" r="r" b="b"/>
              <a:pathLst>
                <a:path w="1074" h="1097" extrusionOk="0">
                  <a:moveTo>
                    <a:pt x="549" y="1"/>
                  </a:moveTo>
                  <a:cubicBezTo>
                    <a:pt x="229" y="1"/>
                    <a:pt x="1" y="252"/>
                    <a:pt x="1" y="549"/>
                  </a:cubicBezTo>
                  <a:cubicBezTo>
                    <a:pt x="1" y="845"/>
                    <a:pt x="229" y="1096"/>
                    <a:pt x="549" y="1096"/>
                  </a:cubicBezTo>
                  <a:cubicBezTo>
                    <a:pt x="845" y="1096"/>
                    <a:pt x="1074" y="845"/>
                    <a:pt x="1074" y="549"/>
                  </a:cubicBezTo>
                  <a:cubicBezTo>
                    <a:pt x="1074" y="252"/>
                    <a:pt x="845" y="1"/>
                    <a:pt x="549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72"/>
            <p:cNvSpPr/>
            <p:nvPr/>
          </p:nvSpPr>
          <p:spPr>
            <a:xfrm>
              <a:off x="4011125" y="3391875"/>
              <a:ext cx="26850" cy="27425"/>
            </a:xfrm>
            <a:custGeom>
              <a:avLst/>
              <a:gdLst/>
              <a:ahLst/>
              <a:cxnLst/>
              <a:rect l="l" t="t" r="r" b="b"/>
              <a:pathLst>
                <a:path w="1074" h="1097" fill="none" extrusionOk="0">
                  <a:moveTo>
                    <a:pt x="1074" y="549"/>
                  </a:moveTo>
                  <a:cubicBezTo>
                    <a:pt x="1074" y="845"/>
                    <a:pt x="845" y="1096"/>
                    <a:pt x="549" y="1096"/>
                  </a:cubicBezTo>
                  <a:cubicBezTo>
                    <a:pt x="229" y="1096"/>
                    <a:pt x="1" y="845"/>
                    <a:pt x="1" y="549"/>
                  </a:cubicBezTo>
                  <a:cubicBezTo>
                    <a:pt x="1" y="252"/>
                    <a:pt x="229" y="1"/>
                    <a:pt x="549" y="1"/>
                  </a:cubicBezTo>
                  <a:cubicBezTo>
                    <a:pt x="845" y="1"/>
                    <a:pt x="1074" y="252"/>
                    <a:pt x="1074" y="549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72"/>
            <p:cNvSpPr/>
            <p:nvPr/>
          </p:nvSpPr>
          <p:spPr>
            <a:xfrm>
              <a:off x="4004300" y="2856625"/>
              <a:ext cx="134675" cy="134700"/>
            </a:xfrm>
            <a:custGeom>
              <a:avLst/>
              <a:gdLst/>
              <a:ahLst/>
              <a:cxnLst/>
              <a:rect l="l" t="t" r="r" b="b"/>
              <a:pathLst>
                <a:path w="5387" h="5388" extrusionOk="0">
                  <a:moveTo>
                    <a:pt x="2693" y="1"/>
                  </a:moveTo>
                  <a:cubicBezTo>
                    <a:pt x="1210" y="1"/>
                    <a:pt x="0" y="1211"/>
                    <a:pt x="0" y="2694"/>
                  </a:cubicBezTo>
                  <a:cubicBezTo>
                    <a:pt x="0" y="4178"/>
                    <a:pt x="1210" y="5388"/>
                    <a:pt x="2693" y="5388"/>
                  </a:cubicBezTo>
                  <a:cubicBezTo>
                    <a:pt x="4177" y="5388"/>
                    <a:pt x="5387" y="4178"/>
                    <a:pt x="5387" y="2694"/>
                  </a:cubicBezTo>
                  <a:cubicBezTo>
                    <a:pt x="5387" y="1211"/>
                    <a:pt x="4177" y="1"/>
                    <a:pt x="2693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72"/>
            <p:cNvSpPr/>
            <p:nvPr/>
          </p:nvSpPr>
          <p:spPr>
            <a:xfrm>
              <a:off x="4004300" y="2856625"/>
              <a:ext cx="134675" cy="134700"/>
            </a:xfrm>
            <a:custGeom>
              <a:avLst/>
              <a:gdLst/>
              <a:ahLst/>
              <a:cxnLst/>
              <a:rect l="l" t="t" r="r" b="b"/>
              <a:pathLst>
                <a:path w="5387" h="5388" fill="none" extrusionOk="0">
                  <a:moveTo>
                    <a:pt x="5387" y="2694"/>
                  </a:moveTo>
                  <a:cubicBezTo>
                    <a:pt x="5387" y="4178"/>
                    <a:pt x="4177" y="5388"/>
                    <a:pt x="2693" y="5388"/>
                  </a:cubicBezTo>
                  <a:cubicBezTo>
                    <a:pt x="1210" y="5388"/>
                    <a:pt x="0" y="4178"/>
                    <a:pt x="0" y="2694"/>
                  </a:cubicBezTo>
                  <a:cubicBezTo>
                    <a:pt x="0" y="1211"/>
                    <a:pt x="1210" y="1"/>
                    <a:pt x="2693" y="1"/>
                  </a:cubicBezTo>
                  <a:cubicBezTo>
                    <a:pt x="4177" y="1"/>
                    <a:pt x="5387" y="1211"/>
                    <a:pt x="5387" y="269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72"/>
            <p:cNvSpPr/>
            <p:nvPr/>
          </p:nvSpPr>
          <p:spPr>
            <a:xfrm>
              <a:off x="3757775" y="1780525"/>
              <a:ext cx="1440300" cy="1067000"/>
            </a:xfrm>
            <a:custGeom>
              <a:avLst/>
              <a:gdLst/>
              <a:ahLst/>
              <a:cxnLst/>
              <a:rect l="l" t="t" r="r" b="b"/>
              <a:pathLst>
                <a:path w="57612" h="42680" extrusionOk="0">
                  <a:moveTo>
                    <a:pt x="32510" y="1"/>
                  </a:moveTo>
                  <a:cubicBezTo>
                    <a:pt x="28813" y="1"/>
                    <a:pt x="25121" y="795"/>
                    <a:pt x="21776" y="2416"/>
                  </a:cubicBezTo>
                  <a:cubicBezTo>
                    <a:pt x="21762" y="2425"/>
                    <a:pt x="21741" y="2429"/>
                    <a:pt x="21713" y="2429"/>
                  </a:cubicBezTo>
                  <a:cubicBezTo>
                    <a:pt x="21464" y="2429"/>
                    <a:pt x="20705" y="2092"/>
                    <a:pt x="20520" y="2051"/>
                  </a:cubicBezTo>
                  <a:cubicBezTo>
                    <a:pt x="19995" y="1936"/>
                    <a:pt x="19470" y="1868"/>
                    <a:pt x="18923" y="1845"/>
                  </a:cubicBezTo>
                  <a:cubicBezTo>
                    <a:pt x="18767" y="1838"/>
                    <a:pt x="18611" y="1834"/>
                    <a:pt x="18455" y="1834"/>
                  </a:cubicBezTo>
                  <a:cubicBezTo>
                    <a:pt x="17676" y="1834"/>
                    <a:pt x="16899" y="1929"/>
                    <a:pt x="16138" y="2119"/>
                  </a:cubicBezTo>
                  <a:cubicBezTo>
                    <a:pt x="12554" y="2964"/>
                    <a:pt x="9701" y="5452"/>
                    <a:pt x="7830" y="8579"/>
                  </a:cubicBezTo>
                  <a:cubicBezTo>
                    <a:pt x="5775" y="12002"/>
                    <a:pt x="5364" y="15654"/>
                    <a:pt x="4794" y="19535"/>
                  </a:cubicBezTo>
                  <a:cubicBezTo>
                    <a:pt x="4748" y="19923"/>
                    <a:pt x="4680" y="20334"/>
                    <a:pt x="4611" y="20722"/>
                  </a:cubicBezTo>
                  <a:cubicBezTo>
                    <a:pt x="4041" y="23780"/>
                    <a:pt x="2694" y="26976"/>
                    <a:pt x="0" y="28437"/>
                  </a:cubicBezTo>
                  <a:cubicBezTo>
                    <a:pt x="1073" y="28322"/>
                    <a:pt x="2146" y="28186"/>
                    <a:pt x="3219" y="28049"/>
                  </a:cubicBezTo>
                  <a:lnTo>
                    <a:pt x="3219" y="28049"/>
                  </a:lnTo>
                  <a:cubicBezTo>
                    <a:pt x="2466" y="30285"/>
                    <a:pt x="3789" y="32682"/>
                    <a:pt x="5205" y="34531"/>
                  </a:cubicBezTo>
                  <a:cubicBezTo>
                    <a:pt x="6506" y="36243"/>
                    <a:pt x="8035" y="38023"/>
                    <a:pt x="8309" y="40146"/>
                  </a:cubicBezTo>
                  <a:cubicBezTo>
                    <a:pt x="8332" y="40329"/>
                    <a:pt x="8355" y="40511"/>
                    <a:pt x="8355" y="40717"/>
                  </a:cubicBezTo>
                  <a:cubicBezTo>
                    <a:pt x="11185" y="39553"/>
                    <a:pt x="13171" y="36540"/>
                    <a:pt x="13285" y="33435"/>
                  </a:cubicBezTo>
                  <a:cubicBezTo>
                    <a:pt x="13308" y="33024"/>
                    <a:pt x="13308" y="32614"/>
                    <a:pt x="13239" y="32203"/>
                  </a:cubicBezTo>
                  <a:lnTo>
                    <a:pt x="13239" y="32203"/>
                  </a:lnTo>
                  <a:cubicBezTo>
                    <a:pt x="13869" y="33008"/>
                    <a:pt x="14876" y="33478"/>
                    <a:pt x="15877" y="33478"/>
                  </a:cubicBezTo>
                  <a:cubicBezTo>
                    <a:pt x="16181" y="33478"/>
                    <a:pt x="16485" y="33434"/>
                    <a:pt x="16777" y="33344"/>
                  </a:cubicBezTo>
                  <a:cubicBezTo>
                    <a:pt x="14791" y="29258"/>
                    <a:pt x="15111" y="24511"/>
                    <a:pt x="15750" y="19923"/>
                  </a:cubicBezTo>
                  <a:cubicBezTo>
                    <a:pt x="15841" y="19284"/>
                    <a:pt x="15933" y="18667"/>
                    <a:pt x="16024" y="18028"/>
                  </a:cubicBezTo>
                  <a:lnTo>
                    <a:pt x="16024" y="18028"/>
                  </a:lnTo>
                  <a:cubicBezTo>
                    <a:pt x="15864" y="20516"/>
                    <a:pt x="17804" y="22707"/>
                    <a:pt x="20064" y="23620"/>
                  </a:cubicBezTo>
                  <a:cubicBezTo>
                    <a:pt x="21598" y="24237"/>
                    <a:pt x="23264" y="24394"/>
                    <a:pt x="24932" y="24394"/>
                  </a:cubicBezTo>
                  <a:cubicBezTo>
                    <a:pt x="25671" y="24394"/>
                    <a:pt x="26411" y="24363"/>
                    <a:pt x="27140" y="24328"/>
                  </a:cubicBezTo>
                  <a:lnTo>
                    <a:pt x="27254" y="24328"/>
                  </a:lnTo>
                  <a:cubicBezTo>
                    <a:pt x="26752" y="23484"/>
                    <a:pt x="26272" y="22639"/>
                    <a:pt x="25793" y="21817"/>
                  </a:cubicBezTo>
                  <a:lnTo>
                    <a:pt x="25793" y="21817"/>
                  </a:lnTo>
                  <a:cubicBezTo>
                    <a:pt x="26113" y="22182"/>
                    <a:pt x="26501" y="22479"/>
                    <a:pt x="26912" y="22707"/>
                  </a:cubicBezTo>
                  <a:cubicBezTo>
                    <a:pt x="28213" y="23438"/>
                    <a:pt x="29879" y="23575"/>
                    <a:pt x="31408" y="23849"/>
                  </a:cubicBezTo>
                  <a:cubicBezTo>
                    <a:pt x="33417" y="24191"/>
                    <a:pt x="35699" y="25310"/>
                    <a:pt x="35859" y="27364"/>
                  </a:cubicBezTo>
                  <a:cubicBezTo>
                    <a:pt x="36224" y="26884"/>
                    <a:pt x="36521" y="26337"/>
                    <a:pt x="36772" y="25789"/>
                  </a:cubicBezTo>
                  <a:cubicBezTo>
                    <a:pt x="37069" y="25127"/>
                    <a:pt x="37297" y="24442"/>
                    <a:pt x="37434" y="23735"/>
                  </a:cubicBezTo>
                  <a:cubicBezTo>
                    <a:pt x="37480" y="23552"/>
                    <a:pt x="37502" y="23369"/>
                    <a:pt x="37525" y="23187"/>
                  </a:cubicBezTo>
                  <a:cubicBezTo>
                    <a:pt x="37708" y="24214"/>
                    <a:pt x="38233" y="25218"/>
                    <a:pt x="38849" y="26063"/>
                  </a:cubicBezTo>
                  <a:cubicBezTo>
                    <a:pt x="39808" y="27387"/>
                    <a:pt x="41040" y="28551"/>
                    <a:pt x="41725" y="30057"/>
                  </a:cubicBezTo>
                  <a:cubicBezTo>
                    <a:pt x="42296" y="31381"/>
                    <a:pt x="42319" y="33116"/>
                    <a:pt x="41428" y="34166"/>
                  </a:cubicBezTo>
                  <a:cubicBezTo>
                    <a:pt x="41314" y="34326"/>
                    <a:pt x="41155" y="34462"/>
                    <a:pt x="40995" y="34577"/>
                  </a:cubicBezTo>
                  <a:cubicBezTo>
                    <a:pt x="41771" y="34371"/>
                    <a:pt x="42524" y="34052"/>
                    <a:pt x="43232" y="33618"/>
                  </a:cubicBezTo>
                  <a:cubicBezTo>
                    <a:pt x="43642" y="33367"/>
                    <a:pt x="44031" y="33093"/>
                    <a:pt x="44396" y="32796"/>
                  </a:cubicBezTo>
                  <a:lnTo>
                    <a:pt x="44396" y="32796"/>
                  </a:lnTo>
                  <a:cubicBezTo>
                    <a:pt x="43209" y="34371"/>
                    <a:pt x="42821" y="36585"/>
                    <a:pt x="43391" y="38503"/>
                  </a:cubicBezTo>
                  <a:cubicBezTo>
                    <a:pt x="43871" y="40100"/>
                    <a:pt x="44989" y="41470"/>
                    <a:pt x="46427" y="42269"/>
                  </a:cubicBezTo>
                  <a:cubicBezTo>
                    <a:pt x="46724" y="42428"/>
                    <a:pt x="47021" y="42565"/>
                    <a:pt x="47340" y="42680"/>
                  </a:cubicBezTo>
                  <a:cubicBezTo>
                    <a:pt x="46770" y="41721"/>
                    <a:pt x="46975" y="40488"/>
                    <a:pt x="47500" y="39507"/>
                  </a:cubicBezTo>
                  <a:cubicBezTo>
                    <a:pt x="48025" y="38548"/>
                    <a:pt x="48824" y="37795"/>
                    <a:pt x="49554" y="36973"/>
                  </a:cubicBezTo>
                  <a:cubicBezTo>
                    <a:pt x="52978" y="33093"/>
                    <a:pt x="54667" y="27615"/>
                    <a:pt x="54005" y="22434"/>
                  </a:cubicBezTo>
                  <a:lnTo>
                    <a:pt x="54005" y="22434"/>
                  </a:lnTo>
                  <a:cubicBezTo>
                    <a:pt x="54335" y="22525"/>
                    <a:pt x="54675" y="22569"/>
                    <a:pt x="55017" y="22569"/>
                  </a:cubicBezTo>
                  <a:cubicBezTo>
                    <a:pt x="55953" y="22569"/>
                    <a:pt x="56892" y="22237"/>
                    <a:pt x="57612" y="21635"/>
                  </a:cubicBezTo>
                  <a:cubicBezTo>
                    <a:pt x="55922" y="21018"/>
                    <a:pt x="54850" y="19261"/>
                    <a:pt x="54348" y="17480"/>
                  </a:cubicBezTo>
                  <a:cubicBezTo>
                    <a:pt x="53823" y="15700"/>
                    <a:pt x="53708" y="13828"/>
                    <a:pt x="53138" y="12071"/>
                  </a:cubicBezTo>
                  <a:cubicBezTo>
                    <a:pt x="52179" y="9081"/>
                    <a:pt x="49942" y="6661"/>
                    <a:pt x="47454" y="4812"/>
                  </a:cubicBezTo>
                  <a:cubicBezTo>
                    <a:pt x="43136" y="1637"/>
                    <a:pt x="37817" y="1"/>
                    <a:pt x="32510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72"/>
            <p:cNvSpPr/>
            <p:nvPr/>
          </p:nvSpPr>
          <p:spPr>
            <a:xfrm>
              <a:off x="3751650" y="1776000"/>
              <a:ext cx="1453275" cy="1076250"/>
            </a:xfrm>
            <a:custGeom>
              <a:avLst/>
              <a:gdLst/>
              <a:ahLst/>
              <a:cxnLst/>
              <a:rect l="l" t="t" r="r" b="b"/>
              <a:pathLst>
                <a:path w="58131" h="43050" extrusionOk="0">
                  <a:moveTo>
                    <a:pt x="32745" y="379"/>
                  </a:moveTo>
                  <a:cubicBezTo>
                    <a:pt x="32883" y="379"/>
                    <a:pt x="33021" y="380"/>
                    <a:pt x="33160" y="383"/>
                  </a:cubicBezTo>
                  <a:cubicBezTo>
                    <a:pt x="38706" y="451"/>
                    <a:pt x="44298" y="2369"/>
                    <a:pt x="48567" y="5929"/>
                  </a:cubicBezTo>
                  <a:cubicBezTo>
                    <a:pt x="50781" y="7778"/>
                    <a:pt x="52630" y="10106"/>
                    <a:pt x="53383" y="12914"/>
                  </a:cubicBezTo>
                  <a:cubicBezTo>
                    <a:pt x="54113" y="15676"/>
                    <a:pt x="54068" y="18917"/>
                    <a:pt x="56282" y="21040"/>
                  </a:cubicBezTo>
                  <a:cubicBezTo>
                    <a:pt x="56635" y="21374"/>
                    <a:pt x="57048" y="21648"/>
                    <a:pt x="57498" y="21862"/>
                  </a:cubicBezTo>
                  <a:lnTo>
                    <a:pt x="57498" y="21862"/>
                  </a:lnTo>
                  <a:cubicBezTo>
                    <a:pt x="56842" y="22314"/>
                    <a:pt x="56065" y="22559"/>
                    <a:pt x="55273" y="22559"/>
                  </a:cubicBezTo>
                  <a:cubicBezTo>
                    <a:pt x="54947" y="22559"/>
                    <a:pt x="54619" y="22517"/>
                    <a:pt x="54296" y="22432"/>
                  </a:cubicBezTo>
                  <a:cubicBezTo>
                    <a:pt x="54276" y="22426"/>
                    <a:pt x="54258" y="22423"/>
                    <a:pt x="54241" y="22423"/>
                  </a:cubicBezTo>
                  <a:cubicBezTo>
                    <a:pt x="54225" y="22423"/>
                    <a:pt x="54210" y="22426"/>
                    <a:pt x="54196" y="22430"/>
                  </a:cubicBezTo>
                  <a:lnTo>
                    <a:pt x="54196" y="22430"/>
                  </a:lnTo>
                  <a:cubicBezTo>
                    <a:pt x="54120" y="22444"/>
                    <a:pt x="54058" y="22506"/>
                    <a:pt x="54068" y="22615"/>
                  </a:cubicBezTo>
                  <a:cubicBezTo>
                    <a:pt x="54410" y="25513"/>
                    <a:pt x="54068" y="28458"/>
                    <a:pt x="53086" y="31197"/>
                  </a:cubicBezTo>
                  <a:cubicBezTo>
                    <a:pt x="52584" y="32589"/>
                    <a:pt x="51922" y="33913"/>
                    <a:pt x="51100" y="35146"/>
                  </a:cubicBezTo>
                  <a:cubicBezTo>
                    <a:pt x="50689" y="35739"/>
                    <a:pt x="50256" y="36333"/>
                    <a:pt x="49776" y="36880"/>
                  </a:cubicBezTo>
                  <a:cubicBezTo>
                    <a:pt x="49297" y="37451"/>
                    <a:pt x="48749" y="37976"/>
                    <a:pt x="48270" y="38569"/>
                  </a:cubicBezTo>
                  <a:cubicBezTo>
                    <a:pt x="47409" y="39655"/>
                    <a:pt x="46733" y="41128"/>
                    <a:pt x="47214" y="42491"/>
                  </a:cubicBezTo>
                  <a:lnTo>
                    <a:pt x="47214" y="42491"/>
                  </a:lnTo>
                  <a:cubicBezTo>
                    <a:pt x="45584" y="41774"/>
                    <a:pt x="44302" y="40319"/>
                    <a:pt x="43796" y="38592"/>
                  </a:cubicBezTo>
                  <a:cubicBezTo>
                    <a:pt x="43248" y="36721"/>
                    <a:pt x="43659" y="34621"/>
                    <a:pt x="44800" y="33069"/>
                  </a:cubicBezTo>
                  <a:cubicBezTo>
                    <a:pt x="44904" y="32930"/>
                    <a:pt x="44773" y="32792"/>
                    <a:pt x="44634" y="32792"/>
                  </a:cubicBezTo>
                  <a:cubicBezTo>
                    <a:pt x="44589" y="32792"/>
                    <a:pt x="44543" y="32807"/>
                    <a:pt x="44504" y="32840"/>
                  </a:cubicBezTo>
                  <a:cubicBezTo>
                    <a:pt x="43737" y="33479"/>
                    <a:pt x="42854" y="33986"/>
                    <a:pt x="41913" y="34339"/>
                  </a:cubicBezTo>
                  <a:lnTo>
                    <a:pt x="41913" y="34339"/>
                  </a:lnTo>
                  <a:cubicBezTo>
                    <a:pt x="42684" y="33310"/>
                    <a:pt x="42709" y="31835"/>
                    <a:pt x="42313" y="30626"/>
                  </a:cubicBezTo>
                  <a:cubicBezTo>
                    <a:pt x="41742" y="28914"/>
                    <a:pt x="40372" y="27659"/>
                    <a:pt x="39322" y="26244"/>
                  </a:cubicBezTo>
                  <a:cubicBezTo>
                    <a:pt x="38660" y="25376"/>
                    <a:pt x="38158" y="24395"/>
                    <a:pt x="37953" y="23322"/>
                  </a:cubicBezTo>
                  <a:cubicBezTo>
                    <a:pt x="37941" y="23231"/>
                    <a:pt x="37862" y="23185"/>
                    <a:pt x="37779" y="23185"/>
                  </a:cubicBezTo>
                  <a:cubicBezTo>
                    <a:pt x="37696" y="23185"/>
                    <a:pt x="37611" y="23231"/>
                    <a:pt x="37588" y="23322"/>
                  </a:cubicBezTo>
                  <a:cubicBezTo>
                    <a:pt x="37385" y="24643"/>
                    <a:pt x="36928" y="25909"/>
                    <a:pt x="36219" y="27041"/>
                  </a:cubicBezTo>
                  <a:lnTo>
                    <a:pt x="36219" y="27041"/>
                  </a:lnTo>
                  <a:cubicBezTo>
                    <a:pt x="35904" y="25869"/>
                    <a:pt x="34925" y="25031"/>
                    <a:pt x="33822" y="24509"/>
                  </a:cubicBezTo>
                  <a:cubicBezTo>
                    <a:pt x="32292" y="23779"/>
                    <a:pt x="30580" y="23756"/>
                    <a:pt x="28937" y="23345"/>
                  </a:cubicBezTo>
                  <a:cubicBezTo>
                    <a:pt x="27927" y="23104"/>
                    <a:pt x="26981" y="22714"/>
                    <a:pt x="26261" y="21955"/>
                  </a:cubicBezTo>
                  <a:lnTo>
                    <a:pt x="26261" y="21955"/>
                  </a:lnTo>
                  <a:cubicBezTo>
                    <a:pt x="26247" y="21931"/>
                    <a:pt x="26234" y="21908"/>
                    <a:pt x="26221" y="21884"/>
                  </a:cubicBezTo>
                  <a:cubicBezTo>
                    <a:pt x="26216" y="21888"/>
                    <a:pt x="26211" y="21892"/>
                    <a:pt x="26206" y="21896"/>
                  </a:cubicBezTo>
                  <a:lnTo>
                    <a:pt x="26206" y="21896"/>
                  </a:lnTo>
                  <a:cubicBezTo>
                    <a:pt x="26196" y="21884"/>
                    <a:pt x="26185" y="21873"/>
                    <a:pt x="26175" y="21861"/>
                  </a:cubicBezTo>
                  <a:cubicBezTo>
                    <a:pt x="26140" y="21821"/>
                    <a:pt x="26097" y="21804"/>
                    <a:pt x="26053" y="21804"/>
                  </a:cubicBezTo>
                  <a:cubicBezTo>
                    <a:pt x="25924" y="21804"/>
                    <a:pt x="25793" y="21953"/>
                    <a:pt x="25878" y="22090"/>
                  </a:cubicBezTo>
                  <a:cubicBezTo>
                    <a:pt x="25887" y="22104"/>
                    <a:pt x="25895" y="22119"/>
                    <a:pt x="25903" y="22134"/>
                  </a:cubicBezTo>
                  <a:lnTo>
                    <a:pt x="25903" y="22134"/>
                  </a:lnTo>
                  <a:cubicBezTo>
                    <a:pt x="25903" y="22134"/>
                    <a:pt x="25902" y="22135"/>
                    <a:pt x="25901" y="22135"/>
                  </a:cubicBezTo>
                  <a:cubicBezTo>
                    <a:pt x="25904" y="22138"/>
                    <a:pt x="25907" y="22142"/>
                    <a:pt x="25910" y="22145"/>
                  </a:cubicBezTo>
                  <a:lnTo>
                    <a:pt x="25910" y="22145"/>
                  </a:lnTo>
                  <a:cubicBezTo>
                    <a:pt x="26329" y="22882"/>
                    <a:pt x="26748" y="23603"/>
                    <a:pt x="27167" y="24338"/>
                  </a:cubicBezTo>
                  <a:lnTo>
                    <a:pt x="27167" y="24338"/>
                  </a:lnTo>
                  <a:cubicBezTo>
                    <a:pt x="26491" y="24361"/>
                    <a:pt x="25811" y="24385"/>
                    <a:pt x="25131" y="24385"/>
                  </a:cubicBezTo>
                  <a:cubicBezTo>
                    <a:pt x="23853" y="24385"/>
                    <a:pt x="22577" y="24300"/>
                    <a:pt x="21336" y="23961"/>
                  </a:cubicBezTo>
                  <a:cubicBezTo>
                    <a:pt x="19647" y="23482"/>
                    <a:pt x="18072" y="22455"/>
                    <a:pt x="17159" y="20903"/>
                  </a:cubicBezTo>
                  <a:cubicBezTo>
                    <a:pt x="16668" y="20121"/>
                    <a:pt x="16417" y="19208"/>
                    <a:pt x="16449" y="18272"/>
                  </a:cubicBezTo>
                  <a:lnTo>
                    <a:pt x="16449" y="18272"/>
                  </a:lnTo>
                  <a:cubicBezTo>
                    <a:pt x="16450" y="18266"/>
                    <a:pt x="16451" y="18260"/>
                    <a:pt x="16451" y="18255"/>
                  </a:cubicBezTo>
                  <a:cubicBezTo>
                    <a:pt x="16451" y="18255"/>
                    <a:pt x="16450" y="18255"/>
                    <a:pt x="16450" y="18255"/>
                  </a:cubicBezTo>
                  <a:lnTo>
                    <a:pt x="16450" y="18255"/>
                  </a:lnTo>
                  <a:cubicBezTo>
                    <a:pt x="16450" y="18240"/>
                    <a:pt x="16451" y="18225"/>
                    <a:pt x="16451" y="18209"/>
                  </a:cubicBezTo>
                  <a:cubicBezTo>
                    <a:pt x="16464" y="18095"/>
                    <a:pt x="16357" y="18030"/>
                    <a:pt x="16256" y="18030"/>
                  </a:cubicBezTo>
                  <a:cubicBezTo>
                    <a:pt x="16174" y="18030"/>
                    <a:pt x="16096" y="18072"/>
                    <a:pt x="16086" y="18164"/>
                  </a:cubicBezTo>
                  <a:cubicBezTo>
                    <a:pt x="15470" y="22204"/>
                    <a:pt x="14877" y="26426"/>
                    <a:pt x="15767" y="30466"/>
                  </a:cubicBezTo>
                  <a:cubicBezTo>
                    <a:pt x="16000" y="31483"/>
                    <a:pt x="16331" y="32460"/>
                    <a:pt x="16760" y="33398"/>
                  </a:cubicBezTo>
                  <a:lnTo>
                    <a:pt x="16760" y="33398"/>
                  </a:lnTo>
                  <a:cubicBezTo>
                    <a:pt x="16546" y="33445"/>
                    <a:pt x="16329" y="33467"/>
                    <a:pt x="16115" y="33467"/>
                  </a:cubicBezTo>
                  <a:cubicBezTo>
                    <a:pt x="15160" y="33467"/>
                    <a:pt x="14235" y="33019"/>
                    <a:pt x="13621" y="32247"/>
                  </a:cubicBezTo>
                  <a:cubicBezTo>
                    <a:pt x="13593" y="32204"/>
                    <a:pt x="13548" y="32186"/>
                    <a:pt x="13502" y="32186"/>
                  </a:cubicBezTo>
                  <a:cubicBezTo>
                    <a:pt x="13400" y="32186"/>
                    <a:pt x="13286" y="32274"/>
                    <a:pt x="13302" y="32384"/>
                  </a:cubicBezTo>
                  <a:cubicBezTo>
                    <a:pt x="13702" y="35700"/>
                    <a:pt x="11845" y="39191"/>
                    <a:pt x="8789" y="40611"/>
                  </a:cubicBezTo>
                  <a:lnTo>
                    <a:pt x="8789" y="40611"/>
                  </a:lnTo>
                  <a:cubicBezTo>
                    <a:pt x="8502" y="36969"/>
                    <a:pt x="4895" y="34716"/>
                    <a:pt x="3761" y="31379"/>
                  </a:cubicBezTo>
                  <a:cubicBezTo>
                    <a:pt x="3418" y="30375"/>
                    <a:pt x="3327" y="29302"/>
                    <a:pt x="3646" y="28275"/>
                  </a:cubicBezTo>
                  <a:cubicBezTo>
                    <a:pt x="3689" y="28190"/>
                    <a:pt x="3612" y="28045"/>
                    <a:pt x="3490" y="28045"/>
                  </a:cubicBezTo>
                  <a:cubicBezTo>
                    <a:pt x="3482" y="28045"/>
                    <a:pt x="3473" y="28045"/>
                    <a:pt x="3464" y="28047"/>
                  </a:cubicBezTo>
                  <a:cubicBezTo>
                    <a:pt x="2663" y="28132"/>
                    <a:pt x="1863" y="28230"/>
                    <a:pt x="1062" y="28331"/>
                  </a:cubicBezTo>
                  <a:lnTo>
                    <a:pt x="1062" y="28331"/>
                  </a:lnTo>
                  <a:cubicBezTo>
                    <a:pt x="2935" y="26979"/>
                    <a:pt x="4039" y="24795"/>
                    <a:pt x="4651" y="22592"/>
                  </a:cubicBezTo>
                  <a:cubicBezTo>
                    <a:pt x="5062" y="21154"/>
                    <a:pt x="5244" y="19647"/>
                    <a:pt x="5450" y="18164"/>
                  </a:cubicBezTo>
                  <a:cubicBezTo>
                    <a:pt x="5678" y="16657"/>
                    <a:pt x="5906" y="15151"/>
                    <a:pt x="6294" y="13690"/>
                  </a:cubicBezTo>
                  <a:cubicBezTo>
                    <a:pt x="7025" y="10837"/>
                    <a:pt x="8326" y="8166"/>
                    <a:pt x="10380" y="6043"/>
                  </a:cubicBezTo>
                  <a:cubicBezTo>
                    <a:pt x="12320" y="4035"/>
                    <a:pt x="14877" y="2574"/>
                    <a:pt x="17661" y="2254"/>
                  </a:cubicBezTo>
                  <a:cubicBezTo>
                    <a:pt x="18041" y="2213"/>
                    <a:pt x="18420" y="2191"/>
                    <a:pt x="18800" y="2191"/>
                  </a:cubicBezTo>
                  <a:cubicBezTo>
                    <a:pt x="19265" y="2191"/>
                    <a:pt x="19730" y="2225"/>
                    <a:pt x="20195" y="2300"/>
                  </a:cubicBezTo>
                  <a:cubicBezTo>
                    <a:pt x="20697" y="2391"/>
                    <a:pt x="21131" y="2574"/>
                    <a:pt x="21633" y="2734"/>
                  </a:cubicBezTo>
                  <a:cubicBezTo>
                    <a:pt x="21730" y="2766"/>
                    <a:pt x="21838" y="2798"/>
                    <a:pt x="21949" y="2798"/>
                  </a:cubicBezTo>
                  <a:cubicBezTo>
                    <a:pt x="21996" y="2798"/>
                    <a:pt x="22043" y="2793"/>
                    <a:pt x="22089" y="2779"/>
                  </a:cubicBezTo>
                  <a:cubicBezTo>
                    <a:pt x="22409" y="2711"/>
                    <a:pt x="22728" y="2483"/>
                    <a:pt x="23025" y="2346"/>
                  </a:cubicBezTo>
                  <a:cubicBezTo>
                    <a:pt x="23664" y="2072"/>
                    <a:pt x="24326" y="1821"/>
                    <a:pt x="24988" y="1615"/>
                  </a:cubicBezTo>
                  <a:cubicBezTo>
                    <a:pt x="27482" y="791"/>
                    <a:pt x="30120" y="379"/>
                    <a:pt x="32745" y="379"/>
                  </a:cubicBezTo>
                  <a:close/>
                  <a:moveTo>
                    <a:pt x="32749" y="0"/>
                  </a:moveTo>
                  <a:cubicBezTo>
                    <a:pt x="30780" y="0"/>
                    <a:pt x="28802" y="224"/>
                    <a:pt x="26883" y="679"/>
                  </a:cubicBezTo>
                  <a:cubicBezTo>
                    <a:pt x="25559" y="999"/>
                    <a:pt x="24258" y="1433"/>
                    <a:pt x="23002" y="1958"/>
                  </a:cubicBezTo>
                  <a:cubicBezTo>
                    <a:pt x="22706" y="2095"/>
                    <a:pt x="22386" y="2209"/>
                    <a:pt x="22089" y="2369"/>
                  </a:cubicBezTo>
                  <a:cubicBezTo>
                    <a:pt x="22029" y="2395"/>
                    <a:pt x="21971" y="2406"/>
                    <a:pt x="21914" y="2406"/>
                  </a:cubicBezTo>
                  <a:cubicBezTo>
                    <a:pt x="21775" y="2406"/>
                    <a:pt x="21641" y="2342"/>
                    <a:pt x="21496" y="2277"/>
                  </a:cubicBezTo>
                  <a:cubicBezTo>
                    <a:pt x="21290" y="2209"/>
                    <a:pt x="21085" y="2117"/>
                    <a:pt x="20880" y="2049"/>
                  </a:cubicBezTo>
                  <a:cubicBezTo>
                    <a:pt x="20560" y="1958"/>
                    <a:pt x="20195" y="1912"/>
                    <a:pt x="19875" y="1889"/>
                  </a:cubicBezTo>
                  <a:cubicBezTo>
                    <a:pt x="19504" y="1845"/>
                    <a:pt x="19131" y="1824"/>
                    <a:pt x="18759" y="1824"/>
                  </a:cubicBezTo>
                  <a:cubicBezTo>
                    <a:pt x="16250" y="1824"/>
                    <a:pt x="13760" y="2795"/>
                    <a:pt x="11772" y="4286"/>
                  </a:cubicBezTo>
                  <a:cubicBezTo>
                    <a:pt x="9535" y="5975"/>
                    <a:pt x="7869" y="8303"/>
                    <a:pt x="6819" y="10882"/>
                  </a:cubicBezTo>
                  <a:cubicBezTo>
                    <a:pt x="5632" y="13758"/>
                    <a:pt x="5290" y="16840"/>
                    <a:pt x="4833" y="19876"/>
                  </a:cubicBezTo>
                  <a:cubicBezTo>
                    <a:pt x="4423" y="22523"/>
                    <a:pt x="3646" y="25331"/>
                    <a:pt x="1706" y="27294"/>
                  </a:cubicBezTo>
                  <a:cubicBezTo>
                    <a:pt x="1250" y="27750"/>
                    <a:pt x="725" y="28138"/>
                    <a:pt x="154" y="28458"/>
                  </a:cubicBezTo>
                  <a:cubicBezTo>
                    <a:pt x="0" y="28546"/>
                    <a:pt x="58" y="28824"/>
                    <a:pt x="226" y="28824"/>
                  </a:cubicBezTo>
                  <a:cubicBezTo>
                    <a:pt x="232" y="28824"/>
                    <a:pt x="239" y="28824"/>
                    <a:pt x="245" y="28823"/>
                  </a:cubicBezTo>
                  <a:cubicBezTo>
                    <a:pt x="1231" y="28697"/>
                    <a:pt x="2216" y="28572"/>
                    <a:pt x="3201" y="28463"/>
                  </a:cubicBezTo>
                  <a:lnTo>
                    <a:pt x="3201" y="28463"/>
                  </a:lnTo>
                  <a:cubicBezTo>
                    <a:pt x="2779" y="30134"/>
                    <a:pt x="3398" y="31848"/>
                    <a:pt x="4263" y="33297"/>
                  </a:cubicBezTo>
                  <a:cubicBezTo>
                    <a:pt x="5221" y="34917"/>
                    <a:pt x="6545" y="36264"/>
                    <a:pt x="7481" y="37885"/>
                  </a:cubicBezTo>
                  <a:cubicBezTo>
                    <a:pt x="8006" y="38798"/>
                    <a:pt x="8394" y="39825"/>
                    <a:pt x="8417" y="40898"/>
                  </a:cubicBezTo>
                  <a:cubicBezTo>
                    <a:pt x="8417" y="40976"/>
                    <a:pt x="8502" y="41089"/>
                    <a:pt x="8613" y="41089"/>
                  </a:cubicBezTo>
                  <a:cubicBezTo>
                    <a:pt x="8631" y="41089"/>
                    <a:pt x="8649" y="41086"/>
                    <a:pt x="8668" y="41080"/>
                  </a:cubicBezTo>
                  <a:cubicBezTo>
                    <a:pt x="11830" y="39737"/>
                    <a:pt x="13903" y="36340"/>
                    <a:pt x="13736" y="32935"/>
                  </a:cubicBezTo>
                  <a:lnTo>
                    <a:pt x="13736" y="32935"/>
                  </a:lnTo>
                  <a:cubicBezTo>
                    <a:pt x="14386" y="33518"/>
                    <a:pt x="15251" y="33850"/>
                    <a:pt x="16123" y="33850"/>
                  </a:cubicBezTo>
                  <a:cubicBezTo>
                    <a:pt x="16449" y="33850"/>
                    <a:pt x="16775" y="33804"/>
                    <a:pt x="17091" y="33708"/>
                  </a:cubicBezTo>
                  <a:cubicBezTo>
                    <a:pt x="17205" y="33685"/>
                    <a:pt x="17250" y="33548"/>
                    <a:pt x="17205" y="33434"/>
                  </a:cubicBezTo>
                  <a:cubicBezTo>
                    <a:pt x="15470" y="29827"/>
                    <a:pt x="15538" y="25719"/>
                    <a:pt x="15972" y="21838"/>
                  </a:cubicBezTo>
                  <a:cubicBezTo>
                    <a:pt x="16053" y="21139"/>
                    <a:pt x="16142" y="20431"/>
                    <a:pt x="16238" y="19724"/>
                  </a:cubicBezTo>
                  <a:lnTo>
                    <a:pt x="16238" y="19724"/>
                  </a:lnTo>
                  <a:cubicBezTo>
                    <a:pt x="16552" y="20906"/>
                    <a:pt x="17294" y="21966"/>
                    <a:pt x="18232" y="22774"/>
                  </a:cubicBezTo>
                  <a:cubicBezTo>
                    <a:pt x="19784" y="24075"/>
                    <a:pt x="21747" y="24578"/>
                    <a:pt x="23733" y="24714"/>
                  </a:cubicBezTo>
                  <a:cubicBezTo>
                    <a:pt x="24184" y="24747"/>
                    <a:pt x="24636" y="24759"/>
                    <a:pt x="25087" y="24759"/>
                  </a:cubicBezTo>
                  <a:cubicBezTo>
                    <a:pt x="25891" y="24759"/>
                    <a:pt x="26695" y="24721"/>
                    <a:pt x="27499" y="24692"/>
                  </a:cubicBezTo>
                  <a:cubicBezTo>
                    <a:pt x="27636" y="24692"/>
                    <a:pt x="27727" y="24532"/>
                    <a:pt x="27659" y="24418"/>
                  </a:cubicBezTo>
                  <a:cubicBezTo>
                    <a:pt x="27373" y="23915"/>
                    <a:pt x="27088" y="23412"/>
                    <a:pt x="26803" y="22910"/>
                  </a:cubicBezTo>
                  <a:lnTo>
                    <a:pt x="26803" y="22910"/>
                  </a:lnTo>
                  <a:cubicBezTo>
                    <a:pt x="29161" y="24452"/>
                    <a:pt x="32577" y="23674"/>
                    <a:pt x="34826" y="25582"/>
                  </a:cubicBezTo>
                  <a:cubicBezTo>
                    <a:pt x="35419" y="26084"/>
                    <a:pt x="35853" y="26769"/>
                    <a:pt x="35921" y="27545"/>
                  </a:cubicBezTo>
                  <a:cubicBezTo>
                    <a:pt x="35936" y="27672"/>
                    <a:pt x="36029" y="27747"/>
                    <a:pt x="36125" y="27747"/>
                  </a:cubicBezTo>
                  <a:cubicBezTo>
                    <a:pt x="36184" y="27747"/>
                    <a:pt x="36243" y="27719"/>
                    <a:pt x="36287" y="27659"/>
                  </a:cubicBezTo>
                  <a:cubicBezTo>
                    <a:pt x="36997" y="26631"/>
                    <a:pt x="37509" y="25464"/>
                    <a:pt x="37796" y="24248"/>
                  </a:cubicBezTo>
                  <a:lnTo>
                    <a:pt x="37796" y="24248"/>
                  </a:lnTo>
                  <a:cubicBezTo>
                    <a:pt x="38250" y="25582"/>
                    <a:pt x="39179" y="26689"/>
                    <a:pt x="40076" y="27796"/>
                  </a:cubicBezTo>
                  <a:cubicBezTo>
                    <a:pt x="41126" y="29051"/>
                    <a:pt x="42176" y="30444"/>
                    <a:pt x="42198" y="32178"/>
                  </a:cubicBezTo>
                  <a:cubicBezTo>
                    <a:pt x="42198" y="33069"/>
                    <a:pt x="41902" y="34027"/>
                    <a:pt x="41148" y="34575"/>
                  </a:cubicBezTo>
                  <a:cubicBezTo>
                    <a:pt x="41001" y="34702"/>
                    <a:pt x="41068" y="34945"/>
                    <a:pt x="41241" y="34945"/>
                  </a:cubicBezTo>
                  <a:cubicBezTo>
                    <a:pt x="41255" y="34945"/>
                    <a:pt x="41270" y="34944"/>
                    <a:pt x="41285" y="34940"/>
                  </a:cubicBezTo>
                  <a:cubicBezTo>
                    <a:pt x="42250" y="34670"/>
                    <a:pt x="43139" y="34261"/>
                    <a:pt x="43953" y="33714"/>
                  </a:cubicBezTo>
                  <a:lnTo>
                    <a:pt x="43953" y="33714"/>
                  </a:lnTo>
                  <a:cubicBezTo>
                    <a:pt x="42624" y="36275"/>
                    <a:pt x="43080" y="39535"/>
                    <a:pt x="45189" y="41582"/>
                  </a:cubicBezTo>
                  <a:cubicBezTo>
                    <a:pt x="45850" y="42221"/>
                    <a:pt x="46649" y="42724"/>
                    <a:pt x="47540" y="43043"/>
                  </a:cubicBezTo>
                  <a:cubicBezTo>
                    <a:pt x="47555" y="43048"/>
                    <a:pt x="47570" y="43050"/>
                    <a:pt x="47585" y="43050"/>
                  </a:cubicBezTo>
                  <a:cubicBezTo>
                    <a:pt x="47720" y="43050"/>
                    <a:pt x="47807" y="42870"/>
                    <a:pt x="47745" y="42746"/>
                  </a:cubicBezTo>
                  <a:cubicBezTo>
                    <a:pt x="46946" y="41331"/>
                    <a:pt x="47791" y="39711"/>
                    <a:pt x="48726" y="38615"/>
                  </a:cubicBezTo>
                  <a:cubicBezTo>
                    <a:pt x="49206" y="38044"/>
                    <a:pt x="49754" y="37497"/>
                    <a:pt x="50233" y="36926"/>
                  </a:cubicBezTo>
                  <a:cubicBezTo>
                    <a:pt x="50689" y="36401"/>
                    <a:pt x="51100" y="35830"/>
                    <a:pt x="51488" y="35260"/>
                  </a:cubicBezTo>
                  <a:cubicBezTo>
                    <a:pt x="53018" y="32909"/>
                    <a:pt x="54022" y="30193"/>
                    <a:pt x="54410" y="27408"/>
                  </a:cubicBezTo>
                  <a:cubicBezTo>
                    <a:pt x="54605" y="25890"/>
                    <a:pt x="54635" y="24373"/>
                    <a:pt x="54462" y="22855"/>
                  </a:cubicBezTo>
                  <a:lnTo>
                    <a:pt x="54462" y="22855"/>
                  </a:lnTo>
                  <a:cubicBezTo>
                    <a:pt x="54727" y="22906"/>
                    <a:pt x="54995" y="22932"/>
                    <a:pt x="55261" y="22932"/>
                  </a:cubicBezTo>
                  <a:cubicBezTo>
                    <a:pt x="56249" y="22932"/>
                    <a:pt x="57220" y="22586"/>
                    <a:pt x="57994" y="21930"/>
                  </a:cubicBezTo>
                  <a:cubicBezTo>
                    <a:pt x="58130" y="21838"/>
                    <a:pt x="58039" y="21656"/>
                    <a:pt x="57925" y="21610"/>
                  </a:cubicBezTo>
                  <a:cubicBezTo>
                    <a:pt x="56624" y="21154"/>
                    <a:pt x="55734" y="19990"/>
                    <a:pt x="55186" y="18780"/>
                  </a:cubicBezTo>
                  <a:cubicBezTo>
                    <a:pt x="54547" y="17365"/>
                    <a:pt x="54364" y="15790"/>
                    <a:pt x="54068" y="14261"/>
                  </a:cubicBezTo>
                  <a:cubicBezTo>
                    <a:pt x="53794" y="12800"/>
                    <a:pt x="53360" y="11385"/>
                    <a:pt x="52630" y="10061"/>
                  </a:cubicBezTo>
                  <a:cubicBezTo>
                    <a:pt x="51922" y="8828"/>
                    <a:pt x="51032" y="7710"/>
                    <a:pt x="50005" y="6705"/>
                  </a:cubicBezTo>
                  <a:cubicBezTo>
                    <a:pt x="46056" y="2848"/>
                    <a:pt x="40601" y="611"/>
                    <a:pt x="35123" y="109"/>
                  </a:cubicBezTo>
                  <a:cubicBezTo>
                    <a:pt x="34336" y="37"/>
                    <a:pt x="33543" y="0"/>
                    <a:pt x="32749" y="0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72"/>
            <p:cNvSpPr/>
            <p:nvPr/>
          </p:nvSpPr>
          <p:spPr>
            <a:xfrm>
              <a:off x="3939800" y="1956550"/>
              <a:ext cx="377800" cy="267300"/>
            </a:xfrm>
            <a:custGeom>
              <a:avLst/>
              <a:gdLst/>
              <a:ahLst/>
              <a:cxnLst/>
              <a:rect l="l" t="t" r="r" b="b"/>
              <a:pathLst>
                <a:path w="15112" h="10692" extrusionOk="0">
                  <a:moveTo>
                    <a:pt x="11708" y="0"/>
                  </a:moveTo>
                  <a:cubicBezTo>
                    <a:pt x="10840" y="0"/>
                    <a:pt x="9924" y="427"/>
                    <a:pt x="9199" y="967"/>
                  </a:cubicBezTo>
                  <a:cubicBezTo>
                    <a:pt x="8583" y="1423"/>
                    <a:pt x="8081" y="1994"/>
                    <a:pt x="7670" y="2633"/>
                  </a:cubicBezTo>
                  <a:cubicBezTo>
                    <a:pt x="7579" y="2769"/>
                    <a:pt x="6656" y="4166"/>
                    <a:pt x="6800" y="4252"/>
                  </a:cubicBezTo>
                  <a:lnTo>
                    <a:pt x="6800" y="4252"/>
                  </a:lnTo>
                  <a:cubicBezTo>
                    <a:pt x="5886" y="3786"/>
                    <a:pt x="4735" y="3635"/>
                    <a:pt x="3697" y="3635"/>
                  </a:cubicBezTo>
                  <a:cubicBezTo>
                    <a:pt x="3621" y="3635"/>
                    <a:pt x="3545" y="3636"/>
                    <a:pt x="3470" y="3638"/>
                  </a:cubicBezTo>
                  <a:cubicBezTo>
                    <a:pt x="2397" y="3660"/>
                    <a:pt x="959" y="3866"/>
                    <a:pt x="343" y="4870"/>
                  </a:cubicBezTo>
                  <a:cubicBezTo>
                    <a:pt x="46" y="5372"/>
                    <a:pt x="1" y="6011"/>
                    <a:pt x="161" y="6582"/>
                  </a:cubicBezTo>
                  <a:cubicBezTo>
                    <a:pt x="229" y="6833"/>
                    <a:pt x="366" y="7061"/>
                    <a:pt x="526" y="7244"/>
                  </a:cubicBezTo>
                  <a:cubicBezTo>
                    <a:pt x="802" y="7547"/>
                    <a:pt x="1211" y="7709"/>
                    <a:pt x="1612" y="7709"/>
                  </a:cubicBezTo>
                  <a:cubicBezTo>
                    <a:pt x="1875" y="7709"/>
                    <a:pt x="2135" y="7640"/>
                    <a:pt x="2352" y="7495"/>
                  </a:cubicBezTo>
                  <a:lnTo>
                    <a:pt x="2352" y="7495"/>
                  </a:lnTo>
                  <a:cubicBezTo>
                    <a:pt x="1872" y="7997"/>
                    <a:pt x="1667" y="8750"/>
                    <a:pt x="1895" y="9412"/>
                  </a:cubicBezTo>
                  <a:cubicBezTo>
                    <a:pt x="2119" y="10150"/>
                    <a:pt x="2890" y="10691"/>
                    <a:pt x="3673" y="10691"/>
                  </a:cubicBezTo>
                  <a:cubicBezTo>
                    <a:pt x="3689" y="10691"/>
                    <a:pt x="3705" y="10691"/>
                    <a:pt x="3721" y="10691"/>
                  </a:cubicBezTo>
                  <a:cubicBezTo>
                    <a:pt x="4452" y="10668"/>
                    <a:pt x="5114" y="10234"/>
                    <a:pt x="5639" y="9709"/>
                  </a:cubicBezTo>
                  <a:cubicBezTo>
                    <a:pt x="6780" y="8591"/>
                    <a:pt x="7556" y="7084"/>
                    <a:pt x="7807" y="5509"/>
                  </a:cubicBezTo>
                  <a:lnTo>
                    <a:pt x="8720" y="5897"/>
                  </a:lnTo>
                  <a:cubicBezTo>
                    <a:pt x="9787" y="6376"/>
                    <a:pt x="10998" y="6813"/>
                    <a:pt x="12197" y="6813"/>
                  </a:cubicBezTo>
                  <a:cubicBezTo>
                    <a:pt x="12255" y="6813"/>
                    <a:pt x="12314" y="6812"/>
                    <a:pt x="12372" y="6810"/>
                  </a:cubicBezTo>
                  <a:cubicBezTo>
                    <a:pt x="13719" y="6765"/>
                    <a:pt x="15111" y="5669"/>
                    <a:pt x="14837" y="4163"/>
                  </a:cubicBezTo>
                  <a:cubicBezTo>
                    <a:pt x="14700" y="3438"/>
                    <a:pt x="13993" y="2832"/>
                    <a:pt x="13261" y="2832"/>
                  </a:cubicBezTo>
                  <a:cubicBezTo>
                    <a:pt x="13140" y="2832"/>
                    <a:pt x="13017" y="2849"/>
                    <a:pt x="12897" y="2884"/>
                  </a:cubicBezTo>
                  <a:cubicBezTo>
                    <a:pt x="13582" y="2451"/>
                    <a:pt x="13970" y="1446"/>
                    <a:pt x="13445" y="807"/>
                  </a:cubicBezTo>
                  <a:cubicBezTo>
                    <a:pt x="12953" y="229"/>
                    <a:pt x="12343" y="0"/>
                    <a:pt x="11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72"/>
            <p:cNvSpPr/>
            <p:nvPr/>
          </p:nvSpPr>
          <p:spPr>
            <a:xfrm>
              <a:off x="3933525" y="1951825"/>
              <a:ext cx="387350" cy="276950"/>
            </a:xfrm>
            <a:custGeom>
              <a:avLst/>
              <a:gdLst/>
              <a:ahLst/>
              <a:cxnLst/>
              <a:rect l="l" t="t" r="r" b="b"/>
              <a:pathLst>
                <a:path w="15494" h="11078" extrusionOk="0">
                  <a:moveTo>
                    <a:pt x="7232" y="4381"/>
                  </a:moveTo>
                  <a:cubicBezTo>
                    <a:pt x="7236" y="4398"/>
                    <a:pt x="7229" y="4408"/>
                    <a:pt x="7225" y="4408"/>
                  </a:cubicBezTo>
                  <a:cubicBezTo>
                    <a:pt x="7222" y="4408"/>
                    <a:pt x="7221" y="4400"/>
                    <a:pt x="7232" y="4381"/>
                  </a:cubicBezTo>
                  <a:close/>
                  <a:moveTo>
                    <a:pt x="11947" y="363"/>
                  </a:moveTo>
                  <a:cubicBezTo>
                    <a:pt x="12395" y="363"/>
                    <a:pt x="12831" y="488"/>
                    <a:pt x="13217" y="791"/>
                  </a:cubicBezTo>
                  <a:cubicBezTo>
                    <a:pt x="13559" y="1065"/>
                    <a:pt x="13810" y="1407"/>
                    <a:pt x="13742" y="1841"/>
                  </a:cubicBezTo>
                  <a:cubicBezTo>
                    <a:pt x="13696" y="2274"/>
                    <a:pt x="13422" y="2685"/>
                    <a:pt x="13057" y="2914"/>
                  </a:cubicBezTo>
                  <a:cubicBezTo>
                    <a:pt x="12893" y="3016"/>
                    <a:pt x="12968" y="3266"/>
                    <a:pt x="13134" y="3266"/>
                  </a:cubicBezTo>
                  <a:cubicBezTo>
                    <a:pt x="13153" y="3266"/>
                    <a:pt x="13173" y="3263"/>
                    <a:pt x="13194" y="3256"/>
                  </a:cubicBezTo>
                  <a:cubicBezTo>
                    <a:pt x="13306" y="3224"/>
                    <a:pt x="13417" y="3209"/>
                    <a:pt x="13525" y="3209"/>
                  </a:cubicBezTo>
                  <a:cubicBezTo>
                    <a:pt x="14192" y="3209"/>
                    <a:pt x="14768" y="3772"/>
                    <a:pt x="14906" y="4420"/>
                  </a:cubicBezTo>
                  <a:cubicBezTo>
                    <a:pt x="15111" y="5675"/>
                    <a:pt x="13993" y="6657"/>
                    <a:pt x="12806" y="6794"/>
                  </a:cubicBezTo>
                  <a:cubicBezTo>
                    <a:pt x="12649" y="6811"/>
                    <a:pt x="12493" y="6820"/>
                    <a:pt x="12337" y="6820"/>
                  </a:cubicBezTo>
                  <a:cubicBezTo>
                    <a:pt x="10878" y="6820"/>
                    <a:pt x="9449" y="6095"/>
                    <a:pt x="8149" y="5538"/>
                  </a:cubicBezTo>
                  <a:cubicBezTo>
                    <a:pt x="8122" y="5525"/>
                    <a:pt x="8088" y="5517"/>
                    <a:pt x="8053" y="5517"/>
                  </a:cubicBezTo>
                  <a:cubicBezTo>
                    <a:pt x="7974" y="5517"/>
                    <a:pt x="7891" y="5557"/>
                    <a:pt x="7875" y="5653"/>
                  </a:cubicBezTo>
                  <a:cubicBezTo>
                    <a:pt x="7647" y="7068"/>
                    <a:pt x="7008" y="8437"/>
                    <a:pt x="6027" y="9487"/>
                  </a:cubicBezTo>
                  <a:cubicBezTo>
                    <a:pt x="5547" y="10012"/>
                    <a:pt x="4954" y="10514"/>
                    <a:pt x="4246" y="10651"/>
                  </a:cubicBezTo>
                  <a:cubicBezTo>
                    <a:pt x="4138" y="10674"/>
                    <a:pt x="4029" y="10684"/>
                    <a:pt x="3921" y="10684"/>
                  </a:cubicBezTo>
                  <a:cubicBezTo>
                    <a:pt x="3363" y="10684"/>
                    <a:pt x="2817" y="10399"/>
                    <a:pt x="2511" y="9921"/>
                  </a:cubicBezTo>
                  <a:cubicBezTo>
                    <a:pt x="2078" y="9259"/>
                    <a:pt x="2215" y="8392"/>
                    <a:pt x="2740" y="7821"/>
                  </a:cubicBezTo>
                  <a:cubicBezTo>
                    <a:pt x="2871" y="7689"/>
                    <a:pt x="2755" y="7495"/>
                    <a:pt x="2608" y="7495"/>
                  </a:cubicBezTo>
                  <a:cubicBezTo>
                    <a:pt x="2576" y="7495"/>
                    <a:pt x="2544" y="7504"/>
                    <a:pt x="2511" y="7524"/>
                  </a:cubicBezTo>
                  <a:cubicBezTo>
                    <a:pt x="2497" y="7533"/>
                    <a:pt x="2482" y="7541"/>
                    <a:pt x="2468" y="7549"/>
                  </a:cubicBezTo>
                  <a:lnTo>
                    <a:pt x="2468" y="7549"/>
                  </a:lnTo>
                  <a:lnTo>
                    <a:pt x="2466" y="7547"/>
                  </a:lnTo>
                  <a:cubicBezTo>
                    <a:pt x="2464" y="7549"/>
                    <a:pt x="2462" y="7551"/>
                    <a:pt x="2460" y="7553"/>
                  </a:cubicBezTo>
                  <a:lnTo>
                    <a:pt x="2460" y="7553"/>
                  </a:lnTo>
                  <a:cubicBezTo>
                    <a:pt x="2277" y="7651"/>
                    <a:pt x="2072" y="7698"/>
                    <a:pt x="1868" y="7698"/>
                  </a:cubicBezTo>
                  <a:cubicBezTo>
                    <a:pt x="1442" y="7698"/>
                    <a:pt x="1016" y="7496"/>
                    <a:pt x="777" y="7136"/>
                  </a:cubicBezTo>
                  <a:cubicBezTo>
                    <a:pt x="389" y="6520"/>
                    <a:pt x="412" y="5584"/>
                    <a:pt x="868" y="4991"/>
                  </a:cubicBezTo>
                  <a:cubicBezTo>
                    <a:pt x="1548" y="4155"/>
                    <a:pt x="2792" y="3998"/>
                    <a:pt x="3851" y="3998"/>
                  </a:cubicBezTo>
                  <a:cubicBezTo>
                    <a:pt x="4035" y="3998"/>
                    <a:pt x="4214" y="4002"/>
                    <a:pt x="4383" y="4009"/>
                  </a:cubicBezTo>
                  <a:cubicBezTo>
                    <a:pt x="5273" y="4055"/>
                    <a:pt x="6164" y="4215"/>
                    <a:pt x="6962" y="4625"/>
                  </a:cubicBezTo>
                  <a:cubicBezTo>
                    <a:pt x="6989" y="4639"/>
                    <a:pt x="7017" y="4645"/>
                    <a:pt x="7045" y="4645"/>
                  </a:cubicBezTo>
                  <a:cubicBezTo>
                    <a:pt x="7184" y="4645"/>
                    <a:pt x="7310" y="4492"/>
                    <a:pt x="7235" y="4376"/>
                  </a:cubicBezTo>
                  <a:lnTo>
                    <a:pt x="7235" y="4376"/>
                  </a:lnTo>
                  <a:cubicBezTo>
                    <a:pt x="7236" y="4375"/>
                    <a:pt x="7236" y="4375"/>
                    <a:pt x="7236" y="4374"/>
                  </a:cubicBezTo>
                  <a:cubicBezTo>
                    <a:pt x="7259" y="4352"/>
                    <a:pt x="7259" y="4306"/>
                    <a:pt x="7282" y="4283"/>
                  </a:cubicBezTo>
                  <a:cubicBezTo>
                    <a:pt x="7328" y="4169"/>
                    <a:pt x="7373" y="4055"/>
                    <a:pt x="7442" y="3963"/>
                  </a:cubicBezTo>
                  <a:cubicBezTo>
                    <a:pt x="7579" y="3712"/>
                    <a:pt x="7716" y="3484"/>
                    <a:pt x="7875" y="3256"/>
                  </a:cubicBezTo>
                  <a:cubicBezTo>
                    <a:pt x="8218" y="2685"/>
                    <a:pt x="8606" y="2160"/>
                    <a:pt x="9108" y="1681"/>
                  </a:cubicBezTo>
                  <a:cubicBezTo>
                    <a:pt x="9809" y="1028"/>
                    <a:pt x="10911" y="363"/>
                    <a:pt x="11947" y="363"/>
                  </a:cubicBezTo>
                  <a:close/>
                  <a:moveTo>
                    <a:pt x="11968" y="1"/>
                  </a:moveTo>
                  <a:cubicBezTo>
                    <a:pt x="11881" y="1"/>
                    <a:pt x="11795" y="6"/>
                    <a:pt x="11710" y="15"/>
                  </a:cubicBezTo>
                  <a:cubicBezTo>
                    <a:pt x="9907" y="175"/>
                    <a:pt x="8515" y="1544"/>
                    <a:pt x="7602" y="2982"/>
                  </a:cubicBezTo>
                  <a:cubicBezTo>
                    <a:pt x="7396" y="3279"/>
                    <a:pt x="7213" y="3575"/>
                    <a:pt x="7031" y="3895"/>
                  </a:cubicBezTo>
                  <a:cubicBezTo>
                    <a:pt x="7002" y="3952"/>
                    <a:pt x="6942" y="4054"/>
                    <a:pt x="6896" y="4164"/>
                  </a:cubicBezTo>
                  <a:lnTo>
                    <a:pt x="6896" y="4164"/>
                  </a:lnTo>
                  <a:cubicBezTo>
                    <a:pt x="6159" y="3836"/>
                    <a:pt x="5339" y="3685"/>
                    <a:pt x="4520" y="3644"/>
                  </a:cubicBezTo>
                  <a:cubicBezTo>
                    <a:pt x="4309" y="3632"/>
                    <a:pt x="4097" y="3624"/>
                    <a:pt x="3884" y="3624"/>
                  </a:cubicBezTo>
                  <a:cubicBezTo>
                    <a:pt x="3313" y="3624"/>
                    <a:pt x="2740" y="3677"/>
                    <a:pt x="2192" y="3827"/>
                  </a:cubicBezTo>
                  <a:cubicBezTo>
                    <a:pt x="1507" y="3986"/>
                    <a:pt x="822" y="4352"/>
                    <a:pt x="434" y="4968"/>
                  </a:cubicBezTo>
                  <a:cubicBezTo>
                    <a:pt x="1" y="5675"/>
                    <a:pt x="24" y="6703"/>
                    <a:pt x="503" y="7387"/>
                  </a:cubicBezTo>
                  <a:cubicBezTo>
                    <a:pt x="812" y="7829"/>
                    <a:pt x="1341" y="8081"/>
                    <a:pt x="1867" y="8081"/>
                  </a:cubicBezTo>
                  <a:cubicBezTo>
                    <a:pt x="1948" y="8081"/>
                    <a:pt x="2029" y="8075"/>
                    <a:pt x="2109" y="8063"/>
                  </a:cubicBezTo>
                  <a:lnTo>
                    <a:pt x="2109" y="8063"/>
                  </a:lnTo>
                  <a:cubicBezTo>
                    <a:pt x="1862" y="8548"/>
                    <a:pt x="1783" y="9121"/>
                    <a:pt x="1964" y="9647"/>
                  </a:cubicBezTo>
                  <a:cubicBezTo>
                    <a:pt x="2169" y="10332"/>
                    <a:pt x="2785" y="10880"/>
                    <a:pt x="3516" y="11039"/>
                  </a:cubicBezTo>
                  <a:cubicBezTo>
                    <a:pt x="3645" y="11065"/>
                    <a:pt x="3773" y="11077"/>
                    <a:pt x="3900" y="11077"/>
                  </a:cubicBezTo>
                  <a:cubicBezTo>
                    <a:pt x="4555" y="11077"/>
                    <a:pt x="5168" y="10753"/>
                    <a:pt x="5684" y="10332"/>
                  </a:cubicBezTo>
                  <a:cubicBezTo>
                    <a:pt x="6323" y="9807"/>
                    <a:pt x="6871" y="9122"/>
                    <a:pt x="7282" y="8414"/>
                  </a:cubicBezTo>
                  <a:cubicBezTo>
                    <a:pt x="7723" y="7657"/>
                    <a:pt x="8029" y="6823"/>
                    <a:pt x="8200" y="5965"/>
                  </a:cubicBezTo>
                  <a:lnTo>
                    <a:pt x="8200" y="5965"/>
                  </a:lnTo>
                  <a:cubicBezTo>
                    <a:pt x="8971" y="6316"/>
                    <a:pt x="9760" y="6659"/>
                    <a:pt x="10569" y="6908"/>
                  </a:cubicBezTo>
                  <a:cubicBezTo>
                    <a:pt x="11143" y="7072"/>
                    <a:pt x="11777" y="7201"/>
                    <a:pt x="12393" y="7201"/>
                  </a:cubicBezTo>
                  <a:cubicBezTo>
                    <a:pt x="12633" y="7201"/>
                    <a:pt x="12871" y="7181"/>
                    <a:pt x="13102" y="7136"/>
                  </a:cubicBezTo>
                  <a:cubicBezTo>
                    <a:pt x="14446" y="6863"/>
                    <a:pt x="15494" y="5727"/>
                    <a:pt x="15273" y="4317"/>
                  </a:cubicBezTo>
                  <a:lnTo>
                    <a:pt x="15273" y="4317"/>
                  </a:lnTo>
                  <a:cubicBezTo>
                    <a:pt x="15272" y="4313"/>
                    <a:pt x="15272" y="4310"/>
                    <a:pt x="15271" y="4306"/>
                  </a:cubicBezTo>
                  <a:lnTo>
                    <a:pt x="15271" y="4306"/>
                  </a:lnTo>
                  <a:cubicBezTo>
                    <a:pt x="15271" y="4306"/>
                    <a:pt x="15271" y="4306"/>
                    <a:pt x="15271" y="4306"/>
                  </a:cubicBezTo>
                  <a:cubicBezTo>
                    <a:pt x="15270" y="4304"/>
                    <a:pt x="15270" y="4302"/>
                    <a:pt x="15269" y="4299"/>
                  </a:cubicBezTo>
                  <a:lnTo>
                    <a:pt x="15269" y="4299"/>
                  </a:lnTo>
                  <a:cubicBezTo>
                    <a:pt x="15103" y="3535"/>
                    <a:pt x="14443" y="2917"/>
                    <a:pt x="13684" y="2841"/>
                  </a:cubicBezTo>
                  <a:lnTo>
                    <a:pt x="13684" y="2841"/>
                  </a:lnTo>
                  <a:cubicBezTo>
                    <a:pt x="14101" y="2345"/>
                    <a:pt x="14300" y="1639"/>
                    <a:pt x="13970" y="1065"/>
                  </a:cubicBezTo>
                  <a:cubicBezTo>
                    <a:pt x="13580" y="367"/>
                    <a:pt x="12746" y="1"/>
                    <a:pt x="1196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72"/>
            <p:cNvSpPr/>
            <p:nvPr/>
          </p:nvSpPr>
          <p:spPr>
            <a:xfrm>
              <a:off x="4014550" y="2010150"/>
              <a:ext cx="226575" cy="160075"/>
            </a:xfrm>
            <a:custGeom>
              <a:avLst/>
              <a:gdLst/>
              <a:ahLst/>
              <a:cxnLst/>
              <a:rect l="l" t="t" r="r" b="b"/>
              <a:pathLst>
                <a:path w="9063" h="6403" extrusionOk="0">
                  <a:moveTo>
                    <a:pt x="7018" y="1"/>
                  </a:moveTo>
                  <a:cubicBezTo>
                    <a:pt x="6502" y="1"/>
                    <a:pt x="5957" y="253"/>
                    <a:pt x="5525" y="581"/>
                  </a:cubicBezTo>
                  <a:cubicBezTo>
                    <a:pt x="5159" y="854"/>
                    <a:pt x="4840" y="1197"/>
                    <a:pt x="4589" y="1585"/>
                  </a:cubicBezTo>
                  <a:cubicBezTo>
                    <a:pt x="4544" y="1653"/>
                    <a:pt x="3984" y="2481"/>
                    <a:pt x="4083" y="2542"/>
                  </a:cubicBezTo>
                  <a:lnTo>
                    <a:pt x="4083" y="2542"/>
                  </a:lnTo>
                  <a:cubicBezTo>
                    <a:pt x="3548" y="2275"/>
                    <a:pt x="2882" y="2175"/>
                    <a:pt x="2288" y="2175"/>
                  </a:cubicBezTo>
                  <a:cubicBezTo>
                    <a:pt x="2225" y="2175"/>
                    <a:pt x="2162" y="2176"/>
                    <a:pt x="2101" y="2178"/>
                  </a:cubicBezTo>
                  <a:cubicBezTo>
                    <a:pt x="1439" y="2178"/>
                    <a:pt x="594" y="2315"/>
                    <a:pt x="206" y="2932"/>
                  </a:cubicBezTo>
                  <a:cubicBezTo>
                    <a:pt x="24" y="3228"/>
                    <a:pt x="1" y="3593"/>
                    <a:pt x="115" y="3936"/>
                  </a:cubicBezTo>
                  <a:cubicBezTo>
                    <a:pt x="138" y="4096"/>
                    <a:pt x="229" y="4233"/>
                    <a:pt x="320" y="4347"/>
                  </a:cubicBezTo>
                  <a:cubicBezTo>
                    <a:pt x="484" y="4524"/>
                    <a:pt x="729" y="4620"/>
                    <a:pt x="967" y="4620"/>
                  </a:cubicBezTo>
                  <a:cubicBezTo>
                    <a:pt x="1129" y="4620"/>
                    <a:pt x="1287" y="4576"/>
                    <a:pt x="1416" y="4484"/>
                  </a:cubicBezTo>
                  <a:lnTo>
                    <a:pt x="1416" y="4484"/>
                  </a:lnTo>
                  <a:cubicBezTo>
                    <a:pt x="1119" y="4780"/>
                    <a:pt x="1005" y="5237"/>
                    <a:pt x="1142" y="5625"/>
                  </a:cubicBezTo>
                  <a:cubicBezTo>
                    <a:pt x="1275" y="6067"/>
                    <a:pt x="1728" y="6402"/>
                    <a:pt x="2192" y="6402"/>
                  </a:cubicBezTo>
                  <a:cubicBezTo>
                    <a:pt x="2207" y="6402"/>
                    <a:pt x="2223" y="6402"/>
                    <a:pt x="2238" y="6401"/>
                  </a:cubicBezTo>
                  <a:cubicBezTo>
                    <a:pt x="2671" y="6401"/>
                    <a:pt x="3059" y="6127"/>
                    <a:pt x="3379" y="5808"/>
                  </a:cubicBezTo>
                  <a:cubicBezTo>
                    <a:pt x="4064" y="5146"/>
                    <a:pt x="4543" y="4255"/>
                    <a:pt x="4680" y="3297"/>
                  </a:cubicBezTo>
                  <a:cubicBezTo>
                    <a:pt x="4863" y="3388"/>
                    <a:pt x="5045" y="3457"/>
                    <a:pt x="5228" y="3548"/>
                  </a:cubicBezTo>
                  <a:cubicBezTo>
                    <a:pt x="5862" y="3823"/>
                    <a:pt x="6555" y="4078"/>
                    <a:pt x="7252" y="4078"/>
                  </a:cubicBezTo>
                  <a:cubicBezTo>
                    <a:pt x="7308" y="4078"/>
                    <a:pt x="7363" y="4076"/>
                    <a:pt x="7419" y="4073"/>
                  </a:cubicBezTo>
                  <a:cubicBezTo>
                    <a:pt x="8218" y="4050"/>
                    <a:pt x="9063" y="3388"/>
                    <a:pt x="8903" y="2498"/>
                  </a:cubicBezTo>
                  <a:cubicBezTo>
                    <a:pt x="8825" y="2051"/>
                    <a:pt x="8400" y="1687"/>
                    <a:pt x="7966" y="1687"/>
                  </a:cubicBezTo>
                  <a:cubicBezTo>
                    <a:pt x="7890" y="1687"/>
                    <a:pt x="7813" y="1698"/>
                    <a:pt x="7739" y="1722"/>
                  </a:cubicBezTo>
                  <a:cubicBezTo>
                    <a:pt x="8150" y="1471"/>
                    <a:pt x="8378" y="854"/>
                    <a:pt x="8058" y="489"/>
                  </a:cubicBezTo>
                  <a:cubicBezTo>
                    <a:pt x="7767" y="139"/>
                    <a:pt x="7401" y="1"/>
                    <a:pt x="70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72"/>
            <p:cNvSpPr/>
            <p:nvPr/>
          </p:nvSpPr>
          <p:spPr>
            <a:xfrm>
              <a:off x="4064775" y="2025800"/>
              <a:ext cx="103875" cy="103875"/>
            </a:xfrm>
            <a:custGeom>
              <a:avLst/>
              <a:gdLst/>
              <a:ahLst/>
              <a:cxnLst/>
              <a:rect l="l" t="t" r="r" b="b"/>
              <a:pathLst>
                <a:path w="4155" h="4155" extrusionOk="0">
                  <a:moveTo>
                    <a:pt x="2078" y="0"/>
                  </a:moveTo>
                  <a:cubicBezTo>
                    <a:pt x="936" y="0"/>
                    <a:pt x="1" y="936"/>
                    <a:pt x="1" y="2077"/>
                  </a:cubicBezTo>
                  <a:cubicBezTo>
                    <a:pt x="1" y="3219"/>
                    <a:pt x="936" y="4154"/>
                    <a:pt x="2078" y="4154"/>
                  </a:cubicBezTo>
                  <a:cubicBezTo>
                    <a:pt x="3242" y="4154"/>
                    <a:pt x="4155" y="3219"/>
                    <a:pt x="4155" y="2077"/>
                  </a:cubicBezTo>
                  <a:cubicBezTo>
                    <a:pt x="4155" y="936"/>
                    <a:pt x="3242" y="0"/>
                    <a:pt x="2078" y="0"/>
                  </a:cubicBez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72"/>
            <p:cNvSpPr/>
            <p:nvPr/>
          </p:nvSpPr>
          <p:spPr>
            <a:xfrm>
              <a:off x="4064775" y="2025800"/>
              <a:ext cx="103875" cy="103875"/>
            </a:xfrm>
            <a:custGeom>
              <a:avLst/>
              <a:gdLst/>
              <a:ahLst/>
              <a:cxnLst/>
              <a:rect l="l" t="t" r="r" b="b"/>
              <a:pathLst>
                <a:path w="4155" h="4155" fill="none" extrusionOk="0">
                  <a:moveTo>
                    <a:pt x="4155" y="2077"/>
                  </a:moveTo>
                  <a:cubicBezTo>
                    <a:pt x="4155" y="3219"/>
                    <a:pt x="3242" y="4154"/>
                    <a:pt x="2078" y="4154"/>
                  </a:cubicBezTo>
                  <a:cubicBezTo>
                    <a:pt x="936" y="4154"/>
                    <a:pt x="1" y="3219"/>
                    <a:pt x="1" y="2077"/>
                  </a:cubicBezTo>
                  <a:cubicBezTo>
                    <a:pt x="1" y="936"/>
                    <a:pt x="936" y="0"/>
                    <a:pt x="2078" y="0"/>
                  </a:cubicBezTo>
                  <a:cubicBezTo>
                    <a:pt x="3242" y="0"/>
                    <a:pt x="4155" y="936"/>
                    <a:pt x="4155" y="2077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72"/>
            <p:cNvSpPr/>
            <p:nvPr/>
          </p:nvSpPr>
          <p:spPr>
            <a:xfrm>
              <a:off x="4026550" y="3504875"/>
              <a:ext cx="903325" cy="208300"/>
            </a:xfrm>
            <a:custGeom>
              <a:avLst/>
              <a:gdLst/>
              <a:ahLst/>
              <a:cxnLst/>
              <a:rect l="l" t="t" r="r" b="b"/>
              <a:pathLst>
                <a:path w="36133" h="8332" extrusionOk="0">
                  <a:moveTo>
                    <a:pt x="33759" y="0"/>
                  </a:moveTo>
                  <a:lnTo>
                    <a:pt x="1415" y="2009"/>
                  </a:lnTo>
                  <a:cubicBezTo>
                    <a:pt x="959" y="2511"/>
                    <a:pt x="502" y="3036"/>
                    <a:pt x="251" y="3675"/>
                  </a:cubicBezTo>
                  <a:cubicBezTo>
                    <a:pt x="0" y="4291"/>
                    <a:pt x="23" y="5090"/>
                    <a:pt x="457" y="5592"/>
                  </a:cubicBezTo>
                  <a:cubicBezTo>
                    <a:pt x="692" y="5878"/>
                    <a:pt x="1076" y="6035"/>
                    <a:pt x="1447" y="6035"/>
                  </a:cubicBezTo>
                  <a:cubicBezTo>
                    <a:pt x="1759" y="6035"/>
                    <a:pt x="2062" y="5924"/>
                    <a:pt x="2260" y="5684"/>
                  </a:cubicBezTo>
                  <a:cubicBezTo>
                    <a:pt x="2488" y="6460"/>
                    <a:pt x="3241" y="7053"/>
                    <a:pt x="4063" y="7167"/>
                  </a:cubicBezTo>
                  <a:cubicBezTo>
                    <a:pt x="4136" y="7176"/>
                    <a:pt x="4209" y="7179"/>
                    <a:pt x="4282" y="7179"/>
                  </a:cubicBezTo>
                  <a:cubicBezTo>
                    <a:pt x="5032" y="7179"/>
                    <a:pt x="5768" y="6762"/>
                    <a:pt x="6163" y="6117"/>
                  </a:cubicBezTo>
                  <a:lnTo>
                    <a:pt x="6163" y="6117"/>
                  </a:lnTo>
                  <a:cubicBezTo>
                    <a:pt x="6049" y="6665"/>
                    <a:pt x="6391" y="7259"/>
                    <a:pt x="6939" y="7441"/>
                  </a:cubicBezTo>
                  <a:cubicBezTo>
                    <a:pt x="7050" y="7480"/>
                    <a:pt x="7166" y="7498"/>
                    <a:pt x="7282" y="7498"/>
                  </a:cubicBezTo>
                  <a:cubicBezTo>
                    <a:pt x="7717" y="7498"/>
                    <a:pt x="8156" y="7244"/>
                    <a:pt x="8354" y="6848"/>
                  </a:cubicBezTo>
                  <a:cubicBezTo>
                    <a:pt x="8719" y="7464"/>
                    <a:pt x="9404" y="7875"/>
                    <a:pt x="10112" y="7898"/>
                  </a:cubicBezTo>
                  <a:cubicBezTo>
                    <a:pt x="10133" y="7898"/>
                    <a:pt x="10155" y="7899"/>
                    <a:pt x="10177" y="7899"/>
                  </a:cubicBezTo>
                  <a:cubicBezTo>
                    <a:pt x="10884" y="7899"/>
                    <a:pt x="11561" y="7538"/>
                    <a:pt x="11938" y="6962"/>
                  </a:cubicBezTo>
                  <a:cubicBezTo>
                    <a:pt x="12143" y="7601"/>
                    <a:pt x="12760" y="8080"/>
                    <a:pt x="13421" y="8149"/>
                  </a:cubicBezTo>
                  <a:cubicBezTo>
                    <a:pt x="13458" y="8151"/>
                    <a:pt x="13495" y="8153"/>
                    <a:pt x="13531" y="8153"/>
                  </a:cubicBezTo>
                  <a:cubicBezTo>
                    <a:pt x="14178" y="8153"/>
                    <a:pt x="14807" y="7775"/>
                    <a:pt x="15088" y="7213"/>
                  </a:cubicBezTo>
                  <a:cubicBezTo>
                    <a:pt x="15362" y="7852"/>
                    <a:pt x="16069" y="8331"/>
                    <a:pt x="16800" y="8331"/>
                  </a:cubicBezTo>
                  <a:cubicBezTo>
                    <a:pt x="17507" y="8331"/>
                    <a:pt x="18215" y="7875"/>
                    <a:pt x="18512" y="7236"/>
                  </a:cubicBezTo>
                  <a:cubicBezTo>
                    <a:pt x="18856" y="7796"/>
                    <a:pt x="19506" y="8153"/>
                    <a:pt x="20173" y="8153"/>
                  </a:cubicBezTo>
                  <a:cubicBezTo>
                    <a:pt x="20212" y="8153"/>
                    <a:pt x="20252" y="8151"/>
                    <a:pt x="20292" y="8149"/>
                  </a:cubicBezTo>
                  <a:cubicBezTo>
                    <a:pt x="20999" y="8126"/>
                    <a:pt x="21684" y="7692"/>
                    <a:pt x="22004" y="7053"/>
                  </a:cubicBezTo>
                  <a:cubicBezTo>
                    <a:pt x="22392" y="7692"/>
                    <a:pt x="23145" y="8126"/>
                    <a:pt x="23898" y="8126"/>
                  </a:cubicBezTo>
                  <a:cubicBezTo>
                    <a:pt x="24652" y="8126"/>
                    <a:pt x="25405" y="7715"/>
                    <a:pt x="25816" y="7076"/>
                  </a:cubicBezTo>
                  <a:cubicBezTo>
                    <a:pt x="26200" y="7561"/>
                    <a:pt x="26817" y="7868"/>
                    <a:pt x="27429" y="7868"/>
                  </a:cubicBezTo>
                  <a:cubicBezTo>
                    <a:pt x="27508" y="7868"/>
                    <a:pt x="27586" y="7863"/>
                    <a:pt x="27664" y="7852"/>
                  </a:cubicBezTo>
                  <a:cubicBezTo>
                    <a:pt x="28349" y="7761"/>
                    <a:pt x="28988" y="7304"/>
                    <a:pt x="29262" y="6688"/>
                  </a:cubicBezTo>
                  <a:cubicBezTo>
                    <a:pt x="29536" y="7236"/>
                    <a:pt x="30152" y="7601"/>
                    <a:pt x="30769" y="7601"/>
                  </a:cubicBezTo>
                  <a:cubicBezTo>
                    <a:pt x="31408" y="7601"/>
                    <a:pt x="32001" y="7190"/>
                    <a:pt x="32252" y="6642"/>
                  </a:cubicBezTo>
                  <a:cubicBezTo>
                    <a:pt x="32569" y="6974"/>
                    <a:pt x="33045" y="7156"/>
                    <a:pt x="33509" y="7156"/>
                  </a:cubicBezTo>
                  <a:cubicBezTo>
                    <a:pt x="33748" y="7156"/>
                    <a:pt x="33983" y="7108"/>
                    <a:pt x="34193" y="7008"/>
                  </a:cubicBezTo>
                  <a:cubicBezTo>
                    <a:pt x="34832" y="6688"/>
                    <a:pt x="35242" y="5958"/>
                    <a:pt x="35128" y="5273"/>
                  </a:cubicBezTo>
                  <a:lnTo>
                    <a:pt x="35128" y="5273"/>
                  </a:lnTo>
                  <a:cubicBezTo>
                    <a:pt x="35288" y="5364"/>
                    <a:pt x="35425" y="5456"/>
                    <a:pt x="35585" y="5547"/>
                  </a:cubicBezTo>
                  <a:cubicBezTo>
                    <a:pt x="36133" y="5364"/>
                    <a:pt x="35973" y="4588"/>
                    <a:pt x="35745" y="4086"/>
                  </a:cubicBezTo>
                  <a:cubicBezTo>
                    <a:pt x="35083" y="2716"/>
                    <a:pt x="34421" y="1370"/>
                    <a:pt x="33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72"/>
            <p:cNvSpPr/>
            <p:nvPr/>
          </p:nvSpPr>
          <p:spPr>
            <a:xfrm>
              <a:off x="4021975" y="3500300"/>
              <a:ext cx="910175" cy="217450"/>
            </a:xfrm>
            <a:custGeom>
              <a:avLst/>
              <a:gdLst/>
              <a:ahLst/>
              <a:cxnLst/>
              <a:rect l="l" t="t" r="r" b="b"/>
              <a:pathLst>
                <a:path w="36407" h="8698" extrusionOk="0">
                  <a:moveTo>
                    <a:pt x="33841" y="396"/>
                  </a:moveTo>
                  <a:lnTo>
                    <a:pt x="33841" y="396"/>
                  </a:lnTo>
                  <a:cubicBezTo>
                    <a:pt x="34483" y="1723"/>
                    <a:pt x="35125" y="3031"/>
                    <a:pt x="35745" y="4360"/>
                  </a:cubicBezTo>
                  <a:cubicBezTo>
                    <a:pt x="35875" y="4642"/>
                    <a:pt x="36129" y="5317"/>
                    <a:pt x="35781" y="5520"/>
                  </a:cubicBezTo>
                  <a:lnTo>
                    <a:pt x="35781" y="5520"/>
                  </a:lnTo>
                  <a:cubicBezTo>
                    <a:pt x="35663" y="5445"/>
                    <a:pt x="35533" y="5371"/>
                    <a:pt x="35403" y="5296"/>
                  </a:cubicBezTo>
                  <a:cubicBezTo>
                    <a:pt x="35376" y="5280"/>
                    <a:pt x="35346" y="5273"/>
                    <a:pt x="35315" y="5273"/>
                  </a:cubicBezTo>
                  <a:cubicBezTo>
                    <a:pt x="35214" y="5273"/>
                    <a:pt x="35111" y="5351"/>
                    <a:pt x="35129" y="5456"/>
                  </a:cubicBezTo>
                  <a:cubicBezTo>
                    <a:pt x="35197" y="6072"/>
                    <a:pt x="34901" y="6711"/>
                    <a:pt x="34330" y="7008"/>
                  </a:cubicBezTo>
                  <a:cubicBezTo>
                    <a:pt x="34124" y="7103"/>
                    <a:pt x="33905" y="7149"/>
                    <a:pt x="33687" y="7149"/>
                  </a:cubicBezTo>
                  <a:cubicBezTo>
                    <a:pt x="33276" y="7149"/>
                    <a:pt x="32871" y="6987"/>
                    <a:pt x="32572" y="6688"/>
                  </a:cubicBezTo>
                  <a:cubicBezTo>
                    <a:pt x="32544" y="6650"/>
                    <a:pt x="32495" y="6632"/>
                    <a:pt x="32445" y="6632"/>
                  </a:cubicBezTo>
                  <a:cubicBezTo>
                    <a:pt x="32375" y="6632"/>
                    <a:pt x="32302" y="6668"/>
                    <a:pt x="32276" y="6734"/>
                  </a:cubicBezTo>
                  <a:cubicBezTo>
                    <a:pt x="32025" y="7236"/>
                    <a:pt x="31522" y="7579"/>
                    <a:pt x="30952" y="7601"/>
                  </a:cubicBezTo>
                  <a:cubicBezTo>
                    <a:pt x="30404" y="7601"/>
                    <a:pt x="29879" y="7259"/>
                    <a:pt x="29628" y="6757"/>
                  </a:cubicBezTo>
                  <a:cubicBezTo>
                    <a:pt x="29594" y="6700"/>
                    <a:pt x="29525" y="6671"/>
                    <a:pt x="29457" y="6671"/>
                  </a:cubicBezTo>
                  <a:cubicBezTo>
                    <a:pt x="29388" y="6671"/>
                    <a:pt x="29320" y="6700"/>
                    <a:pt x="29285" y="6757"/>
                  </a:cubicBezTo>
                  <a:cubicBezTo>
                    <a:pt x="29034" y="7328"/>
                    <a:pt x="28487" y="7761"/>
                    <a:pt x="27870" y="7853"/>
                  </a:cubicBezTo>
                  <a:cubicBezTo>
                    <a:pt x="27790" y="7864"/>
                    <a:pt x="27710" y="7869"/>
                    <a:pt x="27630" y="7869"/>
                  </a:cubicBezTo>
                  <a:cubicBezTo>
                    <a:pt x="27052" y="7869"/>
                    <a:pt x="26497" y="7586"/>
                    <a:pt x="26136" y="7145"/>
                  </a:cubicBezTo>
                  <a:cubicBezTo>
                    <a:pt x="26097" y="7097"/>
                    <a:pt x="26047" y="7077"/>
                    <a:pt x="25998" y="7077"/>
                  </a:cubicBezTo>
                  <a:cubicBezTo>
                    <a:pt x="25930" y="7077"/>
                    <a:pt x="25865" y="7115"/>
                    <a:pt x="25839" y="7168"/>
                  </a:cubicBezTo>
                  <a:cubicBezTo>
                    <a:pt x="25432" y="7790"/>
                    <a:pt x="24767" y="8098"/>
                    <a:pt x="24102" y="8098"/>
                  </a:cubicBezTo>
                  <a:cubicBezTo>
                    <a:pt x="23426" y="8098"/>
                    <a:pt x="22750" y="7778"/>
                    <a:pt x="22347" y="7145"/>
                  </a:cubicBezTo>
                  <a:cubicBezTo>
                    <a:pt x="22311" y="7085"/>
                    <a:pt x="22244" y="7051"/>
                    <a:pt x="22178" y="7051"/>
                  </a:cubicBezTo>
                  <a:cubicBezTo>
                    <a:pt x="22118" y="7051"/>
                    <a:pt x="22060" y="7080"/>
                    <a:pt x="22027" y="7145"/>
                  </a:cubicBezTo>
                  <a:cubicBezTo>
                    <a:pt x="21730" y="7716"/>
                    <a:pt x="21137" y="8104"/>
                    <a:pt x="20475" y="8149"/>
                  </a:cubicBezTo>
                  <a:cubicBezTo>
                    <a:pt x="20453" y="8150"/>
                    <a:pt x="20432" y="8150"/>
                    <a:pt x="20411" y="8150"/>
                  </a:cubicBezTo>
                  <a:cubicBezTo>
                    <a:pt x="19795" y="8150"/>
                    <a:pt x="19207" y="7834"/>
                    <a:pt x="18854" y="7305"/>
                  </a:cubicBezTo>
                  <a:cubicBezTo>
                    <a:pt x="18817" y="7255"/>
                    <a:pt x="18738" y="7218"/>
                    <a:pt x="18663" y="7218"/>
                  </a:cubicBezTo>
                  <a:cubicBezTo>
                    <a:pt x="18602" y="7218"/>
                    <a:pt x="18543" y="7243"/>
                    <a:pt x="18512" y="7305"/>
                  </a:cubicBezTo>
                  <a:cubicBezTo>
                    <a:pt x="18245" y="7883"/>
                    <a:pt x="17674" y="8310"/>
                    <a:pt x="17033" y="8310"/>
                  </a:cubicBezTo>
                  <a:cubicBezTo>
                    <a:pt x="17016" y="8310"/>
                    <a:pt x="16999" y="8310"/>
                    <a:pt x="16983" y="8309"/>
                  </a:cubicBezTo>
                  <a:cubicBezTo>
                    <a:pt x="16298" y="8309"/>
                    <a:pt x="15704" y="7898"/>
                    <a:pt x="15431" y="7305"/>
                  </a:cubicBezTo>
                  <a:cubicBezTo>
                    <a:pt x="15396" y="7236"/>
                    <a:pt x="15328" y="7202"/>
                    <a:pt x="15262" y="7202"/>
                  </a:cubicBezTo>
                  <a:cubicBezTo>
                    <a:pt x="15197" y="7202"/>
                    <a:pt x="15134" y="7236"/>
                    <a:pt x="15111" y="7305"/>
                  </a:cubicBezTo>
                  <a:cubicBezTo>
                    <a:pt x="14838" y="7787"/>
                    <a:pt x="14315" y="8135"/>
                    <a:pt x="13754" y="8135"/>
                  </a:cubicBezTo>
                  <a:cubicBezTo>
                    <a:pt x="13704" y="8135"/>
                    <a:pt x="13654" y="8132"/>
                    <a:pt x="13604" y="8126"/>
                  </a:cubicBezTo>
                  <a:cubicBezTo>
                    <a:pt x="13011" y="8081"/>
                    <a:pt x="12486" y="7647"/>
                    <a:pt x="12303" y="7099"/>
                  </a:cubicBezTo>
                  <a:cubicBezTo>
                    <a:pt x="12278" y="7010"/>
                    <a:pt x="12203" y="6964"/>
                    <a:pt x="12126" y="6964"/>
                  </a:cubicBezTo>
                  <a:cubicBezTo>
                    <a:pt x="12064" y="6964"/>
                    <a:pt x="12001" y="6993"/>
                    <a:pt x="11961" y="7054"/>
                  </a:cubicBezTo>
                  <a:cubicBezTo>
                    <a:pt x="11577" y="7602"/>
                    <a:pt x="10978" y="7871"/>
                    <a:pt x="10377" y="7871"/>
                  </a:cubicBezTo>
                  <a:cubicBezTo>
                    <a:pt x="9727" y="7871"/>
                    <a:pt x="9077" y="7556"/>
                    <a:pt x="8697" y="6940"/>
                  </a:cubicBezTo>
                  <a:cubicBezTo>
                    <a:pt x="8663" y="6882"/>
                    <a:pt x="8600" y="6854"/>
                    <a:pt x="8537" y="6854"/>
                  </a:cubicBezTo>
                  <a:cubicBezTo>
                    <a:pt x="8475" y="6854"/>
                    <a:pt x="8412" y="6882"/>
                    <a:pt x="8377" y="6940"/>
                  </a:cubicBezTo>
                  <a:cubicBezTo>
                    <a:pt x="8194" y="7269"/>
                    <a:pt x="7835" y="7482"/>
                    <a:pt x="7464" y="7482"/>
                  </a:cubicBezTo>
                  <a:cubicBezTo>
                    <a:pt x="7372" y="7482"/>
                    <a:pt x="7281" y="7469"/>
                    <a:pt x="7191" y="7442"/>
                  </a:cubicBezTo>
                  <a:cubicBezTo>
                    <a:pt x="6734" y="7305"/>
                    <a:pt x="6437" y="6825"/>
                    <a:pt x="6529" y="6369"/>
                  </a:cubicBezTo>
                  <a:cubicBezTo>
                    <a:pt x="6544" y="6231"/>
                    <a:pt x="6436" y="6124"/>
                    <a:pt x="6321" y="6124"/>
                  </a:cubicBezTo>
                  <a:cubicBezTo>
                    <a:pt x="6266" y="6124"/>
                    <a:pt x="6208" y="6149"/>
                    <a:pt x="6163" y="6209"/>
                  </a:cubicBezTo>
                  <a:cubicBezTo>
                    <a:pt x="5813" y="6786"/>
                    <a:pt x="5166" y="7158"/>
                    <a:pt x="4489" y="7158"/>
                  </a:cubicBezTo>
                  <a:cubicBezTo>
                    <a:pt x="4416" y="7158"/>
                    <a:pt x="4342" y="7154"/>
                    <a:pt x="4269" y="7145"/>
                  </a:cubicBezTo>
                  <a:cubicBezTo>
                    <a:pt x="3516" y="7076"/>
                    <a:pt x="2854" y="6529"/>
                    <a:pt x="2626" y="5821"/>
                  </a:cubicBezTo>
                  <a:cubicBezTo>
                    <a:pt x="2596" y="5732"/>
                    <a:pt x="2509" y="5672"/>
                    <a:pt x="2426" y="5672"/>
                  </a:cubicBezTo>
                  <a:cubicBezTo>
                    <a:pt x="2381" y="5672"/>
                    <a:pt x="2338" y="5690"/>
                    <a:pt x="2306" y="5730"/>
                  </a:cubicBezTo>
                  <a:cubicBezTo>
                    <a:pt x="2131" y="5937"/>
                    <a:pt x="1877" y="6033"/>
                    <a:pt x="1616" y="6033"/>
                  </a:cubicBezTo>
                  <a:cubicBezTo>
                    <a:pt x="1503" y="6033"/>
                    <a:pt x="1389" y="6015"/>
                    <a:pt x="1279" y="5981"/>
                  </a:cubicBezTo>
                  <a:cubicBezTo>
                    <a:pt x="845" y="5844"/>
                    <a:pt x="571" y="5456"/>
                    <a:pt x="480" y="5022"/>
                  </a:cubicBezTo>
                  <a:cubicBezTo>
                    <a:pt x="278" y="3969"/>
                    <a:pt x="1045" y="3091"/>
                    <a:pt x="1700" y="2368"/>
                  </a:cubicBezTo>
                  <a:lnTo>
                    <a:pt x="1700" y="2368"/>
                  </a:lnTo>
                  <a:cubicBezTo>
                    <a:pt x="2739" y="2302"/>
                    <a:pt x="3778" y="2235"/>
                    <a:pt x="4840" y="2169"/>
                  </a:cubicBezTo>
                  <a:cubicBezTo>
                    <a:pt x="7419" y="2009"/>
                    <a:pt x="9998" y="1850"/>
                    <a:pt x="12577" y="1690"/>
                  </a:cubicBezTo>
                  <a:cubicBezTo>
                    <a:pt x="15682" y="1507"/>
                    <a:pt x="18786" y="1325"/>
                    <a:pt x="21890" y="1119"/>
                  </a:cubicBezTo>
                  <a:cubicBezTo>
                    <a:pt x="24583" y="959"/>
                    <a:pt x="27277" y="777"/>
                    <a:pt x="29970" y="617"/>
                  </a:cubicBezTo>
                  <a:cubicBezTo>
                    <a:pt x="30860" y="571"/>
                    <a:pt x="31751" y="503"/>
                    <a:pt x="32641" y="457"/>
                  </a:cubicBezTo>
                  <a:cubicBezTo>
                    <a:pt x="32915" y="434"/>
                    <a:pt x="33189" y="412"/>
                    <a:pt x="33463" y="412"/>
                  </a:cubicBezTo>
                  <a:cubicBezTo>
                    <a:pt x="33531" y="400"/>
                    <a:pt x="33605" y="400"/>
                    <a:pt x="33679" y="400"/>
                  </a:cubicBezTo>
                  <a:cubicBezTo>
                    <a:pt x="33734" y="400"/>
                    <a:pt x="33788" y="400"/>
                    <a:pt x="33841" y="396"/>
                  </a:cubicBezTo>
                  <a:close/>
                  <a:moveTo>
                    <a:pt x="33942" y="1"/>
                  </a:moveTo>
                  <a:cubicBezTo>
                    <a:pt x="33599" y="23"/>
                    <a:pt x="33257" y="46"/>
                    <a:pt x="32915" y="69"/>
                  </a:cubicBezTo>
                  <a:cubicBezTo>
                    <a:pt x="31979" y="115"/>
                    <a:pt x="31043" y="183"/>
                    <a:pt x="30107" y="229"/>
                  </a:cubicBezTo>
                  <a:cubicBezTo>
                    <a:pt x="28738" y="320"/>
                    <a:pt x="27391" y="412"/>
                    <a:pt x="26021" y="480"/>
                  </a:cubicBezTo>
                  <a:cubicBezTo>
                    <a:pt x="24401" y="594"/>
                    <a:pt x="22780" y="685"/>
                    <a:pt x="21137" y="777"/>
                  </a:cubicBezTo>
                  <a:cubicBezTo>
                    <a:pt x="19402" y="891"/>
                    <a:pt x="17690" y="1005"/>
                    <a:pt x="15955" y="1119"/>
                  </a:cubicBezTo>
                  <a:cubicBezTo>
                    <a:pt x="14289" y="1210"/>
                    <a:pt x="12600" y="1325"/>
                    <a:pt x="10934" y="1416"/>
                  </a:cubicBezTo>
                  <a:cubicBezTo>
                    <a:pt x="9473" y="1507"/>
                    <a:pt x="8012" y="1598"/>
                    <a:pt x="6551" y="1690"/>
                  </a:cubicBezTo>
                  <a:cubicBezTo>
                    <a:pt x="5479" y="1758"/>
                    <a:pt x="4406" y="1827"/>
                    <a:pt x="3333" y="1895"/>
                  </a:cubicBezTo>
                  <a:cubicBezTo>
                    <a:pt x="2785" y="1918"/>
                    <a:pt x="2237" y="1964"/>
                    <a:pt x="1713" y="1986"/>
                  </a:cubicBezTo>
                  <a:lnTo>
                    <a:pt x="1598" y="1986"/>
                  </a:lnTo>
                  <a:cubicBezTo>
                    <a:pt x="1416" y="2032"/>
                    <a:pt x="1279" y="2260"/>
                    <a:pt x="1165" y="2397"/>
                  </a:cubicBezTo>
                  <a:cubicBezTo>
                    <a:pt x="936" y="2671"/>
                    <a:pt x="708" y="2945"/>
                    <a:pt x="526" y="3242"/>
                  </a:cubicBezTo>
                  <a:cubicBezTo>
                    <a:pt x="183" y="3812"/>
                    <a:pt x="1" y="4474"/>
                    <a:pt x="115" y="5114"/>
                  </a:cubicBezTo>
                  <a:cubicBezTo>
                    <a:pt x="229" y="5684"/>
                    <a:pt x="617" y="6163"/>
                    <a:pt x="1188" y="6346"/>
                  </a:cubicBezTo>
                  <a:cubicBezTo>
                    <a:pt x="1325" y="6385"/>
                    <a:pt x="1471" y="6406"/>
                    <a:pt x="1616" y="6406"/>
                  </a:cubicBezTo>
                  <a:cubicBezTo>
                    <a:pt x="1883" y="6406"/>
                    <a:pt x="2149" y="6337"/>
                    <a:pt x="2368" y="6189"/>
                  </a:cubicBezTo>
                  <a:lnTo>
                    <a:pt x="2368" y="6189"/>
                  </a:lnTo>
                  <a:cubicBezTo>
                    <a:pt x="2706" y="6914"/>
                    <a:pt x="3408" y="7431"/>
                    <a:pt x="4200" y="7533"/>
                  </a:cubicBezTo>
                  <a:cubicBezTo>
                    <a:pt x="4291" y="7544"/>
                    <a:pt x="4381" y="7550"/>
                    <a:pt x="4471" y="7550"/>
                  </a:cubicBezTo>
                  <a:cubicBezTo>
                    <a:pt x="5111" y="7550"/>
                    <a:pt x="5730" y="7271"/>
                    <a:pt x="6176" y="6824"/>
                  </a:cubicBezTo>
                  <a:lnTo>
                    <a:pt x="6176" y="6824"/>
                  </a:lnTo>
                  <a:cubicBezTo>
                    <a:pt x="6275" y="7267"/>
                    <a:pt x="6578" y="7645"/>
                    <a:pt x="7031" y="7807"/>
                  </a:cubicBezTo>
                  <a:cubicBezTo>
                    <a:pt x="7163" y="7851"/>
                    <a:pt x="7302" y="7872"/>
                    <a:pt x="7442" y="7872"/>
                  </a:cubicBezTo>
                  <a:cubicBezTo>
                    <a:pt x="7856" y="7872"/>
                    <a:pt x="8274" y="7687"/>
                    <a:pt x="8540" y="7376"/>
                  </a:cubicBezTo>
                  <a:lnTo>
                    <a:pt x="8540" y="7376"/>
                  </a:lnTo>
                  <a:cubicBezTo>
                    <a:pt x="8966" y="7911"/>
                    <a:pt x="9613" y="8266"/>
                    <a:pt x="10295" y="8286"/>
                  </a:cubicBezTo>
                  <a:cubicBezTo>
                    <a:pt x="10316" y="8287"/>
                    <a:pt x="10337" y="8287"/>
                    <a:pt x="10358" y="8287"/>
                  </a:cubicBezTo>
                  <a:cubicBezTo>
                    <a:pt x="11018" y="8287"/>
                    <a:pt x="11642" y="7992"/>
                    <a:pt x="12074" y="7507"/>
                  </a:cubicBezTo>
                  <a:lnTo>
                    <a:pt x="12074" y="7507"/>
                  </a:lnTo>
                  <a:cubicBezTo>
                    <a:pt x="12368" y="8051"/>
                    <a:pt x="12919" y="8437"/>
                    <a:pt x="13536" y="8514"/>
                  </a:cubicBezTo>
                  <a:cubicBezTo>
                    <a:pt x="13592" y="8519"/>
                    <a:pt x="13649" y="8522"/>
                    <a:pt x="13705" y="8522"/>
                  </a:cubicBezTo>
                  <a:cubicBezTo>
                    <a:pt x="14314" y="8522"/>
                    <a:pt x="14903" y="8234"/>
                    <a:pt x="15261" y="7759"/>
                  </a:cubicBezTo>
                  <a:lnTo>
                    <a:pt x="15261" y="7759"/>
                  </a:lnTo>
                  <a:cubicBezTo>
                    <a:pt x="15633" y="8320"/>
                    <a:pt x="16291" y="8697"/>
                    <a:pt x="16983" y="8697"/>
                  </a:cubicBezTo>
                  <a:cubicBezTo>
                    <a:pt x="17663" y="8697"/>
                    <a:pt x="18325" y="8329"/>
                    <a:pt x="18709" y="7762"/>
                  </a:cubicBezTo>
                  <a:lnTo>
                    <a:pt x="18709" y="7762"/>
                  </a:lnTo>
                  <a:cubicBezTo>
                    <a:pt x="19128" y="8225"/>
                    <a:pt x="19730" y="8518"/>
                    <a:pt x="20357" y="8518"/>
                  </a:cubicBezTo>
                  <a:cubicBezTo>
                    <a:pt x="20396" y="8518"/>
                    <a:pt x="20436" y="8517"/>
                    <a:pt x="20475" y="8514"/>
                  </a:cubicBezTo>
                  <a:cubicBezTo>
                    <a:pt x="21177" y="8494"/>
                    <a:pt x="21809" y="8139"/>
                    <a:pt x="22200" y="7573"/>
                  </a:cubicBezTo>
                  <a:lnTo>
                    <a:pt x="22200" y="7573"/>
                  </a:lnTo>
                  <a:cubicBezTo>
                    <a:pt x="22654" y="8139"/>
                    <a:pt x="23359" y="8492"/>
                    <a:pt x="24081" y="8492"/>
                  </a:cubicBezTo>
                  <a:cubicBezTo>
                    <a:pt x="24102" y="8492"/>
                    <a:pt x="24122" y="8492"/>
                    <a:pt x="24142" y="8492"/>
                  </a:cubicBezTo>
                  <a:cubicBezTo>
                    <a:pt x="24881" y="8492"/>
                    <a:pt x="25562" y="8127"/>
                    <a:pt x="26016" y="7567"/>
                  </a:cubicBezTo>
                  <a:lnTo>
                    <a:pt x="26016" y="7567"/>
                  </a:lnTo>
                  <a:cubicBezTo>
                    <a:pt x="26440" y="7989"/>
                    <a:pt x="27039" y="8233"/>
                    <a:pt x="27636" y="8233"/>
                  </a:cubicBezTo>
                  <a:cubicBezTo>
                    <a:pt x="27722" y="8233"/>
                    <a:pt x="27808" y="8228"/>
                    <a:pt x="27893" y="8218"/>
                  </a:cubicBezTo>
                  <a:cubicBezTo>
                    <a:pt x="28536" y="8140"/>
                    <a:pt x="29112" y="7763"/>
                    <a:pt x="29465" y="7243"/>
                  </a:cubicBezTo>
                  <a:lnTo>
                    <a:pt x="29465" y="7243"/>
                  </a:lnTo>
                  <a:cubicBezTo>
                    <a:pt x="29808" y="7685"/>
                    <a:pt x="30342" y="7968"/>
                    <a:pt x="30897" y="7968"/>
                  </a:cubicBezTo>
                  <a:cubicBezTo>
                    <a:pt x="30915" y="7968"/>
                    <a:pt x="30934" y="7967"/>
                    <a:pt x="30952" y="7967"/>
                  </a:cubicBezTo>
                  <a:cubicBezTo>
                    <a:pt x="31578" y="7967"/>
                    <a:pt x="32151" y="7627"/>
                    <a:pt x="32480" y="7121"/>
                  </a:cubicBezTo>
                  <a:lnTo>
                    <a:pt x="32480" y="7121"/>
                  </a:lnTo>
                  <a:cubicBezTo>
                    <a:pt x="32818" y="7381"/>
                    <a:pt x="33245" y="7524"/>
                    <a:pt x="33670" y="7524"/>
                  </a:cubicBezTo>
                  <a:cubicBezTo>
                    <a:pt x="33935" y="7524"/>
                    <a:pt x="34201" y="7468"/>
                    <a:pt x="34444" y="7350"/>
                  </a:cubicBezTo>
                  <a:cubicBezTo>
                    <a:pt x="35061" y="7080"/>
                    <a:pt x="35467" y="6468"/>
                    <a:pt x="35509" y="5816"/>
                  </a:cubicBezTo>
                  <a:lnTo>
                    <a:pt x="35509" y="5816"/>
                  </a:lnTo>
                  <a:cubicBezTo>
                    <a:pt x="35597" y="5868"/>
                    <a:pt x="35690" y="5906"/>
                    <a:pt x="35787" y="5906"/>
                  </a:cubicBezTo>
                  <a:cubicBezTo>
                    <a:pt x="35840" y="5906"/>
                    <a:pt x="35895" y="5895"/>
                    <a:pt x="35950" y="5867"/>
                  </a:cubicBezTo>
                  <a:cubicBezTo>
                    <a:pt x="36110" y="5775"/>
                    <a:pt x="36224" y="5616"/>
                    <a:pt x="36293" y="5433"/>
                  </a:cubicBezTo>
                  <a:cubicBezTo>
                    <a:pt x="36407" y="5022"/>
                    <a:pt x="36270" y="4543"/>
                    <a:pt x="36087" y="4155"/>
                  </a:cubicBezTo>
                  <a:cubicBezTo>
                    <a:pt x="35425" y="2808"/>
                    <a:pt x="34764" y="1439"/>
                    <a:pt x="34102" y="92"/>
                  </a:cubicBezTo>
                  <a:cubicBezTo>
                    <a:pt x="34079" y="23"/>
                    <a:pt x="34010" y="1"/>
                    <a:pt x="3394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72"/>
            <p:cNvSpPr/>
            <p:nvPr/>
          </p:nvSpPr>
          <p:spPr>
            <a:xfrm>
              <a:off x="4044225" y="3182450"/>
              <a:ext cx="858275" cy="474725"/>
            </a:xfrm>
            <a:custGeom>
              <a:avLst/>
              <a:gdLst/>
              <a:ahLst/>
              <a:cxnLst/>
              <a:rect l="l" t="t" r="r" b="b"/>
              <a:pathLst>
                <a:path w="34331" h="18989" extrusionOk="0">
                  <a:moveTo>
                    <a:pt x="7099" y="1"/>
                  </a:moveTo>
                  <a:cubicBezTo>
                    <a:pt x="6894" y="1"/>
                    <a:pt x="6301" y="982"/>
                    <a:pt x="6164" y="1142"/>
                  </a:cubicBezTo>
                  <a:cubicBezTo>
                    <a:pt x="5844" y="1553"/>
                    <a:pt x="5525" y="1987"/>
                    <a:pt x="5228" y="2398"/>
                  </a:cubicBezTo>
                  <a:cubicBezTo>
                    <a:pt x="4680" y="3197"/>
                    <a:pt x="4178" y="4018"/>
                    <a:pt x="3698" y="4863"/>
                  </a:cubicBezTo>
                  <a:cubicBezTo>
                    <a:pt x="1895" y="8035"/>
                    <a:pt x="663" y="11528"/>
                    <a:pt x="115" y="15157"/>
                  </a:cubicBezTo>
                  <a:cubicBezTo>
                    <a:pt x="46" y="15499"/>
                    <a:pt x="1" y="15887"/>
                    <a:pt x="161" y="16207"/>
                  </a:cubicBezTo>
                  <a:cubicBezTo>
                    <a:pt x="571" y="17097"/>
                    <a:pt x="1736" y="17439"/>
                    <a:pt x="2603" y="17668"/>
                  </a:cubicBezTo>
                  <a:cubicBezTo>
                    <a:pt x="3835" y="17987"/>
                    <a:pt x="5091" y="18216"/>
                    <a:pt x="6369" y="18398"/>
                  </a:cubicBezTo>
                  <a:cubicBezTo>
                    <a:pt x="9936" y="18888"/>
                    <a:pt x="13570" y="18989"/>
                    <a:pt x="17189" y="18989"/>
                  </a:cubicBezTo>
                  <a:cubicBezTo>
                    <a:pt x="18294" y="18989"/>
                    <a:pt x="19398" y="18979"/>
                    <a:pt x="20498" y="18969"/>
                  </a:cubicBezTo>
                  <a:cubicBezTo>
                    <a:pt x="23785" y="18946"/>
                    <a:pt x="27094" y="18809"/>
                    <a:pt x="30313" y="18033"/>
                  </a:cubicBezTo>
                  <a:cubicBezTo>
                    <a:pt x="30564" y="17987"/>
                    <a:pt x="30815" y="17919"/>
                    <a:pt x="31066" y="17850"/>
                  </a:cubicBezTo>
                  <a:cubicBezTo>
                    <a:pt x="32070" y="17576"/>
                    <a:pt x="33691" y="17280"/>
                    <a:pt x="34170" y="16207"/>
                  </a:cubicBezTo>
                  <a:cubicBezTo>
                    <a:pt x="34330" y="15887"/>
                    <a:pt x="34262" y="15499"/>
                    <a:pt x="34216" y="15157"/>
                  </a:cubicBezTo>
                  <a:cubicBezTo>
                    <a:pt x="33349" y="9588"/>
                    <a:pt x="30906" y="4269"/>
                    <a:pt x="27231" y="1"/>
                  </a:cubicBezTo>
                  <a:cubicBezTo>
                    <a:pt x="23841" y="1616"/>
                    <a:pt x="20463" y="2432"/>
                    <a:pt x="17096" y="2432"/>
                  </a:cubicBezTo>
                  <a:cubicBezTo>
                    <a:pt x="13752" y="2432"/>
                    <a:pt x="10420" y="1627"/>
                    <a:pt x="70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72"/>
            <p:cNvSpPr/>
            <p:nvPr/>
          </p:nvSpPr>
          <p:spPr>
            <a:xfrm>
              <a:off x="4037950" y="3177675"/>
              <a:ext cx="868525" cy="484575"/>
            </a:xfrm>
            <a:custGeom>
              <a:avLst/>
              <a:gdLst/>
              <a:ahLst/>
              <a:cxnLst/>
              <a:rect l="l" t="t" r="r" b="b"/>
              <a:pathLst>
                <a:path w="34741" h="19383" extrusionOk="0">
                  <a:moveTo>
                    <a:pt x="7349" y="412"/>
                  </a:moveTo>
                  <a:lnTo>
                    <a:pt x="7349" y="412"/>
                  </a:lnTo>
                  <a:cubicBezTo>
                    <a:pt x="7355" y="414"/>
                    <a:pt x="7363" y="417"/>
                    <a:pt x="7373" y="420"/>
                  </a:cubicBezTo>
                  <a:cubicBezTo>
                    <a:pt x="7419" y="489"/>
                    <a:pt x="7602" y="534"/>
                    <a:pt x="7670" y="557"/>
                  </a:cubicBezTo>
                  <a:cubicBezTo>
                    <a:pt x="8834" y="1105"/>
                    <a:pt x="10044" y="1562"/>
                    <a:pt x="11276" y="1927"/>
                  </a:cubicBezTo>
                  <a:cubicBezTo>
                    <a:pt x="13269" y="2507"/>
                    <a:pt x="15344" y="2825"/>
                    <a:pt x="17418" y="2825"/>
                  </a:cubicBezTo>
                  <a:cubicBezTo>
                    <a:pt x="17790" y="2825"/>
                    <a:pt x="18163" y="2815"/>
                    <a:pt x="18535" y="2794"/>
                  </a:cubicBezTo>
                  <a:cubicBezTo>
                    <a:pt x="21046" y="2634"/>
                    <a:pt x="23511" y="2064"/>
                    <a:pt x="25839" y="1128"/>
                  </a:cubicBezTo>
                  <a:cubicBezTo>
                    <a:pt x="26360" y="919"/>
                    <a:pt x="26901" y="673"/>
                    <a:pt x="27425" y="423"/>
                  </a:cubicBezTo>
                  <a:lnTo>
                    <a:pt x="27425" y="423"/>
                  </a:lnTo>
                  <a:cubicBezTo>
                    <a:pt x="30238" y="3735"/>
                    <a:pt x="32310" y="7627"/>
                    <a:pt x="33485" y="11787"/>
                  </a:cubicBezTo>
                  <a:cubicBezTo>
                    <a:pt x="33826" y="12969"/>
                    <a:pt x="34099" y="14174"/>
                    <a:pt x="34282" y="15379"/>
                  </a:cubicBezTo>
                  <a:lnTo>
                    <a:pt x="34282" y="15379"/>
                  </a:lnTo>
                  <a:cubicBezTo>
                    <a:pt x="34283" y="15384"/>
                    <a:pt x="34283" y="15389"/>
                    <a:pt x="34284" y="15394"/>
                  </a:cubicBezTo>
                  <a:cubicBezTo>
                    <a:pt x="34330" y="15713"/>
                    <a:pt x="34376" y="16056"/>
                    <a:pt x="34239" y="16352"/>
                  </a:cubicBezTo>
                  <a:cubicBezTo>
                    <a:pt x="34147" y="16535"/>
                    <a:pt x="34010" y="16695"/>
                    <a:pt x="33851" y="16832"/>
                  </a:cubicBezTo>
                  <a:cubicBezTo>
                    <a:pt x="33531" y="17128"/>
                    <a:pt x="33120" y="17311"/>
                    <a:pt x="32732" y="17448"/>
                  </a:cubicBezTo>
                  <a:cubicBezTo>
                    <a:pt x="31774" y="17790"/>
                    <a:pt x="30769" y="18019"/>
                    <a:pt x="29788" y="18201"/>
                  </a:cubicBezTo>
                  <a:cubicBezTo>
                    <a:pt x="27208" y="18749"/>
                    <a:pt x="24561" y="18909"/>
                    <a:pt x="21936" y="18954"/>
                  </a:cubicBezTo>
                  <a:cubicBezTo>
                    <a:pt x="20331" y="18989"/>
                    <a:pt x="18717" y="19017"/>
                    <a:pt x="17101" y="19017"/>
                  </a:cubicBezTo>
                  <a:cubicBezTo>
                    <a:pt x="13364" y="19017"/>
                    <a:pt x="9616" y="18866"/>
                    <a:pt x="5935" y="18292"/>
                  </a:cubicBezTo>
                  <a:cubicBezTo>
                    <a:pt x="4748" y="18110"/>
                    <a:pt x="3539" y="17882"/>
                    <a:pt x="2375" y="17539"/>
                  </a:cubicBezTo>
                  <a:cubicBezTo>
                    <a:pt x="1941" y="17402"/>
                    <a:pt x="1462" y="17220"/>
                    <a:pt x="1096" y="16946"/>
                  </a:cubicBezTo>
                  <a:cubicBezTo>
                    <a:pt x="640" y="16603"/>
                    <a:pt x="457" y="16147"/>
                    <a:pt x="526" y="15576"/>
                  </a:cubicBezTo>
                  <a:cubicBezTo>
                    <a:pt x="663" y="14366"/>
                    <a:pt x="959" y="13134"/>
                    <a:pt x="1279" y="11970"/>
                  </a:cubicBezTo>
                  <a:cubicBezTo>
                    <a:pt x="1621" y="10783"/>
                    <a:pt x="2009" y="9619"/>
                    <a:pt x="2489" y="8478"/>
                  </a:cubicBezTo>
                  <a:cubicBezTo>
                    <a:pt x="3447" y="6127"/>
                    <a:pt x="4726" y="3913"/>
                    <a:pt x="6232" y="1858"/>
                  </a:cubicBezTo>
                  <a:cubicBezTo>
                    <a:pt x="6483" y="1562"/>
                    <a:pt x="6711" y="1242"/>
                    <a:pt x="6917" y="922"/>
                  </a:cubicBezTo>
                  <a:cubicBezTo>
                    <a:pt x="7031" y="785"/>
                    <a:pt x="7122" y="648"/>
                    <a:pt x="7259" y="512"/>
                  </a:cubicBezTo>
                  <a:cubicBezTo>
                    <a:pt x="7278" y="474"/>
                    <a:pt x="7312" y="436"/>
                    <a:pt x="7349" y="412"/>
                  </a:cubicBezTo>
                  <a:close/>
                  <a:moveTo>
                    <a:pt x="27493" y="0"/>
                  </a:moveTo>
                  <a:cubicBezTo>
                    <a:pt x="27457" y="0"/>
                    <a:pt x="27422" y="12"/>
                    <a:pt x="27391" y="32"/>
                  </a:cubicBezTo>
                  <a:cubicBezTo>
                    <a:pt x="24949" y="1196"/>
                    <a:pt x="22324" y="2018"/>
                    <a:pt x="19630" y="2315"/>
                  </a:cubicBezTo>
                  <a:cubicBezTo>
                    <a:pt x="18896" y="2394"/>
                    <a:pt x="18159" y="2433"/>
                    <a:pt x="17421" y="2433"/>
                  </a:cubicBezTo>
                  <a:cubicBezTo>
                    <a:pt x="15612" y="2433"/>
                    <a:pt x="13803" y="2198"/>
                    <a:pt x="12052" y="1744"/>
                  </a:cubicBezTo>
                  <a:cubicBezTo>
                    <a:pt x="10751" y="1425"/>
                    <a:pt x="9496" y="968"/>
                    <a:pt x="8286" y="420"/>
                  </a:cubicBezTo>
                  <a:cubicBezTo>
                    <a:pt x="8104" y="352"/>
                    <a:pt x="7944" y="260"/>
                    <a:pt x="7784" y="192"/>
                  </a:cubicBezTo>
                  <a:cubicBezTo>
                    <a:pt x="7670" y="146"/>
                    <a:pt x="7510" y="32"/>
                    <a:pt x="7396" y="9"/>
                  </a:cubicBezTo>
                  <a:cubicBezTo>
                    <a:pt x="7379" y="7"/>
                    <a:pt x="7363" y="6"/>
                    <a:pt x="7347" y="6"/>
                  </a:cubicBezTo>
                  <a:cubicBezTo>
                    <a:pt x="7212" y="6"/>
                    <a:pt x="7113" y="88"/>
                    <a:pt x="7031" y="169"/>
                  </a:cubicBezTo>
                  <a:cubicBezTo>
                    <a:pt x="6780" y="420"/>
                    <a:pt x="6597" y="740"/>
                    <a:pt x="6392" y="1037"/>
                  </a:cubicBezTo>
                  <a:cubicBezTo>
                    <a:pt x="6095" y="1447"/>
                    <a:pt x="5776" y="1858"/>
                    <a:pt x="5479" y="2269"/>
                  </a:cubicBezTo>
                  <a:cubicBezTo>
                    <a:pt x="5091" y="2817"/>
                    <a:pt x="4703" y="3388"/>
                    <a:pt x="4360" y="3981"/>
                  </a:cubicBezTo>
                  <a:cubicBezTo>
                    <a:pt x="3676" y="5077"/>
                    <a:pt x="3082" y="6218"/>
                    <a:pt x="2534" y="7382"/>
                  </a:cubicBezTo>
                  <a:cubicBezTo>
                    <a:pt x="1507" y="9687"/>
                    <a:pt x="731" y="12130"/>
                    <a:pt x="297" y="14618"/>
                  </a:cubicBezTo>
                  <a:cubicBezTo>
                    <a:pt x="183" y="15188"/>
                    <a:pt x="1" y="15850"/>
                    <a:pt x="206" y="16421"/>
                  </a:cubicBezTo>
                  <a:cubicBezTo>
                    <a:pt x="366" y="16832"/>
                    <a:pt x="731" y="17174"/>
                    <a:pt x="1119" y="17402"/>
                  </a:cubicBezTo>
                  <a:cubicBezTo>
                    <a:pt x="2009" y="17950"/>
                    <a:pt x="3128" y="18155"/>
                    <a:pt x="4132" y="18361"/>
                  </a:cubicBezTo>
                  <a:cubicBezTo>
                    <a:pt x="6848" y="18909"/>
                    <a:pt x="9610" y="19160"/>
                    <a:pt x="12372" y="19274"/>
                  </a:cubicBezTo>
                  <a:cubicBezTo>
                    <a:pt x="14090" y="19359"/>
                    <a:pt x="15808" y="19382"/>
                    <a:pt x="17526" y="19382"/>
                  </a:cubicBezTo>
                  <a:cubicBezTo>
                    <a:pt x="18570" y="19382"/>
                    <a:pt x="19614" y="19374"/>
                    <a:pt x="20658" y="19365"/>
                  </a:cubicBezTo>
                  <a:cubicBezTo>
                    <a:pt x="23351" y="19320"/>
                    <a:pt x="26067" y="19228"/>
                    <a:pt x="28715" y="18795"/>
                  </a:cubicBezTo>
                  <a:cubicBezTo>
                    <a:pt x="29879" y="18612"/>
                    <a:pt x="31020" y="18338"/>
                    <a:pt x="32139" y="18019"/>
                  </a:cubicBezTo>
                  <a:cubicBezTo>
                    <a:pt x="32960" y="17790"/>
                    <a:pt x="33896" y="17494"/>
                    <a:pt x="34421" y="16786"/>
                  </a:cubicBezTo>
                  <a:cubicBezTo>
                    <a:pt x="34739" y="16332"/>
                    <a:pt x="34741" y="15832"/>
                    <a:pt x="34651" y="15287"/>
                  </a:cubicBezTo>
                  <a:lnTo>
                    <a:pt x="34651" y="15287"/>
                  </a:lnTo>
                  <a:cubicBezTo>
                    <a:pt x="34650" y="15285"/>
                    <a:pt x="34650" y="15282"/>
                    <a:pt x="34650" y="15279"/>
                  </a:cubicBezTo>
                  <a:lnTo>
                    <a:pt x="34650" y="15279"/>
                  </a:lnTo>
                  <a:cubicBezTo>
                    <a:pt x="34650" y="15279"/>
                    <a:pt x="34650" y="15279"/>
                    <a:pt x="34650" y="15279"/>
                  </a:cubicBezTo>
                  <a:cubicBezTo>
                    <a:pt x="33965" y="10920"/>
                    <a:pt x="32321" y="6720"/>
                    <a:pt x="29879" y="3022"/>
                  </a:cubicBezTo>
                  <a:cubicBezTo>
                    <a:pt x="29171" y="1995"/>
                    <a:pt x="28418" y="1014"/>
                    <a:pt x="27619" y="55"/>
                  </a:cubicBezTo>
                  <a:cubicBezTo>
                    <a:pt x="27582" y="17"/>
                    <a:pt x="27537" y="0"/>
                    <a:pt x="2749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9" name="Google Shape;5939;p72"/>
          <p:cNvGrpSpPr/>
          <p:nvPr/>
        </p:nvGrpSpPr>
        <p:grpSpPr>
          <a:xfrm>
            <a:off x="6342954" y="2445336"/>
            <a:ext cx="1404350" cy="2260750"/>
            <a:chOff x="5508475" y="1697225"/>
            <a:chExt cx="1404350" cy="2260750"/>
          </a:xfrm>
        </p:grpSpPr>
        <p:sp>
          <p:nvSpPr>
            <p:cNvPr id="5940" name="Google Shape;5940;p72"/>
            <p:cNvSpPr/>
            <p:nvPr/>
          </p:nvSpPr>
          <p:spPr>
            <a:xfrm>
              <a:off x="5630600" y="3784475"/>
              <a:ext cx="1118450" cy="173500"/>
            </a:xfrm>
            <a:custGeom>
              <a:avLst/>
              <a:gdLst/>
              <a:ahLst/>
              <a:cxnLst/>
              <a:rect l="l" t="t" r="r" b="b"/>
              <a:pathLst>
                <a:path w="44738" h="6940" extrusionOk="0">
                  <a:moveTo>
                    <a:pt x="22369" y="1"/>
                  </a:moveTo>
                  <a:cubicBezTo>
                    <a:pt x="10020" y="1"/>
                    <a:pt x="0" y="1553"/>
                    <a:pt x="0" y="3470"/>
                  </a:cubicBezTo>
                  <a:cubicBezTo>
                    <a:pt x="0" y="5387"/>
                    <a:pt x="10020" y="6940"/>
                    <a:pt x="22369" y="6940"/>
                  </a:cubicBezTo>
                  <a:cubicBezTo>
                    <a:pt x="34717" y="6940"/>
                    <a:pt x="44738" y="5387"/>
                    <a:pt x="44738" y="3470"/>
                  </a:cubicBezTo>
                  <a:cubicBezTo>
                    <a:pt x="44738" y="1553"/>
                    <a:pt x="34717" y="1"/>
                    <a:pt x="22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72"/>
            <p:cNvSpPr/>
            <p:nvPr/>
          </p:nvSpPr>
          <p:spPr>
            <a:xfrm>
              <a:off x="5514175" y="2525100"/>
              <a:ext cx="1347875" cy="787625"/>
            </a:xfrm>
            <a:custGeom>
              <a:avLst/>
              <a:gdLst/>
              <a:ahLst/>
              <a:cxnLst/>
              <a:rect l="l" t="t" r="r" b="b"/>
              <a:pathLst>
                <a:path w="53915" h="31505" extrusionOk="0">
                  <a:moveTo>
                    <a:pt x="4018" y="0"/>
                  </a:moveTo>
                  <a:cubicBezTo>
                    <a:pt x="4908" y="2831"/>
                    <a:pt x="5000" y="6117"/>
                    <a:pt x="4269" y="9039"/>
                  </a:cubicBezTo>
                  <a:cubicBezTo>
                    <a:pt x="3539" y="11961"/>
                    <a:pt x="2009" y="14517"/>
                    <a:pt x="1" y="16092"/>
                  </a:cubicBezTo>
                  <a:cubicBezTo>
                    <a:pt x="1165" y="16754"/>
                    <a:pt x="2397" y="17188"/>
                    <a:pt x="3630" y="17325"/>
                  </a:cubicBezTo>
                  <a:cubicBezTo>
                    <a:pt x="2466" y="19447"/>
                    <a:pt x="2808" y="22780"/>
                    <a:pt x="4360" y="24423"/>
                  </a:cubicBezTo>
                  <a:cubicBezTo>
                    <a:pt x="4977" y="25062"/>
                    <a:pt x="5730" y="25450"/>
                    <a:pt x="6438" y="25930"/>
                  </a:cubicBezTo>
                  <a:cubicBezTo>
                    <a:pt x="7122" y="26409"/>
                    <a:pt x="7830" y="27025"/>
                    <a:pt x="8172" y="27984"/>
                  </a:cubicBezTo>
                  <a:cubicBezTo>
                    <a:pt x="8492" y="28920"/>
                    <a:pt x="8355" y="30221"/>
                    <a:pt x="7670" y="30746"/>
                  </a:cubicBezTo>
                  <a:cubicBezTo>
                    <a:pt x="10090" y="30632"/>
                    <a:pt x="12441" y="29308"/>
                    <a:pt x="14198" y="27117"/>
                  </a:cubicBezTo>
                  <a:lnTo>
                    <a:pt x="14198" y="27117"/>
                  </a:lnTo>
                  <a:cubicBezTo>
                    <a:pt x="13993" y="27984"/>
                    <a:pt x="14312" y="28966"/>
                    <a:pt x="14814" y="29582"/>
                  </a:cubicBezTo>
                  <a:cubicBezTo>
                    <a:pt x="15339" y="30198"/>
                    <a:pt x="16001" y="30518"/>
                    <a:pt x="16686" y="30769"/>
                  </a:cubicBezTo>
                  <a:cubicBezTo>
                    <a:pt x="17792" y="31158"/>
                    <a:pt x="26193" y="31505"/>
                    <a:pt x="31938" y="31505"/>
                  </a:cubicBezTo>
                  <a:cubicBezTo>
                    <a:pt x="34614" y="31505"/>
                    <a:pt x="36714" y="31429"/>
                    <a:pt x="37229" y="31248"/>
                  </a:cubicBezTo>
                  <a:cubicBezTo>
                    <a:pt x="37914" y="31020"/>
                    <a:pt x="38576" y="30700"/>
                    <a:pt x="39101" y="30084"/>
                  </a:cubicBezTo>
                  <a:cubicBezTo>
                    <a:pt x="39603" y="29468"/>
                    <a:pt x="39922" y="28486"/>
                    <a:pt x="39717" y="27596"/>
                  </a:cubicBezTo>
                  <a:lnTo>
                    <a:pt x="39717" y="27596"/>
                  </a:lnTo>
                  <a:cubicBezTo>
                    <a:pt x="41474" y="29787"/>
                    <a:pt x="43825" y="31111"/>
                    <a:pt x="46245" y="31248"/>
                  </a:cubicBezTo>
                  <a:cubicBezTo>
                    <a:pt x="45560" y="30723"/>
                    <a:pt x="45423" y="29399"/>
                    <a:pt x="45766" y="28463"/>
                  </a:cubicBezTo>
                  <a:cubicBezTo>
                    <a:pt x="46085" y="27528"/>
                    <a:pt x="46793" y="26888"/>
                    <a:pt x="47477" y="26409"/>
                  </a:cubicBezTo>
                  <a:cubicBezTo>
                    <a:pt x="48185" y="25930"/>
                    <a:pt x="48938" y="25542"/>
                    <a:pt x="49555" y="24903"/>
                  </a:cubicBezTo>
                  <a:cubicBezTo>
                    <a:pt x="51107" y="23282"/>
                    <a:pt x="51449" y="19950"/>
                    <a:pt x="50285" y="17827"/>
                  </a:cubicBezTo>
                  <a:cubicBezTo>
                    <a:pt x="51518" y="17667"/>
                    <a:pt x="52750" y="17256"/>
                    <a:pt x="53914" y="16594"/>
                  </a:cubicBezTo>
                  <a:cubicBezTo>
                    <a:pt x="51906" y="15019"/>
                    <a:pt x="50376" y="12463"/>
                    <a:pt x="49646" y="9518"/>
                  </a:cubicBezTo>
                  <a:cubicBezTo>
                    <a:pt x="48915" y="6597"/>
                    <a:pt x="49007" y="3333"/>
                    <a:pt x="49897" y="480"/>
                  </a:cubicBezTo>
                  <a:lnTo>
                    <a:pt x="49897" y="480"/>
                  </a:lnTo>
                  <a:lnTo>
                    <a:pt x="27642" y="3470"/>
                  </a:lnTo>
                  <a:lnTo>
                    <a:pt x="27642" y="3173"/>
                  </a:lnTo>
                  <a:lnTo>
                    <a:pt x="4018" y="0"/>
                  </a:ln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72"/>
            <p:cNvSpPr/>
            <p:nvPr/>
          </p:nvSpPr>
          <p:spPr>
            <a:xfrm>
              <a:off x="5508475" y="2520450"/>
              <a:ext cx="1358825" cy="797225"/>
            </a:xfrm>
            <a:custGeom>
              <a:avLst/>
              <a:gdLst/>
              <a:ahLst/>
              <a:cxnLst/>
              <a:rect l="l" t="t" r="r" b="b"/>
              <a:pathLst>
                <a:path w="54353" h="31889" extrusionOk="0">
                  <a:moveTo>
                    <a:pt x="4510" y="411"/>
                  </a:moveTo>
                  <a:lnTo>
                    <a:pt x="6551" y="688"/>
                  </a:lnTo>
                  <a:cubicBezTo>
                    <a:pt x="8446" y="940"/>
                    <a:pt x="10318" y="1191"/>
                    <a:pt x="12189" y="1442"/>
                  </a:cubicBezTo>
                  <a:cubicBezTo>
                    <a:pt x="14472" y="1738"/>
                    <a:pt x="16731" y="2058"/>
                    <a:pt x="18991" y="2355"/>
                  </a:cubicBezTo>
                  <a:cubicBezTo>
                    <a:pt x="20954" y="2606"/>
                    <a:pt x="22940" y="2880"/>
                    <a:pt x="24903" y="3154"/>
                  </a:cubicBezTo>
                  <a:cubicBezTo>
                    <a:pt x="25542" y="3222"/>
                    <a:pt x="26204" y="3313"/>
                    <a:pt x="26843" y="3405"/>
                  </a:cubicBezTo>
                  <a:cubicBezTo>
                    <a:pt x="27049" y="3427"/>
                    <a:pt x="27254" y="3473"/>
                    <a:pt x="27459" y="3496"/>
                  </a:cubicBezTo>
                  <a:cubicBezTo>
                    <a:pt x="27523" y="3496"/>
                    <a:pt x="27609" y="3518"/>
                    <a:pt x="27686" y="3532"/>
                  </a:cubicBezTo>
                  <a:lnTo>
                    <a:pt x="27686" y="3532"/>
                  </a:lnTo>
                  <a:cubicBezTo>
                    <a:pt x="27688" y="3575"/>
                    <a:pt x="27688" y="3617"/>
                    <a:pt x="27688" y="3656"/>
                  </a:cubicBezTo>
                  <a:cubicBezTo>
                    <a:pt x="27688" y="3775"/>
                    <a:pt x="27775" y="3843"/>
                    <a:pt x="27888" y="3843"/>
                  </a:cubicBezTo>
                  <a:cubicBezTo>
                    <a:pt x="27904" y="3843"/>
                    <a:pt x="27921" y="3841"/>
                    <a:pt x="27939" y="3838"/>
                  </a:cubicBezTo>
                  <a:cubicBezTo>
                    <a:pt x="28669" y="3747"/>
                    <a:pt x="29400" y="3656"/>
                    <a:pt x="30130" y="3542"/>
                  </a:cubicBezTo>
                  <a:cubicBezTo>
                    <a:pt x="31910" y="3313"/>
                    <a:pt x="33691" y="3062"/>
                    <a:pt x="35448" y="2834"/>
                  </a:cubicBezTo>
                  <a:lnTo>
                    <a:pt x="41885" y="1967"/>
                  </a:lnTo>
                  <a:cubicBezTo>
                    <a:pt x="43734" y="1716"/>
                    <a:pt x="45583" y="1465"/>
                    <a:pt x="47432" y="1213"/>
                  </a:cubicBezTo>
                  <a:cubicBezTo>
                    <a:pt x="48048" y="1145"/>
                    <a:pt x="48664" y="1054"/>
                    <a:pt x="49258" y="985"/>
                  </a:cubicBezTo>
                  <a:cubicBezTo>
                    <a:pt x="49440" y="955"/>
                    <a:pt x="49653" y="955"/>
                    <a:pt x="49849" y="931"/>
                  </a:cubicBezTo>
                  <a:lnTo>
                    <a:pt x="49849" y="931"/>
                  </a:lnTo>
                  <a:cubicBezTo>
                    <a:pt x="48573" y="5357"/>
                    <a:pt x="49090" y="10457"/>
                    <a:pt x="51654" y="14315"/>
                  </a:cubicBezTo>
                  <a:cubicBezTo>
                    <a:pt x="52268" y="15225"/>
                    <a:pt x="52979" y="16056"/>
                    <a:pt x="53806" y="16754"/>
                  </a:cubicBezTo>
                  <a:lnTo>
                    <a:pt x="53806" y="16754"/>
                  </a:lnTo>
                  <a:cubicBezTo>
                    <a:pt x="52777" y="17299"/>
                    <a:pt x="51655" y="17682"/>
                    <a:pt x="50513" y="17830"/>
                  </a:cubicBezTo>
                  <a:cubicBezTo>
                    <a:pt x="50353" y="17830"/>
                    <a:pt x="50262" y="17967"/>
                    <a:pt x="50330" y="18104"/>
                  </a:cubicBezTo>
                  <a:cubicBezTo>
                    <a:pt x="51289" y="19839"/>
                    <a:pt x="51243" y="22213"/>
                    <a:pt x="50330" y="23970"/>
                  </a:cubicBezTo>
                  <a:cubicBezTo>
                    <a:pt x="50102" y="24404"/>
                    <a:pt x="49828" y="24792"/>
                    <a:pt x="49486" y="25134"/>
                  </a:cubicBezTo>
                  <a:cubicBezTo>
                    <a:pt x="49029" y="25545"/>
                    <a:pt x="48481" y="25865"/>
                    <a:pt x="47957" y="26207"/>
                  </a:cubicBezTo>
                  <a:cubicBezTo>
                    <a:pt x="47021" y="26801"/>
                    <a:pt x="46176" y="27531"/>
                    <a:pt x="45811" y="28604"/>
                  </a:cubicBezTo>
                  <a:cubicBezTo>
                    <a:pt x="45524" y="29368"/>
                    <a:pt x="45510" y="30452"/>
                    <a:pt x="45995" y="31187"/>
                  </a:cubicBezTo>
                  <a:lnTo>
                    <a:pt x="45995" y="31187"/>
                  </a:lnTo>
                  <a:cubicBezTo>
                    <a:pt x="43635" y="30903"/>
                    <a:pt x="41558" y="29486"/>
                    <a:pt x="40082" y="27668"/>
                  </a:cubicBezTo>
                  <a:cubicBezTo>
                    <a:pt x="40042" y="27622"/>
                    <a:pt x="39997" y="27602"/>
                    <a:pt x="39953" y="27602"/>
                  </a:cubicBezTo>
                  <a:cubicBezTo>
                    <a:pt x="39845" y="27602"/>
                    <a:pt x="39746" y="27721"/>
                    <a:pt x="39762" y="27851"/>
                  </a:cubicBezTo>
                  <a:cubicBezTo>
                    <a:pt x="40105" y="29471"/>
                    <a:pt x="38849" y="30863"/>
                    <a:pt x="37343" y="31274"/>
                  </a:cubicBezTo>
                  <a:cubicBezTo>
                    <a:pt x="36932" y="31388"/>
                    <a:pt x="36521" y="31388"/>
                    <a:pt x="36087" y="31434"/>
                  </a:cubicBezTo>
                  <a:cubicBezTo>
                    <a:pt x="34931" y="31495"/>
                    <a:pt x="33774" y="31515"/>
                    <a:pt x="32618" y="31515"/>
                  </a:cubicBezTo>
                  <a:cubicBezTo>
                    <a:pt x="32040" y="31515"/>
                    <a:pt x="31461" y="31510"/>
                    <a:pt x="30883" y="31503"/>
                  </a:cubicBezTo>
                  <a:cubicBezTo>
                    <a:pt x="28692" y="31480"/>
                    <a:pt x="26478" y="31434"/>
                    <a:pt x="24287" y="31343"/>
                  </a:cubicBezTo>
                  <a:cubicBezTo>
                    <a:pt x="22438" y="31274"/>
                    <a:pt x="20612" y="31183"/>
                    <a:pt x="18786" y="31023"/>
                  </a:cubicBezTo>
                  <a:cubicBezTo>
                    <a:pt x="18261" y="30978"/>
                    <a:pt x="17736" y="30932"/>
                    <a:pt x="17234" y="30841"/>
                  </a:cubicBezTo>
                  <a:cubicBezTo>
                    <a:pt x="16070" y="30612"/>
                    <a:pt x="14997" y="29791"/>
                    <a:pt x="14677" y="28627"/>
                  </a:cubicBezTo>
                  <a:cubicBezTo>
                    <a:pt x="14540" y="28216"/>
                    <a:pt x="14517" y="27782"/>
                    <a:pt x="14609" y="27348"/>
                  </a:cubicBezTo>
                  <a:cubicBezTo>
                    <a:pt x="14625" y="27232"/>
                    <a:pt x="14521" y="27104"/>
                    <a:pt x="14411" y="27104"/>
                  </a:cubicBezTo>
                  <a:cubicBezTo>
                    <a:pt x="14369" y="27104"/>
                    <a:pt x="14327" y="27122"/>
                    <a:pt x="14289" y="27166"/>
                  </a:cubicBezTo>
                  <a:cubicBezTo>
                    <a:pt x="12811" y="29008"/>
                    <a:pt x="10730" y="30408"/>
                    <a:pt x="8366" y="30705"/>
                  </a:cubicBezTo>
                  <a:lnTo>
                    <a:pt x="8366" y="30705"/>
                  </a:lnTo>
                  <a:cubicBezTo>
                    <a:pt x="8789" y="30079"/>
                    <a:pt x="8824" y="29180"/>
                    <a:pt x="8674" y="28467"/>
                  </a:cubicBezTo>
                  <a:cubicBezTo>
                    <a:pt x="8446" y="27394"/>
                    <a:pt x="7670" y="26572"/>
                    <a:pt x="6780" y="25956"/>
                  </a:cubicBezTo>
                  <a:cubicBezTo>
                    <a:pt x="5844" y="25317"/>
                    <a:pt x="4817" y="24792"/>
                    <a:pt x="4200" y="23788"/>
                  </a:cubicBezTo>
                  <a:cubicBezTo>
                    <a:pt x="3675" y="22920"/>
                    <a:pt x="3424" y="21893"/>
                    <a:pt x="3379" y="20912"/>
                  </a:cubicBezTo>
                  <a:cubicBezTo>
                    <a:pt x="3310" y="19770"/>
                    <a:pt x="3493" y="18606"/>
                    <a:pt x="4041" y="17625"/>
                  </a:cubicBezTo>
                  <a:cubicBezTo>
                    <a:pt x="4109" y="17488"/>
                    <a:pt x="4018" y="17351"/>
                    <a:pt x="3858" y="17328"/>
                  </a:cubicBezTo>
                  <a:cubicBezTo>
                    <a:pt x="2715" y="17180"/>
                    <a:pt x="1592" y="16816"/>
                    <a:pt x="561" y="16254"/>
                  </a:cubicBezTo>
                  <a:lnTo>
                    <a:pt x="561" y="16254"/>
                  </a:lnTo>
                  <a:cubicBezTo>
                    <a:pt x="3980" y="13380"/>
                    <a:pt x="5383" y="8572"/>
                    <a:pt x="5159" y="4226"/>
                  </a:cubicBezTo>
                  <a:cubicBezTo>
                    <a:pt x="5095" y="2929"/>
                    <a:pt x="4873" y="1651"/>
                    <a:pt x="4510" y="411"/>
                  </a:cubicBezTo>
                  <a:close/>
                  <a:moveTo>
                    <a:pt x="4272" y="0"/>
                  </a:moveTo>
                  <a:cubicBezTo>
                    <a:pt x="4147" y="0"/>
                    <a:pt x="4022" y="88"/>
                    <a:pt x="4063" y="232"/>
                  </a:cubicBezTo>
                  <a:cubicBezTo>
                    <a:pt x="5433" y="4637"/>
                    <a:pt x="4954" y="9750"/>
                    <a:pt x="2397" y="13630"/>
                  </a:cubicBezTo>
                  <a:cubicBezTo>
                    <a:pt x="1758" y="14589"/>
                    <a:pt x="982" y="15434"/>
                    <a:pt x="92" y="16164"/>
                  </a:cubicBezTo>
                  <a:cubicBezTo>
                    <a:pt x="1" y="16232"/>
                    <a:pt x="46" y="16392"/>
                    <a:pt x="137" y="16461"/>
                  </a:cubicBezTo>
                  <a:cubicBezTo>
                    <a:pt x="1216" y="17053"/>
                    <a:pt x="2373" y="17469"/>
                    <a:pt x="3572" y="17672"/>
                  </a:cubicBezTo>
                  <a:lnTo>
                    <a:pt x="3572" y="17672"/>
                  </a:lnTo>
                  <a:cubicBezTo>
                    <a:pt x="2783" y="19345"/>
                    <a:pt x="2775" y="21433"/>
                    <a:pt x="3470" y="23149"/>
                  </a:cubicBezTo>
                  <a:cubicBezTo>
                    <a:pt x="3835" y="24062"/>
                    <a:pt x="4406" y="24792"/>
                    <a:pt x="5205" y="25363"/>
                  </a:cubicBezTo>
                  <a:cubicBezTo>
                    <a:pt x="6141" y="26047"/>
                    <a:pt x="7236" y="26549"/>
                    <a:pt x="7875" y="27554"/>
                  </a:cubicBezTo>
                  <a:cubicBezTo>
                    <a:pt x="8446" y="28444"/>
                    <a:pt x="8697" y="30042"/>
                    <a:pt x="7784" y="30795"/>
                  </a:cubicBezTo>
                  <a:cubicBezTo>
                    <a:pt x="7647" y="30909"/>
                    <a:pt x="7761" y="31137"/>
                    <a:pt x="7898" y="31137"/>
                  </a:cubicBezTo>
                  <a:cubicBezTo>
                    <a:pt x="10369" y="30989"/>
                    <a:pt x="12567" y="29689"/>
                    <a:pt x="14183" y="27886"/>
                  </a:cubicBezTo>
                  <a:lnTo>
                    <a:pt x="14183" y="27886"/>
                  </a:lnTo>
                  <a:cubicBezTo>
                    <a:pt x="14186" y="28492"/>
                    <a:pt x="14361" y="29100"/>
                    <a:pt x="14700" y="29608"/>
                  </a:cubicBezTo>
                  <a:cubicBezTo>
                    <a:pt x="15157" y="30293"/>
                    <a:pt x="15841" y="30726"/>
                    <a:pt x="16595" y="31023"/>
                  </a:cubicBezTo>
                  <a:cubicBezTo>
                    <a:pt x="17051" y="31206"/>
                    <a:pt x="17530" y="31274"/>
                    <a:pt x="18033" y="31320"/>
                  </a:cubicBezTo>
                  <a:cubicBezTo>
                    <a:pt x="19790" y="31525"/>
                    <a:pt x="21570" y="31594"/>
                    <a:pt x="23328" y="31685"/>
                  </a:cubicBezTo>
                  <a:cubicBezTo>
                    <a:pt x="25611" y="31776"/>
                    <a:pt x="27916" y="31845"/>
                    <a:pt x="30221" y="31868"/>
                  </a:cubicBezTo>
                  <a:cubicBezTo>
                    <a:pt x="31058" y="31878"/>
                    <a:pt x="31900" y="31888"/>
                    <a:pt x="32742" y="31888"/>
                  </a:cubicBezTo>
                  <a:cubicBezTo>
                    <a:pt x="33783" y="31888"/>
                    <a:pt x="34824" y="31873"/>
                    <a:pt x="35859" y="31822"/>
                  </a:cubicBezTo>
                  <a:cubicBezTo>
                    <a:pt x="36361" y="31799"/>
                    <a:pt x="36886" y="31776"/>
                    <a:pt x="37388" y="31662"/>
                  </a:cubicBezTo>
                  <a:cubicBezTo>
                    <a:pt x="38712" y="31343"/>
                    <a:pt x="39854" y="30316"/>
                    <a:pt x="40127" y="28969"/>
                  </a:cubicBezTo>
                  <a:cubicBezTo>
                    <a:pt x="40171" y="28772"/>
                    <a:pt x="40194" y="28575"/>
                    <a:pt x="40196" y="28378"/>
                  </a:cubicBezTo>
                  <a:lnTo>
                    <a:pt x="40196" y="28378"/>
                  </a:lnTo>
                  <a:cubicBezTo>
                    <a:pt x="41812" y="30192"/>
                    <a:pt x="44006" y="31469"/>
                    <a:pt x="46473" y="31617"/>
                  </a:cubicBezTo>
                  <a:cubicBezTo>
                    <a:pt x="46633" y="31617"/>
                    <a:pt x="46724" y="31388"/>
                    <a:pt x="46610" y="31297"/>
                  </a:cubicBezTo>
                  <a:cubicBezTo>
                    <a:pt x="45811" y="30635"/>
                    <a:pt x="45879" y="29266"/>
                    <a:pt x="46290" y="28421"/>
                  </a:cubicBezTo>
                  <a:cubicBezTo>
                    <a:pt x="46815" y="27326"/>
                    <a:pt x="47820" y="26755"/>
                    <a:pt x="48801" y="26116"/>
                  </a:cubicBezTo>
                  <a:cubicBezTo>
                    <a:pt x="49646" y="25568"/>
                    <a:pt x="50330" y="24883"/>
                    <a:pt x="50764" y="23947"/>
                  </a:cubicBezTo>
                  <a:cubicBezTo>
                    <a:pt x="51175" y="23057"/>
                    <a:pt x="51380" y="22076"/>
                    <a:pt x="51403" y="21094"/>
                  </a:cubicBezTo>
                  <a:cubicBezTo>
                    <a:pt x="51403" y="20087"/>
                    <a:pt x="51230" y="19061"/>
                    <a:pt x="50794" y="18157"/>
                  </a:cubicBezTo>
                  <a:lnTo>
                    <a:pt x="50794" y="18157"/>
                  </a:lnTo>
                  <a:cubicBezTo>
                    <a:pt x="51995" y="17972"/>
                    <a:pt x="53153" y="17554"/>
                    <a:pt x="54233" y="16940"/>
                  </a:cubicBezTo>
                  <a:cubicBezTo>
                    <a:pt x="54274" y="16917"/>
                    <a:pt x="54300" y="16885"/>
                    <a:pt x="54313" y="16850"/>
                  </a:cubicBezTo>
                  <a:lnTo>
                    <a:pt x="54313" y="16850"/>
                  </a:lnTo>
                  <a:cubicBezTo>
                    <a:pt x="54352" y="16787"/>
                    <a:pt x="54353" y="16708"/>
                    <a:pt x="54279" y="16643"/>
                  </a:cubicBezTo>
                  <a:cubicBezTo>
                    <a:pt x="50787" y="13836"/>
                    <a:pt x="49372" y="9065"/>
                    <a:pt x="49600" y="4729"/>
                  </a:cubicBezTo>
                  <a:cubicBezTo>
                    <a:pt x="49668" y="3359"/>
                    <a:pt x="49897" y="2012"/>
                    <a:pt x="50308" y="711"/>
                  </a:cubicBezTo>
                  <a:cubicBezTo>
                    <a:pt x="50349" y="586"/>
                    <a:pt x="50219" y="480"/>
                    <a:pt x="50110" y="480"/>
                  </a:cubicBezTo>
                  <a:cubicBezTo>
                    <a:pt x="50099" y="480"/>
                    <a:pt x="50089" y="481"/>
                    <a:pt x="50079" y="483"/>
                  </a:cubicBezTo>
                  <a:cubicBezTo>
                    <a:pt x="49326" y="597"/>
                    <a:pt x="48596" y="688"/>
                    <a:pt x="47865" y="780"/>
                  </a:cubicBezTo>
                  <a:lnTo>
                    <a:pt x="42547" y="1510"/>
                  </a:lnTo>
                  <a:lnTo>
                    <a:pt x="36110" y="2355"/>
                  </a:lnTo>
                  <a:cubicBezTo>
                    <a:pt x="34261" y="2606"/>
                    <a:pt x="32412" y="2857"/>
                    <a:pt x="30564" y="3108"/>
                  </a:cubicBezTo>
                  <a:cubicBezTo>
                    <a:pt x="29947" y="3199"/>
                    <a:pt x="29354" y="3268"/>
                    <a:pt x="28738" y="3359"/>
                  </a:cubicBezTo>
                  <a:cubicBezTo>
                    <a:pt x="28526" y="3377"/>
                    <a:pt x="28273" y="3381"/>
                    <a:pt x="28053" y="3424"/>
                  </a:cubicBezTo>
                  <a:lnTo>
                    <a:pt x="28053" y="3424"/>
                  </a:lnTo>
                  <a:cubicBezTo>
                    <a:pt x="28053" y="3401"/>
                    <a:pt x="28053" y="3380"/>
                    <a:pt x="28053" y="3359"/>
                  </a:cubicBezTo>
                  <a:cubicBezTo>
                    <a:pt x="28053" y="3291"/>
                    <a:pt x="28007" y="3176"/>
                    <a:pt x="27916" y="3176"/>
                  </a:cubicBezTo>
                  <a:lnTo>
                    <a:pt x="25565" y="2857"/>
                  </a:lnTo>
                  <a:cubicBezTo>
                    <a:pt x="23693" y="2606"/>
                    <a:pt x="21799" y="2355"/>
                    <a:pt x="19927" y="2104"/>
                  </a:cubicBezTo>
                  <a:cubicBezTo>
                    <a:pt x="17644" y="1784"/>
                    <a:pt x="15385" y="1487"/>
                    <a:pt x="13125" y="1191"/>
                  </a:cubicBezTo>
                  <a:cubicBezTo>
                    <a:pt x="11162" y="917"/>
                    <a:pt x="9176" y="643"/>
                    <a:pt x="7213" y="392"/>
                  </a:cubicBezTo>
                  <a:cubicBezTo>
                    <a:pt x="6255" y="255"/>
                    <a:pt x="5296" y="95"/>
                    <a:pt x="4337" y="4"/>
                  </a:cubicBezTo>
                  <a:lnTo>
                    <a:pt x="4315" y="4"/>
                  </a:lnTo>
                  <a:cubicBezTo>
                    <a:pt x="4301" y="1"/>
                    <a:pt x="4286" y="0"/>
                    <a:pt x="427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72"/>
            <p:cNvSpPr/>
            <p:nvPr/>
          </p:nvSpPr>
          <p:spPr>
            <a:xfrm>
              <a:off x="5680800" y="3229750"/>
              <a:ext cx="154100" cy="132275"/>
            </a:xfrm>
            <a:custGeom>
              <a:avLst/>
              <a:gdLst/>
              <a:ahLst/>
              <a:cxnLst/>
              <a:rect l="l" t="t" r="r" b="b"/>
              <a:pathLst>
                <a:path w="6164" h="5291" extrusionOk="0">
                  <a:moveTo>
                    <a:pt x="1155" y="1"/>
                  </a:moveTo>
                  <a:cubicBezTo>
                    <a:pt x="1143" y="1"/>
                    <a:pt x="1131" y="1"/>
                    <a:pt x="1119" y="3"/>
                  </a:cubicBezTo>
                  <a:cubicBezTo>
                    <a:pt x="937" y="3"/>
                    <a:pt x="822" y="232"/>
                    <a:pt x="845" y="414"/>
                  </a:cubicBezTo>
                  <a:cubicBezTo>
                    <a:pt x="868" y="597"/>
                    <a:pt x="1051" y="688"/>
                    <a:pt x="1165" y="825"/>
                  </a:cubicBezTo>
                  <a:cubicBezTo>
                    <a:pt x="1028" y="688"/>
                    <a:pt x="845" y="597"/>
                    <a:pt x="686" y="528"/>
                  </a:cubicBezTo>
                  <a:cubicBezTo>
                    <a:pt x="610" y="485"/>
                    <a:pt x="519" y="463"/>
                    <a:pt x="430" y="463"/>
                  </a:cubicBezTo>
                  <a:cubicBezTo>
                    <a:pt x="331" y="463"/>
                    <a:pt x="233" y="491"/>
                    <a:pt x="161" y="551"/>
                  </a:cubicBezTo>
                  <a:cubicBezTo>
                    <a:pt x="24" y="665"/>
                    <a:pt x="1" y="916"/>
                    <a:pt x="161" y="1008"/>
                  </a:cubicBezTo>
                  <a:cubicBezTo>
                    <a:pt x="46" y="1168"/>
                    <a:pt x="92" y="1419"/>
                    <a:pt x="229" y="1556"/>
                  </a:cubicBezTo>
                  <a:cubicBezTo>
                    <a:pt x="366" y="1693"/>
                    <a:pt x="549" y="1761"/>
                    <a:pt x="731" y="1830"/>
                  </a:cubicBezTo>
                  <a:cubicBezTo>
                    <a:pt x="1142" y="1989"/>
                    <a:pt x="1530" y="2149"/>
                    <a:pt x="1941" y="2286"/>
                  </a:cubicBezTo>
                  <a:cubicBezTo>
                    <a:pt x="2078" y="2354"/>
                    <a:pt x="2238" y="2446"/>
                    <a:pt x="2215" y="2583"/>
                  </a:cubicBezTo>
                  <a:cubicBezTo>
                    <a:pt x="2192" y="2697"/>
                    <a:pt x="2101" y="2743"/>
                    <a:pt x="2009" y="2743"/>
                  </a:cubicBezTo>
                  <a:cubicBezTo>
                    <a:pt x="1992" y="2747"/>
                    <a:pt x="1974" y="2749"/>
                    <a:pt x="1955" y="2749"/>
                  </a:cubicBezTo>
                  <a:cubicBezTo>
                    <a:pt x="1876" y="2749"/>
                    <a:pt x="1791" y="2715"/>
                    <a:pt x="1735" y="2697"/>
                  </a:cubicBezTo>
                  <a:cubicBezTo>
                    <a:pt x="1507" y="2628"/>
                    <a:pt x="1256" y="2560"/>
                    <a:pt x="1028" y="2537"/>
                  </a:cubicBezTo>
                  <a:cubicBezTo>
                    <a:pt x="978" y="2529"/>
                    <a:pt x="928" y="2523"/>
                    <a:pt x="879" y="2523"/>
                  </a:cubicBezTo>
                  <a:cubicBezTo>
                    <a:pt x="794" y="2523"/>
                    <a:pt x="712" y="2539"/>
                    <a:pt x="640" y="2583"/>
                  </a:cubicBezTo>
                  <a:cubicBezTo>
                    <a:pt x="503" y="2697"/>
                    <a:pt x="503" y="2948"/>
                    <a:pt x="640" y="3108"/>
                  </a:cubicBezTo>
                  <a:cubicBezTo>
                    <a:pt x="754" y="3268"/>
                    <a:pt x="959" y="3313"/>
                    <a:pt x="1142" y="3382"/>
                  </a:cubicBezTo>
                  <a:cubicBezTo>
                    <a:pt x="1553" y="3473"/>
                    <a:pt x="1964" y="3564"/>
                    <a:pt x="2375" y="3587"/>
                  </a:cubicBezTo>
                  <a:cubicBezTo>
                    <a:pt x="2831" y="3633"/>
                    <a:pt x="3333" y="3656"/>
                    <a:pt x="3653" y="3975"/>
                  </a:cubicBezTo>
                  <a:cubicBezTo>
                    <a:pt x="3835" y="4158"/>
                    <a:pt x="3927" y="4432"/>
                    <a:pt x="4018" y="4660"/>
                  </a:cubicBezTo>
                  <a:cubicBezTo>
                    <a:pt x="4132" y="4911"/>
                    <a:pt x="4269" y="5162"/>
                    <a:pt x="4520" y="5253"/>
                  </a:cubicBezTo>
                  <a:cubicBezTo>
                    <a:pt x="4561" y="5278"/>
                    <a:pt x="4614" y="5291"/>
                    <a:pt x="4667" y="5291"/>
                  </a:cubicBezTo>
                  <a:cubicBezTo>
                    <a:pt x="4761" y="5291"/>
                    <a:pt x="4856" y="5250"/>
                    <a:pt x="4885" y="5162"/>
                  </a:cubicBezTo>
                  <a:cubicBezTo>
                    <a:pt x="4931" y="5071"/>
                    <a:pt x="4863" y="4957"/>
                    <a:pt x="4794" y="4865"/>
                  </a:cubicBezTo>
                  <a:cubicBezTo>
                    <a:pt x="4703" y="4797"/>
                    <a:pt x="4611" y="4705"/>
                    <a:pt x="4566" y="4614"/>
                  </a:cubicBezTo>
                  <a:cubicBezTo>
                    <a:pt x="4475" y="4409"/>
                    <a:pt x="4634" y="4181"/>
                    <a:pt x="4817" y="4044"/>
                  </a:cubicBezTo>
                  <a:cubicBezTo>
                    <a:pt x="5000" y="3929"/>
                    <a:pt x="5228" y="3815"/>
                    <a:pt x="5319" y="3633"/>
                  </a:cubicBezTo>
                  <a:cubicBezTo>
                    <a:pt x="5479" y="3359"/>
                    <a:pt x="5365" y="3039"/>
                    <a:pt x="5365" y="2743"/>
                  </a:cubicBezTo>
                  <a:cubicBezTo>
                    <a:pt x="5388" y="2332"/>
                    <a:pt x="5661" y="1966"/>
                    <a:pt x="6027" y="1807"/>
                  </a:cubicBezTo>
                  <a:lnTo>
                    <a:pt x="6164" y="1693"/>
                  </a:lnTo>
                  <a:cubicBezTo>
                    <a:pt x="5570" y="1190"/>
                    <a:pt x="5000" y="665"/>
                    <a:pt x="4452" y="118"/>
                  </a:cubicBezTo>
                  <a:cubicBezTo>
                    <a:pt x="4246" y="255"/>
                    <a:pt x="4018" y="414"/>
                    <a:pt x="3767" y="528"/>
                  </a:cubicBezTo>
                  <a:cubicBezTo>
                    <a:pt x="3484" y="670"/>
                    <a:pt x="3160" y="757"/>
                    <a:pt x="2837" y="757"/>
                  </a:cubicBezTo>
                  <a:cubicBezTo>
                    <a:pt x="2743" y="757"/>
                    <a:pt x="2650" y="749"/>
                    <a:pt x="2557" y="734"/>
                  </a:cubicBezTo>
                  <a:cubicBezTo>
                    <a:pt x="2169" y="688"/>
                    <a:pt x="1804" y="460"/>
                    <a:pt x="1484" y="186"/>
                  </a:cubicBezTo>
                  <a:cubicBezTo>
                    <a:pt x="1380" y="103"/>
                    <a:pt x="1276" y="1"/>
                    <a:pt x="1155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72"/>
            <p:cNvSpPr/>
            <p:nvPr/>
          </p:nvSpPr>
          <p:spPr>
            <a:xfrm>
              <a:off x="5680800" y="3229250"/>
              <a:ext cx="154100" cy="133550"/>
            </a:xfrm>
            <a:custGeom>
              <a:avLst/>
              <a:gdLst/>
              <a:ahLst/>
              <a:cxnLst/>
              <a:rect l="l" t="t" r="r" b="b"/>
              <a:pathLst>
                <a:path w="6164" h="5342" fill="none" extrusionOk="0">
                  <a:moveTo>
                    <a:pt x="4452" y="138"/>
                  </a:moveTo>
                  <a:cubicBezTo>
                    <a:pt x="4246" y="275"/>
                    <a:pt x="4018" y="434"/>
                    <a:pt x="3767" y="548"/>
                  </a:cubicBezTo>
                  <a:cubicBezTo>
                    <a:pt x="3402" y="731"/>
                    <a:pt x="2968" y="822"/>
                    <a:pt x="2557" y="754"/>
                  </a:cubicBezTo>
                  <a:cubicBezTo>
                    <a:pt x="2169" y="708"/>
                    <a:pt x="1804" y="480"/>
                    <a:pt x="1484" y="206"/>
                  </a:cubicBezTo>
                  <a:cubicBezTo>
                    <a:pt x="1370" y="115"/>
                    <a:pt x="1256" y="1"/>
                    <a:pt x="1119" y="23"/>
                  </a:cubicBezTo>
                  <a:cubicBezTo>
                    <a:pt x="937" y="23"/>
                    <a:pt x="822" y="252"/>
                    <a:pt x="845" y="434"/>
                  </a:cubicBezTo>
                  <a:cubicBezTo>
                    <a:pt x="868" y="617"/>
                    <a:pt x="1051" y="708"/>
                    <a:pt x="1165" y="845"/>
                  </a:cubicBezTo>
                  <a:cubicBezTo>
                    <a:pt x="1028" y="708"/>
                    <a:pt x="845" y="617"/>
                    <a:pt x="686" y="548"/>
                  </a:cubicBezTo>
                  <a:cubicBezTo>
                    <a:pt x="526" y="457"/>
                    <a:pt x="298" y="457"/>
                    <a:pt x="161" y="571"/>
                  </a:cubicBezTo>
                  <a:cubicBezTo>
                    <a:pt x="24" y="685"/>
                    <a:pt x="1" y="936"/>
                    <a:pt x="161" y="1028"/>
                  </a:cubicBezTo>
                  <a:cubicBezTo>
                    <a:pt x="46" y="1188"/>
                    <a:pt x="92" y="1439"/>
                    <a:pt x="229" y="1576"/>
                  </a:cubicBezTo>
                  <a:cubicBezTo>
                    <a:pt x="366" y="1713"/>
                    <a:pt x="549" y="1781"/>
                    <a:pt x="731" y="1850"/>
                  </a:cubicBezTo>
                  <a:cubicBezTo>
                    <a:pt x="1142" y="2009"/>
                    <a:pt x="1530" y="2169"/>
                    <a:pt x="1941" y="2306"/>
                  </a:cubicBezTo>
                  <a:cubicBezTo>
                    <a:pt x="2078" y="2374"/>
                    <a:pt x="2238" y="2466"/>
                    <a:pt x="2215" y="2603"/>
                  </a:cubicBezTo>
                  <a:cubicBezTo>
                    <a:pt x="2192" y="2717"/>
                    <a:pt x="2101" y="2763"/>
                    <a:pt x="2009" y="2763"/>
                  </a:cubicBezTo>
                  <a:cubicBezTo>
                    <a:pt x="1918" y="2785"/>
                    <a:pt x="1804" y="2740"/>
                    <a:pt x="1735" y="2717"/>
                  </a:cubicBezTo>
                  <a:cubicBezTo>
                    <a:pt x="1507" y="2648"/>
                    <a:pt x="1256" y="2580"/>
                    <a:pt x="1028" y="2557"/>
                  </a:cubicBezTo>
                  <a:cubicBezTo>
                    <a:pt x="891" y="2534"/>
                    <a:pt x="754" y="2534"/>
                    <a:pt x="640" y="2603"/>
                  </a:cubicBezTo>
                  <a:cubicBezTo>
                    <a:pt x="503" y="2717"/>
                    <a:pt x="503" y="2968"/>
                    <a:pt x="640" y="3128"/>
                  </a:cubicBezTo>
                  <a:cubicBezTo>
                    <a:pt x="754" y="3288"/>
                    <a:pt x="959" y="3333"/>
                    <a:pt x="1142" y="3402"/>
                  </a:cubicBezTo>
                  <a:cubicBezTo>
                    <a:pt x="1553" y="3493"/>
                    <a:pt x="1964" y="3584"/>
                    <a:pt x="2375" y="3607"/>
                  </a:cubicBezTo>
                  <a:cubicBezTo>
                    <a:pt x="2831" y="3653"/>
                    <a:pt x="3333" y="3676"/>
                    <a:pt x="3653" y="3995"/>
                  </a:cubicBezTo>
                  <a:cubicBezTo>
                    <a:pt x="3835" y="4178"/>
                    <a:pt x="3927" y="4452"/>
                    <a:pt x="4018" y="4680"/>
                  </a:cubicBezTo>
                  <a:cubicBezTo>
                    <a:pt x="4132" y="4931"/>
                    <a:pt x="4269" y="5182"/>
                    <a:pt x="4520" y="5273"/>
                  </a:cubicBezTo>
                  <a:cubicBezTo>
                    <a:pt x="4634" y="5342"/>
                    <a:pt x="4840" y="5319"/>
                    <a:pt x="4885" y="5182"/>
                  </a:cubicBezTo>
                  <a:cubicBezTo>
                    <a:pt x="4931" y="5091"/>
                    <a:pt x="4863" y="4977"/>
                    <a:pt x="4794" y="4885"/>
                  </a:cubicBezTo>
                  <a:cubicBezTo>
                    <a:pt x="4703" y="4817"/>
                    <a:pt x="4611" y="4725"/>
                    <a:pt x="4566" y="4634"/>
                  </a:cubicBezTo>
                  <a:cubicBezTo>
                    <a:pt x="4475" y="4429"/>
                    <a:pt x="4634" y="4201"/>
                    <a:pt x="4817" y="4064"/>
                  </a:cubicBezTo>
                  <a:cubicBezTo>
                    <a:pt x="5000" y="3949"/>
                    <a:pt x="5228" y="3835"/>
                    <a:pt x="5319" y="3653"/>
                  </a:cubicBezTo>
                  <a:cubicBezTo>
                    <a:pt x="5479" y="3379"/>
                    <a:pt x="5365" y="3059"/>
                    <a:pt x="5365" y="2763"/>
                  </a:cubicBezTo>
                  <a:cubicBezTo>
                    <a:pt x="5388" y="2352"/>
                    <a:pt x="5661" y="1986"/>
                    <a:pt x="6027" y="1827"/>
                  </a:cubicBezTo>
                  <a:lnTo>
                    <a:pt x="6164" y="1713"/>
                  </a:lnTo>
                  <a:cubicBezTo>
                    <a:pt x="5570" y="1210"/>
                    <a:pt x="5000" y="685"/>
                    <a:pt x="4452" y="138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72"/>
            <p:cNvSpPr/>
            <p:nvPr/>
          </p:nvSpPr>
          <p:spPr>
            <a:xfrm>
              <a:off x="5744725" y="3213775"/>
              <a:ext cx="93025" cy="109750"/>
            </a:xfrm>
            <a:custGeom>
              <a:avLst/>
              <a:gdLst/>
              <a:ahLst/>
              <a:cxnLst/>
              <a:rect l="l" t="t" r="r" b="b"/>
              <a:pathLst>
                <a:path w="3721" h="4390" extrusionOk="0">
                  <a:moveTo>
                    <a:pt x="770" y="0"/>
                  </a:moveTo>
                  <a:cubicBezTo>
                    <a:pt x="670" y="0"/>
                    <a:pt x="572" y="16"/>
                    <a:pt x="480" y="49"/>
                  </a:cubicBezTo>
                  <a:cubicBezTo>
                    <a:pt x="206" y="140"/>
                    <a:pt x="0" y="369"/>
                    <a:pt x="0" y="665"/>
                  </a:cubicBezTo>
                  <a:cubicBezTo>
                    <a:pt x="0" y="908"/>
                    <a:pt x="216" y="1133"/>
                    <a:pt x="455" y="1133"/>
                  </a:cubicBezTo>
                  <a:cubicBezTo>
                    <a:pt x="471" y="1133"/>
                    <a:pt x="486" y="1132"/>
                    <a:pt x="501" y="1130"/>
                  </a:cubicBezTo>
                  <a:lnTo>
                    <a:pt x="501" y="1130"/>
                  </a:lnTo>
                  <a:cubicBezTo>
                    <a:pt x="299" y="1186"/>
                    <a:pt x="165" y="1457"/>
                    <a:pt x="228" y="1670"/>
                  </a:cubicBezTo>
                  <a:cubicBezTo>
                    <a:pt x="274" y="1898"/>
                    <a:pt x="502" y="2058"/>
                    <a:pt x="731" y="2126"/>
                  </a:cubicBezTo>
                  <a:cubicBezTo>
                    <a:pt x="845" y="2160"/>
                    <a:pt x="959" y="2172"/>
                    <a:pt x="1076" y="2172"/>
                  </a:cubicBezTo>
                  <a:cubicBezTo>
                    <a:pt x="1193" y="2172"/>
                    <a:pt x="1313" y="2160"/>
                    <a:pt x="1438" y="2149"/>
                  </a:cubicBezTo>
                  <a:lnTo>
                    <a:pt x="1438" y="2149"/>
                  </a:lnTo>
                  <a:cubicBezTo>
                    <a:pt x="1141" y="2377"/>
                    <a:pt x="1119" y="2857"/>
                    <a:pt x="1347" y="3108"/>
                  </a:cubicBezTo>
                  <a:cubicBezTo>
                    <a:pt x="1475" y="3248"/>
                    <a:pt x="1663" y="3316"/>
                    <a:pt x="1850" y="3316"/>
                  </a:cubicBezTo>
                  <a:cubicBezTo>
                    <a:pt x="2028" y="3316"/>
                    <a:pt x="2206" y="3253"/>
                    <a:pt x="2328" y="3130"/>
                  </a:cubicBezTo>
                  <a:lnTo>
                    <a:pt x="2328" y="3130"/>
                  </a:lnTo>
                  <a:cubicBezTo>
                    <a:pt x="2237" y="3336"/>
                    <a:pt x="2169" y="3587"/>
                    <a:pt x="2237" y="3838"/>
                  </a:cubicBezTo>
                  <a:cubicBezTo>
                    <a:pt x="2283" y="4066"/>
                    <a:pt x="2443" y="4272"/>
                    <a:pt x="2671" y="4363"/>
                  </a:cubicBezTo>
                  <a:cubicBezTo>
                    <a:pt x="2725" y="4381"/>
                    <a:pt x="2780" y="4389"/>
                    <a:pt x="2835" y="4389"/>
                  </a:cubicBezTo>
                  <a:cubicBezTo>
                    <a:pt x="3130" y="4389"/>
                    <a:pt x="3426" y="4149"/>
                    <a:pt x="3561" y="3861"/>
                  </a:cubicBezTo>
                  <a:cubicBezTo>
                    <a:pt x="3721" y="3541"/>
                    <a:pt x="3698" y="3153"/>
                    <a:pt x="3675" y="2788"/>
                  </a:cubicBezTo>
                  <a:lnTo>
                    <a:pt x="1963" y="574"/>
                  </a:lnTo>
                  <a:cubicBezTo>
                    <a:pt x="1735" y="414"/>
                    <a:pt x="1530" y="232"/>
                    <a:pt x="1278" y="118"/>
                  </a:cubicBezTo>
                  <a:cubicBezTo>
                    <a:pt x="1119" y="45"/>
                    <a:pt x="942" y="0"/>
                    <a:pt x="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72"/>
            <p:cNvSpPr/>
            <p:nvPr/>
          </p:nvSpPr>
          <p:spPr>
            <a:xfrm>
              <a:off x="5740075" y="3208700"/>
              <a:ext cx="102250" cy="119300"/>
            </a:xfrm>
            <a:custGeom>
              <a:avLst/>
              <a:gdLst/>
              <a:ahLst/>
              <a:cxnLst/>
              <a:rect l="l" t="t" r="r" b="b"/>
              <a:pathLst>
                <a:path w="4090" h="4772" extrusionOk="0">
                  <a:moveTo>
                    <a:pt x="973" y="409"/>
                  </a:moveTo>
                  <a:cubicBezTo>
                    <a:pt x="1081" y="409"/>
                    <a:pt x="1189" y="427"/>
                    <a:pt x="1282" y="457"/>
                  </a:cubicBezTo>
                  <a:cubicBezTo>
                    <a:pt x="1533" y="549"/>
                    <a:pt x="1830" y="731"/>
                    <a:pt x="2012" y="937"/>
                  </a:cubicBezTo>
                  <a:cubicBezTo>
                    <a:pt x="2195" y="1119"/>
                    <a:pt x="2355" y="1370"/>
                    <a:pt x="2514" y="1576"/>
                  </a:cubicBezTo>
                  <a:cubicBezTo>
                    <a:pt x="2910" y="2060"/>
                    <a:pt x="3306" y="2565"/>
                    <a:pt x="3681" y="3050"/>
                  </a:cubicBezTo>
                  <a:lnTo>
                    <a:pt x="3681" y="3050"/>
                  </a:lnTo>
                  <a:cubicBezTo>
                    <a:pt x="3704" y="3503"/>
                    <a:pt x="3725" y="4120"/>
                    <a:pt x="3222" y="4361"/>
                  </a:cubicBezTo>
                  <a:cubicBezTo>
                    <a:pt x="3168" y="4385"/>
                    <a:pt x="3112" y="4396"/>
                    <a:pt x="3058" y="4396"/>
                  </a:cubicBezTo>
                  <a:cubicBezTo>
                    <a:pt x="2904" y="4396"/>
                    <a:pt x="2758" y="4307"/>
                    <a:pt x="2674" y="4155"/>
                  </a:cubicBezTo>
                  <a:cubicBezTo>
                    <a:pt x="2514" y="3904"/>
                    <a:pt x="2583" y="3630"/>
                    <a:pt x="2697" y="3379"/>
                  </a:cubicBezTo>
                  <a:cubicBezTo>
                    <a:pt x="2747" y="3247"/>
                    <a:pt x="2617" y="3151"/>
                    <a:pt x="2498" y="3151"/>
                  </a:cubicBezTo>
                  <a:cubicBezTo>
                    <a:pt x="2453" y="3151"/>
                    <a:pt x="2409" y="3165"/>
                    <a:pt x="2377" y="3196"/>
                  </a:cubicBezTo>
                  <a:cubicBezTo>
                    <a:pt x="2286" y="3288"/>
                    <a:pt x="2155" y="3333"/>
                    <a:pt x="2024" y="3333"/>
                  </a:cubicBezTo>
                  <a:cubicBezTo>
                    <a:pt x="1892" y="3333"/>
                    <a:pt x="1761" y="3288"/>
                    <a:pt x="1670" y="3196"/>
                  </a:cubicBezTo>
                  <a:cubicBezTo>
                    <a:pt x="1487" y="2968"/>
                    <a:pt x="1556" y="2649"/>
                    <a:pt x="1761" y="2489"/>
                  </a:cubicBezTo>
                  <a:cubicBezTo>
                    <a:pt x="1870" y="2380"/>
                    <a:pt x="1792" y="2168"/>
                    <a:pt x="1646" y="2168"/>
                  </a:cubicBezTo>
                  <a:cubicBezTo>
                    <a:pt x="1639" y="2168"/>
                    <a:pt x="1632" y="2168"/>
                    <a:pt x="1624" y="2169"/>
                  </a:cubicBezTo>
                  <a:cubicBezTo>
                    <a:pt x="1519" y="2177"/>
                    <a:pt x="1412" y="2185"/>
                    <a:pt x="1305" y="2185"/>
                  </a:cubicBezTo>
                  <a:cubicBezTo>
                    <a:pt x="1110" y="2185"/>
                    <a:pt x="919" y="2159"/>
                    <a:pt x="757" y="2055"/>
                  </a:cubicBezTo>
                  <a:cubicBezTo>
                    <a:pt x="591" y="1931"/>
                    <a:pt x="500" y="1637"/>
                    <a:pt x="708" y="1533"/>
                  </a:cubicBezTo>
                  <a:lnTo>
                    <a:pt x="708" y="1533"/>
                  </a:lnTo>
                  <a:cubicBezTo>
                    <a:pt x="716" y="1532"/>
                    <a:pt x="725" y="1531"/>
                    <a:pt x="734" y="1530"/>
                  </a:cubicBezTo>
                  <a:cubicBezTo>
                    <a:pt x="734" y="1527"/>
                    <a:pt x="733" y="1525"/>
                    <a:pt x="733" y="1522"/>
                  </a:cubicBezTo>
                  <a:lnTo>
                    <a:pt x="733" y="1522"/>
                  </a:lnTo>
                  <a:cubicBezTo>
                    <a:pt x="747" y="1516"/>
                    <a:pt x="763" y="1511"/>
                    <a:pt x="780" y="1507"/>
                  </a:cubicBezTo>
                  <a:cubicBezTo>
                    <a:pt x="979" y="1485"/>
                    <a:pt x="942" y="1141"/>
                    <a:pt x="752" y="1141"/>
                  </a:cubicBezTo>
                  <a:cubicBezTo>
                    <a:pt x="746" y="1141"/>
                    <a:pt x="740" y="1142"/>
                    <a:pt x="734" y="1142"/>
                  </a:cubicBezTo>
                  <a:cubicBezTo>
                    <a:pt x="719" y="1144"/>
                    <a:pt x="704" y="1145"/>
                    <a:pt x="689" y="1145"/>
                  </a:cubicBezTo>
                  <a:lnTo>
                    <a:pt x="689" y="1145"/>
                  </a:lnTo>
                  <a:cubicBezTo>
                    <a:pt x="689" y="1144"/>
                    <a:pt x="689" y="1143"/>
                    <a:pt x="688" y="1142"/>
                  </a:cubicBezTo>
                  <a:cubicBezTo>
                    <a:pt x="684" y="1143"/>
                    <a:pt x="680" y="1144"/>
                    <a:pt x="676" y="1145"/>
                  </a:cubicBezTo>
                  <a:lnTo>
                    <a:pt x="676" y="1145"/>
                  </a:lnTo>
                  <a:cubicBezTo>
                    <a:pt x="519" y="1140"/>
                    <a:pt x="389" y="1031"/>
                    <a:pt x="369" y="868"/>
                  </a:cubicBezTo>
                  <a:cubicBezTo>
                    <a:pt x="385" y="536"/>
                    <a:pt x="681" y="409"/>
                    <a:pt x="973" y="409"/>
                  </a:cubicBezTo>
                  <a:close/>
                  <a:moveTo>
                    <a:pt x="962" y="1"/>
                  </a:moveTo>
                  <a:cubicBezTo>
                    <a:pt x="483" y="1"/>
                    <a:pt x="67" y="312"/>
                    <a:pt x="9" y="796"/>
                  </a:cubicBezTo>
                  <a:lnTo>
                    <a:pt x="9" y="796"/>
                  </a:lnTo>
                  <a:cubicBezTo>
                    <a:pt x="3" y="817"/>
                    <a:pt x="1" y="841"/>
                    <a:pt x="4" y="868"/>
                  </a:cubicBezTo>
                  <a:cubicBezTo>
                    <a:pt x="4" y="868"/>
                    <a:pt x="4" y="868"/>
                    <a:pt x="4" y="868"/>
                  </a:cubicBezTo>
                  <a:lnTo>
                    <a:pt x="4" y="868"/>
                  </a:lnTo>
                  <a:cubicBezTo>
                    <a:pt x="1" y="896"/>
                    <a:pt x="4" y="921"/>
                    <a:pt x="12" y="942"/>
                  </a:cubicBezTo>
                  <a:lnTo>
                    <a:pt x="12" y="942"/>
                  </a:lnTo>
                  <a:cubicBezTo>
                    <a:pt x="44" y="1129"/>
                    <a:pt x="153" y="1304"/>
                    <a:pt x="305" y="1414"/>
                  </a:cubicBezTo>
                  <a:lnTo>
                    <a:pt x="305" y="1414"/>
                  </a:lnTo>
                  <a:cubicBezTo>
                    <a:pt x="185" y="1614"/>
                    <a:pt x="177" y="1882"/>
                    <a:pt x="300" y="2101"/>
                  </a:cubicBezTo>
                  <a:cubicBezTo>
                    <a:pt x="504" y="2441"/>
                    <a:pt x="872" y="2540"/>
                    <a:pt x="1245" y="2550"/>
                  </a:cubicBezTo>
                  <a:lnTo>
                    <a:pt x="1245" y="2550"/>
                  </a:lnTo>
                  <a:cubicBezTo>
                    <a:pt x="1128" y="2847"/>
                    <a:pt x="1173" y="3209"/>
                    <a:pt x="1396" y="3448"/>
                  </a:cubicBezTo>
                  <a:cubicBezTo>
                    <a:pt x="1567" y="3630"/>
                    <a:pt x="1795" y="3716"/>
                    <a:pt x="2024" y="3716"/>
                  </a:cubicBezTo>
                  <a:cubicBezTo>
                    <a:pt x="2089" y="3716"/>
                    <a:pt x="2154" y="3709"/>
                    <a:pt x="2218" y="3695"/>
                  </a:cubicBezTo>
                  <a:lnTo>
                    <a:pt x="2218" y="3695"/>
                  </a:lnTo>
                  <a:cubicBezTo>
                    <a:pt x="2181" y="3999"/>
                    <a:pt x="2250" y="4309"/>
                    <a:pt x="2469" y="4543"/>
                  </a:cubicBezTo>
                  <a:cubicBezTo>
                    <a:pt x="2635" y="4698"/>
                    <a:pt x="2839" y="4772"/>
                    <a:pt x="3041" y="4772"/>
                  </a:cubicBezTo>
                  <a:cubicBezTo>
                    <a:pt x="3227" y="4772"/>
                    <a:pt x="3411" y="4709"/>
                    <a:pt x="3564" y="4589"/>
                  </a:cubicBezTo>
                  <a:cubicBezTo>
                    <a:pt x="3952" y="4292"/>
                    <a:pt x="4067" y="3836"/>
                    <a:pt x="4067" y="3402"/>
                  </a:cubicBezTo>
                  <a:cubicBezTo>
                    <a:pt x="4067" y="3219"/>
                    <a:pt x="4089" y="2991"/>
                    <a:pt x="3998" y="2854"/>
                  </a:cubicBezTo>
                  <a:cubicBezTo>
                    <a:pt x="3975" y="2808"/>
                    <a:pt x="3952" y="2786"/>
                    <a:pt x="3930" y="2763"/>
                  </a:cubicBezTo>
                  <a:cubicBezTo>
                    <a:pt x="3610" y="2352"/>
                    <a:pt x="3313" y="1964"/>
                    <a:pt x="2994" y="1553"/>
                  </a:cubicBezTo>
                  <a:cubicBezTo>
                    <a:pt x="2765" y="1256"/>
                    <a:pt x="2537" y="937"/>
                    <a:pt x="2286" y="663"/>
                  </a:cubicBezTo>
                  <a:cubicBezTo>
                    <a:pt x="1967" y="321"/>
                    <a:pt x="1419" y="24"/>
                    <a:pt x="96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72"/>
            <p:cNvSpPr/>
            <p:nvPr/>
          </p:nvSpPr>
          <p:spPr>
            <a:xfrm>
              <a:off x="5708775" y="3248650"/>
              <a:ext cx="39950" cy="12575"/>
            </a:xfrm>
            <a:custGeom>
              <a:avLst/>
              <a:gdLst/>
              <a:ahLst/>
              <a:cxnLst/>
              <a:rect l="l" t="t" r="r" b="b"/>
              <a:pathLst>
                <a:path w="1598" h="503" fill="none" extrusionOk="0">
                  <a:moveTo>
                    <a:pt x="0" y="1"/>
                  </a:moveTo>
                  <a:cubicBezTo>
                    <a:pt x="480" y="320"/>
                    <a:pt x="1050" y="480"/>
                    <a:pt x="1598" y="503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72"/>
            <p:cNvSpPr/>
            <p:nvPr/>
          </p:nvSpPr>
          <p:spPr>
            <a:xfrm>
              <a:off x="5684225" y="3252650"/>
              <a:ext cx="62800" cy="16575"/>
            </a:xfrm>
            <a:custGeom>
              <a:avLst/>
              <a:gdLst/>
              <a:ahLst/>
              <a:cxnLst/>
              <a:rect l="l" t="t" r="r" b="b"/>
              <a:pathLst>
                <a:path w="2512" h="663" fill="none" extrusionOk="0">
                  <a:moveTo>
                    <a:pt x="1" y="115"/>
                  </a:moveTo>
                  <a:cubicBezTo>
                    <a:pt x="69" y="23"/>
                    <a:pt x="183" y="0"/>
                    <a:pt x="275" y="23"/>
                  </a:cubicBezTo>
                  <a:cubicBezTo>
                    <a:pt x="389" y="46"/>
                    <a:pt x="480" y="92"/>
                    <a:pt x="571" y="137"/>
                  </a:cubicBezTo>
                  <a:cubicBezTo>
                    <a:pt x="1165" y="457"/>
                    <a:pt x="1850" y="640"/>
                    <a:pt x="2512" y="662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72"/>
            <p:cNvSpPr/>
            <p:nvPr/>
          </p:nvSpPr>
          <p:spPr>
            <a:xfrm>
              <a:off x="5784100" y="2912550"/>
              <a:ext cx="300750" cy="383500"/>
            </a:xfrm>
            <a:custGeom>
              <a:avLst/>
              <a:gdLst/>
              <a:ahLst/>
              <a:cxnLst/>
              <a:rect l="l" t="t" r="r" b="b"/>
              <a:pathLst>
                <a:path w="12030" h="15340" extrusionOk="0">
                  <a:moveTo>
                    <a:pt x="12029" y="1"/>
                  </a:moveTo>
                  <a:cubicBezTo>
                    <a:pt x="3629" y="3447"/>
                    <a:pt x="0" y="12555"/>
                    <a:pt x="0" y="12555"/>
                  </a:cubicBezTo>
                  <a:lnTo>
                    <a:pt x="1758" y="15339"/>
                  </a:lnTo>
                  <a:cubicBezTo>
                    <a:pt x="5181" y="14198"/>
                    <a:pt x="10888" y="11002"/>
                    <a:pt x="10888" y="11002"/>
                  </a:cubicBezTo>
                  <a:lnTo>
                    <a:pt x="120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72"/>
            <p:cNvSpPr/>
            <p:nvPr/>
          </p:nvSpPr>
          <p:spPr>
            <a:xfrm>
              <a:off x="5784100" y="2912550"/>
              <a:ext cx="300750" cy="383500"/>
            </a:xfrm>
            <a:custGeom>
              <a:avLst/>
              <a:gdLst/>
              <a:ahLst/>
              <a:cxnLst/>
              <a:rect l="l" t="t" r="r" b="b"/>
              <a:pathLst>
                <a:path w="12030" h="15340" fill="none" extrusionOk="0">
                  <a:moveTo>
                    <a:pt x="12029" y="1"/>
                  </a:moveTo>
                  <a:lnTo>
                    <a:pt x="10888" y="11002"/>
                  </a:lnTo>
                  <a:cubicBezTo>
                    <a:pt x="10888" y="11002"/>
                    <a:pt x="5181" y="14198"/>
                    <a:pt x="1758" y="15339"/>
                  </a:cubicBezTo>
                  <a:lnTo>
                    <a:pt x="0" y="12555"/>
                  </a:lnTo>
                  <a:cubicBezTo>
                    <a:pt x="0" y="12555"/>
                    <a:pt x="3629" y="3447"/>
                    <a:pt x="12029" y="1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72"/>
            <p:cNvSpPr/>
            <p:nvPr/>
          </p:nvSpPr>
          <p:spPr>
            <a:xfrm>
              <a:off x="5821175" y="3046650"/>
              <a:ext cx="249975" cy="249400"/>
            </a:xfrm>
            <a:custGeom>
              <a:avLst/>
              <a:gdLst/>
              <a:ahLst/>
              <a:cxnLst/>
              <a:rect l="l" t="t" r="r" b="b"/>
              <a:pathLst>
                <a:path w="9999" h="9976" extrusionOk="0">
                  <a:moveTo>
                    <a:pt x="9998" y="1"/>
                  </a:moveTo>
                  <a:lnTo>
                    <a:pt x="9998" y="1"/>
                  </a:lnTo>
                  <a:cubicBezTo>
                    <a:pt x="8241" y="1119"/>
                    <a:pt x="6574" y="2374"/>
                    <a:pt x="5045" y="3790"/>
                  </a:cubicBezTo>
                  <a:cubicBezTo>
                    <a:pt x="3904" y="4862"/>
                    <a:pt x="2877" y="6004"/>
                    <a:pt x="1827" y="7168"/>
                  </a:cubicBezTo>
                  <a:cubicBezTo>
                    <a:pt x="1188" y="7898"/>
                    <a:pt x="526" y="8674"/>
                    <a:pt x="1" y="9519"/>
                  </a:cubicBezTo>
                  <a:lnTo>
                    <a:pt x="275" y="9975"/>
                  </a:lnTo>
                  <a:cubicBezTo>
                    <a:pt x="3698" y="8834"/>
                    <a:pt x="9405" y="5638"/>
                    <a:pt x="9405" y="5638"/>
                  </a:cubicBezTo>
                  <a:lnTo>
                    <a:pt x="9998" y="1"/>
                  </a:ln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72"/>
            <p:cNvSpPr/>
            <p:nvPr/>
          </p:nvSpPr>
          <p:spPr>
            <a:xfrm>
              <a:off x="5887375" y="3480325"/>
              <a:ext cx="310450" cy="405175"/>
            </a:xfrm>
            <a:custGeom>
              <a:avLst/>
              <a:gdLst/>
              <a:ahLst/>
              <a:cxnLst/>
              <a:rect l="l" t="t" r="r" b="b"/>
              <a:pathLst>
                <a:path w="12418" h="16207" extrusionOk="0">
                  <a:moveTo>
                    <a:pt x="2009" y="1"/>
                  </a:moveTo>
                  <a:lnTo>
                    <a:pt x="1986" y="3927"/>
                  </a:lnTo>
                  <a:lnTo>
                    <a:pt x="1964" y="12167"/>
                  </a:lnTo>
                  <a:lnTo>
                    <a:pt x="1964" y="14404"/>
                  </a:lnTo>
                  <a:cubicBezTo>
                    <a:pt x="1964" y="14404"/>
                    <a:pt x="1" y="14928"/>
                    <a:pt x="137" y="16207"/>
                  </a:cubicBezTo>
                  <a:lnTo>
                    <a:pt x="5410" y="16207"/>
                  </a:lnTo>
                  <a:lnTo>
                    <a:pt x="5410" y="14404"/>
                  </a:lnTo>
                  <a:lnTo>
                    <a:pt x="6551" y="12167"/>
                  </a:lnTo>
                  <a:lnTo>
                    <a:pt x="10181" y="5114"/>
                  </a:lnTo>
                  <a:lnTo>
                    <a:pt x="12417" y="754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72"/>
            <p:cNvSpPr/>
            <p:nvPr/>
          </p:nvSpPr>
          <p:spPr>
            <a:xfrm>
              <a:off x="5887375" y="3480325"/>
              <a:ext cx="310450" cy="405175"/>
            </a:xfrm>
            <a:custGeom>
              <a:avLst/>
              <a:gdLst/>
              <a:ahLst/>
              <a:cxnLst/>
              <a:rect l="l" t="t" r="r" b="b"/>
              <a:pathLst>
                <a:path w="12418" h="16207" fill="none" extrusionOk="0">
                  <a:moveTo>
                    <a:pt x="12417" y="754"/>
                  </a:moveTo>
                  <a:lnTo>
                    <a:pt x="10181" y="5114"/>
                  </a:lnTo>
                  <a:lnTo>
                    <a:pt x="6551" y="12167"/>
                  </a:lnTo>
                  <a:lnTo>
                    <a:pt x="5410" y="14404"/>
                  </a:lnTo>
                  <a:lnTo>
                    <a:pt x="5410" y="16207"/>
                  </a:lnTo>
                  <a:lnTo>
                    <a:pt x="137" y="16207"/>
                  </a:lnTo>
                  <a:cubicBezTo>
                    <a:pt x="1" y="14928"/>
                    <a:pt x="1964" y="14404"/>
                    <a:pt x="1964" y="14404"/>
                  </a:cubicBezTo>
                  <a:lnTo>
                    <a:pt x="1964" y="12167"/>
                  </a:lnTo>
                  <a:lnTo>
                    <a:pt x="1986" y="3927"/>
                  </a:lnTo>
                  <a:lnTo>
                    <a:pt x="2009" y="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72"/>
            <p:cNvSpPr/>
            <p:nvPr/>
          </p:nvSpPr>
          <p:spPr>
            <a:xfrm>
              <a:off x="5886800" y="3784475"/>
              <a:ext cx="164375" cy="101025"/>
            </a:xfrm>
            <a:custGeom>
              <a:avLst/>
              <a:gdLst/>
              <a:ahLst/>
              <a:cxnLst/>
              <a:rect l="l" t="t" r="r" b="b"/>
              <a:pathLst>
                <a:path w="6575" h="4041" extrusionOk="0">
                  <a:moveTo>
                    <a:pt x="1987" y="1"/>
                  </a:moveTo>
                  <a:lnTo>
                    <a:pt x="1987" y="2238"/>
                  </a:lnTo>
                  <a:cubicBezTo>
                    <a:pt x="1987" y="2238"/>
                    <a:pt x="1" y="2762"/>
                    <a:pt x="138" y="4041"/>
                  </a:cubicBezTo>
                  <a:lnTo>
                    <a:pt x="5433" y="4041"/>
                  </a:lnTo>
                  <a:lnTo>
                    <a:pt x="5433" y="2238"/>
                  </a:ln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72"/>
            <p:cNvSpPr/>
            <p:nvPr/>
          </p:nvSpPr>
          <p:spPr>
            <a:xfrm>
              <a:off x="5886800" y="3784475"/>
              <a:ext cx="164375" cy="101025"/>
            </a:xfrm>
            <a:custGeom>
              <a:avLst/>
              <a:gdLst/>
              <a:ahLst/>
              <a:cxnLst/>
              <a:rect l="l" t="t" r="r" b="b"/>
              <a:pathLst>
                <a:path w="6575" h="4041" fill="none" extrusionOk="0">
                  <a:moveTo>
                    <a:pt x="1987" y="1"/>
                  </a:moveTo>
                  <a:lnTo>
                    <a:pt x="6574" y="1"/>
                  </a:lnTo>
                  <a:lnTo>
                    <a:pt x="5433" y="2238"/>
                  </a:lnTo>
                  <a:lnTo>
                    <a:pt x="5433" y="4041"/>
                  </a:lnTo>
                  <a:lnTo>
                    <a:pt x="138" y="4041"/>
                  </a:lnTo>
                  <a:cubicBezTo>
                    <a:pt x="1" y="2762"/>
                    <a:pt x="1987" y="2238"/>
                    <a:pt x="1987" y="2238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72"/>
            <p:cNvSpPr/>
            <p:nvPr/>
          </p:nvSpPr>
          <p:spPr>
            <a:xfrm>
              <a:off x="6201225" y="3480325"/>
              <a:ext cx="310450" cy="405175"/>
            </a:xfrm>
            <a:custGeom>
              <a:avLst/>
              <a:gdLst/>
              <a:ahLst/>
              <a:cxnLst/>
              <a:rect l="l" t="t" r="r" b="b"/>
              <a:pathLst>
                <a:path w="12418" h="16207" extrusionOk="0">
                  <a:moveTo>
                    <a:pt x="10409" y="1"/>
                  </a:moveTo>
                  <a:lnTo>
                    <a:pt x="0" y="754"/>
                  </a:lnTo>
                  <a:lnTo>
                    <a:pt x="2192" y="5045"/>
                  </a:lnTo>
                  <a:lnTo>
                    <a:pt x="5844" y="12167"/>
                  </a:lnTo>
                  <a:lnTo>
                    <a:pt x="7008" y="14404"/>
                  </a:lnTo>
                  <a:lnTo>
                    <a:pt x="7008" y="16207"/>
                  </a:lnTo>
                  <a:lnTo>
                    <a:pt x="12280" y="16207"/>
                  </a:lnTo>
                  <a:cubicBezTo>
                    <a:pt x="12417" y="14928"/>
                    <a:pt x="10454" y="14404"/>
                    <a:pt x="10454" y="14404"/>
                  </a:cubicBezTo>
                  <a:lnTo>
                    <a:pt x="10432" y="12167"/>
                  </a:lnTo>
                  <a:lnTo>
                    <a:pt x="10409" y="3539"/>
                  </a:lnTo>
                  <a:lnTo>
                    <a:pt x="104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72"/>
            <p:cNvSpPr/>
            <p:nvPr/>
          </p:nvSpPr>
          <p:spPr>
            <a:xfrm>
              <a:off x="6201225" y="3480325"/>
              <a:ext cx="310450" cy="405175"/>
            </a:xfrm>
            <a:custGeom>
              <a:avLst/>
              <a:gdLst/>
              <a:ahLst/>
              <a:cxnLst/>
              <a:rect l="l" t="t" r="r" b="b"/>
              <a:pathLst>
                <a:path w="12418" h="16207" fill="none" extrusionOk="0">
                  <a:moveTo>
                    <a:pt x="12280" y="16207"/>
                  </a:moveTo>
                  <a:lnTo>
                    <a:pt x="7008" y="16207"/>
                  </a:lnTo>
                  <a:lnTo>
                    <a:pt x="7008" y="14404"/>
                  </a:lnTo>
                  <a:lnTo>
                    <a:pt x="5844" y="12167"/>
                  </a:lnTo>
                  <a:lnTo>
                    <a:pt x="2192" y="5045"/>
                  </a:lnTo>
                  <a:lnTo>
                    <a:pt x="0" y="754"/>
                  </a:lnTo>
                  <a:lnTo>
                    <a:pt x="10409" y="1"/>
                  </a:lnTo>
                  <a:lnTo>
                    <a:pt x="10409" y="3539"/>
                  </a:lnTo>
                  <a:lnTo>
                    <a:pt x="10432" y="12167"/>
                  </a:lnTo>
                  <a:lnTo>
                    <a:pt x="10454" y="14404"/>
                  </a:lnTo>
                  <a:cubicBezTo>
                    <a:pt x="10454" y="14404"/>
                    <a:pt x="12417" y="14928"/>
                    <a:pt x="12280" y="16207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72"/>
            <p:cNvSpPr/>
            <p:nvPr/>
          </p:nvSpPr>
          <p:spPr>
            <a:xfrm>
              <a:off x="6347300" y="3784475"/>
              <a:ext cx="164375" cy="101025"/>
            </a:xfrm>
            <a:custGeom>
              <a:avLst/>
              <a:gdLst/>
              <a:ahLst/>
              <a:cxnLst/>
              <a:rect l="l" t="t" r="r" b="b"/>
              <a:pathLst>
                <a:path w="6575" h="4041" extrusionOk="0">
                  <a:moveTo>
                    <a:pt x="1" y="1"/>
                  </a:moveTo>
                  <a:lnTo>
                    <a:pt x="1165" y="2238"/>
                  </a:lnTo>
                  <a:lnTo>
                    <a:pt x="1165" y="4041"/>
                  </a:lnTo>
                  <a:lnTo>
                    <a:pt x="6437" y="4041"/>
                  </a:lnTo>
                  <a:cubicBezTo>
                    <a:pt x="6574" y="2762"/>
                    <a:pt x="4611" y="2238"/>
                    <a:pt x="4611" y="2238"/>
                  </a:cubicBezTo>
                  <a:lnTo>
                    <a:pt x="4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72"/>
            <p:cNvSpPr/>
            <p:nvPr/>
          </p:nvSpPr>
          <p:spPr>
            <a:xfrm>
              <a:off x="6347300" y="3784475"/>
              <a:ext cx="164375" cy="101025"/>
            </a:xfrm>
            <a:custGeom>
              <a:avLst/>
              <a:gdLst/>
              <a:ahLst/>
              <a:cxnLst/>
              <a:rect l="l" t="t" r="r" b="b"/>
              <a:pathLst>
                <a:path w="6575" h="4041" fill="none" extrusionOk="0">
                  <a:moveTo>
                    <a:pt x="6437" y="4041"/>
                  </a:moveTo>
                  <a:lnTo>
                    <a:pt x="1165" y="4041"/>
                  </a:lnTo>
                  <a:lnTo>
                    <a:pt x="1165" y="2238"/>
                  </a:lnTo>
                  <a:lnTo>
                    <a:pt x="1" y="1"/>
                  </a:lnTo>
                  <a:lnTo>
                    <a:pt x="4589" y="1"/>
                  </a:lnTo>
                  <a:lnTo>
                    <a:pt x="4611" y="2238"/>
                  </a:lnTo>
                  <a:cubicBezTo>
                    <a:pt x="4611" y="2238"/>
                    <a:pt x="6574" y="2762"/>
                    <a:pt x="6437" y="4041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72"/>
            <p:cNvSpPr/>
            <p:nvPr/>
          </p:nvSpPr>
          <p:spPr>
            <a:xfrm>
              <a:off x="5868550" y="2912550"/>
              <a:ext cx="665375" cy="649250"/>
            </a:xfrm>
            <a:custGeom>
              <a:avLst/>
              <a:gdLst/>
              <a:ahLst/>
              <a:cxnLst/>
              <a:rect l="l" t="t" r="r" b="b"/>
              <a:pathLst>
                <a:path w="26615" h="25970" extrusionOk="0">
                  <a:moveTo>
                    <a:pt x="8240" y="1"/>
                  </a:moveTo>
                  <a:cubicBezTo>
                    <a:pt x="8240" y="1"/>
                    <a:pt x="4406" y="6666"/>
                    <a:pt x="1963" y="13673"/>
                  </a:cubicBezTo>
                  <a:cubicBezTo>
                    <a:pt x="1324" y="15499"/>
                    <a:pt x="799" y="17348"/>
                    <a:pt x="457" y="19128"/>
                  </a:cubicBezTo>
                  <a:cubicBezTo>
                    <a:pt x="160" y="20543"/>
                    <a:pt x="0" y="21913"/>
                    <a:pt x="23" y="23168"/>
                  </a:cubicBezTo>
                  <a:cubicBezTo>
                    <a:pt x="23" y="23168"/>
                    <a:pt x="4423" y="25969"/>
                    <a:pt x="11980" y="25969"/>
                  </a:cubicBezTo>
                  <a:cubicBezTo>
                    <a:pt x="16019" y="25969"/>
                    <a:pt x="20961" y="25169"/>
                    <a:pt x="26615" y="22712"/>
                  </a:cubicBezTo>
                  <a:cubicBezTo>
                    <a:pt x="26615" y="22712"/>
                    <a:pt x="26341" y="21319"/>
                    <a:pt x="25839" y="19151"/>
                  </a:cubicBezTo>
                  <a:cubicBezTo>
                    <a:pt x="25473" y="17622"/>
                    <a:pt x="25017" y="15704"/>
                    <a:pt x="24446" y="13627"/>
                  </a:cubicBezTo>
                  <a:cubicBezTo>
                    <a:pt x="23214" y="9108"/>
                    <a:pt x="21525" y="3881"/>
                    <a:pt x="19584" y="366"/>
                  </a:cubicBezTo>
                  <a:lnTo>
                    <a:pt x="17941" y="320"/>
                  </a:lnTo>
                  <a:lnTo>
                    <a:pt x="84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72"/>
            <p:cNvSpPr/>
            <p:nvPr/>
          </p:nvSpPr>
          <p:spPr>
            <a:xfrm>
              <a:off x="5868550" y="2912550"/>
              <a:ext cx="665375" cy="744125"/>
            </a:xfrm>
            <a:custGeom>
              <a:avLst/>
              <a:gdLst/>
              <a:ahLst/>
              <a:cxnLst/>
              <a:rect l="l" t="t" r="r" b="b"/>
              <a:pathLst>
                <a:path w="26615" h="29765" fill="none" extrusionOk="0">
                  <a:moveTo>
                    <a:pt x="26615" y="22712"/>
                  </a:moveTo>
                  <a:cubicBezTo>
                    <a:pt x="10386" y="29765"/>
                    <a:pt x="23" y="23168"/>
                    <a:pt x="23" y="23168"/>
                  </a:cubicBezTo>
                  <a:cubicBezTo>
                    <a:pt x="0" y="21913"/>
                    <a:pt x="160" y="20543"/>
                    <a:pt x="457" y="19128"/>
                  </a:cubicBezTo>
                  <a:cubicBezTo>
                    <a:pt x="799" y="17348"/>
                    <a:pt x="1324" y="15499"/>
                    <a:pt x="1963" y="13673"/>
                  </a:cubicBezTo>
                  <a:cubicBezTo>
                    <a:pt x="4406" y="6666"/>
                    <a:pt x="8240" y="1"/>
                    <a:pt x="8240" y="1"/>
                  </a:cubicBezTo>
                  <a:lnTo>
                    <a:pt x="8446" y="1"/>
                  </a:lnTo>
                  <a:lnTo>
                    <a:pt x="17941" y="320"/>
                  </a:lnTo>
                  <a:lnTo>
                    <a:pt x="19584" y="366"/>
                  </a:lnTo>
                  <a:cubicBezTo>
                    <a:pt x="21525" y="3881"/>
                    <a:pt x="23214" y="9108"/>
                    <a:pt x="24446" y="13627"/>
                  </a:cubicBezTo>
                  <a:cubicBezTo>
                    <a:pt x="25017" y="15704"/>
                    <a:pt x="25473" y="17622"/>
                    <a:pt x="25839" y="19151"/>
                  </a:cubicBezTo>
                  <a:cubicBezTo>
                    <a:pt x="26341" y="21319"/>
                    <a:pt x="26615" y="22712"/>
                    <a:pt x="26615" y="22712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72"/>
            <p:cNvSpPr/>
            <p:nvPr/>
          </p:nvSpPr>
          <p:spPr>
            <a:xfrm>
              <a:off x="6076825" y="2912550"/>
              <a:ext cx="241400" cy="150100"/>
            </a:xfrm>
            <a:custGeom>
              <a:avLst/>
              <a:gdLst/>
              <a:ahLst/>
              <a:cxnLst/>
              <a:rect l="l" t="t" r="r" b="b"/>
              <a:pathLst>
                <a:path w="9656" h="6004" extrusionOk="0">
                  <a:moveTo>
                    <a:pt x="115" y="1"/>
                  </a:moveTo>
                  <a:cubicBezTo>
                    <a:pt x="46" y="343"/>
                    <a:pt x="1" y="663"/>
                    <a:pt x="1" y="1028"/>
                  </a:cubicBezTo>
                  <a:cubicBezTo>
                    <a:pt x="1" y="3767"/>
                    <a:pt x="2169" y="6004"/>
                    <a:pt x="4839" y="6004"/>
                  </a:cubicBezTo>
                  <a:cubicBezTo>
                    <a:pt x="7487" y="6004"/>
                    <a:pt x="9656" y="3767"/>
                    <a:pt x="9656" y="1028"/>
                  </a:cubicBezTo>
                  <a:cubicBezTo>
                    <a:pt x="9656" y="777"/>
                    <a:pt x="9633" y="548"/>
                    <a:pt x="9610" y="320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72"/>
            <p:cNvSpPr/>
            <p:nvPr/>
          </p:nvSpPr>
          <p:spPr>
            <a:xfrm>
              <a:off x="6076825" y="2912550"/>
              <a:ext cx="241400" cy="150100"/>
            </a:xfrm>
            <a:custGeom>
              <a:avLst/>
              <a:gdLst/>
              <a:ahLst/>
              <a:cxnLst/>
              <a:rect l="l" t="t" r="r" b="b"/>
              <a:pathLst>
                <a:path w="9656" h="6004" fill="none" extrusionOk="0">
                  <a:moveTo>
                    <a:pt x="9656" y="1028"/>
                  </a:moveTo>
                  <a:cubicBezTo>
                    <a:pt x="9656" y="3767"/>
                    <a:pt x="7487" y="6004"/>
                    <a:pt x="4839" y="6004"/>
                  </a:cubicBezTo>
                  <a:cubicBezTo>
                    <a:pt x="2169" y="6004"/>
                    <a:pt x="1" y="3767"/>
                    <a:pt x="1" y="1028"/>
                  </a:cubicBezTo>
                  <a:cubicBezTo>
                    <a:pt x="1" y="663"/>
                    <a:pt x="46" y="343"/>
                    <a:pt x="115" y="1"/>
                  </a:cubicBezTo>
                  <a:lnTo>
                    <a:pt x="9610" y="320"/>
                  </a:lnTo>
                  <a:cubicBezTo>
                    <a:pt x="9633" y="548"/>
                    <a:pt x="9656" y="777"/>
                    <a:pt x="9656" y="1028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72"/>
            <p:cNvSpPr/>
            <p:nvPr/>
          </p:nvSpPr>
          <p:spPr>
            <a:xfrm>
              <a:off x="5879950" y="3237075"/>
              <a:ext cx="634575" cy="192650"/>
            </a:xfrm>
            <a:custGeom>
              <a:avLst/>
              <a:gdLst/>
              <a:ahLst/>
              <a:cxnLst/>
              <a:rect l="l" t="t" r="r" b="b"/>
              <a:pathLst>
                <a:path w="25383" h="7706" extrusionOk="0">
                  <a:moveTo>
                    <a:pt x="13419" y="1"/>
                  </a:moveTo>
                  <a:cubicBezTo>
                    <a:pt x="9538" y="1"/>
                    <a:pt x="5572" y="242"/>
                    <a:pt x="1507" y="692"/>
                  </a:cubicBezTo>
                  <a:cubicBezTo>
                    <a:pt x="891" y="2518"/>
                    <a:pt x="343" y="4367"/>
                    <a:pt x="1" y="6124"/>
                  </a:cubicBezTo>
                  <a:cubicBezTo>
                    <a:pt x="4374" y="7174"/>
                    <a:pt x="8700" y="7705"/>
                    <a:pt x="12977" y="7705"/>
                  </a:cubicBezTo>
                  <a:cubicBezTo>
                    <a:pt x="17160" y="7705"/>
                    <a:pt x="21297" y="7197"/>
                    <a:pt x="25383" y="6170"/>
                  </a:cubicBezTo>
                  <a:cubicBezTo>
                    <a:pt x="25017" y="4641"/>
                    <a:pt x="24561" y="2723"/>
                    <a:pt x="23990" y="646"/>
                  </a:cubicBezTo>
                  <a:cubicBezTo>
                    <a:pt x="20533" y="207"/>
                    <a:pt x="17013" y="1"/>
                    <a:pt x="13419" y="1"/>
                  </a:cubicBez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72"/>
            <p:cNvSpPr/>
            <p:nvPr/>
          </p:nvSpPr>
          <p:spPr>
            <a:xfrm>
              <a:off x="5879950" y="3230400"/>
              <a:ext cx="634575" cy="212875"/>
            </a:xfrm>
            <a:custGeom>
              <a:avLst/>
              <a:gdLst/>
              <a:ahLst/>
              <a:cxnLst/>
              <a:rect l="l" t="t" r="r" b="b"/>
              <a:pathLst>
                <a:path w="25383" h="8515" fill="none" extrusionOk="0">
                  <a:moveTo>
                    <a:pt x="25383" y="6437"/>
                  </a:moveTo>
                  <a:cubicBezTo>
                    <a:pt x="17120" y="8514"/>
                    <a:pt x="8652" y="8468"/>
                    <a:pt x="1" y="6391"/>
                  </a:cubicBezTo>
                  <a:cubicBezTo>
                    <a:pt x="343" y="4634"/>
                    <a:pt x="891" y="2785"/>
                    <a:pt x="1507" y="959"/>
                  </a:cubicBezTo>
                  <a:cubicBezTo>
                    <a:pt x="9336" y="92"/>
                    <a:pt x="16800" y="0"/>
                    <a:pt x="23990" y="913"/>
                  </a:cubicBezTo>
                  <a:cubicBezTo>
                    <a:pt x="24561" y="2990"/>
                    <a:pt x="25017" y="4908"/>
                    <a:pt x="25383" y="6437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72"/>
            <p:cNvSpPr/>
            <p:nvPr/>
          </p:nvSpPr>
          <p:spPr>
            <a:xfrm>
              <a:off x="6120200" y="2862350"/>
              <a:ext cx="158650" cy="158650"/>
            </a:xfrm>
            <a:custGeom>
              <a:avLst/>
              <a:gdLst/>
              <a:ahLst/>
              <a:cxnLst/>
              <a:rect l="l" t="t" r="r" b="b"/>
              <a:pathLst>
                <a:path w="6346" h="6346" extrusionOk="0">
                  <a:moveTo>
                    <a:pt x="0" y="0"/>
                  </a:moveTo>
                  <a:lnTo>
                    <a:pt x="0" y="3173"/>
                  </a:lnTo>
                  <a:cubicBezTo>
                    <a:pt x="0" y="4930"/>
                    <a:pt x="1415" y="6345"/>
                    <a:pt x="3173" y="6345"/>
                  </a:cubicBezTo>
                  <a:cubicBezTo>
                    <a:pt x="4931" y="6345"/>
                    <a:pt x="6346" y="4930"/>
                    <a:pt x="6346" y="3173"/>
                  </a:cubicBezTo>
                  <a:lnTo>
                    <a:pt x="6346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72"/>
            <p:cNvSpPr/>
            <p:nvPr/>
          </p:nvSpPr>
          <p:spPr>
            <a:xfrm>
              <a:off x="6120200" y="2862350"/>
              <a:ext cx="158650" cy="158650"/>
            </a:xfrm>
            <a:custGeom>
              <a:avLst/>
              <a:gdLst/>
              <a:ahLst/>
              <a:cxnLst/>
              <a:rect l="l" t="t" r="r" b="b"/>
              <a:pathLst>
                <a:path w="6346" h="6346" fill="none" extrusionOk="0">
                  <a:moveTo>
                    <a:pt x="3173" y="6345"/>
                  </a:moveTo>
                  <a:lnTo>
                    <a:pt x="3173" y="6345"/>
                  </a:lnTo>
                  <a:cubicBezTo>
                    <a:pt x="1415" y="6345"/>
                    <a:pt x="0" y="4930"/>
                    <a:pt x="0" y="3173"/>
                  </a:cubicBezTo>
                  <a:lnTo>
                    <a:pt x="0" y="0"/>
                  </a:lnTo>
                  <a:lnTo>
                    <a:pt x="6346" y="0"/>
                  </a:lnTo>
                  <a:lnTo>
                    <a:pt x="6346" y="3173"/>
                  </a:lnTo>
                  <a:cubicBezTo>
                    <a:pt x="6346" y="4930"/>
                    <a:pt x="4931" y="6345"/>
                    <a:pt x="3173" y="634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72"/>
            <p:cNvSpPr/>
            <p:nvPr/>
          </p:nvSpPr>
          <p:spPr>
            <a:xfrm>
              <a:off x="6345025" y="2906275"/>
              <a:ext cx="336700" cy="303600"/>
            </a:xfrm>
            <a:custGeom>
              <a:avLst/>
              <a:gdLst/>
              <a:ahLst/>
              <a:cxnLst/>
              <a:rect l="l" t="t" r="r" b="b"/>
              <a:pathLst>
                <a:path w="13468" h="12144" extrusionOk="0">
                  <a:moveTo>
                    <a:pt x="11892" y="1"/>
                  </a:moveTo>
                  <a:lnTo>
                    <a:pt x="0" y="1918"/>
                  </a:lnTo>
                  <a:lnTo>
                    <a:pt x="4702" y="12144"/>
                  </a:lnTo>
                  <a:lnTo>
                    <a:pt x="13467" y="3265"/>
                  </a:lnTo>
                  <a:lnTo>
                    <a:pt x="118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72"/>
            <p:cNvSpPr/>
            <p:nvPr/>
          </p:nvSpPr>
          <p:spPr>
            <a:xfrm>
              <a:off x="6345025" y="2906275"/>
              <a:ext cx="336700" cy="303600"/>
            </a:xfrm>
            <a:custGeom>
              <a:avLst/>
              <a:gdLst/>
              <a:ahLst/>
              <a:cxnLst/>
              <a:rect l="l" t="t" r="r" b="b"/>
              <a:pathLst>
                <a:path w="13468" h="12144" fill="none" extrusionOk="0">
                  <a:moveTo>
                    <a:pt x="4702" y="12144"/>
                  </a:moveTo>
                  <a:lnTo>
                    <a:pt x="13467" y="3265"/>
                  </a:lnTo>
                  <a:lnTo>
                    <a:pt x="11892" y="1"/>
                  </a:lnTo>
                  <a:lnTo>
                    <a:pt x="0" y="1918"/>
                  </a:lnTo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72"/>
            <p:cNvSpPr/>
            <p:nvPr/>
          </p:nvSpPr>
          <p:spPr>
            <a:xfrm>
              <a:off x="6345025" y="2926825"/>
              <a:ext cx="336700" cy="282475"/>
            </a:xfrm>
            <a:custGeom>
              <a:avLst/>
              <a:gdLst/>
              <a:ahLst/>
              <a:cxnLst/>
              <a:rect l="l" t="t" r="r" b="b"/>
              <a:pathLst>
                <a:path w="13468" h="11299" extrusionOk="0">
                  <a:moveTo>
                    <a:pt x="12280" y="0"/>
                  </a:moveTo>
                  <a:cubicBezTo>
                    <a:pt x="10409" y="1050"/>
                    <a:pt x="8286" y="1689"/>
                    <a:pt x="6140" y="1735"/>
                  </a:cubicBezTo>
                  <a:cubicBezTo>
                    <a:pt x="5416" y="1752"/>
                    <a:pt x="4632" y="1803"/>
                    <a:pt x="3844" y="1803"/>
                  </a:cubicBezTo>
                  <a:cubicBezTo>
                    <a:pt x="2570" y="1803"/>
                    <a:pt x="1286" y="1671"/>
                    <a:pt x="229" y="1050"/>
                  </a:cubicBezTo>
                  <a:lnTo>
                    <a:pt x="0" y="1096"/>
                  </a:lnTo>
                  <a:lnTo>
                    <a:pt x="4702" y="11299"/>
                  </a:lnTo>
                  <a:lnTo>
                    <a:pt x="13467" y="2443"/>
                  </a:lnTo>
                  <a:lnTo>
                    <a:pt x="12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72"/>
            <p:cNvSpPr/>
            <p:nvPr/>
          </p:nvSpPr>
          <p:spPr>
            <a:xfrm>
              <a:off x="6642325" y="2837875"/>
              <a:ext cx="166075" cy="147175"/>
            </a:xfrm>
            <a:custGeom>
              <a:avLst/>
              <a:gdLst/>
              <a:ahLst/>
              <a:cxnLst/>
              <a:rect l="l" t="t" r="r" b="b"/>
              <a:pathLst>
                <a:path w="6643" h="5887" extrusionOk="0">
                  <a:moveTo>
                    <a:pt x="3963" y="0"/>
                  </a:moveTo>
                  <a:cubicBezTo>
                    <a:pt x="3354" y="0"/>
                    <a:pt x="1754" y="267"/>
                    <a:pt x="0" y="2737"/>
                  </a:cubicBezTo>
                  <a:lnTo>
                    <a:pt x="1689" y="5886"/>
                  </a:lnTo>
                  <a:cubicBezTo>
                    <a:pt x="1689" y="5886"/>
                    <a:pt x="5912" y="4700"/>
                    <a:pt x="6643" y="2965"/>
                  </a:cubicBezTo>
                  <a:lnTo>
                    <a:pt x="4223" y="20"/>
                  </a:lnTo>
                  <a:cubicBezTo>
                    <a:pt x="4223" y="20"/>
                    <a:pt x="4131" y="0"/>
                    <a:pt x="3963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72"/>
            <p:cNvSpPr/>
            <p:nvPr/>
          </p:nvSpPr>
          <p:spPr>
            <a:xfrm>
              <a:off x="6642325" y="2827525"/>
              <a:ext cx="166075" cy="157525"/>
            </a:xfrm>
            <a:custGeom>
              <a:avLst/>
              <a:gdLst/>
              <a:ahLst/>
              <a:cxnLst/>
              <a:rect l="l" t="t" r="r" b="b"/>
              <a:pathLst>
                <a:path w="6643" h="6301" fill="none" extrusionOk="0">
                  <a:moveTo>
                    <a:pt x="0" y="3151"/>
                  </a:moveTo>
                  <a:lnTo>
                    <a:pt x="1689" y="6300"/>
                  </a:lnTo>
                  <a:cubicBezTo>
                    <a:pt x="1689" y="6300"/>
                    <a:pt x="5912" y="5114"/>
                    <a:pt x="6643" y="3379"/>
                  </a:cubicBezTo>
                  <a:lnTo>
                    <a:pt x="4223" y="434"/>
                  </a:lnTo>
                  <a:cubicBezTo>
                    <a:pt x="4223" y="434"/>
                    <a:pt x="2237" y="1"/>
                    <a:pt x="0" y="3151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72"/>
            <p:cNvSpPr/>
            <p:nvPr/>
          </p:nvSpPr>
          <p:spPr>
            <a:xfrm>
              <a:off x="6719925" y="2787800"/>
              <a:ext cx="79350" cy="73775"/>
            </a:xfrm>
            <a:custGeom>
              <a:avLst/>
              <a:gdLst/>
              <a:ahLst/>
              <a:cxnLst/>
              <a:rect l="l" t="t" r="r" b="b"/>
              <a:pathLst>
                <a:path w="3174" h="2951" extrusionOk="0">
                  <a:moveTo>
                    <a:pt x="1602" y="0"/>
                  </a:moveTo>
                  <a:cubicBezTo>
                    <a:pt x="1533" y="0"/>
                    <a:pt x="1463" y="5"/>
                    <a:pt x="1393" y="15"/>
                  </a:cubicBezTo>
                  <a:cubicBezTo>
                    <a:pt x="594" y="106"/>
                    <a:pt x="1" y="859"/>
                    <a:pt x="115" y="1658"/>
                  </a:cubicBezTo>
                  <a:cubicBezTo>
                    <a:pt x="219" y="2409"/>
                    <a:pt x="839" y="2951"/>
                    <a:pt x="1572" y="2951"/>
                  </a:cubicBezTo>
                  <a:cubicBezTo>
                    <a:pt x="1641" y="2951"/>
                    <a:pt x="1711" y="2946"/>
                    <a:pt x="1781" y="2936"/>
                  </a:cubicBezTo>
                  <a:cubicBezTo>
                    <a:pt x="2580" y="2845"/>
                    <a:pt x="3173" y="2092"/>
                    <a:pt x="3059" y="1293"/>
                  </a:cubicBezTo>
                  <a:cubicBezTo>
                    <a:pt x="2955" y="542"/>
                    <a:pt x="2335" y="0"/>
                    <a:pt x="1602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72"/>
            <p:cNvSpPr/>
            <p:nvPr/>
          </p:nvSpPr>
          <p:spPr>
            <a:xfrm>
              <a:off x="6719925" y="2785300"/>
              <a:ext cx="79350" cy="78775"/>
            </a:xfrm>
            <a:custGeom>
              <a:avLst/>
              <a:gdLst/>
              <a:ahLst/>
              <a:cxnLst/>
              <a:rect l="l" t="t" r="r" b="b"/>
              <a:pathLst>
                <a:path w="3174" h="3151" fill="none" extrusionOk="0">
                  <a:moveTo>
                    <a:pt x="3059" y="1393"/>
                  </a:moveTo>
                  <a:cubicBezTo>
                    <a:pt x="3173" y="2192"/>
                    <a:pt x="2580" y="2945"/>
                    <a:pt x="1781" y="3036"/>
                  </a:cubicBezTo>
                  <a:cubicBezTo>
                    <a:pt x="959" y="3150"/>
                    <a:pt x="229" y="2580"/>
                    <a:pt x="115" y="1758"/>
                  </a:cubicBezTo>
                  <a:cubicBezTo>
                    <a:pt x="1" y="959"/>
                    <a:pt x="594" y="206"/>
                    <a:pt x="1393" y="115"/>
                  </a:cubicBezTo>
                  <a:cubicBezTo>
                    <a:pt x="2215" y="1"/>
                    <a:pt x="2945" y="571"/>
                    <a:pt x="3059" y="1393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72"/>
            <p:cNvSpPr/>
            <p:nvPr/>
          </p:nvSpPr>
          <p:spPr>
            <a:xfrm>
              <a:off x="6778700" y="2779925"/>
              <a:ext cx="78775" cy="74250"/>
            </a:xfrm>
            <a:custGeom>
              <a:avLst/>
              <a:gdLst/>
              <a:ahLst/>
              <a:cxnLst/>
              <a:rect l="l" t="t" r="r" b="b"/>
              <a:pathLst>
                <a:path w="3151" h="2970" extrusionOk="0">
                  <a:moveTo>
                    <a:pt x="1565" y="1"/>
                  </a:moveTo>
                  <a:cubicBezTo>
                    <a:pt x="1508" y="1"/>
                    <a:pt x="1451" y="4"/>
                    <a:pt x="1393" y="10"/>
                  </a:cubicBezTo>
                  <a:cubicBezTo>
                    <a:pt x="571" y="124"/>
                    <a:pt x="1" y="855"/>
                    <a:pt x="115" y="1676"/>
                  </a:cubicBezTo>
                  <a:cubicBezTo>
                    <a:pt x="198" y="2428"/>
                    <a:pt x="835" y="2969"/>
                    <a:pt x="1572" y="2969"/>
                  </a:cubicBezTo>
                  <a:cubicBezTo>
                    <a:pt x="1641" y="2969"/>
                    <a:pt x="1711" y="2964"/>
                    <a:pt x="1781" y="2955"/>
                  </a:cubicBezTo>
                  <a:cubicBezTo>
                    <a:pt x="2580" y="2863"/>
                    <a:pt x="3151" y="2110"/>
                    <a:pt x="3059" y="1311"/>
                  </a:cubicBezTo>
                  <a:cubicBezTo>
                    <a:pt x="2953" y="547"/>
                    <a:pt x="2315" y="1"/>
                    <a:pt x="1565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72"/>
            <p:cNvSpPr/>
            <p:nvPr/>
          </p:nvSpPr>
          <p:spPr>
            <a:xfrm>
              <a:off x="6778700" y="277787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fill="none" extrusionOk="0">
                  <a:moveTo>
                    <a:pt x="3059" y="1393"/>
                  </a:moveTo>
                  <a:cubicBezTo>
                    <a:pt x="3151" y="2192"/>
                    <a:pt x="2580" y="2945"/>
                    <a:pt x="1781" y="3037"/>
                  </a:cubicBezTo>
                  <a:cubicBezTo>
                    <a:pt x="959" y="3151"/>
                    <a:pt x="206" y="2580"/>
                    <a:pt x="115" y="1758"/>
                  </a:cubicBezTo>
                  <a:cubicBezTo>
                    <a:pt x="1" y="937"/>
                    <a:pt x="571" y="206"/>
                    <a:pt x="1393" y="92"/>
                  </a:cubicBezTo>
                  <a:cubicBezTo>
                    <a:pt x="2215" y="1"/>
                    <a:pt x="2945" y="572"/>
                    <a:pt x="3059" y="1393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72"/>
            <p:cNvSpPr/>
            <p:nvPr/>
          </p:nvSpPr>
          <p:spPr>
            <a:xfrm>
              <a:off x="6826075" y="2816900"/>
              <a:ext cx="78775" cy="73775"/>
            </a:xfrm>
            <a:custGeom>
              <a:avLst/>
              <a:gdLst/>
              <a:ahLst/>
              <a:cxnLst/>
              <a:rect l="l" t="t" r="r" b="b"/>
              <a:pathLst>
                <a:path w="3151" h="2951" extrusionOk="0">
                  <a:moveTo>
                    <a:pt x="1601" y="0"/>
                  </a:moveTo>
                  <a:cubicBezTo>
                    <a:pt x="1533" y="0"/>
                    <a:pt x="1463" y="5"/>
                    <a:pt x="1393" y="15"/>
                  </a:cubicBezTo>
                  <a:cubicBezTo>
                    <a:pt x="594" y="106"/>
                    <a:pt x="0" y="859"/>
                    <a:pt x="114" y="1658"/>
                  </a:cubicBezTo>
                  <a:cubicBezTo>
                    <a:pt x="198" y="2410"/>
                    <a:pt x="835" y="2951"/>
                    <a:pt x="1571" y="2951"/>
                  </a:cubicBezTo>
                  <a:cubicBezTo>
                    <a:pt x="1640" y="2951"/>
                    <a:pt x="1710" y="2946"/>
                    <a:pt x="1781" y="2936"/>
                  </a:cubicBezTo>
                  <a:cubicBezTo>
                    <a:pt x="2579" y="2845"/>
                    <a:pt x="3150" y="2092"/>
                    <a:pt x="3059" y="1293"/>
                  </a:cubicBezTo>
                  <a:cubicBezTo>
                    <a:pt x="2954" y="542"/>
                    <a:pt x="2335" y="0"/>
                    <a:pt x="1601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72"/>
            <p:cNvSpPr/>
            <p:nvPr/>
          </p:nvSpPr>
          <p:spPr>
            <a:xfrm>
              <a:off x="6826075" y="2814400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fill="none" extrusionOk="0">
                  <a:moveTo>
                    <a:pt x="3059" y="1393"/>
                  </a:moveTo>
                  <a:cubicBezTo>
                    <a:pt x="3150" y="2192"/>
                    <a:pt x="2579" y="2945"/>
                    <a:pt x="1781" y="3036"/>
                  </a:cubicBezTo>
                  <a:cubicBezTo>
                    <a:pt x="959" y="3151"/>
                    <a:pt x="206" y="2580"/>
                    <a:pt x="114" y="1758"/>
                  </a:cubicBezTo>
                  <a:cubicBezTo>
                    <a:pt x="0" y="959"/>
                    <a:pt x="594" y="206"/>
                    <a:pt x="1393" y="115"/>
                  </a:cubicBezTo>
                  <a:cubicBezTo>
                    <a:pt x="2214" y="1"/>
                    <a:pt x="2945" y="571"/>
                    <a:pt x="3059" y="1393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72"/>
            <p:cNvSpPr/>
            <p:nvPr/>
          </p:nvSpPr>
          <p:spPr>
            <a:xfrm>
              <a:off x="6834050" y="2875675"/>
              <a:ext cx="78775" cy="74225"/>
            </a:xfrm>
            <a:custGeom>
              <a:avLst/>
              <a:gdLst/>
              <a:ahLst/>
              <a:cxnLst/>
              <a:rect l="l" t="t" r="r" b="b"/>
              <a:pathLst>
                <a:path w="3151" h="2969" extrusionOk="0">
                  <a:moveTo>
                    <a:pt x="1580" y="0"/>
                  </a:moveTo>
                  <a:cubicBezTo>
                    <a:pt x="1511" y="0"/>
                    <a:pt x="1441" y="5"/>
                    <a:pt x="1370" y="15"/>
                  </a:cubicBezTo>
                  <a:cubicBezTo>
                    <a:pt x="571" y="106"/>
                    <a:pt x="1" y="859"/>
                    <a:pt x="92" y="1658"/>
                  </a:cubicBezTo>
                  <a:cubicBezTo>
                    <a:pt x="198" y="2422"/>
                    <a:pt x="837" y="2969"/>
                    <a:pt x="1586" y="2969"/>
                  </a:cubicBezTo>
                  <a:cubicBezTo>
                    <a:pt x="1643" y="2969"/>
                    <a:pt x="1700" y="2966"/>
                    <a:pt x="1758" y="2959"/>
                  </a:cubicBezTo>
                  <a:cubicBezTo>
                    <a:pt x="2557" y="2845"/>
                    <a:pt x="3151" y="2092"/>
                    <a:pt x="3036" y="1293"/>
                  </a:cubicBezTo>
                  <a:cubicBezTo>
                    <a:pt x="2953" y="542"/>
                    <a:pt x="2316" y="0"/>
                    <a:pt x="1580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72"/>
            <p:cNvSpPr/>
            <p:nvPr/>
          </p:nvSpPr>
          <p:spPr>
            <a:xfrm>
              <a:off x="6834050" y="287317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fill="none" extrusionOk="0">
                  <a:moveTo>
                    <a:pt x="3036" y="1393"/>
                  </a:moveTo>
                  <a:cubicBezTo>
                    <a:pt x="3151" y="2192"/>
                    <a:pt x="2557" y="2945"/>
                    <a:pt x="1758" y="3059"/>
                  </a:cubicBezTo>
                  <a:cubicBezTo>
                    <a:pt x="937" y="3151"/>
                    <a:pt x="206" y="2580"/>
                    <a:pt x="92" y="1758"/>
                  </a:cubicBezTo>
                  <a:cubicBezTo>
                    <a:pt x="1" y="959"/>
                    <a:pt x="571" y="206"/>
                    <a:pt x="1370" y="115"/>
                  </a:cubicBezTo>
                  <a:cubicBezTo>
                    <a:pt x="2192" y="1"/>
                    <a:pt x="2945" y="571"/>
                    <a:pt x="3036" y="1393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72"/>
            <p:cNvSpPr/>
            <p:nvPr/>
          </p:nvSpPr>
          <p:spPr>
            <a:xfrm>
              <a:off x="6778125" y="2904325"/>
              <a:ext cx="78775" cy="74250"/>
            </a:xfrm>
            <a:custGeom>
              <a:avLst/>
              <a:gdLst/>
              <a:ahLst/>
              <a:cxnLst/>
              <a:rect l="l" t="t" r="r" b="b"/>
              <a:pathLst>
                <a:path w="3151" h="2970" extrusionOk="0">
                  <a:moveTo>
                    <a:pt x="1561" y="1"/>
                  </a:moveTo>
                  <a:cubicBezTo>
                    <a:pt x="1506" y="1"/>
                    <a:pt x="1450" y="4"/>
                    <a:pt x="1393" y="10"/>
                  </a:cubicBezTo>
                  <a:cubicBezTo>
                    <a:pt x="571" y="124"/>
                    <a:pt x="1" y="877"/>
                    <a:pt x="92" y="1676"/>
                  </a:cubicBezTo>
                  <a:cubicBezTo>
                    <a:pt x="196" y="2428"/>
                    <a:pt x="816" y="2969"/>
                    <a:pt x="1550" y="2969"/>
                  </a:cubicBezTo>
                  <a:cubicBezTo>
                    <a:pt x="1618" y="2969"/>
                    <a:pt x="1688" y="2964"/>
                    <a:pt x="1758" y="2955"/>
                  </a:cubicBezTo>
                  <a:cubicBezTo>
                    <a:pt x="2580" y="2863"/>
                    <a:pt x="3151" y="2110"/>
                    <a:pt x="3037" y="1311"/>
                  </a:cubicBezTo>
                  <a:cubicBezTo>
                    <a:pt x="2952" y="547"/>
                    <a:pt x="2295" y="1"/>
                    <a:pt x="1561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72"/>
            <p:cNvSpPr/>
            <p:nvPr/>
          </p:nvSpPr>
          <p:spPr>
            <a:xfrm>
              <a:off x="6778125" y="290227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fill="none" extrusionOk="0">
                  <a:moveTo>
                    <a:pt x="3037" y="1393"/>
                  </a:moveTo>
                  <a:cubicBezTo>
                    <a:pt x="3151" y="2192"/>
                    <a:pt x="2580" y="2945"/>
                    <a:pt x="1758" y="3037"/>
                  </a:cubicBezTo>
                  <a:cubicBezTo>
                    <a:pt x="937" y="3151"/>
                    <a:pt x="206" y="2580"/>
                    <a:pt x="92" y="1758"/>
                  </a:cubicBezTo>
                  <a:cubicBezTo>
                    <a:pt x="1" y="959"/>
                    <a:pt x="571" y="206"/>
                    <a:pt x="1393" y="92"/>
                  </a:cubicBezTo>
                  <a:cubicBezTo>
                    <a:pt x="2192" y="1"/>
                    <a:pt x="2945" y="571"/>
                    <a:pt x="3037" y="1393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72"/>
            <p:cNvSpPr/>
            <p:nvPr/>
          </p:nvSpPr>
          <p:spPr>
            <a:xfrm>
              <a:off x="6715375" y="2896325"/>
              <a:ext cx="78750" cy="74250"/>
            </a:xfrm>
            <a:custGeom>
              <a:avLst/>
              <a:gdLst/>
              <a:ahLst/>
              <a:cxnLst/>
              <a:rect l="l" t="t" r="r" b="b"/>
              <a:pathLst>
                <a:path w="3150" h="2970" extrusionOk="0">
                  <a:moveTo>
                    <a:pt x="1561" y="1"/>
                  </a:moveTo>
                  <a:cubicBezTo>
                    <a:pt x="1505" y="1"/>
                    <a:pt x="1449" y="4"/>
                    <a:pt x="1392" y="11"/>
                  </a:cubicBezTo>
                  <a:cubicBezTo>
                    <a:pt x="571" y="125"/>
                    <a:pt x="0" y="855"/>
                    <a:pt x="91" y="1677"/>
                  </a:cubicBezTo>
                  <a:cubicBezTo>
                    <a:pt x="196" y="2409"/>
                    <a:pt x="838" y="2969"/>
                    <a:pt x="1560" y="2969"/>
                  </a:cubicBezTo>
                  <a:cubicBezTo>
                    <a:pt x="1625" y="2969"/>
                    <a:pt x="1691" y="2964"/>
                    <a:pt x="1758" y="2955"/>
                  </a:cubicBezTo>
                  <a:cubicBezTo>
                    <a:pt x="2579" y="2841"/>
                    <a:pt x="3150" y="2110"/>
                    <a:pt x="3036" y="1289"/>
                  </a:cubicBezTo>
                  <a:cubicBezTo>
                    <a:pt x="2951" y="546"/>
                    <a:pt x="2294" y="1"/>
                    <a:pt x="1561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72"/>
            <p:cNvSpPr/>
            <p:nvPr/>
          </p:nvSpPr>
          <p:spPr>
            <a:xfrm>
              <a:off x="6715375" y="2894300"/>
              <a:ext cx="78750" cy="78775"/>
            </a:xfrm>
            <a:custGeom>
              <a:avLst/>
              <a:gdLst/>
              <a:ahLst/>
              <a:cxnLst/>
              <a:rect l="l" t="t" r="r" b="b"/>
              <a:pathLst>
                <a:path w="3150" h="3151" fill="none" extrusionOk="0">
                  <a:moveTo>
                    <a:pt x="3036" y="1370"/>
                  </a:moveTo>
                  <a:cubicBezTo>
                    <a:pt x="3150" y="2191"/>
                    <a:pt x="2579" y="2922"/>
                    <a:pt x="1758" y="3036"/>
                  </a:cubicBezTo>
                  <a:cubicBezTo>
                    <a:pt x="959" y="3150"/>
                    <a:pt x="205" y="2557"/>
                    <a:pt x="91" y="1758"/>
                  </a:cubicBezTo>
                  <a:cubicBezTo>
                    <a:pt x="0" y="936"/>
                    <a:pt x="571" y="206"/>
                    <a:pt x="1392" y="92"/>
                  </a:cubicBezTo>
                  <a:cubicBezTo>
                    <a:pt x="2191" y="0"/>
                    <a:pt x="2945" y="571"/>
                    <a:pt x="3036" y="137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72"/>
            <p:cNvSpPr/>
            <p:nvPr/>
          </p:nvSpPr>
          <p:spPr>
            <a:xfrm>
              <a:off x="6699950" y="2844850"/>
              <a:ext cx="78775" cy="74250"/>
            </a:xfrm>
            <a:custGeom>
              <a:avLst/>
              <a:gdLst/>
              <a:ahLst/>
              <a:cxnLst/>
              <a:rect l="l" t="t" r="r" b="b"/>
              <a:pathLst>
                <a:path w="3151" h="2970" extrusionOk="0">
                  <a:moveTo>
                    <a:pt x="1597" y="1"/>
                  </a:moveTo>
                  <a:cubicBezTo>
                    <a:pt x="1530" y="1"/>
                    <a:pt x="1462" y="5"/>
                    <a:pt x="1393" y="15"/>
                  </a:cubicBezTo>
                  <a:cubicBezTo>
                    <a:pt x="571" y="107"/>
                    <a:pt x="1" y="860"/>
                    <a:pt x="115" y="1659"/>
                  </a:cubicBezTo>
                  <a:cubicBezTo>
                    <a:pt x="200" y="2422"/>
                    <a:pt x="857" y="2969"/>
                    <a:pt x="1590" y="2969"/>
                  </a:cubicBezTo>
                  <a:cubicBezTo>
                    <a:pt x="1646" y="2969"/>
                    <a:pt x="1702" y="2966"/>
                    <a:pt x="1758" y="2960"/>
                  </a:cubicBezTo>
                  <a:cubicBezTo>
                    <a:pt x="2580" y="2846"/>
                    <a:pt x="3151" y="2092"/>
                    <a:pt x="3037" y="1293"/>
                  </a:cubicBezTo>
                  <a:cubicBezTo>
                    <a:pt x="2953" y="542"/>
                    <a:pt x="2316" y="1"/>
                    <a:pt x="1597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72"/>
            <p:cNvSpPr/>
            <p:nvPr/>
          </p:nvSpPr>
          <p:spPr>
            <a:xfrm>
              <a:off x="6699950" y="284237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fill="none" extrusionOk="0">
                  <a:moveTo>
                    <a:pt x="3037" y="1392"/>
                  </a:moveTo>
                  <a:cubicBezTo>
                    <a:pt x="3151" y="2191"/>
                    <a:pt x="2580" y="2945"/>
                    <a:pt x="1758" y="3059"/>
                  </a:cubicBezTo>
                  <a:cubicBezTo>
                    <a:pt x="959" y="3150"/>
                    <a:pt x="206" y="2579"/>
                    <a:pt x="115" y="1758"/>
                  </a:cubicBezTo>
                  <a:cubicBezTo>
                    <a:pt x="1" y="959"/>
                    <a:pt x="571" y="206"/>
                    <a:pt x="1393" y="114"/>
                  </a:cubicBezTo>
                  <a:cubicBezTo>
                    <a:pt x="2192" y="0"/>
                    <a:pt x="2945" y="571"/>
                    <a:pt x="3037" y="1392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72"/>
            <p:cNvSpPr/>
            <p:nvPr/>
          </p:nvSpPr>
          <p:spPr>
            <a:xfrm>
              <a:off x="6743900" y="2824200"/>
              <a:ext cx="121000" cy="113950"/>
            </a:xfrm>
            <a:custGeom>
              <a:avLst/>
              <a:gdLst/>
              <a:ahLst/>
              <a:cxnLst/>
              <a:rect l="l" t="t" r="r" b="b"/>
              <a:pathLst>
                <a:path w="4840" h="4558" extrusionOk="0">
                  <a:moveTo>
                    <a:pt x="2415" y="1"/>
                  </a:moveTo>
                  <a:cubicBezTo>
                    <a:pt x="2319" y="1"/>
                    <a:pt x="2221" y="7"/>
                    <a:pt x="2123" y="20"/>
                  </a:cubicBezTo>
                  <a:cubicBezTo>
                    <a:pt x="868" y="179"/>
                    <a:pt x="0" y="1321"/>
                    <a:pt x="160" y="2576"/>
                  </a:cubicBezTo>
                  <a:cubicBezTo>
                    <a:pt x="307" y="3712"/>
                    <a:pt x="1289" y="4558"/>
                    <a:pt x="2407" y="4558"/>
                  </a:cubicBezTo>
                  <a:cubicBezTo>
                    <a:pt x="2502" y="4558"/>
                    <a:pt x="2597" y="4551"/>
                    <a:pt x="2694" y="4539"/>
                  </a:cubicBezTo>
                  <a:cubicBezTo>
                    <a:pt x="3949" y="4379"/>
                    <a:pt x="4839" y="3238"/>
                    <a:pt x="4680" y="1983"/>
                  </a:cubicBezTo>
                  <a:cubicBezTo>
                    <a:pt x="4532" y="846"/>
                    <a:pt x="3551" y="1"/>
                    <a:pt x="2415" y="1"/>
                  </a:cubicBez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72"/>
            <p:cNvSpPr/>
            <p:nvPr/>
          </p:nvSpPr>
          <p:spPr>
            <a:xfrm>
              <a:off x="6743900" y="2820675"/>
              <a:ext cx="121000" cy="121000"/>
            </a:xfrm>
            <a:custGeom>
              <a:avLst/>
              <a:gdLst/>
              <a:ahLst/>
              <a:cxnLst/>
              <a:rect l="l" t="t" r="r" b="b"/>
              <a:pathLst>
                <a:path w="4840" h="4840" fill="none" extrusionOk="0">
                  <a:moveTo>
                    <a:pt x="4680" y="2124"/>
                  </a:moveTo>
                  <a:cubicBezTo>
                    <a:pt x="4839" y="3379"/>
                    <a:pt x="3949" y="4520"/>
                    <a:pt x="2694" y="4680"/>
                  </a:cubicBezTo>
                  <a:cubicBezTo>
                    <a:pt x="1461" y="4840"/>
                    <a:pt x="320" y="3950"/>
                    <a:pt x="160" y="2717"/>
                  </a:cubicBezTo>
                  <a:cubicBezTo>
                    <a:pt x="0" y="1462"/>
                    <a:pt x="868" y="320"/>
                    <a:pt x="2123" y="161"/>
                  </a:cubicBezTo>
                  <a:cubicBezTo>
                    <a:pt x="3378" y="1"/>
                    <a:pt x="4520" y="891"/>
                    <a:pt x="4680" y="212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72"/>
            <p:cNvSpPr/>
            <p:nvPr/>
          </p:nvSpPr>
          <p:spPr>
            <a:xfrm>
              <a:off x="6534475" y="2574800"/>
              <a:ext cx="217425" cy="256125"/>
            </a:xfrm>
            <a:custGeom>
              <a:avLst/>
              <a:gdLst/>
              <a:ahLst/>
              <a:cxnLst/>
              <a:rect l="l" t="t" r="r" b="b"/>
              <a:pathLst>
                <a:path w="8697" h="10245" extrusionOk="0">
                  <a:moveTo>
                    <a:pt x="4583" y="0"/>
                  </a:moveTo>
                  <a:cubicBezTo>
                    <a:pt x="2494" y="0"/>
                    <a:pt x="643" y="1981"/>
                    <a:pt x="320" y="4654"/>
                  </a:cubicBezTo>
                  <a:cubicBezTo>
                    <a:pt x="0" y="7462"/>
                    <a:pt x="1530" y="9950"/>
                    <a:pt x="3744" y="10224"/>
                  </a:cubicBezTo>
                  <a:cubicBezTo>
                    <a:pt x="3865" y="10238"/>
                    <a:pt x="3987" y="10244"/>
                    <a:pt x="4107" y="10244"/>
                  </a:cubicBezTo>
                  <a:cubicBezTo>
                    <a:pt x="6181" y="10244"/>
                    <a:pt x="8053" y="8243"/>
                    <a:pt x="8354" y="5590"/>
                  </a:cubicBezTo>
                  <a:cubicBezTo>
                    <a:pt x="8697" y="2783"/>
                    <a:pt x="7168" y="295"/>
                    <a:pt x="4954" y="21"/>
                  </a:cubicBezTo>
                  <a:cubicBezTo>
                    <a:pt x="4829" y="7"/>
                    <a:pt x="4706" y="0"/>
                    <a:pt x="4583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72"/>
            <p:cNvSpPr/>
            <p:nvPr/>
          </p:nvSpPr>
          <p:spPr>
            <a:xfrm>
              <a:off x="6534475" y="2569025"/>
              <a:ext cx="217425" cy="267650"/>
            </a:xfrm>
            <a:custGeom>
              <a:avLst/>
              <a:gdLst/>
              <a:ahLst/>
              <a:cxnLst/>
              <a:rect l="l" t="t" r="r" b="b"/>
              <a:pathLst>
                <a:path w="8697" h="10706" fill="none" extrusionOk="0">
                  <a:moveTo>
                    <a:pt x="8354" y="5821"/>
                  </a:moveTo>
                  <a:cubicBezTo>
                    <a:pt x="8035" y="8629"/>
                    <a:pt x="5958" y="10706"/>
                    <a:pt x="3744" y="10455"/>
                  </a:cubicBezTo>
                  <a:cubicBezTo>
                    <a:pt x="1530" y="10181"/>
                    <a:pt x="0" y="7693"/>
                    <a:pt x="320" y="4885"/>
                  </a:cubicBezTo>
                  <a:cubicBezTo>
                    <a:pt x="662" y="2055"/>
                    <a:pt x="2717" y="1"/>
                    <a:pt x="4954" y="252"/>
                  </a:cubicBezTo>
                  <a:cubicBezTo>
                    <a:pt x="7168" y="526"/>
                    <a:pt x="8697" y="3014"/>
                    <a:pt x="8354" y="5821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72"/>
            <p:cNvSpPr/>
            <p:nvPr/>
          </p:nvSpPr>
          <p:spPr>
            <a:xfrm>
              <a:off x="5639150" y="2599400"/>
              <a:ext cx="241975" cy="248850"/>
            </a:xfrm>
            <a:custGeom>
              <a:avLst/>
              <a:gdLst/>
              <a:ahLst/>
              <a:cxnLst/>
              <a:rect l="l" t="t" r="r" b="b"/>
              <a:pathLst>
                <a:path w="9679" h="9954" extrusionOk="0">
                  <a:moveTo>
                    <a:pt x="4120" y="1"/>
                  </a:moveTo>
                  <a:cubicBezTo>
                    <a:pt x="3672" y="1"/>
                    <a:pt x="3229" y="87"/>
                    <a:pt x="2808" y="269"/>
                  </a:cubicBezTo>
                  <a:cubicBezTo>
                    <a:pt x="754" y="1137"/>
                    <a:pt x="1" y="3967"/>
                    <a:pt x="1119" y="6569"/>
                  </a:cubicBezTo>
                  <a:cubicBezTo>
                    <a:pt x="2012" y="8647"/>
                    <a:pt x="3837" y="9954"/>
                    <a:pt x="5583" y="9954"/>
                  </a:cubicBezTo>
                  <a:cubicBezTo>
                    <a:pt x="6022" y="9954"/>
                    <a:pt x="6457" y="9871"/>
                    <a:pt x="6871" y="9696"/>
                  </a:cubicBezTo>
                  <a:cubicBezTo>
                    <a:pt x="8925" y="8806"/>
                    <a:pt x="9678" y="5976"/>
                    <a:pt x="8560" y="3374"/>
                  </a:cubicBezTo>
                  <a:cubicBezTo>
                    <a:pt x="7671" y="1305"/>
                    <a:pt x="5858" y="1"/>
                    <a:pt x="4120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72"/>
            <p:cNvSpPr/>
            <p:nvPr/>
          </p:nvSpPr>
          <p:spPr>
            <a:xfrm>
              <a:off x="5639150" y="2583875"/>
              <a:ext cx="241975" cy="279625"/>
            </a:xfrm>
            <a:custGeom>
              <a:avLst/>
              <a:gdLst/>
              <a:ahLst/>
              <a:cxnLst/>
              <a:rect l="l" t="t" r="r" b="b"/>
              <a:pathLst>
                <a:path w="9679" h="11185" fill="none" extrusionOk="0">
                  <a:moveTo>
                    <a:pt x="8560" y="3995"/>
                  </a:moveTo>
                  <a:cubicBezTo>
                    <a:pt x="9678" y="6597"/>
                    <a:pt x="8925" y="9427"/>
                    <a:pt x="6871" y="10317"/>
                  </a:cubicBezTo>
                  <a:cubicBezTo>
                    <a:pt x="4817" y="11185"/>
                    <a:pt x="2237" y="9792"/>
                    <a:pt x="1119" y="7190"/>
                  </a:cubicBezTo>
                  <a:cubicBezTo>
                    <a:pt x="1" y="4588"/>
                    <a:pt x="754" y="1758"/>
                    <a:pt x="2808" y="890"/>
                  </a:cubicBezTo>
                  <a:cubicBezTo>
                    <a:pt x="4862" y="0"/>
                    <a:pt x="7442" y="1393"/>
                    <a:pt x="8560" y="399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72"/>
            <p:cNvSpPr/>
            <p:nvPr/>
          </p:nvSpPr>
          <p:spPr>
            <a:xfrm>
              <a:off x="5624325" y="1813850"/>
              <a:ext cx="1169800" cy="1154100"/>
            </a:xfrm>
            <a:custGeom>
              <a:avLst/>
              <a:gdLst/>
              <a:ahLst/>
              <a:cxnLst/>
              <a:rect l="l" t="t" r="r" b="b"/>
              <a:pathLst>
                <a:path w="46792" h="46164" extrusionOk="0">
                  <a:moveTo>
                    <a:pt x="22400" y="0"/>
                  </a:moveTo>
                  <a:cubicBezTo>
                    <a:pt x="11366" y="0"/>
                    <a:pt x="1770" y="8573"/>
                    <a:pt x="411" y="20188"/>
                  </a:cubicBezTo>
                  <a:cubicBezTo>
                    <a:pt x="0" y="23771"/>
                    <a:pt x="411" y="27263"/>
                    <a:pt x="1484" y="30459"/>
                  </a:cubicBezTo>
                  <a:cubicBezTo>
                    <a:pt x="2488" y="33403"/>
                    <a:pt x="4086" y="36097"/>
                    <a:pt x="6117" y="38356"/>
                  </a:cubicBezTo>
                  <a:cubicBezTo>
                    <a:pt x="6414" y="38676"/>
                    <a:pt x="6574" y="39110"/>
                    <a:pt x="6574" y="39543"/>
                  </a:cubicBezTo>
                  <a:lnTo>
                    <a:pt x="6574" y="39589"/>
                  </a:lnTo>
                  <a:cubicBezTo>
                    <a:pt x="6574" y="39863"/>
                    <a:pt x="6597" y="40137"/>
                    <a:pt x="6665" y="40388"/>
                  </a:cubicBezTo>
                  <a:cubicBezTo>
                    <a:pt x="6688" y="40571"/>
                    <a:pt x="6756" y="40753"/>
                    <a:pt x="6802" y="40936"/>
                  </a:cubicBezTo>
                  <a:cubicBezTo>
                    <a:pt x="7624" y="43173"/>
                    <a:pt x="10408" y="44245"/>
                    <a:pt x="12600" y="44839"/>
                  </a:cubicBezTo>
                  <a:cubicBezTo>
                    <a:pt x="16206" y="45775"/>
                    <a:pt x="20109" y="46140"/>
                    <a:pt x="23830" y="46163"/>
                  </a:cubicBezTo>
                  <a:cubicBezTo>
                    <a:pt x="23930" y="46163"/>
                    <a:pt x="24030" y="46164"/>
                    <a:pt x="24130" y="46164"/>
                  </a:cubicBezTo>
                  <a:cubicBezTo>
                    <a:pt x="27250" y="46164"/>
                    <a:pt x="30387" y="45818"/>
                    <a:pt x="33416" y="45044"/>
                  </a:cubicBezTo>
                  <a:cubicBezTo>
                    <a:pt x="35014" y="44633"/>
                    <a:pt x="36680" y="44131"/>
                    <a:pt x="37981" y="43058"/>
                  </a:cubicBezTo>
                  <a:cubicBezTo>
                    <a:pt x="38826" y="42305"/>
                    <a:pt x="39168" y="41461"/>
                    <a:pt x="39282" y="40502"/>
                  </a:cubicBezTo>
                  <a:cubicBezTo>
                    <a:pt x="39328" y="40182"/>
                    <a:pt x="39328" y="39817"/>
                    <a:pt x="39328" y="39452"/>
                  </a:cubicBezTo>
                  <a:cubicBezTo>
                    <a:pt x="39305" y="38996"/>
                    <a:pt x="39488" y="38539"/>
                    <a:pt x="39830" y="38220"/>
                  </a:cubicBezTo>
                  <a:cubicBezTo>
                    <a:pt x="39967" y="38083"/>
                    <a:pt x="40081" y="37946"/>
                    <a:pt x="40218" y="37809"/>
                  </a:cubicBezTo>
                  <a:cubicBezTo>
                    <a:pt x="43391" y="34499"/>
                    <a:pt x="45582" y="30299"/>
                    <a:pt x="45993" y="25551"/>
                  </a:cubicBezTo>
                  <a:cubicBezTo>
                    <a:pt x="46792" y="16536"/>
                    <a:pt x="44213" y="10350"/>
                    <a:pt x="39853" y="6310"/>
                  </a:cubicBezTo>
                  <a:cubicBezTo>
                    <a:pt x="35927" y="2703"/>
                    <a:pt x="30586" y="809"/>
                    <a:pt x="24902" y="147"/>
                  </a:cubicBezTo>
                  <a:cubicBezTo>
                    <a:pt x="24062" y="48"/>
                    <a:pt x="23227" y="0"/>
                    <a:pt x="22400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72"/>
            <p:cNvSpPr/>
            <p:nvPr/>
          </p:nvSpPr>
          <p:spPr>
            <a:xfrm>
              <a:off x="5624325" y="1782125"/>
              <a:ext cx="1169800" cy="1186375"/>
            </a:xfrm>
            <a:custGeom>
              <a:avLst/>
              <a:gdLst/>
              <a:ahLst/>
              <a:cxnLst/>
              <a:rect l="l" t="t" r="r" b="b"/>
              <a:pathLst>
                <a:path w="46792" h="47455" fill="none" extrusionOk="0">
                  <a:moveTo>
                    <a:pt x="45993" y="26820"/>
                  </a:moveTo>
                  <a:cubicBezTo>
                    <a:pt x="45582" y="31568"/>
                    <a:pt x="43391" y="35768"/>
                    <a:pt x="40218" y="39078"/>
                  </a:cubicBezTo>
                  <a:cubicBezTo>
                    <a:pt x="40081" y="39215"/>
                    <a:pt x="39967" y="39352"/>
                    <a:pt x="39830" y="39489"/>
                  </a:cubicBezTo>
                  <a:cubicBezTo>
                    <a:pt x="39488" y="39808"/>
                    <a:pt x="39305" y="40265"/>
                    <a:pt x="39328" y="40721"/>
                  </a:cubicBezTo>
                  <a:cubicBezTo>
                    <a:pt x="39328" y="41086"/>
                    <a:pt x="39328" y="41451"/>
                    <a:pt x="39282" y="41771"/>
                  </a:cubicBezTo>
                  <a:cubicBezTo>
                    <a:pt x="39168" y="42730"/>
                    <a:pt x="38826" y="43574"/>
                    <a:pt x="37981" y="44327"/>
                  </a:cubicBezTo>
                  <a:cubicBezTo>
                    <a:pt x="36680" y="45400"/>
                    <a:pt x="35014" y="45902"/>
                    <a:pt x="33416" y="46313"/>
                  </a:cubicBezTo>
                  <a:cubicBezTo>
                    <a:pt x="30289" y="47112"/>
                    <a:pt x="27048" y="47455"/>
                    <a:pt x="23830" y="47432"/>
                  </a:cubicBezTo>
                  <a:cubicBezTo>
                    <a:pt x="20109" y="47409"/>
                    <a:pt x="16206" y="47044"/>
                    <a:pt x="12600" y="46108"/>
                  </a:cubicBezTo>
                  <a:cubicBezTo>
                    <a:pt x="10408" y="45514"/>
                    <a:pt x="7624" y="44442"/>
                    <a:pt x="6802" y="42205"/>
                  </a:cubicBezTo>
                  <a:cubicBezTo>
                    <a:pt x="6756" y="42022"/>
                    <a:pt x="6688" y="41840"/>
                    <a:pt x="6665" y="41657"/>
                  </a:cubicBezTo>
                  <a:cubicBezTo>
                    <a:pt x="6597" y="41406"/>
                    <a:pt x="6574" y="41132"/>
                    <a:pt x="6574" y="40858"/>
                  </a:cubicBezTo>
                  <a:lnTo>
                    <a:pt x="6574" y="40812"/>
                  </a:lnTo>
                  <a:cubicBezTo>
                    <a:pt x="6574" y="40379"/>
                    <a:pt x="6414" y="39945"/>
                    <a:pt x="6117" y="39625"/>
                  </a:cubicBezTo>
                  <a:cubicBezTo>
                    <a:pt x="4086" y="37366"/>
                    <a:pt x="2488" y="34672"/>
                    <a:pt x="1484" y="31728"/>
                  </a:cubicBezTo>
                  <a:cubicBezTo>
                    <a:pt x="411" y="28532"/>
                    <a:pt x="0" y="25040"/>
                    <a:pt x="411" y="21457"/>
                  </a:cubicBezTo>
                  <a:cubicBezTo>
                    <a:pt x="1872" y="8971"/>
                    <a:pt x="12851" y="1"/>
                    <a:pt x="24902" y="1416"/>
                  </a:cubicBezTo>
                  <a:cubicBezTo>
                    <a:pt x="30586" y="2078"/>
                    <a:pt x="35927" y="3972"/>
                    <a:pt x="39853" y="7579"/>
                  </a:cubicBezTo>
                  <a:cubicBezTo>
                    <a:pt x="44213" y="11619"/>
                    <a:pt x="46792" y="17805"/>
                    <a:pt x="45993" y="2682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72"/>
            <p:cNvSpPr/>
            <p:nvPr/>
          </p:nvSpPr>
          <p:spPr>
            <a:xfrm>
              <a:off x="5965375" y="2666600"/>
              <a:ext cx="121175" cy="97150"/>
            </a:xfrm>
            <a:custGeom>
              <a:avLst/>
              <a:gdLst/>
              <a:ahLst/>
              <a:cxnLst/>
              <a:rect l="l" t="t" r="r" b="b"/>
              <a:pathLst>
                <a:path w="4847" h="3886" extrusionOk="0">
                  <a:moveTo>
                    <a:pt x="2479" y="0"/>
                  </a:moveTo>
                  <a:cubicBezTo>
                    <a:pt x="1140" y="0"/>
                    <a:pt x="1" y="1481"/>
                    <a:pt x="692" y="2763"/>
                  </a:cubicBezTo>
                  <a:cubicBezTo>
                    <a:pt x="966" y="3265"/>
                    <a:pt x="1423" y="3630"/>
                    <a:pt x="1948" y="3790"/>
                  </a:cubicBezTo>
                  <a:cubicBezTo>
                    <a:pt x="2150" y="3853"/>
                    <a:pt x="2358" y="3885"/>
                    <a:pt x="2564" y="3885"/>
                  </a:cubicBezTo>
                  <a:cubicBezTo>
                    <a:pt x="3036" y="3885"/>
                    <a:pt x="3500" y="3714"/>
                    <a:pt x="3865" y="3333"/>
                  </a:cubicBezTo>
                  <a:cubicBezTo>
                    <a:pt x="4847" y="2306"/>
                    <a:pt x="4344" y="457"/>
                    <a:pt x="2975" y="69"/>
                  </a:cubicBezTo>
                  <a:cubicBezTo>
                    <a:pt x="2809" y="22"/>
                    <a:pt x="2642" y="0"/>
                    <a:pt x="247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72"/>
            <p:cNvSpPr/>
            <p:nvPr/>
          </p:nvSpPr>
          <p:spPr>
            <a:xfrm>
              <a:off x="6321450" y="2671150"/>
              <a:ext cx="121175" cy="97175"/>
            </a:xfrm>
            <a:custGeom>
              <a:avLst/>
              <a:gdLst/>
              <a:ahLst/>
              <a:cxnLst/>
              <a:rect l="l" t="t" r="r" b="b"/>
              <a:pathLst>
                <a:path w="4847" h="3887" extrusionOk="0">
                  <a:moveTo>
                    <a:pt x="2479" y="1"/>
                  </a:moveTo>
                  <a:cubicBezTo>
                    <a:pt x="1140" y="1"/>
                    <a:pt x="1" y="1482"/>
                    <a:pt x="692" y="2763"/>
                  </a:cubicBezTo>
                  <a:cubicBezTo>
                    <a:pt x="966" y="3266"/>
                    <a:pt x="1446" y="3631"/>
                    <a:pt x="1948" y="3791"/>
                  </a:cubicBezTo>
                  <a:cubicBezTo>
                    <a:pt x="2150" y="3853"/>
                    <a:pt x="2358" y="3886"/>
                    <a:pt x="2564" y="3886"/>
                  </a:cubicBezTo>
                  <a:cubicBezTo>
                    <a:pt x="3036" y="3886"/>
                    <a:pt x="3500" y="3715"/>
                    <a:pt x="3865" y="3334"/>
                  </a:cubicBezTo>
                  <a:cubicBezTo>
                    <a:pt x="4847" y="2307"/>
                    <a:pt x="4344" y="458"/>
                    <a:pt x="2975" y="70"/>
                  </a:cubicBezTo>
                  <a:cubicBezTo>
                    <a:pt x="2809" y="23"/>
                    <a:pt x="2642" y="1"/>
                    <a:pt x="247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72"/>
            <p:cNvSpPr/>
            <p:nvPr/>
          </p:nvSpPr>
          <p:spPr>
            <a:xfrm>
              <a:off x="6129900" y="2679275"/>
              <a:ext cx="134700" cy="92500"/>
            </a:xfrm>
            <a:custGeom>
              <a:avLst/>
              <a:gdLst/>
              <a:ahLst/>
              <a:cxnLst/>
              <a:rect l="l" t="t" r="r" b="b"/>
              <a:pathLst>
                <a:path w="5388" h="3700" extrusionOk="0">
                  <a:moveTo>
                    <a:pt x="4785" y="1"/>
                  </a:moveTo>
                  <a:cubicBezTo>
                    <a:pt x="4752" y="1"/>
                    <a:pt x="4717" y="7"/>
                    <a:pt x="4679" y="19"/>
                  </a:cubicBezTo>
                  <a:cubicBezTo>
                    <a:pt x="4520" y="65"/>
                    <a:pt x="4360" y="270"/>
                    <a:pt x="4428" y="430"/>
                  </a:cubicBezTo>
                  <a:cubicBezTo>
                    <a:pt x="4794" y="1297"/>
                    <a:pt x="4474" y="2370"/>
                    <a:pt x="3630" y="2804"/>
                  </a:cubicBezTo>
                  <a:cubicBezTo>
                    <a:pt x="3361" y="2941"/>
                    <a:pt x="3074" y="3006"/>
                    <a:pt x="2792" y="3006"/>
                  </a:cubicBezTo>
                  <a:cubicBezTo>
                    <a:pt x="2137" y="3006"/>
                    <a:pt x="1506" y="2656"/>
                    <a:pt x="1187" y="2050"/>
                  </a:cubicBezTo>
                  <a:cubicBezTo>
                    <a:pt x="936" y="1594"/>
                    <a:pt x="913" y="1046"/>
                    <a:pt x="1096" y="544"/>
                  </a:cubicBezTo>
                  <a:cubicBezTo>
                    <a:pt x="1179" y="295"/>
                    <a:pt x="968" y="130"/>
                    <a:pt x="754" y="130"/>
                  </a:cubicBezTo>
                  <a:cubicBezTo>
                    <a:pt x="615" y="130"/>
                    <a:pt x="474" y="199"/>
                    <a:pt x="411" y="361"/>
                  </a:cubicBezTo>
                  <a:cubicBezTo>
                    <a:pt x="0" y="1548"/>
                    <a:pt x="594" y="2986"/>
                    <a:pt x="1758" y="3488"/>
                  </a:cubicBezTo>
                  <a:cubicBezTo>
                    <a:pt x="2086" y="3631"/>
                    <a:pt x="2435" y="3699"/>
                    <a:pt x="2780" y="3699"/>
                  </a:cubicBezTo>
                  <a:cubicBezTo>
                    <a:pt x="3706" y="3699"/>
                    <a:pt x="4606" y="3206"/>
                    <a:pt x="5022" y="2324"/>
                  </a:cubicBezTo>
                  <a:cubicBezTo>
                    <a:pt x="5319" y="1662"/>
                    <a:pt x="5387" y="909"/>
                    <a:pt x="5113" y="247"/>
                  </a:cubicBezTo>
                  <a:cubicBezTo>
                    <a:pt x="5038" y="116"/>
                    <a:pt x="4933" y="1"/>
                    <a:pt x="478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72"/>
            <p:cNvSpPr/>
            <p:nvPr/>
          </p:nvSpPr>
          <p:spPr>
            <a:xfrm>
              <a:off x="5828600" y="2724000"/>
              <a:ext cx="167225" cy="154025"/>
            </a:xfrm>
            <a:custGeom>
              <a:avLst/>
              <a:gdLst/>
              <a:ahLst/>
              <a:cxnLst/>
              <a:rect l="l" t="t" r="r" b="b"/>
              <a:pathLst>
                <a:path w="6689" h="6161" extrusionOk="0">
                  <a:moveTo>
                    <a:pt x="3343" y="1"/>
                  </a:moveTo>
                  <a:cubicBezTo>
                    <a:pt x="3152" y="1"/>
                    <a:pt x="2957" y="19"/>
                    <a:pt x="2762" y="56"/>
                  </a:cubicBezTo>
                  <a:cubicBezTo>
                    <a:pt x="1096" y="376"/>
                    <a:pt x="1" y="1996"/>
                    <a:pt x="320" y="3662"/>
                  </a:cubicBezTo>
                  <a:cubicBezTo>
                    <a:pt x="602" y="5134"/>
                    <a:pt x="1899" y="6160"/>
                    <a:pt x="3346" y="6160"/>
                  </a:cubicBezTo>
                  <a:cubicBezTo>
                    <a:pt x="3537" y="6160"/>
                    <a:pt x="3732" y="6142"/>
                    <a:pt x="3926" y="6105"/>
                  </a:cubicBezTo>
                  <a:cubicBezTo>
                    <a:pt x="5593" y="5785"/>
                    <a:pt x="6688" y="4165"/>
                    <a:pt x="6369" y="2498"/>
                  </a:cubicBezTo>
                  <a:cubicBezTo>
                    <a:pt x="6087" y="1027"/>
                    <a:pt x="4790" y="1"/>
                    <a:pt x="3343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72"/>
            <p:cNvSpPr/>
            <p:nvPr/>
          </p:nvSpPr>
          <p:spPr>
            <a:xfrm>
              <a:off x="5828600" y="2717400"/>
              <a:ext cx="167225" cy="167225"/>
            </a:xfrm>
            <a:custGeom>
              <a:avLst/>
              <a:gdLst/>
              <a:ahLst/>
              <a:cxnLst/>
              <a:rect l="l" t="t" r="r" b="b"/>
              <a:pathLst>
                <a:path w="6689" h="6689" fill="none" extrusionOk="0">
                  <a:moveTo>
                    <a:pt x="320" y="3926"/>
                  </a:moveTo>
                  <a:cubicBezTo>
                    <a:pt x="640" y="5593"/>
                    <a:pt x="2260" y="6688"/>
                    <a:pt x="3926" y="6369"/>
                  </a:cubicBezTo>
                  <a:cubicBezTo>
                    <a:pt x="5593" y="6049"/>
                    <a:pt x="6688" y="4429"/>
                    <a:pt x="6369" y="2762"/>
                  </a:cubicBezTo>
                  <a:cubicBezTo>
                    <a:pt x="6049" y="1096"/>
                    <a:pt x="4429" y="0"/>
                    <a:pt x="2762" y="320"/>
                  </a:cubicBezTo>
                  <a:cubicBezTo>
                    <a:pt x="1096" y="640"/>
                    <a:pt x="1" y="2260"/>
                    <a:pt x="320" y="392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72"/>
            <p:cNvSpPr/>
            <p:nvPr/>
          </p:nvSpPr>
          <p:spPr>
            <a:xfrm>
              <a:off x="5931875" y="2753225"/>
              <a:ext cx="33700" cy="41925"/>
            </a:xfrm>
            <a:custGeom>
              <a:avLst/>
              <a:gdLst/>
              <a:ahLst/>
              <a:cxnLst/>
              <a:rect l="l" t="t" r="r" b="b"/>
              <a:pathLst>
                <a:path w="1348" h="1677" extrusionOk="0">
                  <a:moveTo>
                    <a:pt x="291" y="1"/>
                  </a:moveTo>
                  <a:cubicBezTo>
                    <a:pt x="257" y="1"/>
                    <a:pt x="221" y="9"/>
                    <a:pt x="184" y="28"/>
                  </a:cubicBezTo>
                  <a:cubicBezTo>
                    <a:pt x="69" y="74"/>
                    <a:pt x="1" y="256"/>
                    <a:pt x="69" y="371"/>
                  </a:cubicBezTo>
                  <a:lnTo>
                    <a:pt x="823" y="1535"/>
                  </a:lnTo>
                  <a:cubicBezTo>
                    <a:pt x="872" y="1617"/>
                    <a:pt x="958" y="1676"/>
                    <a:pt x="1053" y="1676"/>
                  </a:cubicBezTo>
                  <a:cubicBezTo>
                    <a:pt x="1090" y="1676"/>
                    <a:pt x="1127" y="1668"/>
                    <a:pt x="1165" y="1649"/>
                  </a:cubicBezTo>
                  <a:cubicBezTo>
                    <a:pt x="1279" y="1603"/>
                    <a:pt x="1348" y="1421"/>
                    <a:pt x="1279" y="1306"/>
                  </a:cubicBezTo>
                  <a:cubicBezTo>
                    <a:pt x="1028" y="918"/>
                    <a:pt x="777" y="530"/>
                    <a:pt x="526" y="142"/>
                  </a:cubicBezTo>
                  <a:cubicBezTo>
                    <a:pt x="460" y="60"/>
                    <a:pt x="382" y="1"/>
                    <a:pt x="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72"/>
            <p:cNvSpPr/>
            <p:nvPr/>
          </p:nvSpPr>
          <p:spPr>
            <a:xfrm>
              <a:off x="5900500" y="2759350"/>
              <a:ext cx="34825" cy="41325"/>
            </a:xfrm>
            <a:custGeom>
              <a:avLst/>
              <a:gdLst/>
              <a:ahLst/>
              <a:cxnLst/>
              <a:rect l="l" t="t" r="r" b="b"/>
              <a:pathLst>
                <a:path w="1393" h="1653" extrusionOk="0">
                  <a:moveTo>
                    <a:pt x="297" y="0"/>
                  </a:moveTo>
                  <a:cubicBezTo>
                    <a:pt x="229" y="0"/>
                    <a:pt x="160" y="23"/>
                    <a:pt x="115" y="57"/>
                  </a:cubicBezTo>
                  <a:cubicBezTo>
                    <a:pt x="1" y="148"/>
                    <a:pt x="1" y="308"/>
                    <a:pt x="92" y="422"/>
                  </a:cubicBezTo>
                  <a:cubicBezTo>
                    <a:pt x="366" y="810"/>
                    <a:pt x="640" y="1198"/>
                    <a:pt x="914" y="1564"/>
                  </a:cubicBezTo>
                  <a:cubicBezTo>
                    <a:pt x="962" y="1624"/>
                    <a:pt x="1035" y="1652"/>
                    <a:pt x="1108" y="1652"/>
                  </a:cubicBezTo>
                  <a:cubicBezTo>
                    <a:pt x="1172" y="1652"/>
                    <a:pt x="1236" y="1630"/>
                    <a:pt x="1279" y="1586"/>
                  </a:cubicBezTo>
                  <a:cubicBezTo>
                    <a:pt x="1393" y="1495"/>
                    <a:pt x="1393" y="1335"/>
                    <a:pt x="1302" y="1244"/>
                  </a:cubicBezTo>
                  <a:lnTo>
                    <a:pt x="480" y="80"/>
                  </a:lnTo>
                  <a:cubicBezTo>
                    <a:pt x="434" y="23"/>
                    <a:pt x="366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72"/>
            <p:cNvSpPr/>
            <p:nvPr/>
          </p:nvSpPr>
          <p:spPr>
            <a:xfrm>
              <a:off x="5867975" y="2763750"/>
              <a:ext cx="30850" cy="41200"/>
            </a:xfrm>
            <a:custGeom>
              <a:avLst/>
              <a:gdLst/>
              <a:ahLst/>
              <a:cxnLst/>
              <a:rect l="l" t="t" r="r" b="b"/>
              <a:pathLst>
                <a:path w="1234" h="1648" extrusionOk="0">
                  <a:moveTo>
                    <a:pt x="288" y="1"/>
                  </a:moveTo>
                  <a:cubicBezTo>
                    <a:pt x="254" y="1"/>
                    <a:pt x="218" y="6"/>
                    <a:pt x="183" y="18"/>
                  </a:cubicBezTo>
                  <a:cubicBezTo>
                    <a:pt x="69" y="87"/>
                    <a:pt x="0" y="246"/>
                    <a:pt x="69" y="360"/>
                  </a:cubicBezTo>
                  <a:cubicBezTo>
                    <a:pt x="274" y="748"/>
                    <a:pt x="503" y="1137"/>
                    <a:pt x="708" y="1502"/>
                  </a:cubicBezTo>
                  <a:cubicBezTo>
                    <a:pt x="755" y="1596"/>
                    <a:pt x="835" y="1647"/>
                    <a:pt x="925" y="1647"/>
                  </a:cubicBezTo>
                  <a:cubicBezTo>
                    <a:pt x="966" y="1647"/>
                    <a:pt x="1008" y="1637"/>
                    <a:pt x="1050" y="1616"/>
                  </a:cubicBezTo>
                  <a:cubicBezTo>
                    <a:pt x="1187" y="1570"/>
                    <a:pt x="1233" y="1388"/>
                    <a:pt x="1165" y="1273"/>
                  </a:cubicBezTo>
                  <a:cubicBezTo>
                    <a:pt x="959" y="908"/>
                    <a:pt x="731" y="520"/>
                    <a:pt x="525" y="132"/>
                  </a:cubicBezTo>
                  <a:cubicBezTo>
                    <a:pt x="475" y="48"/>
                    <a:pt x="386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72"/>
            <p:cNvSpPr/>
            <p:nvPr/>
          </p:nvSpPr>
          <p:spPr>
            <a:xfrm>
              <a:off x="6413500" y="2712600"/>
              <a:ext cx="167225" cy="153425"/>
            </a:xfrm>
            <a:custGeom>
              <a:avLst/>
              <a:gdLst/>
              <a:ahLst/>
              <a:cxnLst/>
              <a:rect l="l" t="t" r="r" b="b"/>
              <a:pathLst>
                <a:path w="6689" h="6137" extrusionOk="0">
                  <a:moveTo>
                    <a:pt x="3343" y="0"/>
                  </a:moveTo>
                  <a:cubicBezTo>
                    <a:pt x="3152" y="0"/>
                    <a:pt x="2957" y="18"/>
                    <a:pt x="2762" y="55"/>
                  </a:cubicBezTo>
                  <a:cubicBezTo>
                    <a:pt x="1096" y="375"/>
                    <a:pt x="0" y="1973"/>
                    <a:pt x="320" y="3639"/>
                  </a:cubicBezTo>
                  <a:cubicBezTo>
                    <a:pt x="602" y="5110"/>
                    <a:pt x="1899" y="6137"/>
                    <a:pt x="3346" y="6137"/>
                  </a:cubicBezTo>
                  <a:cubicBezTo>
                    <a:pt x="3537" y="6137"/>
                    <a:pt x="3731" y="6119"/>
                    <a:pt x="3926" y="6081"/>
                  </a:cubicBezTo>
                  <a:cubicBezTo>
                    <a:pt x="5593" y="5762"/>
                    <a:pt x="6688" y="4164"/>
                    <a:pt x="6369" y="2498"/>
                  </a:cubicBezTo>
                  <a:cubicBezTo>
                    <a:pt x="6087" y="1026"/>
                    <a:pt x="4790" y="0"/>
                    <a:pt x="3343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72"/>
            <p:cNvSpPr/>
            <p:nvPr/>
          </p:nvSpPr>
          <p:spPr>
            <a:xfrm>
              <a:off x="6413500" y="2705975"/>
              <a:ext cx="167225" cy="166650"/>
            </a:xfrm>
            <a:custGeom>
              <a:avLst/>
              <a:gdLst/>
              <a:ahLst/>
              <a:cxnLst/>
              <a:rect l="l" t="t" r="r" b="b"/>
              <a:pathLst>
                <a:path w="6689" h="6666" fill="none" extrusionOk="0">
                  <a:moveTo>
                    <a:pt x="320" y="3904"/>
                  </a:moveTo>
                  <a:cubicBezTo>
                    <a:pt x="640" y="5570"/>
                    <a:pt x="2260" y="6666"/>
                    <a:pt x="3926" y="6346"/>
                  </a:cubicBezTo>
                  <a:cubicBezTo>
                    <a:pt x="5593" y="6027"/>
                    <a:pt x="6688" y="4429"/>
                    <a:pt x="6369" y="2763"/>
                  </a:cubicBezTo>
                  <a:cubicBezTo>
                    <a:pt x="6049" y="1097"/>
                    <a:pt x="4429" y="1"/>
                    <a:pt x="2762" y="320"/>
                  </a:cubicBezTo>
                  <a:cubicBezTo>
                    <a:pt x="1096" y="640"/>
                    <a:pt x="0" y="2238"/>
                    <a:pt x="320" y="390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72"/>
            <p:cNvSpPr/>
            <p:nvPr/>
          </p:nvSpPr>
          <p:spPr>
            <a:xfrm>
              <a:off x="6516775" y="2741250"/>
              <a:ext cx="34275" cy="41900"/>
            </a:xfrm>
            <a:custGeom>
              <a:avLst/>
              <a:gdLst/>
              <a:ahLst/>
              <a:cxnLst/>
              <a:rect l="l" t="t" r="r" b="b"/>
              <a:pathLst>
                <a:path w="1371" h="1676" extrusionOk="0">
                  <a:moveTo>
                    <a:pt x="295" y="1"/>
                  </a:moveTo>
                  <a:cubicBezTo>
                    <a:pt x="259" y="1"/>
                    <a:pt x="221" y="9"/>
                    <a:pt x="183" y="28"/>
                  </a:cubicBezTo>
                  <a:cubicBezTo>
                    <a:pt x="69" y="74"/>
                    <a:pt x="1" y="256"/>
                    <a:pt x="69" y="370"/>
                  </a:cubicBezTo>
                  <a:lnTo>
                    <a:pt x="823" y="1534"/>
                  </a:lnTo>
                  <a:cubicBezTo>
                    <a:pt x="889" y="1617"/>
                    <a:pt x="967" y="1676"/>
                    <a:pt x="1057" y="1676"/>
                  </a:cubicBezTo>
                  <a:cubicBezTo>
                    <a:pt x="1091" y="1676"/>
                    <a:pt x="1127" y="1667"/>
                    <a:pt x="1165" y="1648"/>
                  </a:cubicBezTo>
                  <a:cubicBezTo>
                    <a:pt x="1279" y="1603"/>
                    <a:pt x="1370" y="1420"/>
                    <a:pt x="1279" y="1306"/>
                  </a:cubicBezTo>
                  <a:cubicBezTo>
                    <a:pt x="1028" y="918"/>
                    <a:pt x="777" y="530"/>
                    <a:pt x="526" y="142"/>
                  </a:cubicBezTo>
                  <a:cubicBezTo>
                    <a:pt x="476" y="59"/>
                    <a:pt x="39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72"/>
            <p:cNvSpPr/>
            <p:nvPr/>
          </p:nvSpPr>
          <p:spPr>
            <a:xfrm>
              <a:off x="6485400" y="2747700"/>
              <a:ext cx="34825" cy="41325"/>
            </a:xfrm>
            <a:custGeom>
              <a:avLst/>
              <a:gdLst/>
              <a:ahLst/>
              <a:cxnLst/>
              <a:rect l="l" t="t" r="r" b="b"/>
              <a:pathLst>
                <a:path w="1393" h="1653" extrusionOk="0">
                  <a:moveTo>
                    <a:pt x="286" y="1"/>
                  </a:moveTo>
                  <a:cubicBezTo>
                    <a:pt x="221" y="1"/>
                    <a:pt x="158" y="24"/>
                    <a:pt x="115" y="67"/>
                  </a:cubicBezTo>
                  <a:cubicBezTo>
                    <a:pt x="0" y="158"/>
                    <a:pt x="23" y="318"/>
                    <a:pt x="92" y="409"/>
                  </a:cubicBezTo>
                  <a:cubicBezTo>
                    <a:pt x="366" y="797"/>
                    <a:pt x="640" y="1185"/>
                    <a:pt x="936" y="1573"/>
                  </a:cubicBezTo>
                  <a:cubicBezTo>
                    <a:pt x="971" y="1630"/>
                    <a:pt x="1033" y="1653"/>
                    <a:pt x="1099" y="1653"/>
                  </a:cubicBezTo>
                  <a:cubicBezTo>
                    <a:pt x="1165" y="1653"/>
                    <a:pt x="1233" y="1630"/>
                    <a:pt x="1279" y="1596"/>
                  </a:cubicBezTo>
                  <a:cubicBezTo>
                    <a:pt x="1393" y="1505"/>
                    <a:pt x="1393" y="1345"/>
                    <a:pt x="1324" y="1231"/>
                  </a:cubicBezTo>
                  <a:lnTo>
                    <a:pt x="480" y="89"/>
                  </a:lnTo>
                  <a:cubicBezTo>
                    <a:pt x="432" y="29"/>
                    <a:pt x="358" y="1"/>
                    <a:pt x="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72"/>
            <p:cNvSpPr/>
            <p:nvPr/>
          </p:nvSpPr>
          <p:spPr>
            <a:xfrm>
              <a:off x="6452875" y="2752000"/>
              <a:ext cx="31400" cy="41175"/>
            </a:xfrm>
            <a:custGeom>
              <a:avLst/>
              <a:gdLst/>
              <a:ahLst/>
              <a:cxnLst/>
              <a:rect l="l" t="t" r="r" b="b"/>
              <a:pathLst>
                <a:path w="1256" h="1647" extrusionOk="0">
                  <a:moveTo>
                    <a:pt x="308" y="0"/>
                  </a:moveTo>
                  <a:cubicBezTo>
                    <a:pt x="268" y="0"/>
                    <a:pt x="225" y="10"/>
                    <a:pt x="183" y="32"/>
                  </a:cubicBezTo>
                  <a:cubicBezTo>
                    <a:pt x="69" y="77"/>
                    <a:pt x="0" y="237"/>
                    <a:pt x="69" y="374"/>
                  </a:cubicBezTo>
                  <a:cubicBezTo>
                    <a:pt x="297" y="739"/>
                    <a:pt x="503" y="1127"/>
                    <a:pt x="731" y="1492"/>
                  </a:cubicBezTo>
                  <a:cubicBezTo>
                    <a:pt x="782" y="1595"/>
                    <a:pt x="872" y="1646"/>
                    <a:pt x="972" y="1646"/>
                  </a:cubicBezTo>
                  <a:cubicBezTo>
                    <a:pt x="1005" y="1646"/>
                    <a:pt x="1039" y="1641"/>
                    <a:pt x="1073" y="1629"/>
                  </a:cubicBezTo>
                  <a:cubicBezTo>
                    <a:pt x="1187" y="1561"/>
                    <a:pt x="1256" y="1401"/>
                    <a:pt x="1187" y="1287"/>
                  </a:cubicBezTo>
                  <a:cubicBezTo>
                    <a:pt x="959" y="899"/>
                    <a:pt x="754" y="511"/>
                    <a:pt x="525" y="146"/>
                  </a:cubicBezTo>
                  <a:cubicBezTo>
                    <a:pt x="478" y="51"/>
                    <a:pt x="398" y="0"/>
                    <a:pt x="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72"/>
            <p:cNvSpPr/>
            <p:nvPr/>
          </p:nvSpPr>
          <p:spPr>
            <a:xfrm>
              <a:off x="6364425" y="2504800"/>
              <a:ext cx="89050" cy="71350"/>
            </a:xfrm>
            <a:custGeom>
              <a:avLst/>
              <a:gdLst/>
              <a:ahLst/>
              <a:cxnLst/>
              <a:rect l="l" t="t" r="r" b="b"/>
              <a:pathLst>
                <a:path w="3562" h="2854" extrusionOk="0">
                  <a:moveTo>
                    <a:pt x="1098" y="0"/>
                  </a:moveTo>
                  <a:cubicBezTo>
                    <a:pt x="797" y="0"/>
                    <a:pt x="496" y="80"/>
                    <a:pt x="229" y="264"/>
                  </a:cubicBezTo>
                  <a:cubicBezTo>
                    <a:pt x="92" y="356"/>
                    <a:pt x="0" y="561"/>
                    <a:pt x="115" y="721"/>
                  </a:cubicBezTo>
                  <a:cubicBezTo>
                    <a:pt x="178" y="832"/>
                    <a:pt x="307" y="899"/>
                    <a:pt x="434" y="899"/>
                  </a:cubicBezTo>
                  <a:cubicBezTo>
                    <a:pt x="490" y="899"/>
                    <a:pt x="545" y="886"/>
                    <a:pt x="594" y="858"/>
                  </a:cubicBezTo>
                  <a:cubicBezTo>
                    <a:pt x="738" y="750"/>
                    <a:pt x="926" y="684"/>
                    <a:pt x="1100" y="684"/>
                  </a:cubicBezTo>
                  <a:cubicBezTo>
                    <a:pt x="1145" y="684"/>
                    <a:pt x="1190" y="689"/>
                    <a:pt x="1233" y="698"/>
                  </a:cubicBezTo>
                  <a:cubicBezTo>
                    <a:pt x="1507" y="721"/>
                    <a:pt x="1758" y="858"/>
                    <a:pt x="1941" y="1018"/>
                  </a:cubicBezTo>
                  <a:cubicBezTo>
                    <a:pt x="2397" y="1429"/>
                    <a:pt x="2625" y="2022"/>
                    <a:pt x="2831" y="2593"/>
                  </a:cubicBezTo>
                  <a:cubicBezTo>
                    <a:pt x="2870" y="2748"/>
                    <a:pt x="3008" y="2854"/>
                    <a:pt x="3160" y="2854"/>
                  </a:cubicBezTo>
                  <a:cubicBezTo>
                    <a:pt x="3187" y="2854"/>
                    <a:pt x="3214" y="2851"/>
                    <a:pt x="3242" y="2844"/>
                  </a:cubicBezTo>
                  <a:cubicBezTo>
                    <a:pt x="3424" y="2798"/>
                    <a:pt x="3561" y="2593"/>
                    <a:pt x="3493" y="2410"/>
                  </a:cubicBezTo>
                  <a:cubicBezTo>
                    <a:pt x="3242" y="1702"/>
                    <a:pt x="2945" y="949"/>
                    <a:pt x="2329" y="447"/>
                  </a:cubicBezTo>
                  <a:cubicBezTo>
                    <a:pt x="1988" y="175"/>
                    <a:pt x="1543" y="0"/>
                    <a:pt x="109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72"/>
            <p:cNvSpPr/>
            <p:nvPr/>
          </p:nvSpPr>
          <p:spPr>
            <a:xfrm>
              <a:off x="5962700" y="2504800"/>
              <a:ext cx="88475" cy="71350"/>
            </a:xfrm>
            <a:custGeom>
              <a:avLst/>
              <a:gdLst/>
              <a:ahLst/>
              <a:cxnLst/>
              <a:rect l="l" t="t" r="r" b="b"/>
              <a:pathLst>
                <a:path w="3539" h="2854" extrusionOk="0">
                  <a:moveTo>
                    <a:pt x="2458" y="0"/>
                  </a:moveTo>
                  <a:cubicBezTo>
                    <a:pt x="2015" y="0"/>
                    <a:pt x="1564" y="175"/>
                    <a:pt x="1210" y="447"/>
                  </a:cubicBezTo>
                  <a:cubicBezTo>
                    <a:pt x="594" y="949"/>
                    <a:pt x="320" y="1702"/>
                    <a:pt x="69" y="2410"/>
                  </a:cubicBezTo>
                  <a:cubicBezTo>
                    <a:pt x="0" y="2593"/>
                    <a:pt x="137" y="2798"/>
                    <a:pt x="297" y="2844"/>
                  </a:cubicBezTo>
                  <a:cubicBezTo>
                    <a:pt x="328" y="2851"/>
                    <a:pt x="357" y="2854"/>
                    <a:pt x="386" y="2854"/>
                  </a:cubicBezTo>
                  <a:cubicBezTo>
                    <a:pt x="548" y="2854"/>
                    <a:pt x="673" y="2748"/>
                    <a:pt x="731" y="2593"/>
                  </a:cubicBezTo>
                  <a:cubicBezTo>
                    <a:pt x="936" y="2022"/>
                    <a:pt x="1142" y="1429"/>
                    <a:pt x="1598" y="1018"/>
                  </a:cubicBezTo>
                  <a:cubicBezTo>
                    <a:pt x="1804" y="858"/>
                    <a:pt x="2055" y="721"/>
                    <a:pt x="2306" y="698"/>
                  </a:cubicBezTo>
                  <a:cubicBezTo>
                    <a:pt x="2353" y="689"/>
                    <a:pt x="2401" y="684"/>
                    <a:pt x="2449" y="684"/>
                  </a:cubicBezTo>
                  <a:cubicBezTo>
                    <a:pt x="2628" y="684"/>
                    <a:pt x="2805" y="750"/>
                    <a:pt x="2968" y="858"/>
                  </a:cubicBezTo>
                  <a:cubicBezTo>
                    <a:pt x="3017" y="886"/>
                    <a:pt x="3072" y="899"/>
                    <a:pt x="3128" y="899"/>
                  </a:cubicBezTo>
                  <a:cubicBezTo>
                    <a:pt x="3254" y="899"/>
                    <a:pt x="3384" y="832"/>
                    <a:pt x="3447" y="721"/>
                  </a:cubicBezTo>
                  <a:cubicBezTo>
                    <a:pt x="3538" y="561"/>
                    <a:pt x="3470" y="356"/>
                    <a:pt x="3310" y="264"/>
                  </a:cubicBezTo>
                  <a:cubicBezTo>
                    <a:pt x="3052" y="80"/>
                    <a:pt x="2757" y="0"/>
                    <a:pt x="245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72"/>
            <p:cNvSpPr/>
            <p:nvPr/>
          </p:nvSpPr>
          <p:spPr>
            <a:xfrm>
              <a:off x="5523875" y="1701750"/>
              <a:ext cx="1370700" cy="1118950"/>
            </a:xfrm>
            <a:custGeom>
              <a:avLst/>
              <a:gdLst/>
              <a:ahLst/>
              <a:cxnLst/>
              <a:rect l="l" t="t" r="r" b="b"/>
              <a:pathLst>
                <a:path w="54828" h="44758" extrusionOk="0">
                  <a:moveTo>
                    <a:pt x="18770" y="1"/>
                  </a:moveTo>
                  <a:cubicBezTo>
                    <a:pt x="17102" y="1"/>
                    <a:pt x="15426" y="276"/>
                    <a:pt x="13787" y="614"/>
                  </a:cubicBezTo>
                  <a:cubicBezTo>
                    <a:pt x="15819" y="796"/>
                    <a:pt x="17805" y="1527"/>
                    <a:pt x="19471" y="2714"/>
                  </a:cubicBezTo>
                  <a:cubicBezTo>
                    <a:pt x="19927" y="3033"/>
                    <a:pt x="20361" y="3444"/>
                    <a:pt x="20498" y="3969"/>
                  </a:cubicBezTo>
                  <a:cubicBezTo>
                    <a:pt x="20589" y="4289"/>
                    <a:pt x="20544" y="4585"/>
                    <a:pt x="20452" y="4905"/>
                  </a:cubicBezTo>
                  <a:cubicBezTo>
                    <a:pt x="13924" y="6754"/>
                    <a:pt x="7921" y="10657"/>
                    <a:pt x="4360" y="16386"/>
                  </a:cubicBezTo>
                  <a:cubicBezTo>
                    <a:pt x="434" y="22754"/>
                    <a:pt x="1" y="31451"/>
                    <a:pt x="4246" y="37613"/>
                  </a:cubicBezTo>
                  <a:cubicBezTo>
                    <a:pt x="6209" y="40467"/>
                    <a:pt x="8971" y="42635"/>
                    <a:pt x="11687" y="44758"/>
                  </a:cubicBezTo>
                  <a:cubicBezTo>
                    <a:pt x="12349" y="42589"/>
                    <a:pt x="12235" y="40193"/>
                    <a:pt x="11436" y="38047"/>
                  </a:cubicBezTo>
                  <a:cubicBezTo>
                    <a:pt x="11277" y="37636"/>
                    <a:pt x="11094" y="37225"/>
                    <a:pt x="10888" y="36837"/>
                  </a:cubicBezTo>
                  <a:lnTo>
                    <a:pt x="10888" y="36837"/>
                  </a:lnTo>
                  <a:cubicBezTo>
                    <a:pt x="12144" y="37865"/>
                    <a:pt x="13376" y="38915"/>
                    <a:pt x="14632" y="39942"/>
                  </a:cubicBezTo>
                  <a:cubicBezTo>
                    <a:pt x="14312" y="39166"/>
                    <a:pt x="14038" y="38367"/>
                    <a:pt x="13856" y="37545"/>
                  </a:cubicBezTo>
                  <a:cubicBezTo>
                    <a:pt x="12943" y="33619"/>
                    <a:pt x="13559" y="29351"/>
                    <a:pt x="15590" y="25858"/>
                  </a:cubicBezTo>
                  <a:lnTo>
                    <a:pt x="15590" y="25858"/>
                  </a:lnTo>
                  <a:cubicBezTo>
                    <a:pt x="15819" y="26954"/>
                    <a:pt x="15727" y="28095"/>
                    <a:pt x="15317" y="29122"/>
                  </a:cubicBezTo>
                  <a:cubicBezTo>
                    <a:pt x="15385" y="29100"/>
                    <a:pt x="15431" y="29077"/>
                    <a:pt x="15499" y="29077"/>
                  </a:cubicBezTo>
                  <a:cubicBezTo>
                    <a:pt x="17987" y="28392"/>
                    <a:pt x="20156" y="26749"/>
                    <a:pt x="21639" y="24626"/>
                  </a:cubicBezTo>
                  <a:cubicBezTo>
                    <a:pt x="21731" y="24512"/>
                    <a:pt x="21822" y="24375"/>
                    <a:pt x="21913" y="24238"/>
                  </a:cubicBezTo>
                  <a:cubicBezTo>
                    <a:pt x="23990" y="26498"/>
                    <a:pt x="26752" y="28118"/>
                    <a:pt x="29742" y="28849"/>
                  </a:cubicBezTo>
                  <a:cubicBezTo>
                    <a:pt x="30381" y="28986"/>
                    <a:pt x="31043" y="29100"/>
                    <a:pt x="31705" y="29168"/>
                  </a:cubicBezTo>
                  <a:cubicBezTo>
                    <a:pt x="30610" y="28712"/>
                    <a:pt x="30085" y="27365"/>
                    <a:pt x="30290" y="26201"/>
                  </a:cubicBezTo>
                  <a:cubicBezTo>
                    <a:pt x="30336" y="26018"/>
                    <a:pt x="30381" y="25836"/>
                    <a:pt x="30427" y="25653"/>
                  </a:cubicBezTo>
                  <a:cubicBezTo>
                    <a:pt x="30746" y="24740"/>
                    <a:pt x="31386" y="23918"/>
                    <a:pt x="32116" y="23256"/>
                  </a:cubicBezTo>
                  <a:cubicBezTo>
                    <a:pt x="32162" y="23211"/>
                    <a:pt x="32230" y="23165"/>
                    <a:pt x="32276" y="23119"/>
                  </a:cubicBezTo>
                  <a:cubicBezTo>
                    <a:pt x="33554" y="25630"/>
                    <a:pt x="35722" y="27730"/>
                    <a:pt x="38347" y="28734"/>
                  </a:cubicBezTo>
                  <a:cubicBezTo>
                    <a:pt x="38735" y="28894"/>
                    <a:pt x="39123" y="29008"/>
                    <a:pt x="39511" y="29122"/>
                  </a:cubicBezTo>
                  <a:cubicBezTo>
                    <a:pt x="39123" y="28141"/>
                    <a:pt x="39009" y="27045"/>
                    <a:pt x="39215" y="25995"/>
                  </a:cubicBezTo>
                  <a:cubicBezTo>
                    <a:pt x="39215" y="25950"/>
                    <a:pt x="39238" y="25904"/>
                    <a:pt x="39238" y="25858"/>
                  </a:cubicBezTo>
                  <a:cubicBezTo>
                    <a:pt x="41703" y="30081"/>
                    <a:pt x="42068" y="35445"/>
                    <a:pt x="40196" y="39942"/>
                  </a:cubicBezTo>
                  <a:cubicBezTo>
                    <a:pt x="40356" y="39828"/>
                    <a:pt x="40493" y="39691"/>
                    <a:pt x="40653" y="39576"/>
                  </a:cubicBezTo>
                  <a:cubicBezTo>
                    <a:pt x="41634" y="38755"/>
                    <a:pt x="42616" y="37933"/>
                    <a:pt x="43574" y="37134"/>
                  </a:cubicBezTo>
                  <a:cubicBezTo>
                    <a:pt x="43711" y="37020"/>
                    <a:pt x="43825" y="36929"/>
                    <a:pt x="43940" y="36837"/>
                  </a:cubicBezTo>
                  <a:lnTo>
                    <a:pt x="43940" y="36837"/>
                  </a:lnTo>
                  <a:cubicBezTo>
                    <a:pt x="42661" y="39234"/>
                    <a:pt x="42365" y="42156"/>
                    <a:pt x="43141" y="44758"/>
                  </a:cubicBezTo>
                  <a:cubicBezTo>
                    <a:pt x="45857" y="42635"/>
                    <a:pt x="48642" y="40467"/>
                    <a:pt x="50582" y="37613"/>
                  </a:cubicBezTo>
                  <a:cubicBezTo>
                    <a:pt x="54827" y="31451"/>
                    <a:pt x="54394" y="22754"/>
                    <a:pt x="50468" y="16386"/>
                  </a:cubicBezTo>
                  <a:cubicBezTo>
                    <a:pt x="46747" y="10360"/>
                    <a:pt x="40287" y="6343"/>
                    <a:pt x="33394" y="4631"/>
                  </a:cubicBezTo>
                  <a:cubicBezTo>
                    <a:pt x="33075" y="4311"/>
                    <a:pt x="32755" y="3992"/>
                    <a:pt x="32413" y="3672"/>
                  </a:cubicBezTo>
                  <a:cubicBezTo>
                    <a:pt x="33360" y="3271"/>
                    <a:pt x="34386" y="3071"/>
                    <a:pt x="35413" y="3071"/>
                  </a:cubicBezTo>
                  <a:cubicBezTo>
                    <a:pt x="36315" y="3071"/>
                    <a:pt x="37219" y="3226"/>
                    <a:pt x="38073" y="3535"/>
                  </a:cubicBezTo>
                  <a:cubicBezTo>
                    <a:pt x="36590" y="1435"/>
                    <a:pt x="34033" y="134"/>
                    <a:pt x="31454" y="134"/>
                  </a:cubicBezTo>
                  <a:cubicBezTo>
                    <a:pt x="29331" y="134"/>
                    <a:pt x="27231" y="1047"/>
                    <a:pt x="25748" y="2554"/>
                  </a:cubicBezTo>
                  <a:cubicBezTo>
                    <a:pt x="24378" y="1162"/>
                    <a:pt x="22461" y="363"/>
                    <a:pt x="20521" y="112"/>
                  </a:cubicBezTo>
                  <a:cubicBezTo>
                    <a:pt x="19939" y="34"/>
                    <a:pt x="19355" y="1"/>
                    <a:pt x="18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72"/>
            <p:cNvSpPr/>
            <p:nvPr/>
          </p:nvSpPr>
          <p:spPr>
            <a:xfrm>
              <a:off x="5545575" y="1697225"/>
              <a:ext cx="1327875" cy="1128275"/>
            </a:xfrm>
            <a:custGeom>
              <a:avLst/>
              <a:gdLst/>
              <a:ahLst/>
              <a:cxnLst/>
              <a:rect l="l" t="t" r="r" b="b"/>
              <a:pathLst>
                <a:path w="53115" h="45131" extrusionOk="0">
                  <a:moveTo>
                    <a:pt x="17869" y="381"/>
                  </a:moveTo>
                  <a:cubicBezTo>
                    <a:pt x="19533" y="381"/>
                    <a:pt x="21174" y="654"/>
                    <a:pt x="22689" y="1411"/>
                  </a:cubicBezTo>
                  <a:cubicBezTo>
                    <a:pt x="23465" y="1776"/>
                    <a:pt x="24149" y="2278"/>
                    <a:pt x="24743" y="2872"/>
                  </a:cubicBezTo>
                  <a:cubicBezTo>
                    <a:pt x="24777" y="2906"/>
                    <a:pt x="24828" y="2923"/>
                    <a:pt x="24880" y="2923"/>
                  </a:cubicBezTo>
                  <a:cubicBezTo>
                    <a:pt x="24931" y="2923"/>
                    <a:pt x="24982" y="2906"/>
                    <a:pt x="25017" y="2872"/>
                  </a:cubicBezTo>
                  <a:cubicBezTo>
                    <a:pt x="26318" y="1571"/>
                    <a:pt x="28052" y="726"/>
                    <a:pt x="29901" y="544"/>
                  </a:cubicBezTo>
                  <a:cubicBezTo>
                    <a:pt x="30132" y="523"/>
                    <a:pt x="30363" y="512"/>
                    <a:pt x="30593" y="512"/>
                  </a:cubicBezTo>
                  <a:cubicBezTo>
                    <a:pt x="32115" y="512"/>
                    <a:pt x="33611" y="966"/>
                    <a:pt x="34900" y="1799"/>
                  </a:cubicBezTo>
                  <a:cubicBezTo>
                    <a:pt x="35576" y="2219"/>
                    <a:pt x="36179" y="2742"/>
                    <a:pt x="36685" y="3355"/>
                  </a:cubicBezTo>
                  <a:lnTo>
                    <a:pt x="36685" y="3355"/>
                  </a:lnTo>
                  <a:cubicBezTo>
                    <a:pt x="35992" y="3165"/>
                    <a:pt x="35274" y="3069"/>
                    <a:pt x="34556" y="3069"/>
                  </a:cubicBezTo>
                  <a:cubicBezTo>
                    <a:pt x="33514" y="3069"/>
                    <a:pt x="32471" y="3270"/>
                    <a:pt x="31499" y="3671"/>
                  </a:cubicBezTo>
                  <a:cubicBezTo>
                    <a:pt x="31385" y="3739"/>
                    <a:pt x="31294" y="3899"/>
                    <a:pt x="31408" y="3990"/>
                  </a:cubicBezTo>
                  <a:cubicBezTo>
                    <a:pt x="31568" y="4150"/>
                    <a:pt x="31727" y="4287"/>
                    <a:pt x="31864" y="4424"/>
                  </a:cubicBezTo>
                  <a:cubicBezTo>
                    <a:pt x="32047" y="4584"/>
                    <a:pt x="32184" y="4812"/>
                    <a:pt x="32389" y="4949"/>
                  </a:cubicBezTo>
                  <a:cubicBezTo>
                    <a:pt x="32503" y="5040"/>
                    <a:pt x="32686" y="5040"/>
                    <a:pt x="32823" y="5086"/>
                  </a:cubicBezTo>
                  <a:cubicBezTo>
                    <a:pt x="33006" y="5132"/>
                    <a:pt x="33165" y="5177"/>
                    <a:pt x="33348" y="5223"/>
                  </a:cubicBezTo>
                  <a:cubicBezTo>
                    <a:pt x="34056" y="5428"/>
                    <a:pt x="34740" y="5634"/>
                    <a:pt x="35425" y="5885"/>
                  </a:cubicBezTo>
                  <a:cubicBezTo>
                    <a:pt x="36795" y="6364"/>
                    <a:pt x="38141" y="6958"/>
                    <a:pt x="39442" y="7619"/>
                  </a:cubicBezTo>
                  <a:cubicBezTo>
                    <a:pt x="41999" y="8966"/>
                    <a:pt x="44350" y="10678"/>
                    <a:pt x="46381" y="12755"/>
                  </a:cubicBezTo>
                  <a:cubicBezTo>
                    <a:pt x="48390" y="14832"/>
                    <a:pt x="50033" y="17275"/>
                    <a:pt x="51083" y="19991"/>
                  </a:cubicBezTo>
                  <a:cubicBezTo>
                    <a:pt x="52156" y="22707"/>
                    <a:pt x="52658" y="25629"/>
                    <a:pt x="52521" y="28550"/>
                  </a:cubicBezTo>
                  <a:cubicBezTo>
                    <a:pt x="52384" y="31426"/>
                    <a:pt x="51608" y="34302"/>
                    <a:pt x="50125" y="36813"/>
                  </a:cubicBezTo>
                  <a:cubicBezTo>
                    <a:pt x="49943" y="37108"/>
                    <a:pt x="49762" y="37402"/>
                    <a:pt x="49558" y="37697"/>
                  </a:cubicBezTo>
                  <a:lnTo>
                    <a:pt x="49558" y="37697"/>
                  </a:lnTo>
                  <a:cubicBezTo>
                    <a:pt x="49557" y="37699"/>
                    <a:pt x="49555" y="37701"/>
                    <a:pt x="49554" y="37703"/>
                  </a:cubicBezTo>
                  <a:cubicBezTo>
                    <a:pt x="47651" y="40469"/>
                    <a:pt x="44997" y="42570"/>
                    <a:pt x="42382" y="44630"/>
                  </a:cubicBezTo>
                  <a:lnTo>
                    <a:pt x="42382" y="44630"/>
                  </a:lnTo>
                  <a:cubicBezTo>
                    <a:pt x="41726" y="42140"/>
                    <a:pt x="42014" y="39441"/>
                    <a:pt x="43206" y="37157"/>
                  </a:cubicBezTo>
                  <a:lnTo>
                    <a:pt x="43206" y="37157"/>
                  </a:lnTo>
                  <a:cubicBezTo>
                    <a:pt x="43207" y="37156"/>
                    <a:pt x="43208" y="37156"/>
                    <a:pt x="43208" y="37155"/>
                  </a:cubicBezTo>
                  <a:cubicBezTo>
                    <a:pt x="43208" y="37155"/>
                    <a:pt x="43208" y="37155"/>
                    <a:pt x="43208" y="37155"/>
                  </a:cubicBezTo>
                  <a:lnTo>
                    <a:pt x="43208" y="37155"/>
                  </a:lnTo>
                  <a:cubicBezTo>
                    <a:pt x="43216" y="37140"/>
                    <a:pt x="43223" y="37125"/>
                    <a:pt x="43231" y="37110"/>
                  </a:cubicBezTo>
                  <a:cubicBezTo>
                    <a:pt x="43316" y="36958"/>
                    <a:pt x="43200" y="36830"/>
                    <a:pt x="43069" y="36830"/>
                  </a:cubicBezTo>
                  <a:cubicBezTo>
                    <a:pt x="43024" y="36830"/>
                    <a:pt x="42976" y="36846"/>
                    <a:pt x="42935" y="36881"/>
                  </a:cubicBezTo>
                  <a:cubicBezTo>
                    <a:pt x="41896" y="37747"/>
                    <a:pt x="40842" y="38628"/>
                    <a:pt x="39798" y="39499"/>
                  </a:cubicBezTo>
                  <a:lnTo>
                    <a:pt x="39798" y="39499"/>
                  </a:lnTo>
                  <a:cubicBezTo>
                    <a:pt x="41001" y="36107"/>
                    <a:pt x="41008" y="32312"/>
                    <a:pt x="39876" y="28915"/>
                  </a:cubicBezTo>
                  <a:cubicBezTo>
                    <a:pt x="39534" y="27888"/>
                    <a:pt x="39077" y="26884"/>
                    <a:pt x="38552" y="25948"/>
                  </a:cubicBezTo>
                  <a:cubicBezTo>
                    <a:pt x="38512" y="25888"/>
                    <a:pt x="38444" y="25858"/>
                    <a:pt x="38378" y="25858"/>
                  </a:cubicBezTo>
                  <a:cubicBezTo>
                    <a:pt x="38295" y="25858"/>
                    <a:pt x="38212" y="25905"/>
                    <a:pt x="38187" y="25994"/>
                  </a:cubicBezTo>
                  <a:cubicBezTo>
                    <a:pt x="38002" y="27021"/>
                    <a:pt x="38039" y="28049"/>
                    <a:pt x="38348" y="29027"/>
                  </a:cubicBezTo>
                  <a:lnTo>
                    <a:pt x="38348" y="29027"/>
                  </a:lnTo>
                  <a:cubicBezTo>
                    <a:pt x="35398" y="28153"/>
                    <a:pt x="32975" y="25935"/>
                    <a:pt x="31568" y="23209"/>
                  </a:cubicBezTo>
                  <a:cubicBezTo>
                    <a:pt x="31543" y="23137"/>
                    <a:pt x="31488" y="23109"/>
                    <a:pt x="31427" y="23109"/>
                  </a:cubicBezTo>
                  <a:cubicBezTo>
                    <a:pt x="31372" y="23109"/>
                    <a:pt x="31314" y="23131"/>
                    <a:pt x="31271" y="23163"/>
                  </a:cubicBezTo>
                  <a:cubicBezTo>
                    <a:pt x="30244" y="24031"/>
                    <a:pt x="29308" y="25309"/>
                    <a:pt x="29194" y="26679"/>
                  </a:cubicBezTo>
                  <a:cubicBezTo>
                    <a:pt x="29142" y="27545"/>
                    <a:pt x="29445" y="28463"/>
                    <a:pt x="30063" y="29065"/>
                  </a:cubicBezTo>
                  <a:lnTo>
                    <a:pt x="30063" y="29065"/>
                  </a:lnTo>
                  <a:cubicBezTo>
                    <a:pt x="27467" y="28655"/>
                    <a:pt x="24994" y="27543"/>
                    <a:pt x="22917" y="25903"/>
                  </a:cubicBezTo>
                  <a:cubicBezTo>
                    <a:pt x="22300" y="25423"/>
                    <a:pt x="21707" y="24875"/>
                    <a:pt x="21182" y="24305"/>
                  </a:cubicBezTo>
                  <a:cubicBezTo>
                    <a:pt x="21142" y="24265"/>
                    <a:pt x="21089" y="24247"/>
                    <a:pt x="21036" y="24247"/>
                  </a:cubicBezTo>
                  <a:cubicBezTo>
                    <a:pt x="20968" y="24247"/>
                    <a:pt x="20901" y="24276"/>
                    <a:pt x="20863" y="24328"/>
                  </a:cubicBezTo>
                  <a:cubicBezTo>
                    <a:pt x="19464" y="26556"/>
                    <a:pt x="17272" y="28261"/>
                    <a:pt x="14745" y="29024"/>
                  </a:cubicBezTo>
                  <a:lnTo>
                    <a:pt x="14745" y="29024"/>
                  </a:lnTo>
                  <a:cubicBezTo>
                    <a:pt x="15057" y="28043"/>
                    <a:pt x="15110" y="27000"/>
                    <a:pt x="14905" y="25994"/>
                  </a:cubicBezTo>
                  <a:cubicBezTo>
                    <a:pt x="14892" y="25905"/>
                    <a:pt x="14809" y="25858"/>
                    <a:pt x="14725" y="25858"/>
                  </a:cubicBezTo>
                  <a:cubicBezTo>
                    <a:pt x="14659" y="25858"/>
                    <a:pt x="14593" y="25888"/>
                    <a:pt x="14563" y="25948"/>
                  </a:cubicBezTo>
                  <a:cubicBezTo>
                    <a:pt x="12668" y="29212"/>
                    <a:pt x="11983" y="33115"/>
                    <a:pt x="12623" y="36836"/>
                  </a:cubicBezTo>
                  <a:cubicBezTo>
                    <a:pt x="12767" y="37739"/>
                    <a:pt x="12997" y="38628"/>
                    <a:pt x="13313" y="39502"/>
                  </a:cubicBezTo>
                  <a:lnTo>
                    <a:pt x="13313" y="39502"/>
                  </a:lnTo>
                  <a:cubicBezTo>
                    <a:pt x="12259" y="38631"/>
                    <a:pt x="11217" y="37748"/>
                    <a:pt x="10157" y="36881"/>
                  </a:cubicBezTo>
                  <a:cubicBezTo>
                    <a:pt x="10116" y="36846"/>
                    <a:pt x="10068" y="36830"/>
                    <a:pt x="10023" y="36830"/>
                  </a:cubicBezTo>
                  <a:cubicBezTo>
                    <a:pt x="9892" y="36830"/>
                    <a:pt x="9776" y="36958"/>
                    <a:pt x="9861" y="37110"/>
                  </a:cubicBezTo>
                  <a:cubicBezTo>
                    <a:pt x="9869" y="37125"/>
                    <a:pt x="9877" y="37140"/>
                    <a:pt x="9884" y="37155"/>
                  </a:cubicBezTo>
                  <a:lnTo>
                    <a:pt x="9884" y="37155"/>
                  </a:lnTo>
                  <a:cubicBezTo>
                    <a:pt x="9884" y="37155"/>
                    <a:pt x="9884" y="37155"/>
                    <a:pt x="9884" y="37155"/>
                  </a:cubicBezTo>
                  <a:cubicBezTo>
                    <a:pt x="9884" y="37156"/>
                    <a:pt x="9885" y="37156"/>
                    <a:pt x="9886" y="37157"/>
                  </a:cubicBezTo>
                  <a:lnTo>
                    <a:pt x="9886" y="37157"/>
                  </a:lnTo>
                  <a:cubicBezTo>
                    <a:pt x="11078" y="39441"/>
                    <a:pt x="11366" y="42141"/>
                    <a:pt x="10709" y="44631"/>
                  </a:cubicBezTo>
                  <a:lnTo>
                    <a:pt x="10709" y="44631"/>
                  </a:lnTo>
                  <a:cubicBezTo>
                    <a:pt x="7433" y="42065"/>
                    <a:pt x="4109" y="39364"/>
                    <a:pt x="2283" y="35512"/>
                  </a:cubicBezTo>
                  <a:cubicBezTo>
                    <a:pt x="594" y="31974"/>
                    <a:pt x="206" y="27888"/>
                    <a:pt x="868" y="24054"/>
                  </a:cubicBezTo>
                  <a:cubicBezTo>
                    <a:pt x="1552" y="20151"/>
                    <a:pt x="3333" y="16544"/>
                    <a:pt x="5958" y="13600"/>
                  </a:cubicBezTo>
                  <a:cubicBezTo>
                    <a:pt x="8560" y="10655"/>
                    <a:pt x="11847" y="8373"/>
                    <a:pt x="15407" y="6798"/>
                  </a:cubicBezTo>
                  <a:cubicBezTo>
                    <a:pt x="16320" y="6387"/>
                    <a:pt x="17256" y="6022"/>
                    <a:pt x="18215" y="5702"/>
                  </a:cubicBezTo>
                  <a:cubicBezTo>
                    <a:pt x="18443" y="5634"/>
                    <a:pt x="18648" y="5565"/>
                    <a:pt x="18877" y="5497"/>
                  </a:cubicBezTo>
                  <a:cubicBezTo>
                    <a:pt x="19128" y="5405"/>
                    <a:pt x="19402" y="5360"/>
                    <a:pt x="19630" y="5268"/>
                  </a:cubicBezTo>
                  <a:cubicBezTo>
                    <a:pt x="19813" y="5177"/>
                    <a:pt x="19835" y="4880"/>
                    <a:pt x="19858" y="4698"/>
                  </a:cubicBezTo>
                  <a:cubicBezTo>
                    <a:pt x="19881" y="4424"/>
                    <a:pt x="19858" y="4150"/>
                    <a:pt x="19744" y="3876"/>
                  </a:cubicBezTo>
                  <a:cubicBezTo>
                    <a:pt x="19561" y="3442"/>
                    <a:pt x="19196" y="3123"/>
                    <a:pt x="18831" y="2826"/>
                  </a:cubicBezTo>
                  <a:cubicBezTo>
                    <a:pt x="18397" y="2507"/>
                    <a:pt x="17964" y="2233"/>
                    <a:pt x="17484" y="1982"/>
                  </a:cubicBezTo>
                  <a:cubicBezTo>
                    <a:pt x="16549" y="1479"/>
                    <a:pt x="15544" y="1091"/>
                    <a:pt x="14517" y="863"/>
                  </a:cubicBezTo>
                  <a:cubicBezTo>
                    <a:pt x="14360" y="829"/>
                    <a:pt x="14203" y="797"/>
                    <a:pt x="14045" y="767"/>
                  </a:cubicBezTo>
                  <a:lnTo>
                    <a:pt x="14045" y="767"/>
                  </a:lnTo>
                  <a:cubicBezTo>
                    <a:pt x="15302" y="542"/>
                    <a:pt x="16592" y="381"/>
                    <a:pt x="17869" y="381"/>
                  </a:cubicBezTo>
                  <a:close/>
                  <a:moveTo>
                    <a:pt x="17788" y="0"/>
                  </a:moveTo>
                  <a:cubicBezTo>
                    <a:pt x="17156" y="0"/>
                    <a:pt x="16526" y="39"/>
                    <a:pt x="15909" y="110"/>
                  </a:cubicBezTo>
                  <a:cubicBezTo>
                    <a:pt x="14882" y="224"/>
                    <a:pt x="13878" y="407"/>
                    <a:pt x="12874" y="612"/>
                  </a:cubicBezTo>
                  <a:cubicBezTo>
                    <a:pt x="12645" y="658"/>
                    <a:pt x="12714" y="977"/>
                    <a:pt x="12919" y="1000"/>
                  </a:cubicBezTo>
                  <a:cubicBezTo>
                    <a:pt x="14312" y="1114"/>
                    <a:pt x="15681" y="1502"/>
                    <a:pt x="16937" y="2119"/>
                  </a:cubicBezTo>
                  <a:cubicBezTo>
                    <a:pt x="17530" y="2415"/>
                    <a:pt x="18146" y="2781"/>
                    <a:pt x="18671" y="3191"/>
                  </a:cubicBezTo>
                  <a:cubicBezTo>
                    <a:pt x="18922" y="3397"/>
                    <a:pt x="19173" y="3625"/>
                    <a:pt x="19333" y="3899"/>
                  </a:cubicBezTo>
                  <a:cubicBezTo>
                    <a:pt x="19519" y="4229"/>
                    <a:pt x="19518" y="4577"/>
                    <a:pt x="19432" y="4927"/>
                  </a:cubicBezTo>
                  <a:lnTo>
                    <a:pt x="19432" y="4927"/>
                  </a:lnTo>
                  <a:cubicBezTo>
                    <a:pt x="16176" y="5864"/>
                    <a:pt x="13055" y="7294"/>
                    <a:pt x="10272" y="9263"/>
                  </a:cubicBezTo>
                  <a:cubicBezTo>
                    <a:pt x="7487" y="11203"/>
                    <a:pt x="5045" y="13668"/>
                    <a:pt x="3264" y="16567"/>
                  </a:cubicBezTo>
                  <a:cubicBezTo>
                    <a:pt x="1507" y="19489"/>
                    <a:pt x="457" y="22844"/>
                    <a:pt x="228" y="26222"/>
                  </a:cubicBezTo>
                  <a:cubicBezTo>
                    <a:pt x="0" y="29600"/>
                    <a:pt x="594" y="33047"/>
                    <a:pt x="2123" y="36060"/>
                  </a:cubicBezTo>
                  <a:cubicBezTo>
                    <a:pt x="3835" y="39415"/>
                    <a:pt x="6688" y="41926"/>
                    <a:pt x="9587" y="44231"/>
                  </a:cubicBezTo>
                  <a:cubicBezTo>
                    <a:pt x="9952" y="44505"/>
                    <a:pt x="10317" y="44802"/>
                    <a:pt x="10682" y="45076"/>
                  </a:cubicBezTo>
                  <a:cubicBezTo>
                    <a:pt x="10728" y="45112"/>
                    <a:pt x="10781" y="45131"/>
                    <a:pt x="10831" y="45131"/>
                  </a:cubicBezTo>
                  <a:cubicBezTo>
                    <a:pt x="10906" y="45131"/>
                    <a:pt x="10975" y="45089"/>
                    <a:pt x="11002" y="45007"/>
                  </a:cubicBezTo>
                  <a:cubicBezTo>
                    <a:pt x="11716" y="42601"/>
                    <a:pt x="11537" y="40013"/>
                    <a:pt x="10563" y="37715"/>
                  </a:cubicBezTo>
                  <a:lnTo>
                    <a:pt x="10563" y="37715"/>
                  </a:lnTo>
                  <a:cubicBezTo>
                    <a:pt x="11586" y="38562"/>
                    <a:pt x="12599" y="39418"/>
                    <a:pt x="13627" y="40260"/>
                  </a:cubicBezTo>
                  <a:cubicBezTo>
                    <a:pt x="13661" y="40294"/>
                    <a:pt x="13709" y="40309"/>
                    <a:pt x="13758" y="40309"/>
                  </a:cubicBezTo>
                  <a:cubicBezTo>
                    <a:pt x="13874" y="40309"/>
                    <a:pt x="13995" y="40221"/>
                    <a:pt x="13946" y="40077"/>
                  </a:cubicBezTo>
                  <a:cubicBezTo>
                    <a:pt x="12508" y="36562"/>
                    <a:pt x="12394" y="32590"/>
                    <a:pt x="13604" y="29007"/>
                  </a:cubicBezTo>
                  <a:cubicBezTo>
                    <a:pt x="13869" y="28173"/>
                    <a:pt x="14213" y="27370"/>
                    <a:pt x="14623" y="26612"/>
                  </a:cubicBezTo>
                  <a:lnTo>
                    <a:pt x="14623" y="26612"/>
                  </a:lnTo>
                  <a:cubicBezTo>
                    <a:pt x="14725" y="27504"/>
                    <a:pt x="14592" y="28413"/>
                    <a:pt x="14266" y="29258"/>
                  </a:cubicBezTo>
                  <a:cubicBezTo>
                    <a:pt x="14224" y="29383"/>
                    <a:pt x="14354" y="29489"/>
                    <a:pt x="14481" y="29489"/>
                  </a:cubicBezTo>
                  <a:cubicBezTo>
                    <a:pt x="14493" y="29489"/>
                    <a:pt x="14505" y="29488"/>
                    <a:pt x="14517" y="29486"/>
                  </a:cubicBezTo>
                  <a:cubicBezTo>
                    <a:pt x="17180" y="28776"/>
                    <a:pt x="19541" y="27030"/>
                    <a:pt x="21075" y="24732"/>
                  </a:cubicBezTo>
                  <a:lnTo>
                    <a:pt x="21075" y="24732"/>
                  </a:lnTo>
                  <a:cubicBezTo>
                    <a:pt x="23014" y="26744"/>
                    <a:pt x="25483" y="28253"/>
                    <a:pt x="28189" y="29030"/>
                  </a:cubicBezTo>
                  <a:cubicBezTo>
                    <a:pt x="29057" y="29281"/>
                    <a:pt x="29947" y="29440"/>
                    <a:pt x="30837" y="29555"/>
                  </a:cubicBezTo>
                  <a:cubicBezTo>
                    <a:pt x="30843" y="29555"/>
                    <a:pt x="30850" y="29556"/>
                    <a:pt x="30856" y="29556"/>
                  </a:cubicBezTo>
                  <a:cubicBezTo>
                    <a:pt x="31024" y="29556"/>
                    <a:pt x="31083" y="29255"/>
                    <a:pt x="30928" y="29189"/>
                  </a:cubicBezTo>
                  <a:cubicBezTo>
                    <a:pt x="29947" y="28756"/>
                    <a:pt x="29490" y="27637"/>
                    <a:pt x="29582" y="26610"/>
                  </a:cubicBezTo>
                  <a:cubicBezTo>
                    <a:pt x="29688" y="25439"/>
                    <a:pt x="30490" y="24367"/>
                    <a:pt x="31357" y="23598"/>
                  </a:cubicBezTo>
                  <a:lnTo>
                    <a:pt x="31357" y="23598"/>
                  </a:lnTo>
                  <a:cubicBezTo>
                    <a:pt x="32502" y="25725"/>
                    <a:pt x="34262" y="27559"/>
                    <a:pt x="36407" y="28664"/>
                  </a:cubicBezTo>
                  <a:cubicBezTo>
                    <a:pt x="37114" y="29007"/>
                    <a:pt x="37845" y="29281"/>
                    <a:pt x="38598" y="29486"/>
                  </a:cubicBezTo>
                  <a:cubicBezTo>
                    <a:pt x="38608" y="29488"/>
                    <a:pt x="38618" y="29489"/>
                    <a:pt x="38628" y="29489"/>
                  </a:cubicBezTo>
                  <a:cubicBezTo>
                    <a:pt x="38738" y="29489"/>
                    <a:pt x="38868" y="29383"/>
                    <a:pt x="38826" y="29258"/>
                  </a:cubicBezTo>
                  <a:cubicBezTo>
                    <a:pt x="38502" y="28400"/>
                    <a:pt x="38385" y="27511"/>
                    <a:pt x="38475" y="26629"/>
                  </a:cubicBezTo>
                  <a:lnTo>
                    <a:pt x="38475" y="26629"/>
                  </a:lnTo>
                  <a:cubicBezTo>
                    <a:pt x="40165" y="29795"/>
                    <a:pt x="40732" y="33521"/>
                    <a:pt x="40059" y="37041"/>
                  </a:cubicBezTo>
                  <a:cubicBezTo>
                    <a:pt x="39853" y="38091"/>
                    <a:pt x="39556" y="39096"/>
                    <a:pt x="39146" y="40077"/>
                  </a:cubicBezTo>
                  <a:cubicBezTo>
                    <a:pt x="39097" y="40221"/>
                    <a:pt x="39218" y="40309"/>
                    <a:pt x="39334" y="40309"/>
                  </a:cubicBezTo>
                  <a:cubicBezTo>
                    <a:pt x="39383" y="40309"/>
                    <a:pt x="39431" y="40294"/>
                    <a:pt x="39465" y="40260"/>
                  </a:cubicBezTo>
                  <a:cubicBezTo>
                    <a:pt x="40494" y="39418"/>
                    <a:pt x="41507" y="38561"/>
                    <a:pt x="42530" y="37714"/>
                  </a:cubicBezTo>
                  <a:lnTo>
                    <a:pt x="42530" y="37714"/>
                  </a:lnTo>
                  <a:cubicBezTo>
                    <a:pt x="41560" y="40013"/>
                    <a:pt x="41397" y="42601"/>
                    <a:pt x="42090" y="45007"/>
                  </a:cubicBezTo>
                  <a:cubicBezTo>
                    <a:pt x="42117" y="45089"/>
                    <a:pt x="42186" y="45131"/>
                    <a:pt x="42261" y="45131"/>
                  </a:cubicBezTo>
                  <a:cubicBezTo>
                    <a:pt x="42311" y="45131"/>
                    <a:pt x="42364" y="45112"/>
                    <a:pt x="42410" y="45076"/>
                  </a:cubicBezTo>
                  <a:cubicBezTo>
                    <a:pt x="45124" y="42954"/>
                    <a:pt x="47907" y="40787"/>
                    <a:pt x="49893" y="37891"/>
                  </a:cubicBezTo>
                  <a:lnTo>
                    <a:pt x="49893" y="37891"/>
                  </a:lnTo>
                  <a:cubicBezTo>
                    <a:pt x="49894" y="37889"/>
                    <a:pt x="49895" y="37887"/>
                    <a:pt x="49896" y="37886"/>
                  </a:cubicBezTo>
                  <a:lnTo>
                    <a:pt x="49896" y="37886"/>
                  </a:lnTo>
                  <a:cubicBezTo>
                    <a:pt x="49896" y="37886"/>
                    <a:pt x="49896" y="37886"/>
                    <a:pt x="49896" y="37886"/>
                  </a:cubicBezTo>
                  <a:cubicBezTo>
                    <a:pt x="49900" y="37881"/>
                    <a:pt x="49903" y="37877"/>
                    <a:pt x="49905" y="37872"/>
                  </a:cubicBezTo>
                  <a:lnTo>
                    <a:pt x="49905" y="37872"/>
                  </a:lnTo>
                  <a:cubicBezTo>
                    <a:pt x="51543" y="35479"/>
                    <a:pt x="52499" y="32676"/>
                    <a:pt x="52795" y="29783"/>
                  </a:cubicBezTo>
                  <a:cubicBezTo>
                    <a:pt x="53115" y="26861"/>
                    <a:pt x="52772" y="23848"/>
                    <a:pt x="51859" y="21041"/>
                  </a:cubicBezTo>
                  <a:cubicBezTo>
                    <a:pt x="50969" y="18256"/>
                    <a:pt x="49463" y="15700"/>
                    <a:pt x="47545" y="13486"/>
                  </a:cubicBezTo>
                  <a:cubicBezTo>
                    <a:pt x="45628" y="11272"/>
                    <a:pt x="43323" y="9400"/>
                    <a:pt x="40789" y="7939"/>
                  </a:cubicBezTo>
                  <a:cubicBezTo>
                    <a:pt x="39511" y="7209"/>
                    <a:pt x="38187" y="6570"/>
                    <a:pt x="36840" y="6022"/>
                  </a:cubicBezTo>
                  <a:cubicBezTo>
                    <a:pt x="36155" y="5748"/>
                    <a:pt x="35471" y="5497"/>
                    <a:pt x="34763" y="5268"/>
                  </a:cubicBezTo>
                  <a:cubicBezTo>
                    <a:pt x="34398" y="5154"/>
                    <a:pt x="34056" y="5040"/>
                    <a:pt x="33713" y="4926"/>
                  </a:cubicBezTo>
                  <a:cubicBezTo>
                    <a:pt x="33531" y="4880"/>
                    <a:pt x="33371" y="4835"/>
                    <a:pt x="33211" y="4789"/>
                  </a:cubicBezTo>
                  <a:cubicBezTo>
                    <a:pt x="33028" y="4743"/>
                    <a:pt x="32800" y="4721"/>
                    <a:pt x="32640" y="4652"/>
                  </a:cubicBezTo>
                  <a:cubicBezTo>
                    <a:pt x="32481" y="4561"/>
                    <a:pt x="32344" y="4355"/>
                    <a:pt x="32207" y="4219"/>
                  </a:cubicBezTo>
                  <a:cubicBezTo>
                    <a:pt x="32099" y="4124"/>
                    <a:pt x="32000" y="4030"/>
                    <a:pt x="31898" y="3936"/>
                  </a:cubicBezTo>
                  <a:lnTo>
                    <a:pt x="31898" y="3936"/>
                  </a:lnTo>
                  <a:cubicBezTo>
                    <a:pt x="32755" y="3617"/>
                    <a:pt x="33652" y="3457"/>
                    <a:pt x="34549" y="3457"/>
                  </a:cubicBezTo>
                  <a:cubicBezTo>
                    <a:pt x="35433" y="3457"/>
                    <a:pt x="36316" y="3612"/>
                    <a:pt x="37160" y="3922"/>
                  </a:cubicBezTo>
                  <a:cubicBezTo>
                    <a:pt x="37173" y="3926"/>
                    <a:pt x="37187" y="3928"/>
                    <a:pt x="37200" y="3928"/>
                  </a:cubicBezTo>
                  <a:cubicBezTo>
                    <a:pt x="37325" y="3928"/>
                    <a:pt x="37448" y="3749"/>
                    <a:pt x="37365" y="3625"/>
                  </a:cubicBezTo>
                  <a:cubicBezTo>
                    <a:pt x="36292" y="2141"/>
                    <a:pt x="34740" y="1023"/>
                    <a:pt x="32983" y="475"/>
                  </a:cubicBezTo>
                  <a:cubicBezTo>
                    <a:pt x="32222" y="247"/>
                    <a:pt x="31437" y="134"/>
                    <a:pt x="30653" y="134"/>
                  </a:cubicBezTo>
                  <a:cubicBezTo>
                    <a:pt x="29556" y="134"/>
                    <a:pt x="28461" y="355"/>
                    <a:pt x="27436" y="795"/>
                  </a:cubicBezTo>
                  <a:cubicBezTo>
                    <a:pt x="26490" y="1182"/>
                    <a:pt x="25625" y="1751"/>
                    <a:pt x="24880" y="2464"/>
                  </a:cubicBezTo>
                  <a:lnTo>
                    <a:pt x="24880" y="2464"/>
                  </a:lnTo>
                  <a:cubicBezTo>
                    <a:pt x="22975" y="650"/>
                    <a:pt x="20365" y="0"/>
                    <a:pt x="1778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2" name="Google Shape;6012;p72"/>
          <p:cNvGrpSpPr/>
          <p:nvPr/>
        </p:nvGrpSpPr>
        <p:grpSpPr>
          <a:xfrm>
            <a:off x="974254" y="2412173"/>
            <a:ext cx="1461625" cy="2279850"/>
            <a:chOff x="533125" y="1678125"/>
            <a:chExt cx="1461625" cy="2279850"/>
          </a:xfrm>
        </p:grpSpPr>
        <p:sp>
          <p:nvSpPr>
            <p:cNvPr id="6013" name="Google Shape;6013;p72"/>
            <p:cNvSpPr/>
            <p:nvPr/>
          </p:nvSpPr>
          <p:spPr>
            <a:xfrm>
              <a:off x="656375" y="3784475"/>
              <a:ext cx="1118475" cy="173500"/>
            </a:xfrm>
            <a:custGeom>
              <a:avLst/>
              <a:gdLst/>
              <a:ahLst/>
              <a:cxnLst/>
              <a:rect l="l" t="t" r="r" b="b"/>
              <a:pathLst>
                <a:path w="44739" h="6940" extrusionOk="0">
                  <a:moveTo>
                    <a:pt x="22370" y="1"/>
                  </a:moveTo>
                  <a:cubicBezTo>
                    <a:pt x="9998" y="1"/>
                    <a:pt x="1" y="1553"/>
                    <a:pt x="1" y="3470"/>
                  </a:cubicBezTo>
                  <a:cubicBezTo>
                    <a:pt x="1" y="5387"/>
                    <a:pt x="9998" y="6940"/>
                    <a:pt x="22370" y="6940"/>
                  </a:cubicBezTo>
                  <a:cubicBezTo>
                    <a:pt x="34718" y="6940"/>
                    <a:pt x="44739" y="5387"/>
                    <a:pt x="44739" y="3470"/>
                  </a:cubicBezTo>
                  <a:cubicBezTo>
                    <a:pt x="44739" y="1553"/>
                    <a:pt x="34718" y="1"/>
                    <a:pt x="22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72"/>
            <p:cNvSpPr/>
            <p:nvPr/>
          </p:nvSpPr>
          <p:spPr>
            <a:xfrm>
              <a:off x="925725" y="3485475"/>
              <a:ext cx="261375" cy="400025"/>
            </a:xfrm>
            <a:custGeom>
              <a:avLst/>
              <a:gdLst/>
              <a:ahLst/>
              <a:cxnLst/>
              <a:rect l="l" t="t" r="r" b="b"/>
              <a:pathLst>
                <a:path w="10455" h="16001" extrusionOk="0">
                  <a:moveTo>
                    <a:pt x="1393" y="0"/>
                  </a:moveTo>
                  <a:lnTo>
                    <a:pt x="2306" y="12668"/>
                  </a:lnTo>
                  <a:lnTo>
                    <a:pt x="2352" y="13239"/>
                  </a:lnTo>
                  <a:cubicBezTo>
                    <a:pt x="92" y="13536"/>
                    <a:pt x="0" y="16001"/>
                    <a:pt x="0" y="16001"/>
                  </a:cubicBezTo>
                  <a:lnTo>
                    <a:pt x="4839" y="16001"/>
                  </a:lnTo>
                  <a:cubicBezTo>
                    <a:pt x="5319" y="16001"/>
                    <a:pt x="5707" y="15613"/>
                    <a:pt x="5707" y="15133"/>
                  </a:cubicBezTo>
                  <a:lnTo>
                    <a:pt x="6460" y="12965"/>
                  </a:lnTo>
                  <a:lnTo>
                    <a:pt x="10454" y="1598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72"/>
            <p:cNvSpPr/>
            <p:nvPr/>
          </p:nvSpPr>
          <p:spPr>
            <a:xfrm>
              <a:off x="925725" y="3485475"/>
              <a:ext cx="261375" cy="400025"/>
            </a:xfrm>
            <a:custGeom>
              <a:avLst/>
              <a:gdLst/>
              <a:ahLst/>
              <a:cxnLst/>
              <a:rect l="l" t="t" r="r" b="b"/>
              <a:pathLst>
                <a:path w="10455" h="16001" fill="none" extrusionOk="0">
                  <a:moveTo>
                    <a:pt x="10454" y="1598"/>
                  </a:moveTo>
                  <a:lnTo>
                    <a:pt x="6460" y="12965"/>
                  </a:lnTo>
                  <a:lnTo>
                    <a:pt x="5707" y="15133"/>
                  </a:lnTo>
                  <a:cubicBezTo>
                    <a:pt x="5707" y="15613"/>
                    <a:pt x="5319" y="16001"/>
                    <a:pt x="4839" y="16001"/>
                  </a:cubicBezTo>
                  <a:lnTo>
                    <a:pt x="0" y="16001"/>
                  </a:lnTo>
                  <a:cubicBezTo>
                    <a:pt x="0" y="16001"/>
                    <a:pt x="92" y="13536"/>
                    <a:pt x="2352" y="13239"/>
                  </a:cubicBezTo>
                  <a:lnTo>
                    <a:pt x="2306" y="12668"/>
                  </a:lnTo>
                  <a:lnTo>
                    <a:pt x="1393" y="0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72"/>
            <p:cNvSpPr/>
            <p:nvPr/>
          </p:nvSpPr>
          <p:spPr>
            <a:xfrm>
              <a:off x="925725" y="3802175"/>
              <a:ext cx="161525" cy="83325"/>
            </a:xfrm>
            <a:custGeom>
              <a:avLst/>
              <a:gdLst/>
              <a:ahLst/>
              <a:cxnLst/>
              <a:rect l="l" t="t" r="r" b="b"/>
              <a:pathLst>
                <a:path w="6461" h="3333" extrusionOk="0">
                  <a:moveTo>
                    <a:pt x="2306" y="0"/>
                  </a:moveTo>
                  <a:lnTo>
                    <a:pt x="2352" y="571"/>
                  </a:lnTo>
                  <a:cubicBezTo>
                    <a:pt x="92" y="868"/>
                    <a:pt x="0" y="3333"/>
                    <a:pt x="0" y="3333"/>
                  </a:cubicBezTo>
                  <a:lnTo>
                    <a:pt x="4839" y="3333"/>
                  </a:lnTo>
                  <a:cubicBezTo>
                    <a:pt x="5319" y="3333"/>
                    <a:pt x="5707" y="2945"/>
                    <a:pt x="5707" y="2465"/>
                  </a:cubicBezTo>
                  <a:lnTo>
                    <a:pt x="6460" y="297"/>
                  </a:lnTo>
                  <a:cubicBezTo>
                    <a:pt x="5182" y="160"/>
                    <a:pt x="3904" y="69"/>
                    <a:pt x="2625" y="23"/>
                  </a:cubicBezTo>
                  <a:cubicBezTo>
                    <a:pt x="2511" y="23"/>
                    <a:pt x="2420" y="0"/>
                    <a:pt x="2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72"/>
            <p:cNvSpPr/>
            <p:nvPr/>
          </p:nvSpPr>
          <p:spPr>
            <a:xfrm>
              <a:off x="920600" y="3797600"/>
              <a:ext cx="171875" cy="92725"/>
            </a:xfrm>
            <a:custGeom>
              <a:avLst/>
              <a:gdLst/>
              <a:ahLst/>
              <a:cxnLst/>
              <a:rect l="l" t="t" r="r" b="b"/>
              <a:pathLst>
                <a:path w="6875" h="3709" extrusionOk="0">
                  <a:moveTo>
                    <a:pt x="2723" y="390"/>
                  </a:moveTo>
                  <a:lnTo>
                    <a:pt x="2723" y="390"/>
                  </a:lnTo>
                  <a:cubicBezTo>
                    <a:pt x="3956" y="402"/>
                    <a:pt x="5189" y="517"/>
                    <a:pt x="6406" y="655"/>
                  </a:cubicBezTo>
                  <a:lnTo>
                    <a:pt x="6406" y="655"/>
                  </a:lnTo>
                  <a:cubicBezTo>
                    <a:pt x="6249" y="1107"/>
                    <a:pt x="6092" y="1558"/>
                    <a:pt x="5935" y="2009"/>
                  </a:cubicBezTo>
                  <a:cubicBezTo>
                    <a:pt x="5866" y="2215"/>
                    <a:pt x="5775" y="2397"/>
                    <a:pt x="5729" y="2603"/>
                  </a:cubicBezTo>
                  <a:cubicBezTo>
                    <a:pt x="5684" y="2808"/>
                    <a:pt x="5684" y="2991"/>
                    <a:pt x="5501" y="3151"/>
                  </a:cubicBezTo>
                  <a:cubicBezTo>
                    <a:pt x="5364" y="3265"/>
                    <a:pt x="5204" y="3310"/>
                    <a:pt x="5044" y="3310"/>
                  </a:cubicBezTo>
                  <a:cubicBezTo>
                    <a:pt x="4656" y="3326"/>
                    <a:pt x="4268" y="3331"/>
                    <a:pt x="3880" y="3331"/>
                  </a:cubicBezTo>
                  <a:cubicBezTo>
                    <a:pt x="3104" y="3331"/>
                    <a:pt x="2328" y="3310"/>
                    <a:pt x="1552" y="3310"/>
                  </a:cubicBezTo>
                  <a:lnTo>
                    <a:pt x="409" y="3310"/>
                  </a:lnTo>
                  <a:cubicBezTo>
                    <a:pt x="454" y="2995"/>
                    <a:pt x="554" y="2650"/>
                    <a:pt x="685" y="2352"/>
                  </a:cubicBezTo>
                  <a:cubicBezTo>
                    <a:pt x="1073" y="1553"/>
                    <a:pt x="1735" y="1073"/>
                    <a:pt x="2602" y="936"/>
                  </a:cubicBezTo>
                  <a:cubicBezTo>
                    <a:pt x="2693" y="936"/>
                    <a:pt x="2762" y="822"/>
                    <a:pt x="2739" y="754"/>
                  </a:cubicBezTo>
                  <a:cubicBezTo>
                    <a:pt x="2739" y="635"/>
                    <a:pt x="2729" y="515"/>
                    <a:pt x="2723" y="390"/>
                  </a:cubicBezTo>
                  <a:close/>
                  <a:moveTo>
                    <a:pt x="2511" y="1"/>
                  </a:moveTo>
                  <a:cubicBezTo>
                    <a:pt x="2420" y="1"/>
                    <a:pt x="2328" y="92"/>
                    <a:pt x="2328" y="183"/>
                  </a:cubicBezTo>
                  <a:cubicBezTo>
                    <a:pt x="2328" y="331"/>
                    <a:pt x="2340" y="466"/>
                    <a:pt x="2355" y="598"/>
                  </a:cubicBezTo>
                  <a:lnTo>
                    <a:pt x="2355" y="598"/>
                  </a:lnTo>
                  <a:cubicBezTo>
                    <a:pt x="1489" y="773"/>
                    <a:pt x="776" y="1326"/>
                    <a:pt x="388" y="2123"/>
                  </a:cubicBezTo>
                  <a:cubicBezTo>
                    <a:pt x="183" y="2557"/>
                    <a:pt x="46" y="3036"/>
                    <a:pt x="23" y="3516"/>
                  </a:cubicBezTo>
                  <a:cubicBezTo>
                    <a:pt x="0" y="3607"/>
                    <a:pt x="114" y="3698"/>
                    <a:pt x="205" y="3698"/>
                  </a:cubicBezTo>
                  <a:lnTo>
                    <a:pt x="3675" y="3698"/>
                  </a:lnTo>
                  <a:cubicBezTo>
                    <a:pt x="3979" y="3698"/>
                    <a:pt x="4284" y="3708"/>
                    <a:pt x="4588" y="3708"/>
                  </a:cubicBezTo>
                  <a:cubicBezTo>
                    <a:pt x="4740" y="3708"/>
                    <a:pt x="4892" y="3706"/>
                    <a:pt x="5044" y="3698"/>
                  </a:cubicBezTo>
                  <a:cubicBezTo>
                    <a:pt x="5455" y="3675"/>
                    <a:pt x="5843" y="3470"/>
                    <a:pt x="6003" y="3059"/>
                  </a:cubicBezTo>
                  <a:cubicBezTo>
                    <a:pt x="6049" y="2968"/>
                    <a:pt x="6072" y="2854"/>
                    <a:pt x="6094" y="2717"/>
                  </a:cubicBezTo>
                  <a:cubicBezTo>
                    <a:pt x="6100" y="2675"/>
                    <a:pt x="6101" y="2654"/>
                    <a:pt x="6101" y="2647"/>
                  </a:cubicBezTo>
                  <a:lnTo>
                    <a:pt x="6101" y="2647"/>
                  </a:lnTo>
                  <a:cubicBezTo>
                    <a:pt x="6125" y="2564"/>
                    <a:pt x="6165" y="2483"/>
                    <a:pt x="6186" y="2420"/>
                  </a:cubicBezTo>
                  <a:lnTo>
                    <a:pt x="6848" y="548"/>
                  </a:lnTo>
                  <a:cubicBezTo>
                    <a:pt x="6874" y="459"/>
                    <a:pt x="6835" y="387"/>
                    <a:pt x="6772" y="346"/>
                  </a:cubicBezTo>
                  <a:lnTo>
                    <a:pt x="6772" y="346"/>
                  </a:lnTo>
                  <a:cubicBezTo>
                    <a:pt x="6745" y="320"/>
                    <a:pt x="6709" y="302"/>
                    <a:pt x="6665" y="297"/>
                  </a:cubicBezTo>
                  <a:cubicBezTo>
                    <a:pt x="5296" y="160"/>
                    <a:pt x="3903" y="23"/>
                    <a:pt x="251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72"/>
            <p:cNvSpPr/>
            <p:nvPr/>
          </p:nvSpPr>
          <p:spPr>
            <a:xfrm>
              <a:off x="888625" y="3435825"/>
              <a:ext cx="349250" cy="273400"/>
            </a:xfrm>
            <a:custGeom>
              <a:avLst/>
              <a:gdLst/>
              <a:ahLst/>
              <a:cxnLst/>
              <a:rect l="l" t="t" r="r" b="b"/>
              <a:pathLst>
                <a:path w="13970" h="10936" extrusionOk="0">
                  <a:moveTo>
                    <a:pt x="1484" y="0"/>
                  </a:moveTo>
                  <a:lnTo>
                    <a:pt x="708" y="4360"/>
                  </a:lnTo>
                  <a:lnTo>
                    <a:pt x="1" y="8309"/>
                  </a:lnTo>
                  <a:cubicBezTo>
                    <a:pt x="1" y="8309"/>
                    <a:pt x="5993" y="10935"/>
                    <a:pt x="11556" y="10935"/>
                  </a:cubicBezTo>
                  <a:cubicBezTo>
                    <a:pt x="11860" y="10935"/>
                    <a:pt x="12163" y="10927"/>
                    <a:pt x="12463" y="10911"/>
                  </a:cubicBezTo>
                  <a:lnTo>
                    <a:pt x="12988" y="7122"/>
                  </a:lnTo>
                  <a:lnTo>
                    <a:pt x="13765" y="159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72"/>
            <p:cNvSpPr/>
            <p:nvPr/>
          </p:nvSpPr>
          <p:spPr>
            <a:xfrm>
              <a:off x="888625" y="3435825"/>
              <a:ext cx="349250" cy="280775"/>
            </a:xfrm>
            <a:custGeom>
              <a:avLst/>
              <a:gdLst/>
              <a:ahLst/>
              <a:cxnLst/>
              <a:rect l="l" t="t" r="r" b="b"/>
              <a:pathLst>
                <a:path w="13970" h="11231" fill="none" extrusionOk="0">
                  <a:moveTo>
                    <a:pt x="13970" y="0"/>
                  </a:moveTo>
                  <a:lnTo>
                    <a:pt x="13765" y="1598"/>
                  </a:lnTo>
                  <a:lnTo>
                    <a:pt x="12988" y="7122"/>
                  </a:lnTo>
                  <a:lnTo>
                    <a:pt x="12463" y="10911"/>
                  </a:lnTo>
                  <a:cubicBezTo>
                    <a:pt x="6666" y="11230"/>
                    <a:pt x="1" y="8309"/>
                    <a:pt x="1" y="8309"/>
                  </a:cubicBezTo>
                  <a:lnTo>
                    <a:pt x="708" y="4360"/>
                  </a:lnTo>
                  <a:lnTo>
                    <a:pt x="1484" y="0"/>
                  </a:lnTo>
                  <a:close/>
                </a:path>
              </a:pathLst>
            </a:custGeom>
            <a:noFill/>
            <a:ln w="9700" cap="flat" cmpd="sng">
              <a:solidFill>
                <a:srgbClr val="5C373B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72"/>
            <p:cNvSpPr/>
            <p:nvPr/>
          </p:nvSpPr>
          <p:spPr>
            <a:xfrm>
              <a:off x="1245850" y="3485475"/>
              <a:ext cx="261375" cy="400025"/>
            </a:xfrm>
            <a:custGeom>
              <a:avLst/>
              <a:gdLst/>
              <a:ahLst/>
              <a:cxnLst/>
              <a:rect l="l" t="t" r="r" b="b"/>
              <a:pathLst>
                <a:path w="10455" h="16001" extrusionOk="0">
                  <a:moveTo>
                    <a:pt x="9062" y="0"/>
                  </a:moveTo>
                  <a:lnTo>
                    <a:pt x="0" y="1598"/>
                  </a:lnTo>
                  <a:lnTo>
                    <a:pt x="4018" y="13033"/>
                  </a:lnTo>
                  <a:lnTo>
                    <a:pt x="4748" y="15133"/>
                  </a:lnTo>
                  <a:cubicBezTo>
                    <a:pt x="4748" y="15613"/>
                    <a:pt x="5136" y="16001"/>
                    <a:pt x="5616" y="16001"/>
                  </a:cubicBezTo>
                  <a:lnTo>
                    <a:pt x="10454" y="16001"/>
                  </a:lnTo>
                  <a:cubicBezTo>
                    <a:pt x="10454" y="16001"/>
                    <a:pt x="10363" y="13536"/>
                    <a:pt x="8103" y="13239"/>
                  </a:cubicBezTo>
                  <a:lnTo>
                    <a:pt x="8149" y="12691"/>
                  </a:lnTo>
                  <a:lnTo>
                    <a:pt x="9062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72"/>
            <p:cNvSpPr/>
            <p:nvPr/>
          </p:nvSpPr>
          <p:spPr>
            <a:xfrm>
              <a:off x="1245850" y="3485475"/>
              <a:ext cx="261375" cy="400025"/>
            </a:xfrm>
            <a:custGeom>
              <a:avLst/>
              <a:gdLst/>
              <a:ahLst/>
              <a:cxnLst/>
              <a:rect l="l" t="t" r="r" b="b"/>
              <a:pathLst>
                <a:path w="10455" h="16001" fill="none" extrusionOk="0">
                  <a:moveTo>
                    <a:pt x="4748" y="15133"/>
                  </a:moveTo>
                  <a:lnTo>
                    <a:pt x="4748" y="15133"/>
                  </a:lnTo>
                  <a:lnTo>
                    <a:pt x="4018" y="13033"/>
                  </a:lnTo>
                  <a:lnTo>
                    <a:pt x="0" y="1598"/>
                  </a:lnTo>
                  <a:lnTo>
                    <a:pt x="9062" y="0"/>
                  </a:lnTo>
                  <a:lnTo>
                    <a:pt x="8149" y="12691"/>
                  </a:lnTo>
                  <a:lnTo>
                    <a:pt x="8103" y="13239"/>
                  </a:lnTo>
                  <a:cubicBezTo>
                    <a:pt x="10363" y="13536"/>
                    <a:pt x="10454" y="16001"/>
                    <a:pt x="10454" y="16001"/>
                  </a:cubicBezTo>
                  <a:lnTo>
                    <a:pt x="5616" y="16001"/>
                  </a:lnTo>
                  <a:cubicBezTo>
                    <a:pt x="5136" y="16001"/>
                    <a:pt x="4748" y="15613"/>
                    <a:pt x="4748" y="15133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72"/>
            <p:cNvSpPr/>
            <p:nvPr/>
          </p:nvSpPr>
          <p:spPr>
            <a:xfrm>
              <a:off x="1346275" y="3802750"/>
              <a:ext cx="160950" cy="82750"/>
            </a:xfrm>
            <a:custGeom>
              <a:avLst/>
              <a:gdLst/>
              <a:ahLst/>
              <a:cxnLst/>
              <a:rect l="l" t="t" r="r" b="b"/>
              <a:pathLst>
                <a:path w="6438" h="3310" extrusionOk="0">
                  <a:moveTo>
                    <a:pt x="4132" y="0"/>
                  </a:moveTo>
                  <a:lnTo>
                    <a:pt x="4132" y="0"/>
                  </a:lnTo>
                  <a:cubicBezTo>
                    <a:pt x="2740" y="69"/>
                    <a:pt x="1370" y="183"/>
                    <a:pt x="1" y="342"/>
                  </a:cubicBezTo>
                  <a:lnTo>
                    <a:pt x="731" y="2442"/>
                  </a:lnTo>
                  <a:cubicBezTo>
                    <a:pt x="731" y="2922"/>
                    <a:pt x="1119" y="3310"/>
                    <a:pt x="1599" y="3310"/>
                  </a:cubicBezTo>
                  <a:lnTo>
                    <a:pt x="6437" y="3310"/>
                  </a:lnTo>
                  <a:cubicBezTo>
                    <a:pt x="6437" y="3310"/>
                    <a:pt x="6346" y="845"/>
                    <a:pt x="4086" y="548"/>
                  </a:cubicBezTo>
                  <a:lnTo>
                    <a:pt x="41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72"/>
            <p:cNvSpPr/>
            <p:nvPr/>
          </p:nvSpPr>
          <p:spPr>
            <a:xfrm>
              <a:off x="1340575" y="3798175"/>
              <a:ext cx="171225" cy="91900"/>
            </a:xfrm>
            <a:custGeom>
              <a:avLst/>
              <a:gdLst/>
              <a:ahLst/>
              <a:cxnLst/>
              <a:rect l="l" t="t" r="r" b="b"/>
              <a:pathLst>
                <a:path w="6849" h="3676" extrusionOk="0">
                  <a:moveTo>
                    <a:pt x="4147" y="396"/>
                  </a:moveTo>
                  <a:cubicBezTo>
                    <a:pt x="4140" y="508"/>
                    <a:pt x="4132" y="619"/>
                    <a:pt x="4132" y="731"/>
                  </a:cubicBezTo>
                  <a:cubicBezTo>
                    <a:pt x="4109" y="799"/>
                    <a:pt x="4178" y="913"/>
                    <a:pt x="4269" y="913"/>
                  </a:cubicBezTo>
                  <a:cubicBezTo>
                    <a:pt x="5136" y="1050"/>
                    <a:pt x="5798" y="1530"/>
                    <a:pt x="6186" y="2329"/>
                  </a:cubicBezTo>
                  <a:cubicBezTo>
                    <a:pt x="6317" y="2627"/>
                    <a:pt x="6417" y="2972"/>
                    <a:pt x="6462" y="3287"/>
                  </a:cubicBezTo>
                  <a:lnTo>
                    <a:pt x="1827" y="3287"/>
                  </a:lnTo>
                  <a:cubicBezTo>
                    <a:pt x="1461" y="3287"/>
                    <a:pt x="1165" y="3013"/>
                    <a:pt x="1165" y="2625"/>
                  </a:cubicBezTo>
                  <a:cubicBezTo>
                    <a:pt x="1165" y="2534"/>
                    <a:pt x="1073" y="2397"/>
                    <a:pt x="1050" y="2306"/>
                  </a:cubicBezTo>
                  <a:cubicBezTo>
                    <a:pt x="959" y="2055"/>
                    <a:pt x="868" y="1826"/>
                    <a:pt x="799" y="1575"/>
                  </a:cubicBezTo>
                  <a:cubicBezTo>
                    <a:pt x="687" y="1277"/>
                    <a:pt x="575" y="978"/>
                    <a:pt x="476" y="680"/>
                  </a:cubicBezTo>
                  <a:lnTo>
                    <a:pt x="476" y="680"/>
                  </a:lnTo>
                  <a:cubicBezTo>
                    <a:pt x="1693" y="543"/>
                    <a:pt x="2912" y="443"/>
                    <a:pt x="4147" y="396"/>
                  </a:cubicBezTo>
                  <a:close/>
                  <a:moveTo>
                    <a:pt x="4360" y="0"/>
                  </a:moveTo>
                  <a:cubicBezTo>
                    <a:pt x="2968" y="69"/>
                    <a:pt x="1598" y="183"/>
                    <a:pt x="229" y="343"/>
                  </a:cubicBezTo>
                  <a:cubicBezTo>
                    <a:pt x="115" y="343"/>
                    <a:pt x="0" y="457"/>
                    <a:pt x="46" y="571"/>
                  </a:cubicBezTo>
                  <a:cubicBezTo>
                    <a:pt x="160" y="936"/>
                    <a:pt x="297" y="1279"/>
                    <a:pt x="411" y="1621"/>
                  </a:cubicBezTo>
                  <a:cubicBezTo>
                    <a:pt x="503" y="1872"/>
                    <a:pt x="571" y="2100"/>
                    <a:pt x="662" y="2351"/>
                  </a:cubicBezTo>
                  <a:cubicBezTo>
                    <a:pt x="685" y="2420"/>
                    <a:pt x="708" y="2511"/>
                    <a:pt x="754" y="2580"/>
                  </a:cubicBezTo>
                  <a:cubicBezTo>
                    <a:pt x="754" y="2611"/>
                    <a:pt x="764" y="2675"/>
                    <a:pt x="771" y="2675"/>
                  </a:cubicBezTo>
                  <a:cubicBezTo>
                    <a:pt x="774" y="2675"/>
                    <a:pt x="777" y="2661"/>
                    <a:pt x="777" y="2625"/>
                  </a:cubicBezTo>
                  <a:cubicBezTo>
                    <a:pt x="777" y="2625"/>
                    <a:pt x="777" y="2625"/>
                    <a:pt x="777" y="2625"/>
                  </a:cubicBezTo>
                  <a:lnTo>
                    <a:pt x="777" y="2625"/>
                  </a:lnTo>
                  <a:cubicBezTo>
                    <a:pt x="777" y="2633"/>
                    <a:pt x="777" y="2640"/>
                    <a:pt x="778" y="2647"/>
                  </a:cubicBezTo>
                  <a:lnTo>
                    <a:pt x="778" y="2647"/>
                  </a:lnTo>
                  <a:cubicBezTo>
                    <a:pt x="810" y="3252"/>
                    <a:pt x="1263" y="3675"/>
                    <a:pt x="1849" y="3675"/>
                  </a:cubicBezTo>
                  <a:lnTo>
                    <a:pt x="6665" y="3675"/>
                  </a:lnTo>
                  <a:cubicBezTo>
                    <a:pt x="6757" y="3675"/>
                    <a:pt x="6848" y="3584"/>
                    <a:pt x="6848" y="3493"/>
                  </a:cubicBezTo>
                  <a:cubicBezTo>
                    <a:pt x="6825" y="3013"/>
                    <a:pt x="6688" y="2534"/>
                    <a:pt x="6483" y="2100"/>
                  </a:cubicBezTo>
                  <a:cubicBezTo>
                    <a:pt x="6094" y="1302"/>
                    <a:pt x="5380" y="748"/>
                    <a:pt x="4512" y="575"/>
                  </a:cubicBezTo>
                  <a:lnTo>
                    <a:pt x="4512" y="575"/>
                  </a:lnTo>
                  <a:cubicBezTo>
                    <a:pt x="4522" y="444"/>
                    <a:pt x="4526" y="314"/>
                    <a:pt x="4543" y="183"/>
                  </a:cubicBezTo>
                  <a:cubicBezTo>
                    <a:pt x="4543" y="92"/>
                    <a:pt x="4451" y="0"/>
                    <a:pt x="4360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72"/>
            <p:cNvSpPr/>
            <p:nvPr/>
          </p:nvSpPr>
          <p:spPr>
            <a:xfrm>
              <a:off x="1227025" y="3435825"/>
              <a:ext cx="349825" cy="273400"/>
            </a:xfrm>
            <a:custGeom>
              <a:avLst/>
              <a:gdLst/>
              <a:ahLst/>
              <a:cxnLst/>
              <a:rect l="l" t="t" r="r" b="b"/>
              <a:pathLst>
                <a:path w="13993" h="10936" extrusionOk="0">
                  <a:moveTo>
                    <a:pt x="0" y="0"/>
                  </a:moveTo>
                  <a:lnTo>
                    <a:pt x="229" y="1598"/>
                  </a:lnTo>
                  <a:lnTo>
                    <a:pt x="1005" y="7190"/>
                  </a:lnTo>
                  <a:lnTo>
                    <a:pt x="1507" y="10911"/>
                  </a:lnTo>
                  <a:cubicBezTo>
                    <a:pt x="1809" y="10927"/>
                    <a:pt x="2113" y="10935"/>
                    <a:pt x="2418" y="10935"/>
                  </a:cubicBezTo>
                  <a:cubicBezTo>
                    <a:pt x="8000" y="10935"/>
                    <a:pt x="13992" y="8309"/>
                    <a:pt x="13992" y="8309"/>
                  </a:cubicBezTo>
                  <a:lnTo>
                    <a:pt x="13490" y="5524"/>
                  </a:lnTo>
                  <a:lnTo>
                    <a:pt x="12486" y="0"/>
                  </a:ln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72"/>
            <p:cNvSpPr/>
            <p:nvPr/>
          </p:nvSpPr>
          <p:spPr>
            <a:xfrm>
              <a:off x="1227025" y="3435825"/>
              <a:ext cx="349825" cy="280775"/>
            </a:xfrm>
            <a:custGeom>
              <a:avLst/>
              <a:gdLst/>
              <a:ahLst/>
              <a:cxnLst/>
              <a:rect l="l" t="t" r="r" b="b"/>
              <a:pathLst>
                <a:path w="13993" h="11231" fill="none" extrusionOk="0">
                  <a:moveTo>
                    <a:pt x="13992" y="8309"/>
                  </a:moveTo>
                  <a:cubicBezTo>
                    <a:pt x="13992" y="8309"/>
                    <a:pt x="7327" y="11230"/>
                    <a:pt x="1507" y="10911"/>
                  </a:cubicBezTo>
                  <a:lnTo>
                    <a:pt x="1005" y="7190"/>
                  </a:lnTo>
                  <a:lnTo>
                    <a:pt x="229" y="1598"/>
                  </a:lnTo>
                  <a:lnTo>
                    <a:pt x="0" y="0"/>
                  </a:lnTo>
                  <a:lnTo>
                    <a:pt x="12486" y="0"/>
                  </a:lnTo>
                  <a:lnTo>
                    <a:pt x="13490" y="5524"/>
                  </a:lnTo>
                  <a:close/>
                </a:path>
              </a:pathLst>
            </a:custGeom>
            <a:noFill/>
            <a:ln w="9700" cap="flat" cmpd="sng">
              <a:solidFill>
                <a:srgbClr val="5C373B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72"/>
            <p:cNvSpPr/>
            <p:nvPr/>
          </p:nvSpPr>
          <p:spPr>
            <a:xfrm>
              <a:off x="901200" y="3430425"/>
              <a:ext cx="668025" cy="190550"/>
            </a:xfrm>
            <a:custGeom>
              <a:avLst/>
              <a:gdLst/>
              <a:ahLst/>
              <a:cxnLst/>
              <a:rect l="l" t="t" r="r" b="b"/>
              <a:pathLst>
                <a:path w="26721" h="7622" extrusionOk="0">
                  <a:moveTo>
                    <a:pt x="25153" y="399"/>
                  </a:moveTo>
                  <a:cubicBezTo>
                    <a:pt x="25225" y="399"/>
                    <a:pt x="25297" y="408"/>
                    <a:pt x="25363" y="409"/>
                  </a:cubicBezTo>
                  <a:lnTo>
                    <a:pt x="25363" y="409"/>
                  </a:lnTo>
                  <a:cubicBezTo>
                    <a:pt x="25651" y="1979"/>
                    <a:pt x="25938" y="3529"/>
                    <a:pt x="26203" y="5101"/>
                  </a:cubicBezTo>
                  <a:cubicBezTo>
                    <a:pt x="26237" y="5270"/>
                    <a:pt x="26271" y="5439"/>
                    <a:pt x="26305" y="5608"/>
                  </a:cubicBezTo>
                  <a:lnTo>
                    <a:pt x="26305" y="5608"/>
                  </a:lnTo>
                  <a:cubicBezTo>
                    <a:pt x="24818" y="6105"/>
                    <a:pt x="23230" y="6433"/>
                    <a:pt x="21684" y="6676"/>
                  </a:cubicBezTo>
                  <a:cubicBezTo>
                    <a:pt x="20063" y="6950"/>
                    <a:pt x="18443" y="7132"/>
                    <a:pt x="16799" y="7201"/>
                  </a:cubicBezTo>
                  <a:cubicBezTo>
                    <a:pt x="16265" y="7228"/>
                    <a:pt x="15722" y="7239"/>
                    <a:pt x="15181" y="7239"/>
                  </a:cubicBezTo>
                  <a:cubicBezTo>
                    <a:pt x="14853" y="7239"/>
                    <a:pt x="14526" y="7235"/>
                    <a:pt x="14202" y="7228"/>
                  </a:cubicBezTo>
                  <a:lnTo>
                    <a:pt x="14202" y="7228"/>
                  </a:lnTo>
                  <a:cubicBezTo>
                    <a:pt x="13980" y="5630"/>
                    <a:pt x="13758" y="4052"/>
                    <a:pt x="13535" y="2453"/>
                  </a:cubicBezTo>
                  <a:cubicBezTo>
                    <a:pt x="13513" y="2225"/>
                    <a:pt x="13467" y="1997"/>
                    <a:pt x="13444" y="1746"/>
                  </a:cubicBezTo>
                  <a:cubicBezTo>
                    <a:pt x="13432" y="1663"/>
                    <a:pt x="13341" y="1617"/>
                    <a:pt x="13253" y="1617"/>
                  </a:cubicBezTo>
                  <a:cubicBezTo>
                    <a:pt x="13170" y="1617"/>
                    <a:pt x="13090" y="1657"/>
                    <a:pt x="13079" y="1746"/>
                  </a:cubicBezTo>
                  <a:cubicBezTo>
                    <a:pt x="12851" y="3366"/>
                    <a:pt x="12622" y="4987"/>
                    <a:pt x="12394" y="6607"/>
                  </a:cubicBezTo>
                  <a:cubicBezTo>
                    <a:pt x="12376" y="6786"/>
                    <a:pt x="12344" y="6965"/>
                    <a:pt x="12320" y="7143"/>
                  </a:cubicBezTo>
                  <a:lnTo>
                    <a:pt x="12320" y="7143"/>
                  </a:lnTo>
                  <a:cubicBezTo>
                    <a:pt x="9112" y="6907"/>
                    <a:pt x="5928" y="6317"/>
                    <a:pt x="2853" y="5329"/>
                  </a:cubicBezTo>
                  <a:cubicBezTo>
                    <a:pt x="2022" y="5052"/>
                    <a:pt x="1212" y="4756"/>
                    <a:pt x="421" y="4439"/>
                  </a:cubicBezTo>
                  <a:lnTo>
                    <a:pt x="421" y="4439"/>
                  </a:lnTo>
                  <a:cubicBezTo>
                    <a:pt x="638" y="3222"/>
                    <a:pt x="855" y="2005"/>
                    <a:pt x="1073" y="810"/>
                  </a:cubicBezTo>
                  <a:cubicBezTo>
                    <a:pt x="1090" y="673"/>
                    <a:pt x="1120" y="536"/>
                    <a:pt x="1143" y="399"/>
                  </a:cubicBezTo>
                  <a:close/>
                  <a:moveTo>
                    <a:pt x="1347" y="1"/>
                  </a:moveTo>
                  <a:cubicBezTo>
                    <a:pt x="1240" y="1"/>
                    <a:pt x="1134" y="3"/>
                    <a:pt x="1027" y="11"/>
                  </a:cubicBezTo>
                  <a:lnTo>
                    <a:pt x="981" y="11"/>
                  </a:lnTo>
                  <a:cubicBezTo>
                    <a:pt x="913" y="11"/>
                    <a:pt x="822" y="79"/>
                    <a:pt x="799" y="148"/>
                  </a:cubicBezTo>
                  <a:lnTo>
                    <a:pt x="114" y="3960"/>
                  </a:lnTo>
                  <a:cubicBezTo>
                    <a:pt x="91" y="4142"/>
                    <a:pt x="46" y="4325"/>
                    <a:pt x="23" y="4508"/>
                  </a:cubicBezTo>
                  <a:cubicBezTo>
                    <a:pt x="0" y="4622"/>
                    <a:pt x="46" y="4713"/>
                    <a:pt x="160" y="4759"/>
                  </a:cubicBezTo>
                  <a:cubicBezTo>
                    <a:pt x="3218" y="5968"/>
                    <a:pt x="6437" y="6813"/>
                    <a:pt x="9724" y="7247"/>
                  </a:cubicBezTo>
                  <a:cubicBezTo>
                    <a:pt x="10637" y="7384"/>
                    <a:pt x="11550" y="7475"/>
                    <a:pt x="12485" y="7520"/>
                  </a:cubicBezTo>
                  <a:cubicBezTo>
                    <a:pt x="12494" y="7523"/>
                    <a:pt x="12504" y="7525"/>
                    <a:pt x="12514" y="7525"/>
                  </a:cubicBezTo>
                  <a:cubicBezTo>
                    <a:pt x="12582" y="7525"/>
                    <a:pt x="12668" y="7463"/>
                    <a:pt x="12668" y="7384"/>
                  </a:cubicBezTo>
                  <a:cubicBezTo>
                    <a:pt x="12866" y="5976"/>
                    <a:pt x="13065" y="4585"/>
                    <a:pt x="13263" y="3181"/>
                  </a:cubicBezTo>
                  <a:lnTo>
                    <a:pt x="13263" y="3181"/>
                  </a:lnTo>
                  <a:cubicBezTo>
                    <a:pt x="13430" y="4376"/>
                    <a:pt x="13597" y="5566"/>
                    <a:pt x="13764" y="6767"/>
                  </a:cubicBezTo>
                  <a:cubicBezTo>
                    <a:pt x="13786" y="6996"/>
                    <a:pt x="13809" y="7224"/>
                    <a:pt x="13855" y="7452"/>
                  </a:cubicBezTo>
                  <a:cubicBezTo>
                    <a:pt x="13855" y="7543"/>
                    <a:pt x="13969" y="7589"/>
                    <a:pt x="14038" y="7612"/>
                  </a:cubicBezTo>
                  <a:cubicBezTo>
                    <a:pt x="14343" y="7618"/>
                    <a:pt x="14649" y="7621"/>
                    <a:pt x="14955" y="7621"/>
                  </a:cubicBezTo>
                  <a:cubicBezTo>
                    <a:pt x="17939" y="7621"/>
                    <a:pt x="20933" y="7316"/>
                    <a:pt x="23852" y="6653"/>
                  </a:cubicBezTo>
                  <a:cubicBezTo>
                    <a:pt x="24765" y="6448"/>
                    <a:pt x="25678" y="6219"/>
                    <a:pt x="26569" y="5923"/>
                  </a:cubicBezTo>
                  <a:cubicBezTo>
                    <a:pt x="26598" y="5911"/>
                    <a:pt x="26622" y="5895"/>
                    <a:pt x="26641" y="5876"/>
                  </a:cubicBezTo>
                  <a:lnTo>
                    <a:pt x="26641" y="5876"/>
                  </a:lnTo>
                  <a:cubicBezTo>
                    <a:pt x="26690" y="5834"/>
                    <a:pt x="26721" y="5771"/>
                    <a:pt x="26706" y="5694"/>
                  </a:cubicBezTo>
                  <a:cubicBezTo>
                    <a:pt x="26409" y="4074"/>
                    <a:pt x="26112" y="2453"/>
                    <a:pt x="25838" y="833"/>
                  </a:cubicBezTo>
                  <a:cubicBezTo>
                    <a:pt x="25793" y="604"/>
                    <a:pt x="25747" y="376"/>
                    <a:pt x="25701" y="148"/>
                  </a:cubicBezTo>
                  <a:cubicBezTo>
                    <a:pt x="25701" y="79"/>
                    <a:pt x="25610" y="11"/>
                    <a:pt x="25519" y="11"/>
                  </a:cubicBezTo>
                  <a:lnTo>
                    <a:pt x="1986" y="11"/>
                  </a:lnTo>
                  <a:cubicBezTo>
                    <a:pt x="1773" y="11"/>
                    <a:pt x="1560" y="1"/>
                    <a:pt x="134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72"/>
            <p:cNvSpPr/>
            <p:nvPr/>
          </p:nvSpPr>
          <p:spPr>
            <a:xfrm>
              <a:off x="854400" y="2917125"/>
              <a:ext cx="713875" cy="646750"/>
            </a:xfrm>
            <a:custGeom>
              <a:avLst/>
              <a:gdLst/>
              <a:ahLst/>
              <a:cxnLst/>
              <a:rect l="l" t="t" r="r" b="b"/>
              <a:pathLst>
                <a:path w="28555" h="25870" extrusionOk="0">
                  <a:moveTo>
                    <a:pt x="9085" y="0"/>
                  </a:moveTo>
                  <a:cubicBezTo>
                    <a:pt x="5798" y="708"/>
                    <a:pt x="0" y="15248"/>
                    <a:pt x="662" y="21524"/>
                  </a:cubicBezTo>
                  <a:cubicBezTo>
                    <a:pt x="708" y="21912"/>
                    <a:pt x="913" y="22255"/>
                    <a:pt x="1210" y="22483"/>
                  </a:cubicBezTo>
                  <a:cubicBezTo>
                    <a:pt x="2469" y="23441"/>
                    <a:pt x="6282" y="25870"/>
                    <a:pt x="12909" y="25870"/>
                  </a:cubicBezTo>
                  <a:cubicBezTo>
                    <a:pt x="16857" y="25870"/>
                    <a:pt x="21803" y="25008"/>
                    <a:pt x="27802" y="22460"/>
                  </a:cubicBezTo>
                  <a:cubicBezTo>
                    <a:pt x="28281" y="22255"/>
                    <a:pt x="28555" y="21753"/>
                    <a:pt x="28463" y="21251"/>
                  </a:cubicBezTo>
                  <a:cubicBezTo>
                    <a:pt x="27984" y="18169"/>
                    <a:pt x="25930" y="7487"/>
                    <a:pt x="199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72"/>
            <p:cNvSpPr/>
            <p:nvPr/>
          </p:nvSpPr>
          <p:spPr>
            <a:xfrm>
              <a:off x="854400" y="2917125"/>
              <a:ext cx="713875" cy="732150"/>
            </a:xfrm>
            <a:custGeom>
              <a:avLst/>
              <a:gdLst/>
              <a:ahLst/>
              <a:cxnLst/>
              <a:rect l="l" t="t" r="r" b="b"/>
              <a:pathLst>
                <a:path w="28555" h="29286" fill="none" extrusionOk="0">
                  <a:moveTo>
                    <a:pt x="19950" y="0"/>
                  </a:moveTo>
                  <a:lnTo>
                    <a:pt x="9085" y="0"/>
                  </a:lnTo>
                  <a:cubicBezTo>
                    <a:pt x="5798" y="708"/>
                    <a:pt x="0" y="15248"/>
                    <a:pt x="662" y="21524"/>
                  </a:cubicBezTo>
                  <a:cubicBezTo>
                    <a:pt x="708" y="21912"/>
                    <a:pt x="913" y="22255"/>
                    <a:pt x="1210" y="22483"/>
                  </a:cubicBezTo>
                  <a:cubicBezTo>
                    <a:pt x="3219" y="24012"/>
                    <a:pt x="11733" y="29285"/>
                    <a:pt x="27802" y="22460"/>
                  </a:cubicBezTo>
                  <a:cubicBezTo>
                    <a:pt x="28281" y="22255"/>
                    <a:pt x="28555" y="21753"/>
                    <a:pt x="28463" y="21251"/>
                  </a:cubicBezTo>
                  <a:cubicBezTo>
                    <a:pt x="27984" y="18169"/>
                    <a:pt x="25930" y="7487"/>
                    <a:pt x="19950" y="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72"/>
            <p:cNvSpPr/>
            <p:nvPr/>
          </p:nvSpPr>
          <p:spPr>
            <a:xfrm>
              <a:off x="1130000" y="2863475"/>
              <a:ext cx="158675" cy="158675"/>
            </a:xfrm>
            <a:custGeom>
              <a:avLst/>
              <a:gdLst/>
              <a:ahLst/>
              <a:cxnLst/>
              <a:rect l="l" t="t" r="r" b="b"/>
              <a:pathLst>
                <a:path w="6347" h="6347" extrusionOk="0">
                  <a:moveTo>
                    <a:pt x="1" y="1"/>
                  </a:moveTo>
                  <a:lnTo>
                    <a:pt x="1" y="3173"/>
                  </a:lnTo>
                  <a:cubicBezTo>
                    <a:pt x="1" y="4931"/>
                    <a:pt x="1416" y="6346"/>
                    <a:pt x="3174" y="6346"/>
                  </a:cubicBezTo>
                  <a:cubicBezTo>
                    <a:pt x="4931" y="6346"/>
                    <a:pt x="6346" y="4931"/>
                    <a:pt x="6346" y="3173"/>
                  </a:cubicBezTo>
                  <a:lnTo>
                    <a:pt x="6346" y="1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72"/>
            <p:cNvSpPr/>
            <p:nvPr/>
          </p:nvSpPr>
          <p:spPr>
            <a:xfrm>
              <a:off x="1130000" y="2863475"/>
              <a:ext cx="158675" cy="158675"/>
            </a:xfrm>
            <a:custGeom>
              <a:avLst/>
              <a:gdLst/>
              <a:ahLst/>
              <a:cxnLst/>
              <a:rect l="l" t="t" r="r" b="b"/>
              <a:pathLst>
                <a:path w="6347" h="6347" fill="none" extrusionOk="0">
                  <a:moveTo>
                    <a:pt x="3174" y="6346"/>
                  </a:moveTo>
                  <a:lnTo>
                    <a:pt x="3174" y="6346"/>
                  </a:lnTo>
                  <a:cubicBezTo>
                    <a:pt x="1416" y="6346"/>
                    <a:pt x="1" y="4931"/>
                    <a:pt x="1" y="3173"/>
                  </a:cubicBezTo>
                  <a:lnTo>
                    <a:pt x="1" y="1"/>
                  </a:lnTo>
                  <a:lnTo>
                    <a:pt x="6346" y="1"/>
                  </a:lnTo>
                  <a:lnTo>
                    <a:pt x="6346" y="3173"/>
                  </a:lnTo>
                  <a:cubicBezTo>
                    <a:pt x="6346" y="4931"/>
                    <a:pt x="4931" y="6346"/>
                    <a:pt x="3174" y="634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72"/>
            <p:cNvSpPr/>
            <p:nvPr/>
          </p:nvSpPr>
          <p:spPr>
            <a:xfrm>
              <a:off x="1033575" y="2986175"/>
              <a:ext cx="162075" cy="154075"/>
            </a:xfrm>
            <a:custGeom>
              <a:avLst/>
              <a:gdLst/>
              <a:ahLst/>
              <a:cxnLst/>
              <a:rect l="l" t="t" r="r" b="b"/>
              <a:pathLst>
                <a:path w="6483" h="6163" extrusionOk="0">
                  <a:moveTo>
                    <a:pt x="3242" y="0"/>
                  </a:moveTo>
                  <a:lnTo>
                    <a:pt x="2237" y="2032"/>
                  </a:lnTo>
                  <a:lnTo>
                    <a:pt x="0" y="2351"/>
                  </a:lnTo>
                  <a:lnTo>
                    <a:pt x="1621" y="3949"/>
                  </a:lnTo>
                  <a:lnTo>
                    <a:pt x="1233" y="6163"/>
                  </a:lnTo>
                  <a:lnTo>
                    <a:pt x="1233" y="6163"/>
                  </a:lnTo>
                  <a:lnTo>
                    <a:pt x="3242" y="5113"/>
                  </a:lnTo>
                  <a:lnTo>
                    <a:pt x="5250" y="6163"/>
                  </a:lnTo>
                  <a:lnTo>
                    <a:pt x="5250" y="6163"/>
                  </a:lnTo>
                  <a:lnTo>
                    <a:pt x="4862" y="3949"/>
                  </a:lnTo>
                  <a:lnTo>
                    <a:pt x="6483" y="2351"/>
                  </a:lnTo>
                  <a:lnTo>
                    <a:pt x="4246" y="2032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72"/>
            <p:cNvSpPr/>
            <p:nvPr/>
          </p:nvSpPr>
          <p:spPr>
            <a:xfrm>
              <a:off x="1033575" y="2986175"/>
              <a:ext cx="162075" cy="154075"/>
            </a:xfrm>
            <a:custGeom>
              <a:avLst/>
              <a:gdLst/>
              <a:ahLst/>
              <a:cxnLst/>
              <a:rect l="l" t="t" r="r" b="b"/>
              <a:pathLst>
                <a:path w="6483" h="6163" fill="none" extrusionOk="0">
                  <a:moveTo>
                    <a:pt x="3242" y="0"/>
                  </a:moveTo>
                  <a:lnTo>
                    <a:pt x="4246" y="2032"/>
                  </a:lnTo>
                  <a:lnTo>
                    <a:pt x="6483" y="2351"/>
                  </a:lnTo>
                  <a:lnTo>
                    <a:pt x="4862" y="3949"/>
                  </a:lnTo>
                  <a:lnTo>
                    <a:pt x="5250" y="6163"/>
                  </a:lnTo>
                  <a:lnTo>
                    <a:pt x="3242" y="5113"/>
                  </a:lnTo>
                  <a:lnTo>
                    <a:pt x="1233" y="6163"/>
                  </a:lnTo>
                  <a:lnTo>
                    <a:pt x="1621" y="3949"/>
                  </a:lnTo>
                  <a:lnTo>
                    <a:pt x="0" y="2351"/>
                  </a:lnTo>
                  <a:lnTo>
                    <a:pt x="2237" y="2032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72"/>
            <p:cNvSpPr/>
            <p:nvPr/>
          </p:nvSpPr>
          <p:spPr>
            <a:xfrm>
              <a:off x="1319450" y="3298875"/>
              <a:ext cx="151825" cy="143825"/>
            </a:xfrm>
            <a:custGeom>
              <a:avLst/>
              <a:gdLst/>
              <a:ahLst/>
              <a:cxnLst/>
              <a:rect l="l" t="t" r="r" b="b"/>
              <a:pathLst>
                <a:path w="6073" h="5753" extrusionOk="0">
                  <a:moveTo>
                    <a:pt x="3037" y="0"/>
                  </a:moveTo>
                  <a:lnTo>
                    <a:pt x="2101" y="1895"/>
                  </a:lnTo>
                  <a:lnTo>
                    <a:pt x="1" y="2192"/>
                  </a:lnTo>
                  <a:lnTo>
                    <a:pt x="1507" y="3675"/>
                  </a:lnTo>
                  <a:lnTo>
                    <a:pt x="1165" y="5752"/>
                  </a:lnTo>
                  <a:lnTo>
                    <a:pt x="3037" y="4771"/>
                  </a:lnTo>
                  <a:lnTo>
                    <a:pt x="4908" y="5752"/>
                  </a:lnTo>
                  <a:lnTo>
                    <a:pt x="4543" y="3675"/>
                  </a:lnTo>
                  <a:lnTo>
                    <a:pt x="6072" y="2192"/>
                  </a:lnTo>
                  <a:lnTo>
                    <a:pt x="3973" y="1895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72"/>
            <p:cNvSpPr/>
            <p:nvPr/>
          </p:nvSpPr>
          <p:spPr>
            <a:xfrm>
              <a:off x="1319450" y="3298875"/>
              <a:ext cx="151825" cy="143825"/>
            </a:xfrm>
            <a:custGeom>
              <a:avLst/>
              <a:gdLst/>
              <a:ahLst/>
              <a:cxnLst/>
              <a:rect l="l" t="t" r="r" b="b"/>
              <a:pathLst>
                <a:path w="6073" h="5753" fill="none" extrusionOk="0">
                  <a:moveTo>
                    <a:pt x="3037" y="0"/>
                  </a:moveTo>
                  <a:lnTo>
                    <a:pt x="3973" y="1895"/>
                  </a:lnTo>
                  <a:lnTo>
                    <a:pt x="6072" y="2192"/>
                  </a:lnTo>
                  <a:lnTo>
                    <a:pt x="4543" y="3675"/>
                  </a:lnTo>
                  <a:lnTo>
                    <a:pt x="4908" y="5752"/>
                  </a:lnTo>
                  <a:lnTo>
                    <a:pt x="3037" y="4771"/>
                  </a:lnTo>
                  <a:lnTo>
                    <a:pt x="1165" y="5752"/>
                  </a:lnTo>
                  <a:lnTo>
                    <a:pt x="1507" y="3675"/>
                  </a:lnTo>
                  <a:lnTo>
                    <a:pt x="1" y="2192"/>
                  </a:lnTo>
                  <a:lnTo>
                    <a:pt x="2101" y="1895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72"/>
            <p:cNvSpPr/>
            <p:nvPr/>
          </p:nvSpPr>
          <p:spPr>
            <a:xfrm>
              <a:off x="1084925" y="3091725"/>
              <a:ext cx="306450" cy="315025"/>
            </a:xfrm>
            <a:custGeom>
              <a:avLst/>
              <a:gdLst/>
              <a:ahLst/>
              <a:cxnLst/>
              <a:rect l="l" t="t" r="r" b="b"/>
              <a:pathLst>
                <a:path w="12258" h="12601" extrusionOk="0">
                  <a:moveTo>
                    <a:pt x="7259" y="1"/>
                  </a:moveTo>
                  <a:lnTo>
                    <a:pt x="4406" y="3356"/>
                  </a:lnTo>
                  <a:lnTo>
                    <a:pt x="1" y="2900"/>
                  </a:lnTo>
                  <a:lnTo>
                    <a:pt x="1" y="2900"/>
                  </a:lnTo>
                  <a:lnTo>
                    <a:pt x="2306" y="6643"/>
                  </a:lnTo>
                  <a:lnTo>
                    <a:pt x="526" y="10683"/>
                  </a:lnTo>
                  <a:lnTo>
                    <a:pt x="4817" y="9656"/>
                  </a:lnTo>
                  <a:lnTo>
                    <a:pt x="8081" y="12600"/>
                  </a:lnTo>
                  <a:lnTo>
                    <a:pt x="8423" y="8218"/>
                  </a:lnTo>
                  <a:lnTo>
                    <a:pt x="12258" y="6004"/>
                  </a:lnTo>
                  <a:lnTo>
                    <a:pt x="8172" y="4315"/>
                  </a:lnTo>
                  <a:lnTo>
                    <a:pt x="7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72"/>
            <p:cNvSpPr/>
            <p:nvPr/>
          </p:nvSpPr>
          <p:spPr>
            <a:xfrm>
              <a:off x="1084925" y="3091725"/>
              <a:ext cx="306450" cy="315025"/>
            </a:xfrm>
            <a:custGeom>
              <a:avLst/>
              <a:gdLst/>
              <a:ahLst/>
              <a:cxnLst/>
              <a:rect l="l" t="t" r="r" b="b"/>
              <a:pathLst>
                <a:path w="12258" h="12601" fill="none" extrusionOk="0">
                  <a:moveTo>
                    <a:pt x="7259" y="1"/>
                  </a:moveTo>
                  <a:lnTo>
                    <a:pt x="8172" y="4315"/>
                  </a:lnTo>
                  <a:lnTo>
                    <a:pt x="12258" y="6004"/>
                  </a:lnTo>
                  <a:lnTo>
                    <a:pt x="8423" y="8218"/>
                  </a:lnTo>
                  <a:lnTo>
                    <a:pt x="8081" y="12600"/>
                  </a:lnTo>
                  <a:lnTo>
                    <a:pt x="4817" y="9656"/>
                  </a:lnTo>
                  <a:lnTo>
                    <a:pt x="526" y="10683"/>
                  </a:lnTo>
                  <a:lnTo>
                    <a:pt x="2306" y="6643"/>
                  </a:lnTo>
                  <a:lnTo>
                    <a:pt x="1" y="2900"/>
                  </a:lnTo>
                  <a:lnTo>
                    <a:pt x="4406" y="3356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72"/>
            <p:cNvSpPr/>
            <p:nvPr/>
          </p:nvSpPr>
          <p:spPr>
            <a:xfrm>
              <a:off x="859525" y="3227550"/>
              <a:ext cx="93050" cy="127850"/>
            </a:xfrm>
            <a:custGeom>
              <a:avLst/>
              <a:gdLst/>
              <a:ahLst/>
              <a:cxnLst/>
              <a:rect l="l" t="t" r="r" b="b"/>
              <a:pathLst>
                <a:path w="3722" h="5114" extrusionOk="0">
                  <a:moveTo>
                    <a:pt x="3721" y="0"/>
                  </a:moveTo>
                  <a:lnTo>
                    <a:pt x="412" y="1575"/>
                  </a:lnTo>
                  <a:cubicBezTo>
                    <a:pt x="412" y="1575"/>
                    <a:pt x="1" y="3173"/>
                    <a:pt x="1941" y="5113"/>
                  </a:cubicBezTo>
                  <a:cubicBezTo>
                    <a:pt x="2945" y="3401"/>
                    <a:pt x="3539" y="1712"/>
                    <a:pt x="3721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72"/>
            <p:cNvSpPr/>
            <p:nvPr/>
          </p:nvSpPr>
          <p:spPr>
            <a:xfrm>
              <a:off x="859525" y="3227550"/>
              <a:ext cx="93050" cy="127850"/>
            </a:xfrm>
            <a:custGeom>
              <a:avLst/>
              <a:gdLst/>
              <a:ahLst/>
              <a:cxnLst/>
              <a:rect l="l" t="t" r="r" b="b"/>
              <a:pathLst>
                <a:path w="3722" h="5114" fill="none" extrusionOk="0">
                  <a:moveTo>
                    <a:pt x="412" y="1575"/>
                  </a:moveTo>
                  <a:cubicBezTo>
                    <a:pt x="412" y="1575"/>
                    <a:pt x="1" y="3173"/>
                    <a:pt x="1941" y="5113"/>
                  </a:cubicBezTo>
                  <a:cubicBezTo>
                    <a:pt x="2945" y="3401"/>
                    <a:pt x="3539" y="1712"/>
                    <a:pt x="3721" y="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72"/>
            <p:cNvSpPr/>
            <p:nvPr/>
          </p:nvSpPr>
          <p:spPr>
            <a:xfrm>
              <a:off x="875350" y="3235125"/>
              <a:ext cx="83400" cy="163225"/>
            </a:xfrm>
            <a:custGeom>
              <a:avLst/>
              <a:gdLst/>
              <a:ahLst/>
              <a:cxnLst/>
              <a:rect l="l" t="t" r="r" b="b"/>
              <a:pathLst>
                <a:path w="3336" h="6529" extrusionOk="0">
                  <a:moveTo>
                    <a:pt x="3094" y="0"/>
                  </a:moveTo>
                  <a:cubicBezTo>
                    <a:pt x="3019" y="0"/>
                    <a:pt x="2947" y="40"/>
                    <a:pt x="2929" y="131"/>
                  </a:cubicBezTo>
                  <a:cubicBezTo>
                    <a:pt x="2426" y="2345"/>
                    <a:pt x="1468" y="4445"/>
                    <a:pt x="98" y="6248"/>
                  </a:cubicBezTo>
                  <a:cubicBezTo>
                    <a:pt x="1" y="6394"/>
                    <a:pt x="134" y="6529"/>
                    <a:pt x="277" y="6529"/>
                  </a:cubicBezTo>
                  <a:cubicBezTo>
                    <a:pt x="335" y="6529"/>
                    <a:pt x="394" y="6506"/>
                    <a:pt x="441" y="6453"/>
                  </a:cubicBezTo>
                  <a:cubicBezTo>
                    <a:pt x="1810" y="4605"/>
                    <a:pt x="2792" y="2482"/>
                    <a:pt x="3294" y="245"/>
                  </a:cubicBezTo>
                  <a:cubicBezTo>
                    <a:pt x="3335" y="93"/>
                    <a:pt x="3210" y="0"/>
                    <a:pt x="3094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72"/>
            <p:cNvSpPr/>
            <p:nvPr/>
          </p:nvSpPr>
          <p:spPr>
            <a:xfrm>
              <a:off x="1480950" y="3227550"/>
              <a:ext cx="94175" cy="127850"/>
            </a:xfrm>
            <a:custGeom>
              <a:avLst/>
              <a:gdLst/>
              <a:ahLst/>
              <a:cxnLst/>
              <a:rect l="l" t="t" r="r" b="b"/>
              <a:pathLst>
                <a:path w="3767" h="5114" extrusionOk="0">
                  <a:moveTo>
                    <a:pt x="46" y="0"/>
                  </a:moveTo>
                  <a:lnTo>
                    <a:pt x="46" y="0"/>
                  </a:lnTo>
                  <a:cubicBezTo>
                    <a:pt x="1" y="1963"/>
                    <a:pt x="617" y="3652"/>
                    <a:pt x="1804" y="5113"/>
                  </a:cubicBezTo>
                  <a:cubicBezTo>
                    <a:pt x="3767" y="3173"/>
                    <a:pt x="3356" y="1575"/>
                    <a:pt x="3356" y="157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72"/>
            <p:cNvSpPr/>
            <p:nvPr/>
          </p:nvSpPr>
          <p:spPr>
            <a:xfrm>
              <a:off x="1480950" y="3227550"/>
              <a:ext cx="94175" cy="127850"/>
            </a:xfrm>
            <a:custGeom>
              <a:avLst/>
              <a:gdLst/>
              <a:ahLst/>
              <a:cxnLst/>
              <a:rect l="l" t="t" r="r" b="b"/>
              <a:pathLst>
                <a:path w="3767" h="5114" fill="none" extrusionOk="0">
                  <a:moveTo>
                    <a:pt x="3356" y="1575"/>
                  </a:moveTo>
                  <a:cubicBezTo>
                    <a:pt x="3356" y="1575"/>
                    <a:pt x="3767" y="3173"/>
                    <a:pt x="1804" y="5113"/>
                  </a:cubicBezTo>
                  <a:cubicBezTo>
                    <a:pt x="617" y="3652"/>
                    <a:pt x="1" y="1963"/>
                    <a:pt x="46" y="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72"/>
            <p:cNvSpPr/>
            <p:nvPr/>
          </p:nvSpPr>
          <p:spPr>
            <a:xfrm>
              <a:off x="1470550" y="3235125"/>
              <a:ext cx="83050" cy="163225"/>
            </a:xfrm>
            <a:custGeom>
              <a:avLst/>
              <a:gdLst/>
              <a:ahLst/>
              <a:cxnLst/>
              <a:rect l="l" t="t" r="r" b="b"/>
              <a:pathLst>
                <a:path w="3322" h="6529" extrusionOk="0">
                  <a:moveTo>
                    <a:pt x="234" y="0"/>
                  </a:moveTo>
                  <a:cubicBezTo>
                    <a:pt x="123" y="0"/>
                    <a:pt x="1" y="93"/>
                    <a:pt x="28" y="245"/>
                  </a:cubicBezTo>
                  <a:cubicBezTo>
                    <a:pt x="531" y="2482"/>
                    <a:pt x="1512" y="4605"/>
                    <a:pt x="2904" y="6453"/>
                  </a:cubicBezTo>
                  <a:cubicBezTo>
                    <a:pt x="2944" y="6506"/>
                    <a:pt x="2999" y="6529"/>
                    <a:pt x="3054" y="6529"/>
                  </a:cubicBezTo>
                  <a:cubicBezTo>
                    <a:pt x="3188" y="6529"/>
                    <a:pt x="3321" y="6394"/>
                    <a:pt x="3224" y="6248"/>
                  </a:cubicBezTo>
                  <a:cubicBezTo>
                    <a:pt x="1855" y="4445"/>
                    <a:pt x="896" y="2345"/>
                    <a:pt x="394" y="131"/>
                  </a:cubicBezTo>
                  <a:cubicBezTo>
                    <a:pt x="376" y="40"/>
                    <a:pt x="307" y="0"/>
                    <a:pt x="234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72"/>
            <p:cNvSpPr/>
            <p:nvPr/>
          </p:nvSpPr>
          <p:spPr>
            <a:xfrm>
              <a:off x="781925" y="2917125"/>
              <a:ext cx="299600" cy="349825"/>
            </a:xfrm>
            <a:custGeom>
              <a:avLst/>
              <a:gdLst/>
              <a:ahLst/>
              <a:cxnLst/>
              <a:rect l="l" t="t" r="r" b="b"/>
              <a:pathLst>
                <a:path w="11984" h="13993" extrusionOk="0">
                  <a:moveTo>
                    <a:pt x="11984" y="0"/>
                  </a:moveTo>
                  <a:cubicBezTo>
                    <a:pt x="11984" y="0"/>
                    <a:pt x="1" y="1735"/>
                    <a:pt x="2511" y="13992"/>
                  </a:cubicBezTo>
                  <a:cubicBezTo>
                    <a:pt x="2511" y="13992"/>
                    <a:pt x="2524" y="13993"/>
                    <a:pt x="2548" y="13993"/>
                  </a:cubicBezTo>
                  <a:cubicBezTo>
                    <a:pt x="2894" y="13993"/>
                    <a:pt x="5653" y="13913"/>
                    <a:pt x="7852" y="11436"/>
                  </a:cubicBezTo>
                  <a:lnTo>
                    <a:pt x="7464" y="9975"/>
                  </a:lnTo>
                  <a:lnTo>
                    <a:pt x="119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72"/>
            <p:cNvSpPr/>
            <p:nvPr/>
          </p:nvSpPr>
          <p:spPr>
            <a:xfrm>
              <a:off x="781925" y="2917125"/>
              <a:ext cx="299600" cy="352100"/>
            </a:xfrm>
            <a:custGeom>
              <a:avLst/>
              <a:gdLst/>
              <a:ahLst/>
              <a:cxnLst/>
              <a:rect l="l" t="t" r="r" b="b"/>
              <a:pathLst>
                <a:path w="11984" h="14084" fill="none" extrusionOk="0">
                  <a:moveTo>
                    <a:pt x="11984" y="0"/>
                  </a:moveTo>
                  <a:cubicBezTo>
                    <a:pt x="11984" y="0"/>
                    <a:pt x="1" y="1735"/>
                    <a:pt x="2511" y="13992"/>
                  </a:cubicBezTo>
                  <a:cubicBezTo>
                    <a:pt x="2511" y="13992"/>
                    <a:pt x="5501" y="14083"/>
                    <a:pt x="7852" y="11436"/>
                  </a:cubicBezTo>
                  <a:lnTo>
                    <a:pt x="7464" y="9975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72"/>
            <p:cNvSpPr/>
            <p:nvPr/>
          </p:nvSpPr>
          <p:spPr>
            <a:xfrm>
              <a:off x="1353125" y="2917125"/>
              <a:ext cx="299050" cy="349825"/>
            </a:xfrm>
            <a:custGeom>
              <a:avLst/>
              <a:gdLst/>
              <a:ahLst/>
              <a:cxnLst/>
              <a:rect l="l" t="t" r="r" b="b"/>
              <a:pathLst>
                <a:path w="11962" h="13993" extrusionOk="0">
                  <a:moveTo>
                    <a:pt x="1" y="0"/>
                  </a:moveTo>
                  <a:lnTo>
                    <a:pt x="4520" y="9975"/>
                  </a:lnTo>
                  <a:lnTo>
                    <a:pt x="4132" y="11436"/>
                  </a:lnTo>
                  <a:cubicBezTo>
                    <a:pt x="6310" y="13913"/>
                    <a:pt x="9087" y="13993"/>
                    <a:pt x="9437" y="13993"/>
                  </a:cubicBezTo>
                  <a:cubicBezTo>
                    <a:pt x="9461" y="13993"/>
                    <a:pt x="9473" y="13992"/>
                    <a:pt x="9473" y="13992"/>
                  </a:cubicBezTo>
                  <a:cubicBezTo>
                    <a:pt x="11961" y="173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72"/>
            <p:cNvSpPr/>
            <p:nvPr/>
          </p:nvSpPr>
          <p:spPr>
            <a:xfrm>
              <a:off x="1353125" y="2917125"/>
              <a:ext cx="299050" cy="352100"/>
            </a:xfrm>
            <a:custGeom>
              <a:avLst/>
              <a:gdLst/>
              <a:ahLst/>
              <a:cxnLst/>
              <a:rect l="l" t="t" r="r" b="b"/>
              <a:pathLst>
                <a:path w="11962" h="14084" fill="none" extrusionOk="0">
                  <a:moveTo>
                    <a:pt x="1" y="0"/>
                  </a:moveTo>
                  <a:cubicBezTo>
                    <a:pt x="1" y="0"/>
                    <a:pt x="11961" y="1735"/>
                    <a:pt x="9473" y="13992"/>
                  </a:cubicBezTo>
                  <a:cubicBezTo>
                    <a:pt x="9473" y="13992"/>
                    <a:pt x="6460" y="14083"/>
                    <a:pt x="4132" y="11436"/>
                  </a:cubicBezTo>
                  <a:lnTo>
                    <a:pt x="4520" y="9975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72"/>
            <p:cNvSpPr/>
            <p:nvPr/>
          </p:nvSpPr>
          <p:spPr>
            <a:xfrm>
              <a:off x="1554000" y="2577550"/>
              <a:ext cx="217425" cy="255750"/>
            </a:xfrm>
            <a:custGeom>
              <a:avLst/>
              <a:gdLst/>
              <a:ahLst/>
              <a:cxnLst/>
              <a:rect l="l" t="t" r="r" b="b"/>
              <a:pathLst>
                <a:path w="8697" h="10230" extrusionOk="0">
                  <a:moveTo>
                    <a:pt x="4560" y="1"/>
                  </a:moveTo>
                  <a:cubicBezTo>
                    <a:pt x="2498" y="1"/>
                    <a:pt x="643" y="1995"/>
                    <a:pt x="343" y="4636"/>
                  </a:cubicBezTo>
                  <a:cubicBezTo>
                    <a:pt x="0" y="7466"/>
                    <a:pt x="1529" y="9954"/>
                    <a:pt x="3744" y="10205"/>
                  </a:cubicBezTo>
                  <a:cubicBezTo>
                    <a:pt x="3875" y="10221"/>
                    <a:pt x="4006" y="10229"/>
                    <a:pt x="4137" y="10229"/>
                  </a:cubicBezTo>
                  <a:cubicBezTo>
                    <a:pt x="6198" y="10229"/>
                    <a:pt x="8054" y="8235"/>
                    <a:pt x="8354" y="5594"/>
                  </a:cubicBezTo>
                  <a:cubicBezTo>
                    <a:pt x="8697" y="2764"/>
                    <a:pt x="7167" y="276"/>
                    <a:pt x="4953" y="25"/>
                  </a:cubicBezTo>
                  <a:cubicBezTo>
                    <a:pt x="4822" y="9"/>
                    <a:pt x="4690" y="1"/>
                    <a:pt x="4560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72"/>
            <p:cNvSpPr/>
            <p:nvPr/>
          </p:nvSpPr>
          <p:spPr>
            <a:xfrm>
              <a:off x="1554000" y="2571325"/>
              <a:ext cx="217425" cy="268225"/>
            </a:xfrm>
            <a:custGeom>
              <a:avLst/>
              <a:gdLst/>
              <a:ahLst/>
              <a:cxnLst/>
              <a:rect l="l" t="t" r="r" b="b"/>
              <a:pathLst>
                <a:path w="8697" h="10729" fill="none" extrusionOk="0">
                  <a:moveTo>
                    <a:pt x="8354" y="5843"/>
                  </a:moveTo>
                  <a:cubicBezTo>
                    <a:pt x="8035" y="8651"/>
                    <a:pt x="5958" y="10728"/>
                    <a:pt x="3744" y="10454"/>
                  </a:cubicBezTo>
                  <a:cubicBezTo>
                    <a:pt x="1529" y="10203"/>
                    <a:pt x="0" y="7715"/>
                    <a:pt x="343" y="4885"/>
                  </a:cubicBezTo>
                  <a:cubicBezTo>
                    <a:pt x="662" y="2077"/>
                    <a:pt x="2739" y="0"/>
                    <a:pt x="4953" y="274"/>
                  </a:cubicBezTo>
                  <a:cubicBezTo>
                    <a:pt x="7167" y="525"/>
                    <a:pt x="8697" y="3013"/>
                    <a:pt x="8354" y="5843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72"/>
            <p:cNvSpPr/>
            <p:nvPr/>
          </p:nvSpPr>
          <p:spPr>
            <a:xfrm>
              <a:off x="658675" y="2601675"/>
              <a:ext cx="241975" cy="249150"/>
            </a:xfrm>
            <a:custGeom>
              <a:avLst/>
              <a:gdLst/>
              <a:ahLst/>
              <a:cxnLst/>
              <a:rect l="l" t="t" r="r" b="b"/>
              <a:pathLst>
                <a:path w="9679" h="9966" extrusionOk="0">
                  <a:moveTo>
                    <a:pt x="4119" y="1"/>
                  </a:moveTo>
                  <a:cubicBezTo>
                    <a:pt x="3671" y="1"/>
                    <a:pt x="3229" y="87"/>
                    <a:pt x="2808" y="270"/>
                  </a:cubicBezTo>
                  <a:cubicBezTo>
                    <a:pt x="753" y="1160"/>
                    <a:pt x="0" y="3990"/>
                    <a:pt x="1119" y="6592"/>
                  </a:cubicBezTo>
                  <a:cubicBezTo>
                    <a:pt x="2026" y="8661"/>
                    <a:pt x="3828" y="9966"/>
                    <a:pt x="5561" y="9966"/>
                  </a:cubicBezTo>
                  <a:cubicBezTo>
                    <a:pt x="6008" y="9966"/>
                    <a:pt x="6450" y="9879"/>
                    <a:pt x="6871" y="9697"/>
                  </a:cubicBezTo>
                  <a:cubicBezTo>
                    <a:pt x="8925" y="8806"/>
                    <a:pt x="9678" y="5999"/>
                    <a:pt x="8560" y="3374"/>
                  </a:cubicBezTo>
                  <a:cubicBezTo>
                    <a:pt x="7670" y="1305"/>
                    <a:pt x="5858" y="1"/>
                    <a:pt x="4119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72"/>
            <p:cNvSpPr/>
            <p:nvPr/>
          </p:nvSpPr>
          <p:spPr>
            <a:xfrm>
              <a:off x="658675" y="2586150"/>
              <a:ext cx="241975" cy="280200"/>
            </a:xfrm>
            <a:custGeom>
              <a:avLst/>
              <a:gdLst/>
              <a:ahLst/>
              <a:cxnLst/>
              <a:rect l="l" t="t" r="r" b="b"/>
              <a:pathLst>
                <a:path w="9679" h="11208" fill="none" extrusionOk="0">
                  <a:moveTo>
                    <a:pt x="8560" y="3995"/>
                  </a:moveTo>
                  <a:cubicBezTo>
                    <a:pt x="9678" y="6620"/>
                    <a:pt x="8925" y="9427"/>
                    <a:pt x="6871" y="10318"/>
                  </a:cubicBezTo>
                  <a:cubicBezTo>
                    <a:pt x="4816" y="11208"/>
                    <a:pt x="2260" y="9815"/>
                    <a:pt x="1119" y="7213"/>
                  </a:cubicBezTo>
                  <a:cubicBezTo>
                    <a:pt x="0" y="4611"/>
                    <a:pt x="753" y="1781"/>
                    <a:pt x="2808" y="891"/>
                  </a:cubicBezTo>
                  <a:cubicBezTo>
                    <a:pt x="4862" y="1"/>
                    <a:pt x="7441" y="1393"/>
                    <a:pt x="8560" y="399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72"/>
            <p:cNvSpPr/>
            <p:nvPr/>
          </p:nvSpPr>
          <p:spPr>
            <a:xfrm>
              <a:off x="643825" y="1816700"/>
              <a:ext cx="1169825" cy="1154075"/>
            </a:xfrm>
            <a:custGeom>
              <a:avLst/>
              <a:gdLst/>
              <a:ahLst/>
              <a:cxnLst/>
              <a:rect l="l" t="t" r="r" b="b"/>
              <a:pathLst>
                <a:path w="46793" h="46163" extrusionOk="0">
                  <a:moveTo>
                    <a:pt x="22400" y="0"/>
                  </a:moveTo>
                  <a:cubicBezTo>
                    <a:pt x="11366" y="0"/>
                    <a:pt x="1771" y="8573"/>
                    <a:pt x="412" y="20188"/>
                  </a:cubicBezTo>
                  <a:cubicBezTo>
                    <a:pt x="1" y="23771"/>
                    <a:pt x="412" y="27264"/>
                    <a:pt x="1484" y="30436"/>
                  </a:cubicBezTo>
                  <a:cubicBezTo>
                    <a:pt x="2489" y="33381"/>
                    <a:pt x="4087" y="36074"/>
                    <a:pt x="6118" y="38334"/>
                  </a:cubicBezTo>
                  <a:cubicBezTo>
                    <a:pt x="6415" y="38676"/>
                    <a:pt x="6574" y="39087"/>
                    <a:pt x="6574" y="39521"/>
                  </a:cubicBezTo>
                  <a:lnTo>
                    <a:pt x="6574" y="39589"/>
                  </a:lnTo>
                  <a:cubicBezTo>
                    <a:pt x="6574" y="39863"/>
                    <a:pt x="6597" y="40114"/>
                    <a:pt x="6666" y="40365"/>
                  </a:cubicBezTo>
                  <a:cubicBezTo>
                    <a:pt x="6689" y="40571"/>
                    <a:pt x="6757" y="40753"/>
                    <a:pt x="6826" y="40913"/>
                  </a:cubicBezTo>
                  <a:cubicBezTo>
                    <a:pt x="7624" y="43173"/>
                    <a:pt x="10409" y="44245"/>
                    <a:pt x="12600" y="44816"/>
                  </a:cubicBezTo>
                  <a:cubicBezTo>
                    <a:pt x="16207" y="45775"/>
                    <a:pt x="20110" y="46140"/>
                    <a:pt x="23830" y="46163"/>
                  </a:cubicBezTo>
                  <a:cubicBezTo>
                    <a:pt x="27049" y="46163"/>
                    <a:pt x="30290" y="45820"/>
                    <a:pt x="33417" y="45022"/>
                  </a:cubicBezTo>
                  <a:cubicBezTo>
                    <a:pt x="35015" y="44611"/>
                    <a:pt x="36681" y="44131"/>
                    <a:pt x="37982" y="43036"/>
                  </a:cubicBezTo>
                  <a:cubicBezTo>
                    <a:pt x="38849" y="42305"/>
                    <a:pt x="39169" y="41461"/>
                    <a:pt x="39283" y="40502"/>
                  </a:cubicBezTo>
                  <a:cubicBezTo>
                    <a:pt x="39329" y="40160"/>
                    <a:pt x="39329" y="39795"/>
                    <a:pt x="39329" y="39429"/>
                  </a:cubicBezTo>
                  <a:cubicBezTo>
                    <a:pt x="39306" y="38973"/>
                    <a:pt x="39489" y="38516"/>
                    <a:pt x="39831" y="38197"/>
                  </a:cubicBezTo>
                  <a:cubicBezTo>
                    <a:pt x="39968" y="38060"/>
                    <a:pt x="40082" y="37923"/>
                    <a:pt x="40219" y="37786"/>
                  </a:cubicBezTo>
                  <a:cubicBezTo>
                    <a:pt x="43392" y="34499"/>
                    <a:pt x="45583" y="30276"/>
                    <a:pt x="45994" y="25529"/>
                  </a:cubicBezTo>
                  <a:cubicBezTo>
                    <a:pt x="46793" y="16513"/>
                    <a:pt x="44236" y="10327"/>
                    <a:pt x="39854" y="6287"/>
                  </a:cubicBezTo>
                  <a:cubicBezTo>
                    <a:pt x="35928" y="2704"/>
                    <a:pt x="30587" y="809"/>
                    <a:pt x="24903" y="147"/>
                  </a:cubicBezTo>
                  <a:cubicBezTo>
                    <a:pt x="24063" y="48"/>
                    <a:pt x="23227" y="0"/>
                    <a:pt x="22400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72"/>
            <p:cNvSpPr/>
            <p:nvPr/>
          </p:nvSpPr>
          <p:spPr>
            <a:xfrm>
              <a:off x="643825" y="1784975"/>
              <a:ext cx="1169825" cy="1185800"/>
            </a:xfrm>
            <a:custGeom>
              <a:avLst/>
              <a:gdLst/>
              <a:ahLst/>
              <a:cxnLst/>
              <a:rect l="l" t="t" r="r" b="b"/>
              <a:pathLst>
                <a:path w="46793" h="47432" fill="none" extrusionOk="0">
                  <a:moveTo>
                    <a:pt x="45994" y="26798"/>
                  </a:moveTo>
                  <a:cubicBezTo>
                    <a:pt x="45583" y="31545"/>
                    <a:pt x="43392" y="35768"/>
                    <a:pt x="40219" y="39055"/>
                  </a:cubicBezTo>
                  <a:cubicBezTo>
                    <a:pt x="40082" y="39192"/>
                    <a:pt x="39968" y="39329"/>
                    <a:pt x="39831" y="39466"/>
                  </a:cubicBezTo>
                  <a:cubicBezTo>
                    <a:pt x="39489" y="39785"/>
                    <a:pt x="39306" y="40242"/>
                    <a:pt x="39329" y="40698"/>
                  </a:cubicBezTo>
                  <a:cubicBezTo>
                    <a:pt x="39329" y="41064"/>
                    <a:pt x="39329" y="41429"/>
                    <a:pt x="39283" y="41771"/>
                  </a:cubicBezTo>
                  <a:cubicBezTo>
                    <a:pt x="39169" y="42730"/>
                    <a:pt x="38849" y="43574"/>
                    <a:pt x="37982" y="44305"/>
                  </a:cubicBezTo>
                  <a:cubicBezTo>
                    <a:pt x="36681" y="45400"/>
                    <a:pt x="35015" y="45880"/>
                    <a:pt x="33417" y="46291"/>
                  </a:cubicBezTo>
                  <a:cubicBezTo>
                    <a:pt x="30290" y="47089"/>
                    <a:pt x="27049" y="47432"/>
                    <a:pt x="23830" y="47432"/>
                  </a:cubicBezTo>
                  <a:cubicBezTo>
                    <a:pt x="20110" y="47409"/>
                    <a:pt x="16207" y="47044"/>
                    <a:pt x="12600" y="46085"/>
                  </a:cubicBezTo>
                  <a:cubicBezTo>
                    <a:pt x="10409" y="45514"/>
                    <a:pt x="7624" y="44442"/>
                    <a:pt x="6826" y="42182"/>
                  </a:cubicBezTo>
                  <a:cubicBezTo>
                    <a:pt x="6757" y="42022"/>
                    <a:pt x="6689" y="41840"/>
                    <a:pt x="6666" y="41634"/>
                  </a:cubicBezTo>
                  <a:cubicBezTo>
                    <a:pt x="6597" y="41383"/>
                    <a:pt x="6574" y="41132"/>
                    <a:pt x="6574" y="40858"/>
                  </a:cubicBezTo>
                  <a:lnTo>
                    <a:pt x="6574" y="40790"/>
                  </a:lnTo>
                  <a:cubicBezTo>
                    <a:pt x="6574" y="40356"/>
                    <a:pt x="6415" y="39945"/>
                    <a:pt x="6118" y="39603"/>
                  </a:cubicBezTo>
                  <a:cubicBezTo>
                    <a:pt x="4087" y="37343"/>
                    <a:pt x="2489" y="34650"/>
                    <a:pt x="1484" y="31705"/>
                  </a:cubicBezTo>
                  <a:cubicBezTo>
                    <a:pt x="412" y="28533"/>
                    <a:pt x="1" y="25040"/>
                    <a:pt x="412" y="21457"/>
                  </a:cubicBezTo>
                  <a:cubicBezTo>
                    <a:pt x="1872" y="8971"/>
                    <a:pt x="12851" y="1"/>
                    <a:pt x="24903" y="1416"/>
                  </a:cubicBezTo>
                  <a:cubicBezTo>
                    <a:pt x="30587" y="2078"/>
                    <a:pt x="35928" y="3973"/>
                    <a:pt x="39854" y="7556"/>
                  </a:cubicBezTo>
                  <a:cubicBezTo>
                    <a:pt x="44236" y="11596"/>
                    <a:pt x="46793" y="17782"/>
                    <a:pt x="45994" y="26798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72"/>
            <p:cNvSpPr/>
            <p:nvPr/>
          </p:nvSpPr>
          <p:spPr>
            <a:xfrm>
              <a:off x="984900" y="2668875"/>
              <a:ext cx="121175" cy="97150"/>
            </a:xfrm>
            <a:custGeom>
              <a:avLst/>
              <a:gdLst/>
              <a:ahLst/>
              <a:cxnLst/>
              <a:rect l="l" t="t" r="r" b="b"/>
              <a:pathLst>
                <a:path w="4847" h="3886" extrusionOk="0">
                  <a:moveTo>
                    <a:pt x="2479" y="1"/>
                  </a:moveTo>
                  <a:cubicBezTo>
                    <a:pt x="1140" y="1"/>
                    <a:pt x="0" y="1482"/>
                    <a:pt x="692" y="2763"/>
                  </a:cubicBezTo>
                  <a:cubicBezTo>
                    <a:pt x="966" y="3265"/>
                    <a:pt x="1422" y="3630"/>
                    <a:pt x="1947" y="3790"/>
                  </a:cubicBezTo>
                  <a:cubicBezTo>
                    <a:pt x="2149" y="3853"/>
                    <a:pt x="2357" y="3886"/>
                    <a:pt x="2564" y="3886"/>
                  </a:cubicBezTo>
                  <a:cubicBezTo>
                    <a:pt x="3036" y="3886"/>
                    <a:pt x="3500" y="3715"/>
                    <a:pt x="3865" y="3334"/>
                  </a:cubicBezTo>
                  <a:cubicBezTo>
                    <a:pt x="4846" y="2307"/>
                    <a:pt x="4344" y="458"/>
                    <a:pt x="2975" y="70"/>
                  </a:cubicBezTo>
                  <a:cubicBezTo>
                    <a:pt x="2808" y="23"/>
                    <a:pt x="2642" y="1"/>
                    <a:pt x="247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72"/>
            <p:cNvSpPr/>
            <p:nvPr/>
          </p:nvSpPr>
          <p:spPr>
            <a:xfrm>
              <a:off x="1341000" y="2674000"/>
              <a:ext cx="121150" cy="96625"/>
            </a:xfrm>
            <a:custGeom>
              <a:avLst/>
              <a:gdLst/>
              <a:ahLst/>
              <a:cxnLst/>
              <a:rect l="l" t="t" r="r" b="b"/>
              <a:pathLst>
                <a:path w="4846" h="3865" extrusionOk="0">
                  <a:moveTo>
                    <a:pt x="2473" y="0"/>
                  </a:moveTo>
                  <a:cubicBezTo>
                    <a:pt x="1136" y="0"/>
                    <a:pt x="0" y="1463"/>
                    <a:pt x="691" y="2764"/>
                  </a:cubicBezTo>
                  <a:cubicBezTo>
                    <a:pt x="965" y="3266"/>
                    <a:pt x="1444" y="3608"/>
                    <a:pt x="1969" y="3768"/>
                  </a:cubicBezTo>
                  <a:cubicBezTo>
                    <a:pt x="2166" y="3831"/>
                    <a:pt x="2371" y="3864"/>
                    <a:pt x="2577" y="3864"/>
                  </a:cubicBezTo>
                  <a:cubicBezTo>
                    <a:pt x="3039" y="3864"/>
                    <a:pt x="3500" y="3698"/>
                    <a:pt x="3864" y="3334"/>
                  </a:cubicBezTo>
                  <a:cubicBezTo>
                    <a:pt x="4845" y="2284"/>
                    <a:pt x="4343" y="458"/>
                    <a:pt x="2974" y="70"/>
                  </a:cubicBezTo>
                  <a:cubicBezTo>
                    <a:pt x="2806" y="23"/>
                    <a:pt x="2638" y="0"/>
                    <a:pt x="247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72"/>
            <p:cNvSpPr/>
            <p:nvPr/>
          </p:nvSpPr>
          <p:spPr>
            <a:xfrm>
              <a:off x="1149425" y="2681775"/>
              <a:ext cx="134675" cy="92275"/>
            </a:xfrm>
            <a:custGeom>
              <a:avLst/>
              <a:gdLst/>
              <a:ahLst/>
              <a:cxnLst/>
              <a:rect l="l" t="t" r="r" b="b"/>
              <a:pathLst>
                <a:path w="5387" h="3691" extrusionOk="0">
                  <a:moveTo>
                    <a:pt x="4768" y="0"/>
                  </a:moveTo>
                  <a:cubicBezTo>
                    <a:pt x="4739" y="0"/>
                    <a:pt x="4710" y="3"/>
                    <a:pt x="4679" y="10"/>
                  </a:cubicBezTo>
                  <a:cubicBezTo>
                    <a:pt x="4519" y="56"/>
                    <a:pt x="4360" y="261"/>
                    <a:pt x="4428" y="444"/>
                  </a:cubicBezTo>
                  <a:cubicBezTo>
                    <a:pt x="4793" y="1311"/>
                    <a:pt x="4474" y="2384"/>
                    <a:pt x="3629" y="2818"/>
                  </a:cubicBezTo>
                  <a:cubicBezTo>
                    <a:pt x="3362" y="2955"/>
                    <a:pt x="3077" y="3020"/>
                    <a:pt x="2796" y="3020"/>
                  </a:cubicBezTo>
                  <a:cubicBezTo>
                    <a:pt x="2139" y="3020"/>
                    <a:pt x="1507" y="2665"/>
                    <a:pt x="1187" y="2042"/>
                  </a:cubicBezTo>
                  <a:cubicBezTo>
                    <a:pt x="959" y="1585"/>
                    <a:pt x="913" y="1037"/>
                    <a:pt x="1096" y="558"/>
                  </a:cubicBezTo>
                  <a:cubicBezTo>
                    <a:pt x="1178" y="297"/>
                    <a:pt x="972" y="127"/>
                    <a:pt x="759" y="127"/>
                  </a:cubicBezTo>
                  <a:cubicBezTo>
                    <a:pt x="618" y="127"/>
                    <a:pt x="475" y="202"/>
                    <a:pt x="411" y="375"/>
                  </a:cubicBezTo>
                  <a:cubicBezTo>
                    <a:pt x="0" y="1562"/>
                    <a:pt x="593" y="2978"/>
                    <a:pt x="1758" y="3480"/>
                  </a:cubicBezTo>
                  <a:cubicBezTo>
                    <a:pt x="2086" y="3622"/>
                    <a:pt x="2434" y="3691"/>
                    <a:pt x="2779" y="3691"/>
                  </a:cubicBezTo>
                  <a:cubicBezTo>
                    <a:pt x="3705" y="3691"/>
                    <a:pt x="4606" y="3197"/>
                    <a:pt x="5022" y="2316"/>
                  </a:cubicBezTo>
                  <a:cubicBezTo>
                    <a:pt x="5318" y="1676"/>
                    <a:pt x="5387" y="923"/>
                    <a:pt x="5113" y="261"/>
                  </a:cubicBezTo>
                  <a:cubicBezTo>
                    <a:pt x="5055" y="106"/>
                    <a:pt x="4930" y="0"/>
                    <a:pt x="476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72"/>
            <p:cNvSpPr/>
            <p:nvPr/>
          </p:nvSpPr>
          <p:spPr>
            <a:xfrm>
              <a:off x="848125" y="2726850"/>
              <a:ext cx="167225" cy="153475"/>
            </a:xfrm>
            <a:custGeom>
              <a:avLst/>
              <a:gdLst/>
              <a:ahLst/>
              <a:cxnLst/>
              <a:rect l="l" t="t" r="r" b="b"/>
              <a:pathLst>
                <a:path w="6689" h="6139" extrusionOk="0">
                  <a:moveTo>
                    <a:pt x="3343" y="1"/>
                  </a:moveTo>
                  <a:cubicBezTo>
                    <a:pt x="3151" y="1"/>
                    <a:pt x="2957" y="19"/>
                    <a:pt x="2762" y="56"/>
                  </a:cubicBezTo>
                  <a:cubicBezTo>
                    <a:pt x="1096" y="376"/>
                    <a:pt x="0" y="1973"/>
                    <a:pt x="320" y="3640"/>
                  </a:cubicBezTo>
                  <a:cubicBezTo>
                    <a:pt x="601" y="5128"/>
                    <a:pt x="1894" y="6138"/>
                    <a:pt x="3337" y="6138"/>
                  </a:cubicBezTo>
                  <a:cubicBezTo>
                    <a:pt x="3531" y="6138"/>
                    <a:pt x="3728" y="6120"/>
                    <a:pt x="3926" y="6082"/>
                  </a:cubicBezTo>
                  <a:cubicBezTo>
                    <a:pt x="5592" y="5762"/>
                    <a:pt x="6688" y="4165"/>
                    <a:pt x="6369" y="2498"/>
                  </a:cubicBezTo>
                  <a:cubicBezTo>
                    <a:pt x="6086" y="1027"/>
                    <a:pt x="4790" y="1"/>
                    <a:pt x="3343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72"/>
            <p:cNvSpPr/>
            <p:nvPr/>
          </p:nvSpPr>
          <p:spPr>
            <a:xfrm>
              <a:off x="848125" y="2720250"/>
              <a:ext cx="167225" cy="166650"/>
            </a:xfrm>
            <a:custGeom>
              <a:avLst/>
              <a:gdLst/>
              <a:ahLst/>
              <a:cxnLst/>
              <a:rect l="l" t="t" r="r" b="b"/>
              <a:pathLst>
                <a:path w="6689" h="6666" fill="none" extrusionOk="0">
                  <a:moveTo>
                    <a:pt x="320" y="3904"/>
                  </a:moveTo>
                  <a:cubicBezTo>
                    <a:pt x="639" y="5593"/>
                    <a:pt x="2260" y="6666"/>
                    <a:pt x="3926" y="6346"/>
                  </a:cubicBezTo>
                  <a:cubicBezTo>
                    <a:pt x="5592" y="6026"/>
                    <a:pt x="6688" y="4429"/>
                    <a:pt x="6369" y="2762"/>
                  </a:cubicBezTo>
                  <a:cubicBezTo>
                    <a:pt x="6049" y="1096"/>
                    <a:pt x="4428" y="1"/>
                    <a:pt x="2762" y="320"/>
                  </a:cubicBezTo>
                  <a:cubicBezTo>
                    <a:pt x="1096" y="640"/>
                    <a:pt x="0" y="2237"/>
                    <a:pt x="320" y="390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72"/>
            <p:cNvSpPr/>
            <p:nvPr/>
          </p:nvSpPr>
          <p:spPr>
            <a:xfrm>
              <a:off x="951400" y="2755775"/>
              <a:ext cx="33700" cy="41650"/>
            </a:xfrm>
            <a:custGeom>
              <a:avLst/>
              <a:gdLst/>
              <a:ahLst/>
              <a:cxnLst/>
              <a:rect l="l" t="t" r="r" b="b"/>
              <a:pathLst>
                <a:path w="1348" h="1666" extrusionOk="0">
                  <a:moveTo>
                    <a:pt x="288" y="0"/>
                  </a:moveTo>
                  <a:cubicBezTo>
                    <a:pt x="254" y="0"/>
                    <a:pt x="219" y="6"/>
                    <a:pt x="183" y="18"/>
                  </a:cubicBezTo>
                  <a:cubicBezTo>
                    <a:pt x="69" y="63"/>
                    <a:pt x="1" y="246"/>
                    <a:pt x="69" y="360"/>
                  </a:cubicBezTo>
                  <a:cubicBezTo>
                    <a:pt x="320" y="748"/>
                    <a:pt x="571" y="1136"/>
                    <a:pt x="822" y="1524"/>
                  </a:cubicBezTo>
                  <a:cubicBezTo>
                    <a:pt x="889" y="1607"/>
                    <a:pt x="967" y="1665"/>
                    <a:pt x="1057" y="1665"/>
                  </a:cubicBezTo>
                  <a:cubicBezTo>
                    <a:pt x="1091" y="1665"/>
                    <a:pt x="1127" y="1657"/>
                    <a:pt x="1165" y="1638"/>
                  </a:cubicBezTo>
                  <a:cubicBezTo>
                    <a:pt x="1279" y="1592"/>
                    <a:pt x="1347" y="1410"/>
                    <a:pt x="1279" y="1296"/>
                  </a:cubicBezTo>
                  <a:cubicBezTo>
                    <a:pt x="1028" y="908"/>
                    <a:pt x="777" y="520"/>
                    <a:pt x="526" y="132"/>
                  </a:cubicBezTo>
                  <a:cubicBezTo>
                    <a:pt x="475" y="47"/>
                    <a:pt x="386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72"/>
            <p:cNvSpPr/>
            <p:nvPr/>
          </p:nvSpPr>
          <p:spPr>
            <a:xfrm>
              <a:off x="920025" y="2761975"/>
              <a:ext cx="34825" cy="41325"/>
            </a:xfrm>
            <a:custGeom>
              <a:avLst/>
              <a:gdLst/>
              <a:ahLst/>
              <a:cxnLst/>
              <a:rect l="l" t="t" r="r" b="b"/>
              <a:pathLst>
                <a:path w="1393" h="1653" extrusionOk="0">
                  <a:moveTo>
                    <a:pt x="286" y="0"/>
                  </a:moveTo>
                  <a:cubicBezTo>
                    <a:pt x="221" y="0"/>
                    <a:pt x="157" y="23"/>
                    <a:pt x="114" y="66"/>
                  </a:cubicBezTo>
                  <a:cubicBezTo>
                    <a:pt x="0" y="158"/>
                    <a:pt x="0" y="317"/>
                    <a:pt x="92" y="431"/>
                  </a:cubicBezTo>
                  <a:cubicBezTo>
                    <a:pt x="365" y="797"/>
                    <a:pt x="639" y="1185"/>
                    <a:pt x="913" y="1573"/>
                  </a:cubicBezTo>
                  <a:cubicBezTo>
                    <a:pt x="959" y="1630"/>
                    <a:pt x="1027" y="1653"/>
                    <a:pt x="1096" y="1653"/>
                  </a:cubicBezTo>
                  <a:cubicBezTo>
                    <a:pt x="1164" y="1653"/>
                    <a:pt x="1233" y="1630"/>
                    <a:pt x="1278" y="1596"/>
                  </a:cubicBezTo>
                  <a:cubicBezTo>
                    <a:pt x="1393" y="1504"/>
                    <a:pt x="1393" y="1344"/>
                    <a:pt x="1301" y="1230"/>
                  </a:cubicBezTo>
                  <a:lnTo>
                    <a:pt x="480" y="89"/>
                  </a:lnTo>
                  <a:cubicBezTo>
                    <a:pt x="431" y="29"/>
                    <a:pt x="358" y="0"/>
                    <a:pt x="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72"/>
            <p:cNvSpPr/>
            <p:nvPr/>
          </p:nvSpPr>
          <p:spPr>
            <a:xfrm>
              <a:off x="887500" y="2766250"/>
              <a:ext cx="30825" cy="41200"/>
            </a:xfrm>
            <a:custGeom>
              <a:avLst/>
              <a:gdLst/>
              <a:ahLst/>
              <a:cxnLst/>
              <a:rect l="l" t="t" r="r" b="b"/>
              <a:pathLst>
                <a:path w="1233" h="1648" extrusionOk="0">
                  <a:moveTo>
                    <a:pt x="308" y="1"/>
                  </a:moveTo>
                  <a:cubicBezTo>
                    <a:pt x="268" y="1"/>
                    <a:pt x="225" y="11"/>
                    <a:pt x="183" y="32"/>
                  </a:cubicBezTo>
                  <a:cubicBezTo>
                    <a:pt x="69" y="78"/>
                    <a:pt x="0" y="260"/>
                    <a:pt x="69" y="375"/>
                  </a:cubicBezTo>
                  <a:cubicBezTo>
                    <a:pt x="274" y="740"/>
                    <a:pt x="502" y="1128"/>
                    <a:pt x="708" y="1516"/>
                  </a:cubicBezTo>
                  <a:cubicBezTo>
                    <a:pt x="775" y="1600"/>
                    <a:pt x="868" y="1647"/>
                    <a:pt x="958" y="1647"/>
                  </a:cubicBezTo>
                  <a:cubicBezTo>
                    <a:pt x="990" y="1647"/>
                    <a:pt x="1021" y="1642"/>
                    <a:pt x="1050" y="1630"/>
                  </a:cubicBezTo>
                  <a:cubicBezTo>
                    <a:pt x="1187" y="1561"/>
                    <a:pt x="1233" y="1402"/>
                    <a:pt x="1187" y="1288"/>
                  </a:cubicBezTo>
                  <a:cubicBezTo>
                    <a:pt x="959" y="900"/>
                    <a:pt x="753" y="512"/>
                    <a:pt x="525" y="146"/>
                  </a:cubicBezTo>
                  <a:cubicBezTo>
                    <a:pt x="478" y="52"/>
                    <a:pt x="398" y="1"/>
                    <a:pt x="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72"/>
            <p:cNvSpPr/>
            <p:nvPr/>
          </p:nvSpPr>
          <p:spPr>
            <a:xfrm>
              <a:off x="1433025" y="2714875"/>
              <a:ext cx="167225" cy="154000"/>
            </a:xfrm>
            <a:custGeom>
              <a:avLst/>
              <a:gdLst/>
              <a:ahLst/>
              <a:cxnLst/>
              <a:rect l="l" t="t" r="r" b="b"/>
              <a:pathLst>
                <a:path w="6689" h="6160" extrusionOk="0">
                  <a:moveTo>
                    <a:pt x="3343" y="0"/>
                  </a:moveTo>
                  <a:cubicBezTo>
                    <a:pt x="3151" y="0"/>
                    <a:pt x="2957" y="18"/>
                    <a:pt x="2762" y="56"/>
                  </a:cubicBezTo>
                  <a:cubicBezTo>
                    <a:pt x="1096" y="375"/>
                    <a:pt x="0" y="1996"/>
                    <a:pt x="320" y="3662"/>
                  </a:cubicBezTo>
                  <a:cubicBezTo>
                    <a:pt x="602" y="5133"/>
                    <a:pt x="1899" y="6160"/>
                    <a:pt x="3345" y="6160"/>
                  </a:cubicBezTo>
                  <a:cubicBezTo>
                    <a:pt x="3537" y="6160"/>
                    <a:pt x="3731" y="6142"/>
                    <a:pt x="3926" y="6104"/>
                  </a:cubicBezTo>
                  <a:cubicBezTo>
                    <a:pt x="5592" y="5785"/>
                    <a:pt x="6688" y="4164"/>
                    <a:pt x="6368" y="2498"/>
                  </a:cubicBezTo>
                  <a:cubicBezTo>
                    <a:pt x="6086" y="1027"/>
                    <a:pt x="4790" y="0"/>
                    <a:pt x="3343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72"/>
            <p:cNvSpPr/>
            <p:nvPr/>
          </p:nvSpPr>
          <p:spPr>
            <a:xfrm>
              <a:off x="1433025" y="2708275"/>
              <a:ext cx="167225" cy="167200"/>
            </a:xfrm>
            <a:custGeom>
              <a:avLst/>
              <a:gdLst/>
              <a:ahLst/>
              <a:cxnLst/>
              <a:rect l="l" t="t" r="r" b="b"/>
              <a:pathLst>
                <a:path w="6689" h="6688" fill="none" extrusionOk="0">
                  <a:moveTo>
                    <a:pt x="320" y="3926"/>
                  </a:moveTo>
                  <a:cubicBezTo>
                    <a:pt x="639" y="5592"/>
                    <a:pt x="2260" y="6688"/>
                    <a:pt x="3926" y="6368"/>
                  </a:cubicBezTo>
                  <a:cubicBezTo>
                    <a:pt x="5592" y="6049"/>
                    <a:pt x="6688" y="4428"/>
                    <a:pt x="6368" y="2762"/>
                  </a:cubicBezTo>
                  <a:cubicBezTo>
                    <a:pt x="6049" y="1096"/>
                    <a:pt x="4428" y="0"/>
                    <a:pt x="2762" y="320"/>
                  </a:cubicBezTo>
                  <a:cubicBezTo>
                    <a:pt x="1096" y="639"/>
                    <a:pt x="0" y="2260"/>
                    <a:pt x="320" y="392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72"/>
            <p:cNvSpPr/>
            <p:nvPr/>
          </p:nvSpPr>
          <p:spPr>
            <a:xfrm>
              <a:off x="1536300" y="2744000"/>
              <a:ext cx="34275" cy="41750"/>
            </a:xfrm>
            <a:custGeom>
              <a:avLst/>
              <a:gdLst/>
              <a:ahLst/>
              <a:cxnLst/>
              <a:rect l="l" t="t" r="r" b="b"/>
              <a:pathLst>
                <a:path w="1371" h="1670" extrusionOk="0">
                  <a:moveTo>
                    <a:pt x="308" y="1"/>
                  </a:moveTo>
                  <a:cubicBezTo>
                    <a:pt x="268" y="1"/>
                    <a:pt x="226" y="11"/>
                    <a:pt x="183" y="32"/>
                  </a:cubicBezTo>
                  <a:cubicBezTo>
                    <a:pt x="69" y="78"/>
                    <a:pt x="1" y="260"/>
                    <a:pt x="69" y="374"/>
                  </a:cubicBezTo>
                  <a:cubicBezTo>
                    <a:pt x="320" y="762"/>
                    <a:pt x="571" y="1150"/>
                    <a:pt x="822" y="1516"/>
                  </a:cubicBezTo>
                  <a:cubicBezTo>
                    <a:pt x="891" y="1618"/>
                    <a:pt x="972" y="1670"/>
                    <a:pt x="1066" y="1670"/>
                  </a:cubicBezTo>
                  <a:cubicBezTo>
                    <a:pt x="1098" y="1670"/>
                    <a:pt x="1130" y="1664"/>
                    <a:pt x="1165" y="1653"/>
                  </a:cubicBezTo>
                  <a:cubicBezTo>
                    <a:pt x="1302" y="1584"/>
                    <a:pt x="1370" y="1402"/>
                    <a:pt x="1302" y="1310"/>
                  </a:cubicBezTo>
                  <a:cubicBezTo>
                    <a:pt x="1028" y="922"/>
                    <a:pt x="777" y="534"/>
                    <a:pt x="526" y="146"/>
                  </a:cubicBezTo>
                  <a:cubicBezTo>
                    <a:pt x="478" y="52"/>
                    <a:pt x="398" y="1"/>
                    <a:pt x="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72"/>
            <p:cNvSpPr/>
            <p:nvPr/>
          </p:nvSpPr>
          <p:spPr>
            <a:xfrm>
              <a:off x="1504925" y="2750200"/>
              <a:ext cx="35400" cy="41350"/>
            </a:xfrm>
            <a:custGeom>
              <a:avLst/>
              <a:gdLst/>
              <a:ahLst/>
              <a:cxnLst/>
              <a:rect l="l" t="t" r="r" b="b"/>
              <a:pathLst>
                <a:path w="1416" h="1654" extrusionOk="0">
                  <a:moveTo>
                    <a:pt x="305" y="1"/>
                  </a:moveTo>
                  <a:cubicBezTo>
                    <a:pt x="240" y="1"/>
                    <a:pt x="171" y="24"/>
                    <a:pt x="114" y="58"/>
                  </a:cubicBezTo>
                  <a:cubicBezTo>
                    <a:pt x="0" y="149"/>
                    <a:pt x="23" y="309"/>
                    <a:pt x="91" y="423"/>
                  </a:cubicBezTo>
                  <a:cubicBezTo>
                    <a:pt x="365" y="811"/>
                    <a:pt x="662" y="1176"/>
                    <a:pt x="936" y="1564"/>
                  </a:cubicBezTo>
                  <a:cubicBezTo>
                    <a:pt x="972" y="1625"/>
                    <a:pt x="1040" y="1653"/>
                    <a:pt x="1113" y="1653"/>
                  </a:cubicBezTo>
                  <a:cubicBezTo>
                    <a:pt x="1178" y="1653"/>
                    <a:pt x="1247" y="1630"/>
                    <a:pt x="1301" y="1587"/>
                  </a:cubicBezTo>
                  <a:cubicBezTo>
                    <a:pt x="1415" y="1496"/>
                    <a:pt x="1393" y="1336"/>
                    <a:pt x="1324" y="1222"/>
                  </a:cubicBezTo>
                  <a:lnTo>
                    <a:pt x="480" y="81"/>
                  </a:lnTo>
                  <a:cubicBezTo>
                    <a:pt x="434" y="24"/>
                    <a:pt x="371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72"/>
            <p:cNvSpPr/>
            <p:nvPr/>
          </p:nvSpPr>
          <p:spPr>
            <a:xfrm>
              <a:off x="1472400" y="2754375"/>
              <a:ext cx="31400" cy="41325"/>
            </a:xfrm>
            <a:custGeom>
              <a:avLst/>
              <a:gdLst/>
              <a:ahLst/>
              <a:cxnLst/>
              <a:rect l="l" t="t" r="r" b="b"/>
              <a:pathLst>
                <a:path w="1256" h="1653" extrusionOk="0">
                  <a:moveTo>
                    <a:pt x="294" y="1"/>
                  </a:moveTo>
                  <a:cubicBezTo>
                    <a:pt x="258" y="1"/>
                    <a:pt x="220" y="9"/>
                    <a:pt x="183" y="28"/>
                  </a:cubicBezTo>
                  <a:cubicBezTo>
                    <a:pt x="69" y="74"/>
                    <a:pt x="0" y="256"/>
                    <a:pt x="69" y="370"/>
                  </a:cubicBezTo>
                  <a:cubicBezTo>
                    <a:pt x="297" y="758"/>
                    <a:pt x="502" y="1123"/>
                    <a:pt x="731" y="1512"/>
                  </a:cubicBezTo>
                  <a:cubicBezTo>
                    <a:pt x="780" y="1594"/>
                    <a:pt x="866" y="1653"/>
                    <a:pt x="961" y="1653"/>
                  </a:cubicBezTo>
                  <a:cubicBezTo>
                    <a:pt x="998" y="1653"/>
                    <a:pt x="1035" y="1644"/>
                    <a:pt x="1073" y="1626"/>
                  </a:cubicBezTo>
                  <a:cubicBezTo>
                    <a:pt x="1187" y="1580"/>
                    <a:pt x="1256" y="1397"/>
                    <a:pt x="1187" y="1283"/>
                  </a:cubicBezTo>
                  <a:cubicBezTo>
                    <a:pt x="959" y="895"/>
                    <a:pt x="753" y="530"/>
                    <a:pt x="525" y="142"/>
                  </a:cubicBezTo>
                  <a:cubicBezTo>
                    <a:pt x="475" y="59"/>
                    <a:pt x="390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72"/>
            <p:cNvSpPr/>
            <p:nvPr/>
          </p:nvSpPr>
          <p:spPr>
            <a:xfrm>
              <a:off x="1384525" y="2507100"/>
              <a:ext cx="88450" cy="71350"/>
            </a:xfrm>
            <a:custGeom>
              <a:avLst/>
              <a:gdLst/>
              <a:ahLst/>
              <a:cxnLst/>
              <a:rect l="l" t="t" r="r" b="b"/>
              <a:pathLst>
                <a:path w="3538" h="2854" extrusionOk="0">
                  <a:moveTo>
                    <a:pt x="1068" y="1"/>
                  </a:moveTo>
                  <a:cubicBezTo>
                    <a:pt x="768" y="1"/>
                    <a:pt x="470" y="81"/>
                    <a:pt x="205" y="264"/>
                  </a:cubicBezTo>
                  <a:cubicBezTo>
                    <a:pt x="69" y="378"/>
                    <a:pt x="0" y="561"/>
                    <a:pt x="91" y="743"/>
                  </a:cubicBezTo>
                  <a:cubicBezTo>
                    <a:pt x="154" y="837"/>
                    <a:pt x="280" y="909"/>
                    <a:pt x="405" y="909"/>
                  </a:cubicBezTo>
                  <a:cubicBezTo>
                    <a:pt x="463" y="909"/>
                    <a:pt x="520" y="893"/>
                    <a:pt x="571" y="857"/>
                  </a:cubicBezTo>
                  <a:cubicBezTo>
                    <a:pt x="743" y="743"/>
                    <a:pt x="931" y="692"/>
                    <a:pt x="1122" y="692"/>
                  </a:cubicBezTo>
                  <a:cubicBezTo>
                    <a:pt x="1159" y="692"/>
                    <a:pt x="1196" y="694"/>
                    <a:pt x="1233" y="697"/>
                  </a:cubicBezTo>
                  <a:cubicBezTo>
                    <a:pt x="1484" y="720"/>
                    <a:pt x="1735" y="857"/>
                    <a:pt x="1917" y="1040"/>
                  </a:cubicBezTo>
                  <a:cubicBezTo>
                    <a:pt x="2374" y="1451"/>
                    <a:pt x="2602" y="2044"/>
                    <a:pt x="2808" y="2615"/>
                  </a:cubicBezTo>
                  <a:cubicBezTo>
                    <a:pt x="2846" y="2750"/>
                    <a:pt x="2984" y="2853"/>
                    <a:pt x="3136" y="2853"/>
                  </a:cubicBezTo>
                  <a:cubicBezTo>
                    <a:pt x="3163" y="2853"/>
                    <a:pt x="3191" y="2850"/>
                    <a:pt x="3218" y="2843"/>
                  </a:cubicBezTo>
                  <a:cubicBezTo>
                    <a:pt x="3401" y="2797"/>
                    <a:pt x="3538" y="2592"/>
                    <a:pt x="3469" y="2409"/>
                  </a:cubicBezTo>
                  <a:cubicBezTo>
                    <a:pt x="3218" y="1702"/>
                    <a:pt x="2922" y="949"/>
                    <a:pt x="2328" y="469"/>
                  </a:cubicBezTo>
                  <a:cubicBezTo>
                    <a:pt x="1972" y="182"/>
                    <a:pt x="1517" y="1"/>
                    <a:pt x="106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72"/>
            <p:cNvSpPr/>
            <p:nvPr/>
          </p:nvSpPr>
          <p:spPr>
            <a:xfrm>
              <a:off x="982225" y="2507100"/>
              <a:ext cx="88475" cy="71350"/>
            </a:xfrm>
            <a:custGeom>
              <a:avLst/>
              <a:gdLst/>
              <a:ahLst/>
              <a:cxnLst/>
              <a:rect l="l" t="t" r="r" b="b"/>
              <a:pathLst>
                <a:path w="3539" h="2854" extrusionOk="0">
                  <a:moveTo>
                    <a:pt x="2466" y="1"/>
                  </a:moveTo>
                  <a:cubicBezTo>
                    <a:pt x="2021" y="1"/>
                    <a:pt x="1566" y="182"/>
                    <a:pt x="1210" y="469"/>
                  </a:cubicBezTo>
                  <a:cubicBezTo>
                    <a:pt x="616" y="949"/>
                    <a:pt x="320" y="1702"/>
                    <a:pt x="69" y="2409"/>
                  </a:cubicBezTo>
                  <a:cubicBezTo>
                    <a:pt x="0" y="2592"/>
                    <a:pt x="137" y="2797"/>
                    <a:pt x="297" y="2843"/>
                  </a:cubicBezTo>
                  <a:cubicBezTo>
                    <a:pt x="328" y="2850"/>
                    <a:pt x="358" y="2853"/>
                    <a:pt x="387" y="2853"/>
                  </a:cubicBezTo>
                  <a:cubicBezTo>
                    <a:pt x="549" y="2853"/>
                    <a:pt x="672" y="2750"/>
                    <a:pt x="731" y="2615"/>
                  </a:cubicBezTo>
                  <a:cubicBezTo>
                    <a:pt x="936" y="2044"/>
                    <a:pt x="1141" y="1451"/>
                    <a:pt x="1598" y="1040"/>
                  </a:cubicBezTo>
                  <a:cubicBezTo>
                    <a:pt x="1803" y="857"/>
                    <a:pt x="2054" y="720"/>
                    <a:pt x="2306" y="697"/>
                  </a:cubicBezTo>
                  <a:cubicBezTo>
                    <a:pt x="2343" y="694"/>
                    <a:pt x="2380" y="692"/>
                    <a:pt x="2417" y="692"/>
                  </a:cubicBezTo>
                  <a:cubicBezTo>
                    <a:pt x="2607" y="692"/>
                    <a:pt x="2795" y="743"/>
                    <a:pt x="2967" y="857"/>
                  </a:cubicBezTo>
                  <a:cubicBezTo>
                    <a:pt x="3018" y="893"/>
                    <a:pt x="3076" y="909"/>
                    <a:pt x="3133" y="909"/>
                  </a:cubicBezTo>
                  <a:cubicBezTo>
                    <a:pt x="3258" y="909"/>
                    <a:pt x="3384" y="837"/>
                    <a:pt x="3447" y="743"/>
                  </a:cubicBezTo>
                  <a:cubicBezTo>
                    <a:pt x="3538" y="561"/>
                    <a:pt x="3470" y="378"/>
                    <a:pt x="3310" y="264"/>
                  </a:cubicBezTo>
                  <a:cubicBezTo>
                    <a:pt x="3054" y="81"/>
                    <a:pt x="2762" y="1"/>
                    <a:pt x="246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72"/>
            <p:cNvSpPr/>
            <p:nvPr/>
          </p:nvSpPr>
          <p:spPr>
            <a:xfrm>
              <a:off x="533125" y="1682625"/>
              <a:ext cx="1456850" cy="1135225"/>
            </a:xfrm>
            <a:custGeom>
              <a:avLst/>
              <a:gdLst/>
              <a:ahLst/>
              <a:cxnLst/>
              <a:rect l="l" t="t" r="r" b="b"/>
              <a:pathLst>
                <a:path w="58274" h="45409" extrusionOk="0">
                  <a:moveTo>
                    <a:pt x="25737" y="0"/>
                  </a:moveTo>
                  <a:cubicBezTo>
                    <a:pt x="25262" y="0"/>
                    <a:pt x="24787" y="25"/>
                    <a:pt x="24310" y="78"/>
                  </a:cubicBezTo>
                  <a:cubicBezTo>
                    <a:pt x="17508" y="854"/>
                    <a:pt x="12440" y="7039"/>
                    <a:pt x="5775" y="8592"/>
                  </a:cubicBezTo>
                  <a:cubicBezTo>
                    <a:pt x="6734" y="8911"/>
                    <a:pt x="7716" y="9208"/>
                    <a:pt x="8697" y="9527"/>
                  </a:cubicBezTo>
                  <a:cubicBezTo>
                    <a:pt x="3173" y="12814"/>
                    <a:pt x="1" y="19616"/>
                    <a:pt x="1005" y="25984"/>
                  </a:cubicBezTo>
                  <a:cubicBezTo>
                    <a:pt x="1302" y="27879"/>
                    <a:pt x="1941" y="29728"/>
                    <a:pt x="2101" y="31645"/>
                  </a:cubicBezTo>
                  <a:cubicBezTo>
                    <a:pt x="2260" y="33562"/>
                    <a:pt x="1850" y="35685"/>
                    <a:pt x="389" y="36940"/>
                  </a:cubicBezTo>
                  <a:cubicBezTo>
                    <a:pt x="1416" y="37283"/>
                    <a:pt x="2466" y="37465"/>
                    <a:pt x="3539" y="37511"/>
                  </a:cubicBezTo>
                  <a:cubicBezTo>
                    <a:pt x="3687" y="37517"/>
                    <a:pt x="3835" y="37520"/>
                    <a:pt x="3984" y="37520"/>
                  </a:cubicBezTo>
                  <a:cubicBezTo>
                    <a:pt x="4429" y="37520"/>
                    <a:pt x="4874" y="37494"/>
                    <a:pt x="5319" y="37443"/>
                  </a:cubicBezTo>
                  <a:cubicBezTo>
                    <a:pt x="5433" y="37717"/>
                    <a:pt x="5547" y="37990"/>
                    <a:pt x="5661" y="38287"/>
                  </a:cubicBezTo>
                  <a:cubicBezTo>
                    <a:pt x="6460" y="40113"/>
                    <a:pt x="7602" y="41802"/>
                    <a:pt x="9017" y="43217"/>
                  </a:cubicBezTo>
                  <a:cubicBezTo>
                    <a:pt x="10158" y="41506"/>
                    <a:pt x="10637" y="39360"/>
                    <a:pt x="10341" y="37306"/>
                  </a:cubicBezTo>
                  <a:lnTo>
                    <a:pt x="10341" y="37306"/>
                  </a:lnTo>
                  <a:cubicBezTo>
                    <a:pt x="10432" y="37739"/>
                    <a:pt x="10660" y="38150"/>
                    <a:pt x="10957" y="38470"/>
                  </a:cubicBezTo>
                  <a:cubicBezTo>
                    <a:pt x="11345" y="38881"/>
                    <a:pt x="11847" y="39200"/>
                    <a:pt x="12395" y="39337"/>
                  </a:cubicBezTo>
                  <a:cubicBezTo>
                    <a:pt x="12628" y="39401"/>
                    <a:pt x="12871" y="39435"/>
                    <a:pt x="13112" y="39435"/>
                  </a:cubicBezTo>
                  <a:cubicBezTo>
                    <a:pt x="13391" y="39435"/>
                    <a:pt x="13667" y="39389"/>
                    <a:pt x="13924" y="39291"/>
                  </a:cubicBezTo>
                  <a:cubicBezTo>
                    <a:pt x="12418" y="37214"/>
                    <a:pt x="13239" y="34316"/>
                    <a:pt x="14289" y="31965"/>
                  </a:cubicBezTo>
                  <a:cubicBezTo>
                    <a:pt x="15316" y="29614"/>
                    <a:pt x="16526" y="27011"/>
                    <a:pt x="15682" y="24592"/>
                  </a:cubicBezTo>
                  <a:lnTo>
                    <a:pt x="15682" y="24592"/>
                  </a:lnTo>
                  <a:cubicBezTo>
                    <a:pt x="16298" y="26258"/>
                    <a:pt x="16389" y="28107"/>
                    <a:pt x="15956" y="29842"/>
                  </a:cubicBezTo>
                  <a:cubicBezTo>
                    <a:pt x="15956" y="29887"/>
                    <a:pt x="15956" y="29933"/>
                    <a:pt x="15933" y="29956"/>
                  </a:cubicBezTo>
                  <a:cubicBezTo>
                    <a:pt x="20087" y="29226"/>
                    <a:pt x="23807" y="26464"/>
                    <a:pt x="25725" y="22720"/>
                  </a:cubicBezTo>
                  <a:cubicBezTo>
                    <a:pt x="25725" y="22698"/>
                    <a:pt x="25725" y="22698"/>
                    <a:pt x="25725" y="22698"/>
                  </a:cubicBezTo>
                  <a:cubicBezTo>
                    <a:pt x="25770" y="22629"/>
                    <a:pt x="25816" y="22561"/>
                    <a:pt x="25839" y="22492"/>
                  </a:cubicBezTo>
                  <a:cubicBezTo>
                    <a:pt x="25905" y="26864"/>
                    <a:pt x="29924" y="30745"/>
                    <a:pt x="34257" y="30745"/>
                  </a:cubicBezTo>
                  <a:cubicBezTo>
                    <a:pt x="34403" y="30745"/>
                    <a:pt x="34549" y="30741"/>
                    <a:pt x="34695" y="30732"/>
                  </a:cubicBezTo>
                  <a:cubicBezTo>
                    <a:pt x="34444" y="29910"/>
                    <a:pt x="34170" y="29089"/>
                    <a:pt x="33919" y="28290"/>
                  </a:cubicBezTo>
                  <a:lnTo>
                    <a:pt x="33919" y="28290"/>
                  </a:lnTo>
                  <a:cubicBezTo>
                    <a:pt x="34056" y="28358"/>
                    <a:pt x="34193" y="28449"/>
                    <a:pt x="34353" y="28518"/>
                  </a:cubicBezTo>
                  <a:cubicBezTo>
                    <a:pt x="36886" y="30002"/>
                    <a:pt x="39032" y="32124"/>
                    <a:pt x="40493" y="34658"/>
                  </a:cubicBezTo>
                  <a:cubicBezTo>
                    <a:pt x="40675" y="34156"/>
                    <a:pt x="40835" y="33654"/>
                    <a:pt x="40949" y="33129"/>
                  </a:cubicBezTo>
                  <a:cubicBezTo>
                    <a:pt x="41566" y="30800"/>
                    <a:pt x="41817" y="28381"/>
                    <a:pt x="41680" y="25962"/>
                  </a:cubicBezTo>
                  <a:lnTo>
                    <a:pt x="41680" y="25962"/>
                  </a:lnTo>
                  <a:cubicBezTo>
                    <a:pt x="41954" y="27491"/>
                    <a:pt x="42159" y="29043"/>
                    <a:pt x="42319" y="30572"/>
                  </a:cubicBezTo>
                  <a:lnTo>
                    <a:pt x="42319" y="30618"/>
                  </a:lnTo>
                  <a:cubicBezTo>
                    <a:pt x="42638" y="34042"/>
                    <a:pt x="42661" y="37534"/>
                    <a:pt x="42342" y="40958"/>
                  </a:cubicBezTo>
                  <a:cubicBezTo>
                    <a:pt x="42730" y="40912"/>
                    <a:pt x="43118" y="40844"/>
                    <a:pt x="43506" y="40775"/>
                  </a:cubicBezTo>
                  <a:lnTo>
                    <a:pt x="43529" y="40775"/>
                  </a:lnTo>
                  <a:cubicBezTo>
                    <a:pt x="43802" y="40729"/>
                    <a:pt x="44099" y="40684"/>
                    <a:pt x="44373" y="40638"/>
                  </a:cubicBezTo>
                  <a:lnTo>
                    <a:pt x="44373" y="40638"/>
                  </a:lnTo>
                  <a:cubicBezTo>
                    <a:pt x="43574" y="42076"/>
                    <a:pt x="43392" y="43834"/>
                    <a:pt x="43848" y="45409"/>
                  </a:cubicBezTo>
                  <a:cubicBezTo>
                    <a:pt x="46199" y="43446"/>
                    <a:pt x="48573" y="41437"/>
                    <a:pt x="50422" y="38972"/>
                  </a:cubicBezTo>
                  <a:cubicBezTo>
                    <a:pt x="50741" y="38538"/>
                    <a:pt x="51038" y="38082"/>
                    <a:pt x="51312" y="37648"/>
                  </a:cubicBezTo>
                  <a:cubicBezTo>
                    <a:pt x="51312" y="37648"/>
                    <a:pt x="51312" y="37625"/>
                    <a:pt x="51312" y="37625"/>
                  </a:cubicBezTo>
                  <a:cubicBezTo>
                    <a:pt x="53572" y="33996"/>
                    <a:pt x="54622" y="29614"/>
                    <a:pt x="54256" y="25345"/>
                  </a:cubicBezTo>
                  <a:lnTo>
                    <a:pt x="54256" y="25345"/>
                  </a:lnTo>
                  <a:cubicBezTo>
                    <a:pt x="54371" y="25391"/>
                    <a:pt x="54485" y="25437"/>
                    <a:pt x="54622" y="25459"/>
                  </a:cubicBezTo>
                  <a:cubicBezTo>
                    <a:pt x="54943" y="25535"/>
                    <a:pt x="55274" y="25572"/>
                    <a:pt x="55605" y="25572"/>
                  </a:cubicBezTo>
                  <a:cubicBezTo>
                    <a:pt x="56565" y="25572"/>
                    <a:pt x="57527" y="25260"/>
                    <a:pt x="58274" y="24683"/>
                  </a:cubicBezTo>
                  <a:cubicBezTo>
                    <a:pt x="53937" y="21511"/>
                    <a:pt x="52818" y="15530"/>
                    <a:pt x="49509" y="11285"/>
                  </a:cubicBezTo>
                  <a:cubicBezTo>
                    <a:pt x="46268" y="7131"/>
                    <a:pt x="41200" y="4917"/>
                    <a:pt x="36339" y="2885"/>
                  </a:cubicBezTo>
                  <a:cubicBezTo>
                    <a:pt x="32947" y="1452"/>
                    <a:pt x="29376" y="0"/>
                    <a:pt x="25737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72"/>
            <p:cNvSpPr/>
            <p:nvPr/>
          </p:nvSpPr>
          <p:spPr>
            <a:xfrm>
              <a:off x="536550" y="1678125"/>
              <a:ext cx="1458200" cy="1144525"/>
            </a:xfrm>
            <a:custGeom>
              <a:avLst/>
              <a:gdLst/>
              <a:ahLst/>
              <a:cxnLst/>
              <a:rect l="l" t="t" r="r" b="b"/>
              <a:pathLst>
                <a:path w="58328" h="45781" extrusionOk="0">
                  <a:moveTo>
                    <a:pt x="25660" y="388"/>
                  </a:moveTo>
                  <a:cubicBezTo>
                    <a:pt x="26629" y="388"/>
                    <a:pt x="27604" y="485"/>
                    <a:pt x="28578" y="669"/>
                  </a:cubicBezTo>
                  <a:cubicBezTo>
                    <a:pt x="31043" y="1148"/>
                    <a:pt x="33394" y="2084"/>
                    <a:pt x="35699" y="3065"/>
                  </a:cubicBezTo>
                  <a:cubicBezTo>
                    <a:pt x="37754" y="3910"/>
                    <a:pt x="39785" y="4777"/>
                    <a:pt x="41748" y="5781"/>
                  </a:cubicBezTo>
                  <a:cubicBezTo>
                    <a:pt x="43665" y="6786"/>
                    <a:pt x="45537" y="7927"/>
                    <a:pt x="47158" y="9388"/>
                  </a:cubicBezTo>
                  <a:cubicBezTo>
                    <a:pt x="48710" y="10780"/>
                    <a:pt x="49920" y="12401"/>
                    <a:pt x="50924" y="14204"/>
                  </a:cubicBezTo>
                  <a:cubicBezTo>
                    <a:pt x="52818" y="17582"/>
                    <a:pt x="54097" y="21462"/>
                    <a:pt x="56995" y="24156"/>
                  </a:cubicBezTo>
                  <a:cubicBezTo>
                    <a:pt x="57251" y="24411"/>
                    <a:pt x="57535" y="24637"/>
                    <a:pt x="57826" y="24858"/>
                  </a:cubicBezTo>
                  <a:lnTo>
                    <a:pt x="57826" y="24858"/>
                  </a:lnTo>
                  <a:cubicBezTo>
                    <a:pt x="57131" y="25312"/>
                    <a:pt x="56312" y="25552"/>
                    <a:pt x="55484" y="25552"/>
                  </a:cubicBezTo>
                  <a:cubicBezTo>
                    <a:pt x="55041" y="25552"/>
                    <a:pt x="54596" y="25484"/>
                    <a:pt x="54165" y="25343"/>
                  </a:cubicBezTo>
                  <a:cubicBezTo>
                    <a:pt x="54153" y="25340"/>
                    <a:pt x="54141" y="25339"/>
                    <a:pt x="54129" y="25339"/>
                  </a:cubicBezTo>
                  <a:cubicBezTo>
                    <a:pt x="54024" y="25339"/>
                    <a:pt x="53914" y="25423"/>
                    <a:pt x="53914" y="25525"/>
                  </a:cubicBezTo>
                  <a:cubicBezTo>
                    <a:pt x="54188" y="28561"/>
                    <a:pt x="53731" y="31620"/>
                    <a:pt x="52636" y="34450"/>
                  </a:cubicBezTo>
                  <a:cubicBezTo>
                    <a:pt x="51517" y="37326"/>
                    <a:pt x="49737" y="39791"/>
                    <a:pt x="47546" y="41959"/>
                  </a:cubicBezTo>
                  <a:cubicBezTo>
                    <a:pt x="46345" y="43117"/>
                    <a:pt x="45084" y="44195"/>
                    <a:pt x="43819" y="45248"/>
                  </a:cubicBezTo>
                  <a:lnTo>
                    <a:pt x="43819" y="45248"/>
                  </a:lnTo>
                  <a:cubicBezTo>
                    <a:pt x="43485" y="43782"/>
                    <a:pt x="43690" y="42235"/>
                    <a:pt x="44396" y="40909"/>
                  </a:cubicBezTo>
                  <a:cubicBezTo>
                    <a:pt x="44480" y="40761"/>
                    <a:pt x="44369" y="40633"/>
                    <a:pt x="44225" y="40633"/>
                  </a:cubicBezTo>
                  <a:cubicBezTo>
                    <a:pt x="44214" y="40633"/>
                    <a:pt x="44202" y="40634"/>
                    <a:pt x="44190" y="40636"/>
                  </a:cubicBezTo>
                  <a:cubicBezTo>
                    <a:pt x="43596" y="40735"/>
                    <a:pt x="43019" y="40816"/>
                    <a:pt x="42429" y="40911"/>
                  </a:cubicBezTo>
                  <a:lnTo>
                    <a:pt x="42429" y="40911"/>
                  </a:lnTo>
                  <a:cubicBezTo>
                    <a:pt x="42750" y="37082"/>
                    <a:pt x="42675" y="33211"/>
                    <a:pt x="42227" y="29406"/>
                  </a:cubicBezTo>
                  <a:cubicBezTo>
                    <a:pt x="42091" y="28287"/>
                    <a:pt x="41931" y="27191"/>
                    <a:pt x="41725" y="26096"/>
                  </a:cubicBezTo>
                  <a:cubicBezTo>
                    <a:pt x="41705" y="26004"/>
                    <a:pt x="41626" y="25963"/>
                    <a:pt x="41546" y="25963"/>
                  </a:cubicBezTo>
                  <a:cubicBezTo>
                    <a:pt x="41447" y="25963"/>
                    <a:pt x="41347" y="26028"/>
                    <a:pt x="41360" y="26142"/>
                  </a:cubicBezTo>
                  <a:cubicBezTo>
                    <a:pt x="41361" y="26157"/>
                    <a:pt x="41362" y="26172"/>
                    <a:pt x="41363" y="26187"/>
                  </a:cubicBezTo>
                  <a:lnTo>
                    <a:pt x="41363" y="26187"/>
                  </a:lnTo>
                  <a:cubicBezTo>
                    <a:pt x="41362" y="26187"/>
                    <a:pt x="41361" y="26187"/>
                    <a:pt x="41360" y="26187"/>
                  </a:cubicBezTo>
                  <a:cubicBezTo>
                    <a:pt x="41361" y="26194"/>
                    <a:pt x="41362" y="26200"/>
                    <a:pt x="41364" y="26207"/>
                  </a:cubicBezTo>
                  <a:lnTo>
                    <a:pt x="41364" y="26207"/>
                  </a:lnTo>
                  <a:cubicBezTo>
                    <a:pt x="41506" y="28960"/>
                    <a:pt x="41142" y="31732"/>
                    <a:pt x="40311" y="34371"/>
                  </a:cubicBezTo>
                  <a:lnTo>
                    <a:pt x="40311" y="34371"/>
                  </a:lnTo>
                  <a:cubicBezTo>
                    <a:pt x="38723" y="31826"/>
                    <a:pt x="36485" y="29745"/>
                    <a:pt x="33873" y="28287"/>
                  </a:cubicBezTo>
                  <a:cubicBezTo>
                    <a:pt x="33849" y="28275"/>
                    <a:pt x="33821" y="28269"/>
                    <a:pt x="33794" y="28269"/>
                  </a:cubicBezTo>
                  <a:cubicBezTo>
                    <a:pt x="33671" y="28269"/>
                    <a:pt x="33543" y="28385"/>
                    <a:pt x="33599" y="28515"/>
                  </a:cubicBezTo>
                  <a:cubicBezTo>
                    <a:pt x="33826" y="29256"/>
                    <a:pt x="34071" y="29978"/>
                    <a:pt x="34301" y="30716"/>
                  </a:cubicBezTo>
                  <a:lnTo>
                    <a:pt x="34301" y="30716"/>
                  </a:lnTo>
                  <a:cubicBezTo>
                    <a:pt x="34258" y="30716"/>
                    <a:pt x="34216" y="30717"/>
                    <a:pt x="34174" y="30717"/>
                  </a:cubicBezTo>
                  <a:cubicBezTo>
                    <a:pt x="30891" y="30717"/>
                    <a:pt x="27797" y="28489"/>
                    <a:pt x="26501" y="25480"/>
                  </a:cubicBezTo>
                  <a:cubicBezTo>
                    <a:pt x="26113" y="24589"/>
                    <a:pt x="25907" y="23654"/>
                    <a:pt x="25885" y="22672"/>
                  </a:cubicBezTo>
                  <a:cubicBezTo>
                    <a:pt x="25885" y="22559"/>
                    <a:pt x="25789" y="22481"/>
                    <a:pt x="25694" y="22481"/>
                  </a:cubicBezTo>
                  <a:cubicBezTo>
                    <a:pt x="25635" y="22481"/>
                    <a:pt x="25577" y="22511"/>
                    <a:pt x="25542" y="22581"/>
                  </a:cubicBezTo>
                  <a:cubicBezTo>
                    <a:pt x="25497" y="22649"/>
                    <a:pt x="25451" y="22741"/>
                    <a:pt x="25428" y="22809"/>
                  </a:cubicBezTo>
                  <a:cubicBezTo>
                    <a:pt x="25405" y="22844"/>
                    <a:pt x="25398" y="22855"/>
                    <a:pt x="25398" y="22855"/>
                  </a:cubicBezTo>
                  <a:lnTo>
                    <a:pt x="25398" y="22855"/>
                  </a:lnTo>
                  <a:cubicBezTo>
                    <a:pt x="25394" y="22862"/>
                    <a:pt x="25388" y="22869"/>
                    <a:pt x="25382" y="22878"/>
                  </a:cubicBezTo>
                  <a:cubicBezTo>
                    <a:pt x="25268" y="23060"/>
                    <a:pt x="25177" y="23266"/>
                    <a:pt x="25063" y="23448"/>
                  </a:cubicBezTo>
                  <a:cubicBezTo>
                    <a:pt x="24857" y="23813"/>
                    <a:pt x="24629" y="24156"/>
                    <a:pt x="24378" y="24498"/>
                  </a:cubicBezTo>
                  <a:cubicBezTo>
                    <a:pt x="23899" y="25183"/>
                    <a:pt x="23328" y="25799"/>
                    <a:pt x="22712" y="26393"/>
                  </a:cubicBezTo>
                  <a:cubicBezTo>
                    <a:pt x="21502" y="27557"/>
                    <a:pt x="20064" y="28493"/>
                    <a:pt x="18489" y="29154"/>
                  </a:cubicBezTo>
                  <a:cubicBezTo>
                    <a:pt x="17713" y="29481"/>
                    <a:pt x="16883" y="29716"/>
                    <a:pt x="16047" y="29893"/>
                  </a:cubicBezTo>
                  <a:lnTo>
                    <a:pt x="16047" y="29893"/>
                  </a:lnTo>
                  <a:cubicBezTo>
                    <a:pt x="16426" y="28177"/>
                    <a:pt x="16332" y="26390"/>
                    <a:pt x="15727" y="24726"/>
                  </a:cubicBezTo>
                  <a:cubicBezTo>
                    <a:pt x="15690" y="24634"/>
                    <a:pt x="15609" y="24594"/>
                    <a:pt x="15531" y="24594"/>
                  </a:cubicBezTo>
                  <a:cubicBezTo>
                    <a:pt x="15415" y="24594"/>
                    <a:pt x="15308" y="24682"/>
                    <a:pt x="15362" y="24818"/>
                  </a:cubicBezTo>
                  <a:cubicBezTo>
                    <a:pt x="16092" y="26963"/>
                    <a:pt x="15202" y="29200"/>
                    <a:pt x="14358" y="31186"/>
                  </a:cubicBezTo>
                  <a:cubicBezTo>
                    <a:pt x="13582" y="32943"/>
                    <a:pt x="12783" y="34747"/>
                    <a:pt x="12783" y="36710"/>
                  </a:cubicBezTo>
                  <a:cubicBezTo>
                    <a:pt x="12783" y="37655"/>
                    <a:pt x="12996" y="38562"/>
                    <a:pt x="13493" y="39359"/>
                  </a:cubicBezTo>
                  <a:lnTo>
                    <a:pt x="13493" y="39359"/>
                  </a:lnTo>
                  <a:cubicBezTo>
                    <a:pt x="13318" y="39399"/>
                    <a:pt x="13141" y="39418"/>
                    <a:pt x="12964" y="39418"/>
                  </a:cubicBezTo>
                  <a:cubicBezTo>
                    <a:pt x="11799" y="39418"/>
                    <a:pt x="10666" y="38596"/>
                    <a:pt x="10386" y="37440"/>
                  </a:cubicBezTo>
                  <a:lnTo>
                    <a:pt x="10386" y="37440"/>
                  </a:lnTo>
                  <a:cubicBezTo>
                    <a:pt x="10386" y="37440"/>
                    <a:pt x="10386" y="37440"/>
                    <a:pt x="10386" y="37440"/>
                  </a:cubicBezTo>
                  <a:cubicBezTo>
                    <a:pt x="10359" y="37340"/>
                    <a:pt x="10288" y="37298"/>
                    <a:pt x="10216" y="37298"/>
                  </a:cubicBezTo>
                  <a:cubicBezTo>
                    <a:pt x="10107" y="37298"/>
                    <a:pt x="9993" y="37394"/>
                    <a:pt x="10021" y="37531"/>
                  </a:cubicBezTo>
                  <a:cubicBezTo>
                    <a:pt x="10283" y="39456"/>
                    <a:pt x="9854" y="41444"/>
                    <a:pt x="8833" y="43093"/>
                  </a:cubicBezTo>
                  <a:lnTo>
                    <a:pt x="8833" y="43093"/>
                  </a:lnTo>
                  <a:cubicBezTo>
                    <a:pt x="7335" y="41507"/>
                    <a:pt x="6158" y="39626"/>
                    <a:pt x="5365" y="37554"/>
                  </a:cubicBezTo>
                  <a:cubicBezTo>
                    <a:pt x="5342" y="37486"/>
                    <a:pt x="5273" y="37417"/>
                    <a:pt x="5182" y="37417"/>
                  </a:cubicBezTo>
                  <a:cubicBezTo>
                    <a:pt x="4744" y="37466"/>
                    <a:pt x="4304" y="37490"/>
                    <a:pt x="3865" y="37490"/>
                  </a:cubicBezTo>
                  <a:cubicBezTo>
                    <a:pt x="2769" y="37490"/>
                    <a:pt x="1676" y="37339"/>
                    <a:pt x="621" y="37036"/>
                  </a:cubicBezTo>
                  <a:lnTo>
                    <a:pt x="621" y="37036"/>
                  </a:lnTo>
                  <a:cubicBezTo>
                    <a:pt x="1896" y="35728"/>
                    <a:pt x="2277" y="33776"/>
                    <a:pt x="2169" y="32008"/>
                  </a:cubicBezTo>
                  <a:cubicBezTo>
                    <a:pt x="2009" y="29657"/>
                    <a:pt x="1119" y="27443"/>
                    <a:pt x="914" y="25114"/>
                  </a:cubicBezTo>
                  <a:cubicBezTo>
                    <a:pt x="594" y="21280"/>
                    <a:pt x="1735" y="17377"/>
                    <a:pt x="3949" y="14250"/>
                  </a:cubicBezTo>
                  <a:cubicBezTo>
                    <a:pt x="5205" y="12492"/>
                    <a:pt x="6803" y="10986"/>
                    <a:pt x="8651" y="9867"/>
                  </a:cubicBezTo>
                  <a:cubicBezTo>
                    <a:pt x="8811" y="9776"/>
                    <a:pt x="8766" y="9570"/>
                    <a:pt x="8606" y="9525"/>
                  </a:cubicBezTo>
                  <a:cubicBezTo>
                    <a:pt x="7834" y="9273"/>
                    <a:pt x="7076" y="9036"/>
                    <a:pt x="6310" y="8791"/>
                  </a:cubicBezTo>
                  <a:lnTo>
                    <a:pt x="6310" y="8791"/>
                  </a:lnTo>
                  <a:cubicBezTo>
                    <a:pt x="9965" y="7758"/>
                    <a:pt x="13103" y="5466"/>
                    <a:pt x="16344" y="3522"/>
                  </a:cubicBezTo>
                  <a:cubicBezTo>
                    <a:pt x="18055" y="2495"/>
                    <a:pt x="19813" y="1559"/>
                    <a:pt x="21730" y="965"/>
                  </a:cubicBezTo>
                  <a:cubicBezTo>
                    <a:pt x="23022" y="570"/>
                    <a:pt x="24336" y="388"/>
                    <a:pt x="25660" y="388"/>
                  </a:cubicBezTo>
                  <a:close/>
                  <a:moveTo>
                    <a:pt x="25568" y="1"/>
                  </a:moveTo>
                  <a:cubicBezTo>
                    <a:pt x="24774" y="1"/>
                    <a:pt x="23980" y="67"/>
                    <a:pt x="23191" y="212"/>
                  </a:cubicBezTo>
                  <a:cubicBezTo>
                    <a:pt x="21251" y="577"/>
                    <a:pt x="19425" y="1376"/>
                    <a:pt x="17690" y="2312"/>
                  </a:cubicBezTo>
                  <a:cubicBezTo>
                    <a:pt x="14130" y="4252"/>
                    <a:pt x="10888" y="6854"/>
                    <a:pt x="7008" y="8178"/>
                  </a:cubicBezTo>
                  <a:cubicBezTo>
                    <a:pt x="6551" y="8338"/>
                    <a:pt x="6072" y="8475"/>
                    <a:pt x="5570" y="8589"/>
                  </a:cubicBezTo>
                  <a:cubicBezTo>
                    <a:pt x="5387" y="8635"/>
                    <a:pt x="5410" y="8908"/>
                    <a:pt x="5570" y="8954"/>
                  </a:cubicBezTo>
                  <a:cubicBezTo>
                    <a:pt x="6420" y="9231"/>
                    <a:pt x="7269" y="9490"/>
                    <a:pt x="8119" y="9762"/>
                  </a:cubicBezTo>
                  <a:lnTo>
                    <a:pt x="8119" y="9762"/>
                  </a:lnTo>
                  <a:cubicBezTo>
                    <a:pt x="5028" y="11716"/>
                    <a:pt x="2694" y="14767"/>
                    <a:pt x="1461" y="18221"/>
                  </a:cubicBezTo>
                  <a:cubicBezTo>
                    <a:pt x="822" y="20002"/>
                    <a:pt x="480" y="21896"/>
                    <a:pt x="480" y="23791"/>
                  </a:cubicBezTo>
                  <a:cubicBezTo>
                    <a:pt x="480" y="24795"/>
                    <a:pt x="594" y="25776"/>
                    <a:pt x="777" y="26735"/>
                  </a:cubicBezTo>
                  <a:cubicBezTo>
                    <a:pt x="1005" y="27968"/>
                    <a:pt x="1347" y="29154"/>
                    <a:pt x="1576" y="30364"/>
                  </a:cubicBezTo>
                  <a:cubicBezTo>
                    <a:pt x="1986" y="32624"/>
                    <a:pt x="1964" y="35340"/>
                    <a:pt x="115" y="36984"/>
                  </a:cubicBezTo>
                  <a:cubicBezTo>
                    <a:pt x="1" y="37098"/>
                    <a:pt x="69" y="37280"/>
                    <a:pt x="206" y="37303"/>
                  </a:cubicBezTo>
                  <a:cubicBezTo>
                    <a:pt x="1381" y="37689"/>
                    <a:pt x="2619" y="37878"/>
                    <a:pt x="3854" y="37878"/>
                  </a:cubicBezTo>
                  <a:cubicBezTo>
                    <a:pt x="4256" y="37878"/>
                    <a:pt x="4658" y="37858"/>
                    <a:pt x="5058" y="37818"/>
                  </a:cubicBezTo>
                  <a:lnTo>
                    <a:pt x="5058" y="37818"/>
                  </a:lnTo>
                  <a:cubicBezTo>
                    <a:pt x="5901" y="39950"/>
                    <a:pt x="7137" y="41884"/>
                    <a:pt x="8743" y="43534"/>
                  </a:cubicBezTo>
                  <a:cubicBezTo>
                    <a:pt x="8781" y="43572"/>
                    <a:pt x="8827" y="43591"/>
                    <a:pt x="8873" y="43591"/>
                  </a:cubicBezTo>
                  <a:cubicBezTo>
                    <a:pt x="8936" y="43591"/>
                    <a:pt x="9000" y="43555"/>
                    <a:pt x="9039" y="43489"/>
                  </a:cubicBezTo>
                  <a:cubicBezTo>
                    <a:pt x="10007" y="42009"/>
                    <a:pt x="10502" y="40261"/>
                    <a:pt x="10471" y="38507"/>
                  </a:cubicBezTo>
                  <a:lnTo>
                    <a:pt x="10471" y="38507"/>
                  </a:lnTo>
                  <a:cubicBezTo>
                    <a:pt x="11037" y="39296"/>
                    <a:pt x="11989" y="39801"/>
                    <a:pt x="12956" y="39801"/>
                  </a:cubicBezTo>
                  <a:cubicBezTo>
                    <a:pt x="13250" y="39801"/>
                    <a:pt x="13546" y="39754"/>
                    <a:pt x="13833" y="39654"/>
                  </a:cubicBezTo>
                  <a:cubicBezTo>
                    <a:pt x="13947" y="39608"/>
                    <a:pt x="14038" y="39471"/>
                    <a:pt x="13947" y="39380"/>
                  </a:cubicBezTo>
                  <a:cubicBezTo>
                    <a:pt x="12806" y="37760"/>
                    <a:pt x="13080" y="35705"/>
                    <a:pt x="13650" y="33925"/>
                  </a:cubicBezTo>
                  <a:cubicBezTo>
                    <a:pt x="14289" y="31939"/>
                    <a:pt x="15408" y="30136"/>
                    <a:pt x="15841" y="28082"/>
                  </a:cubicBezTo>
                  <a:cubicBezTo>
                    <a:pt x="15859" y="27995"/>
                    <a:pt x="15875" y="27909"/>
                    <a:pt x="15890" y="27823"/>
                  </a:cubicBezTo>
                  <a:lnTo>
                    <a:pt x="15890" y="27823"/>
                  </a:lnTo>
                  <a:cubicBezTo>
                    <a:pt x="15892" y="28580"/>
                    <a:pt x="15798" y="29339"/>
                    <a:pt x="15613" y="30090"/>
                  </a:cubicBezTo>
                  <a:cubicBezTo>
                    <a:pt x="15571" y="30215"/>
                    <a:pt x="15682" y="30321"/>
                    <a:pt x="15806" y="30321"/>
                  </a:cubicBezTo>
                  <a:cubicBezTo>
                    <a:pt x="15818" y="30321"/>
                    <a:pt x="15830" y="30321"/>
                    <a:pt x="15841" y="30319"/>
                  </a:cubicBezTo>
                  <a:cubicBezTo>
                    <a:pt x="19242" y="29702"/>
                    <a:pt x="22347" y="27762"/>
                    <a:pt x="24447" y="25046"/>
                  </a:cubicBezTo>
                  <a:cubicBezTo>
                    <a:pt x="24743" y="24658"/>
                    <a:pt x="25040" y="24247"/>
                    <a:pt x="25291" y="23836"/>
                  </a:cubicBezTo>
                  <a:cubicBezTo>
                    <a:pt x="25383" y="23683"/>
                    <a:pt x="25475" y="23516"/>
                    <a:pt x="25562" y="23350"/>
                  </a:cubicBezTo>
                  <a:lnTo>
                    <a:pt x="25562" y="23350"/>
                  </a:lnTo>
                  <a:cubicBezTo>
                    <a:pt x="25922" y="26679"/>
                    <a:pt x="28425" y="29592"/>
                    <a:pt x="31568" y="30661"/>
                  </a:cubicBezTo>
                  <a:cubicBezTo>
                    <a:pt x="32408" y="30961"/>
                    <a:pt x="33300" y="31103"/>
                    <a:pt x="34184" y="31103"/>
                  </a:cubicBezTo>
                  <a:cubicBezTo>
                    <a:pt x="34309" y="31103"/>
                    <a:pt x="34434" y="31100"/>
                    <a:pt x="34558" y="31095"/>
                  </a:cubicBezTo>
                  <a:cubicBezTo>
                    <a:pt x="34672" y="31095"/>
                    <a:pt x="34786" y="30980"/>
                    <a:pt x="34741" y="30844"/>
                  </a:cubicBezTo>
                  <a:cubicBezTo>
                    <a:pt x="34539" y="30200"/>
                    <a:pt x="34322" y="29542"/>
                    <a:pt x="34114" y="28882"/>
                  </a:cubicBezTo>
                  <a:lnTo>
                    <a:pt x="34114" y="28882"/>
                  </a:lnTo>
                  <a:cubicBezTo>
                    <a:pt x="36632" y="30354"/>
                    <a:pt x="38730" y="32428"/>
                    <a:pt x="40196" y="34929"/>
                  </a:cubicBezTo>
                  <a:cubicBezTo>
                    <a:pt x="40235" y="34998"/>
                    <a:pt x="40296" y="35029"/>
                    <a:pt x="40355" y="35029"/>
                  </a:cubicBezTo>
                  <a:cubicBezTo>
                    <a:pt x="40434" y="35029"/>
                    <a:pt x="40512" y="34975"/>
                    <a:pt x="40538" y="34884"/>
                  </a:cubicBezTo>
                  <a:cubicBezTo>
                    <a:pt x="41236" y="32856"/>
                    <a:pt x="41632" y="30720"/>
                    <a:pt x="41734" y="28562"/>
                  </a:cubicBezTo>
                  <a:lnTo>
                    <a:pt x="41734" y="28562"/>
                  </a:lnTo>
                  <a:cubicBezTo>
                    <a:pt x="42150" y="31620"/>
                    <a:pt x="42318" y="34701"/>
                    <a:pt x="42227" y="37782"/>
                  </a:cubicBezTo>
                  <a:cubicBezTo>
                    <a:pt x="42182" y="38901"/>
                    <a:pt x="42113" y="40019"/>
                    <a:pt x="42022" y="41138"/>
                  </a:cubicBezTo>
                  <a:cubicBezTo>
                    <a:pt x="42002" y="41257"/>
                    <a:pt x="42121" y="41325"/>
                    <a:pt x="42228" y="41325"/>
                  </a:cubicBezTo>
                  <a:cubicBezTo>
                    <a:pt x="42243" y="41325"/>
                    <a:pt x="42259" y="41323"/>
                    <a:pt x="42273" y="41320"/>
                  </a:cubicBezTo>
                  <a:cubicBezTo>
                    <a:pt x="42810" y="41228"/>
                    <a:pt x="43362" y="41150"/>
                    <a:pt x="43905" y="41063"/>
                  </a:cubicBezTo>
                  <a:lnTo>
                    <a:pt x="43905" y="41063"/>
                  </a:lnTo>
                  <a:cubicBezTo>
                    <a:pt x="43228" y="42491"/>
                    <a:pt x="43084" y="44113"/>
                    <a:pt x="43528" y="45657"/>
                  </a:cubicBezTo>
                  <a:cubicBezTo>
                    <a:pt x="43542" y="45739"/>
                    <a:pt x="43613" y="45780"/>
                    <a:pt x="43693" y="45780"/>
                  </a:cubicBezTo>
                  <a:cubicBezTo>
                    <a:pt x="43746" y="45780"/>
                    <a:pt x="43802" y="45762"/>
                    <a:pt x="43848" y="45726"/>
                  </a:cubicBezTo>
                  <a:cubicBezTo>
                    <a:pt x="46245" y="43694"/>
                    <a:pt x="48710" y="41640"/>
                    <a:pt x="50559" y="39061"/>
                  </a:cubicBezTo>
                  <a:cubicBezTo>
                    <a:pt x="52362" y="36595"/>
                    <a:pt x="53549" y="33697"/>
                    <a:pt x="54074" y="30684"/>
                  </a:cubicBezTo>
                  <a:cubicBezTo>
                    <a:pt x="54355" y="29059"/>
                    <a:pt x="54452" y="27435"/>
                    <a:pt x="54325" y="25791"/>
                  </a:cubicBezTo>
                  <a:lnTo>
                    <a:pt x="54325" y="25791"/>
                  </a:lnTo>
                  <a:cubicBezTo>
                    <a:pt x="54704" y="25892"/>
                    <a:pt x="55093" y="25941"/>
                    <a:pt x="55481" y="25941"/>
                  </a:cubicBezTo>
                  <a:cubicBezTo>
                    <a:pt x="56454" y="25941"/>
                    <a:pt x="57422" y="25631"/>
                    <a:pt x="58212" y="25052"/>
                  </a:cubicBezTo>
                  <a:lnTo>
                    <a:pt x="58212" y="25052"/>
                  </a:lnTo>
                  <a:cubicBezTo>
                    <a:pt x="58236" y="25041"/>
                    <a:pt x="58257" y="25023"/>
                    <a:pt x="58275" y="25002"/>
                  </a:cubicBezTo>
                  <a:lnTo>
                    <a:pt x="58275" y="25002"/>
                  </a:lnTo>
                  <a:cubicBezTo>
                    <a:pt x="58312" y="24963"/>
                    <a:pt x="58327" y="24913"/>
                    <a:pt x="58326" y="24863"/>
                  </a:cubicBezTo>
                  <a:lnTo>
                    <a:pt x="58326" y="24863"/>
                  </a:lnTo>
                  <a:cubicBezTo>
                    <a:pt x="58327" y="24814"/>
                    <a:pt x="58312" y="24764"/>
                    <a:pt x="58275" y="24725"/>
                  </a:cubicBezTo>
                  <a:lnTo>
                    <a:pt x="58275" y="24725"/>
                  </a:lnTo>
                  <a:cubicBezTo>
                    <a:pt x="58257" y="24703"/>
                    <a:pt x="58236" y="24686"/>
                    <a:pt x="58212" y="24675"/>
                  </a:cubicBezTo>
                  <a:lnTo>
                    <a:pt x="58212" y="24675"/>
                  </a:lnTo>
                  <a:cubicBezTo>
                    <a:pt x="54975" y="22275"/>
                    <a:pt x="53542" y="18322"/>
                    <a:pt x="51723" y="14889"/>
                  </a:cubicBezTo>
                  <a:cubicBezTo>
                    <a:pt x="50787" y="13085"/>
                    <a:pt x="49714" y="11396"/>
                    <a:pt x="48299" y="9936"/>
                  </a:cubicBezTo>
                  <a:cubicBezTo>
                    <a:pt x="46793" y="8406"/>
                    <a:pt x="45035" y="7174"/>
                    <a:pt x="43163" y="6124"/>
                  </a:cubicBezTo>
                  <a:cubicBezTo>
                    <a:pt x="41246" y="5028"/>
                    <a:pt x="39237" y="4138"/>
                    <a:pt x="37206" y="3271"/>
                  </a:cubicBezTo>
                  <a:cubicBezTo>
                    <a:pt x="34923" y="2312"/>
                    <a:pt x="32641" y="1330"/>
                    <a:pt x="30244" y="669"/>
                  </a:cubicBezTo>
                  <a:cubicBezTo>
                    <a:pt x="28712" y="259"/>
                    <a:pt x="27140" y="1"/>
                    <a:pt x="25568" y="1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72"/>
            <p:cNvSpPr/>
            <p:nvPr/>
          </p:nvSpPr>
          <p:spPr>
            <a:xfrm>
              <a:off x="1712050" y="2090275"/>
              <a:ext cx="186625" cy="533000"/>
            </a:xfrm>
            <a:custGeom>
              <a:avLst/>
              <a:gdLst/>
              <a:ahLst/>
              <a:cxnLst/>
              <a:rect l="l" t="t" r="r" b="b"/>
              <a:pathLst>
                <a:path w="7465" h="21320" extrusionOk="0">
                  <a:moveTo>
                    <a:pt x="1" y="0"/>
                  </a:moveTo>
                  <a:lnTo>
                    <a:pt x="1" y="0"/>
                  </a:lnTo>
                  <a:cubicBezTo>
                    <a:pt x="2489" y="4702"/>
                    <a:pt x="3995" y="9907"/>
                    <a:pt x="4383" y="15225"/>
                  </a:cubicBezTo>
                  <a:cubicBezTo>
                    <a:pt x="4520" y="17256"/>
                    <a:pt x="4497" y="19311"/>
                    <a:pt x="4155" y="21319"/>
                  </a:cubicBezTo>
                  <a:cubicBezTo>
                    <a:pt x="6415" y="17690"/>
                    <a:pt x="7465" y="13308"/>
                    <a:pt x="7099" y="9039"/>
                  </a:cubicBezTo>
                  <a:lnTo>
                    <a:pt x="7099" y="9039"/>
                  </a:lnTo>
                  <a:cubicBezTo>
                    <a:pt x="7214" y="9085"/>
                    <a:pt x="7328" y="9131"/>
                    <a:pt x="7465" y="9153"/>
                  </a:cubicBezTo>
                  <a:cubicBezTo>
                    <a:pt x="4657" y="6392"/>
                    <a:pt x="2169" y="3310"/>
                    <a:pt x="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Text Box 6"/>
          <p:cNvSpPr txBox="1">
            <a:spLocks noChangeArrowheads="1"/>
          </p:cNvSpPr>
          <p:nvPr/>
        </p:nvSpPr>
        <p:spPr bwMode="auto">
          <a:xfrm>
            <a:off x="173697" y="285750"/>
            <a:ext cx="704399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 bài: Kể về một cuộc du lịch hoặc cắm trại mà em được tham gia.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9" name="Google Shape;4749;p61"/>
          <p:cNvSpPr txBox="1">
            <a:spLocks noGrp="1"/>
          </p:cNvSpPr>
          <p:nvPr>
            <p:ph type="title"/>
          </p:nvPr>
        </p:nvSpPr>
        <p:spPr>
          <a:xfrm>
            <a:off x="2667000" y="1102435"/>
            <a:ext cx="5928600" cy="26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smtClean="0">
                <a:latin typeface="Erie-Black" pitchFamily="18" charset="0"/>
                <a:ea typeface="Erie-Black" pitchFamily="18" charset="0"/>
                <a:cs typeface="Erie-Black" pitchFamily="18" charset="0"/>
              </a:rPr>
              <a:t>THI KỂ TRƯỚC LỚP</a:t>
            </a:r>
            <a:endParaRPr sz="7200">
              <a:solidFill>
                <a:schemeClr val="accent5"/>
              </a:solidFill>
              <a:latin typeface="Erie-Black" pitchFamily="18" charset="0"/>
              <a:ea typeface="Erie-Black" pitchFamily="18" charset="0"/>
              <a:cs typeface="Erie-Black" pitchFamily="18" charset="0"/>
            </a:endParaRPr>
          </a:p>
        </p:txBody>
      </p:sp>
      <p:grpSp>
        <p:nvGrpSpPr>
          <p:cNvPr id="4750" name="Google Shape;4750;p61"/>
          <p:cNvGrpSpPr/>
          <p:nvPr/>
        </p:nvGrpSpPr>
        <p:grpSpPr>
          <a:xfrm>
            <a:off x="152401" y="2620126"/>
            <a:ext cx="2319268" cy="2313823"/>
            <a:chOff x="569150" y="2327775"/>
            <a:chExt cx="2028050" cy="2155875"/>
          </a:xfrm>
        </p:grpSpPr>
        <p:sp>
          <p:nvSpPr>
            <p:cNvPr id="4751" name="Google Shape;4751;p61"/>
            <p:cNvSpPr/>
            <p:nvPr/>
          </p:nvSpPr>
          <p:spPr>
            <a:xfrm>
              <a:off x="938925" y="3995200"/>
              <a:ext cx="1123600" cy="414325"/>
            </a:xfrm>
            <a:custGeom>
              <a:avLst/>
              <a:gdLst/>
              <a:ahLst/>
              <a:cxnLst/>
              <a:rect l="l" t="t" r="r" b="b"/>
              <a:pathLst>
                <a:path w="44944" h="16573" extrusionOk="0">
                  <a:moveTo>
                    <a:pt x="7122" y="0"/>
                  </a:moveTo>
                  <a:cubicBezTo>
                    <a:pt x="5318" y="479"/>
                    <a:pt x="3561" y="1324"/>
                    <a:pt x="2214" y="2648"/>
                  </a:cubicBezTo>
                  <a:cubicBezTo>
                    <a:pt x="890" y="3972"/>
                    <a:pt x="0" y="5798"/>
                    <a:pt x="23" y="7669"/>
                  </a:cubicBezTo>
                  <a:cubicBezTo>
                    <a:pt x="46" y="10774"/>
                    <a:pt x="2488" y="13399"/>
                    <a:pt x="5250" y="14768"/>
                  </a:cubicBezTo>
                  <a:cubicBezTo>
                    <a:pt x="7898" y="16092"/>
                    <a:pt x="10911" y="16526"/>
                    <a:pt x="13855" y="16571"/>
                  </a:cubicBezTo>
                  <a:cubicBezTo>
                    <a:pt x="13939" y="16572"/>
                    <a:pt x="14023" y="16572"/>
                    <a:pt x="14107" y="16572"/>
                  </a:cubicBezTo>
                  <a:cubicBezTo>
                    <a:pt x="16988" y="16572"/>
                    <a:pt x="19827" y="16199"/>
                    <a:pt x="22688" y="15955"/>
                  </a:cubicBezTo>
                  <a:cubicBezTo>
                    <a:pt x="26318" y="15635"/>
                    <a:pt x="29947" y="15521"/>
                    <a:pt x="33576" y="15225"/>
                  </a:cubicBezTo>
                  <a:cubicBezTo>
                    <a:pt x="35562" y="15065"/>
                    <a:pt x="37593" y="14837"/>
                    <a:pt x="39465" y="14106"/>
                  </a:cubicBezTo>
                  <a:cubicBezTo>
                    <a:pt x="41337" y="13376"/>
                    <a:pt x="43049" y="12075"/>
                    <a:pt x="43870" y="10249"/>
                  </a:cubicBezTo>
                  <a:cubicBezTo>
                    <a:pt x="44943" y="7875"/>
                    <a:pt x="44213" y="4793"/>
                    <a:pt x="42181" y="3173"/>
                  </a:cubicBezTo>
                  <a:cubicBezTo>
                    <a:pt x="41128" y="2342"/>
                    <a:pt x="39787" y="1925"/>
                    <a:pt x="38451" y="1925"/>
                  </a:cubicBezTo>
                  <a:cubicBezTo>
                    <a:pt x="37180" y="1925"/>
                    <a:pt x="35912" y="2302"/>
                    <a:pt x="34900" y="3059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2" name="Google Shape;4752;p61"/>
            <p:cNvGrpSpPr/>
            <p:nvPr/>
          </p:nvGrpSpPr>
          <p:grpSpPr>
            <a:xfrm>
              <a:off x="569150" y="2327775"/>
              <a:ext cx="2028050" cy="2155875"/>
              <a:chOff x="-2746300" y="1884275"/>
              <a:chExt cx="2028050" cy="2155875"/>
            </a:xfrm>
          </p:grpSpPr>
          <p:sp>
            <p:nvSpPr>
              <p:cNvPr id="4753" name="Google Shape;4753;p61"/>
              <p:cNvSpPr/>
              <p:nvPr/>
            </p:nvSpPr>
            <p:spPr>
              <a:xfrm>
                <a:off x="-1310587" y="3956860"/>
                <a:ext cx="394368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53275" h="6666" extrusionOk="0">
                    <a:moveTo>
                      <a:pt x="26638" y="0"/>
                    </a:moveTo>
                    <a:cubicBezTo>
                      <a:pt x="11938" y="0"/>
                      <a:pt x="0" y="1507"/>
                      <a:pt x="0" y="3333"/>
                    </a:cubicBezTo>
                    <a:cubicBezTo>
                      <a:pt x="0" y="5181"/>
                      <a:pt x="11938" y="6665"/>
                      <a:pt x="26638" y="6665"/>
                    </a:cubicBezTo>
                    <a:cubicBezTo>
                      <a:pt x="41360" y="6665"/>
                      <a:pt x="53275" y="5181"/>
                      <a:pt x="53275" y="3333"/>
                    </a:cubicBezTo>
                    <a:cubicBezTo>
                      <a:pt x="53275" y="1507"/>
                      <a:pt x="41360" y="0"/>
                      <a:pt x="26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61"/>
              <p:cNvSpPr/>
              <p:nvPr/>
            </p:nvSpPr>
            <p:spPr>
              <a:xfrm>
                <a:off x="-2494650" y="3871800"/>
                <a:ext cx="1331875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53275" h="6666" extrusionOk="0">
                    <a:moveTo>
                      <a:pt x="26638" y="0"/>
                    </a:moveTo>
                    <a:cubicBezTo>
                      <a:pt x="11938" y="0"/>
                      <a:pt x="0" y="1507"/>
                      <a:pt x="0" y="3333"/>
                    </a:cubicBezTo>
                    <a:cubicBezTo>
                      <a:pt x="0" y="5181"/>
                      <a:pt x="11938" y="6665"/>
                      <a:pt x="26638" y="6665"/>
                    </a:cubicBezTo>
                    <a:cubicBezTo>
                      <a:pt x="41360" y="6665"/>
                      <a:pt x="53275" y="5181"/>
                      <a:pt x="53275" y="3333"/>
                    </a:cubicBezTo>
                    <a:cubicBezTo>
                      <a:pt x="53275" y="1507"/>
                      <a:pt x="41360" y="0"/>
                      <a:pt x="26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61"/>
              <p:cNvSpPr/>
              <p:nvPr/>
            </p:nvSpPr>
            <p:spPr>
              <a:xfrm>
                <a:off x="-1481775" y="3567075"/>
                <a:ext cx="11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69" extrusionOk="0">
                    <a:moveTo>
                      <a:pt x="0" y="0"/>
                    </a:moveTo>
                    <a:cubicBezTo>
                      <a:pt x="46" y="69"/>
                      <a:pt x="46" y="69"/>
                      <a:pt x="0" y="0"/>
                    </a:cubicBezTo>
                    <a:close/>
                  </a:path>
                </a:pathLst>
              </a:custGeom>
              <a:solidFill>
                <a:srgbClr val="FFD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61"/>
              <p:cNvSpPr/>
              <p:nvPr/>
            </p:nvSpPr>
            <p:spPr>
              <a:xfrm>
                <a:off x="-1481775" y="3567075"/>
                <a:ext cx="11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69" fill="none" extrusionOk="0">
                    <a:moveTo>
                      <a:pt x="0" y="0"/>
                    </a:moveTo>
                    <a:cubicBezTo>
                      <a:pt x="46" y="69"/>
                      <a:pt x="46" y="69"/>
                      <a:pt x="0" y="0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61"/>
              <p:cNvSpPr/>
              <p:nvPr/>
            </p:nvSpPr>
            <p:spPr>
              <a:xfrm>
                <a:off x="-1672375" y="3158500"/>
                <a:ext cx="319575" cy="408600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16344" extrusionOk="0">
                    <a:moveTo>
                      <a:pt x="1667" y="1"/>
                    </a:moveTo>
                    <a:lnTo>
                      <a:pt x="24" y="92"/>
                    </a:lnTo>
                    <a:cubicBezTo>
                      <a:pt x="1" y="366"/>
                      <a:pt x="46" y="685"/>
                      <a:pt x="92" y="1050"/>
                    </a:cubicBezTo>
                    <a:cubicBezTo>
                      <a:pt x="800" y="5661"/>
                      <a:pt x="6871" y="15134"/>
                      <a:pt x="7579" y="16275"/>
                    </a:cubicBezTo>
                    <a:cubicBezTo>
                      <a:pt x="7602" y="16298"/>
                      <a:pt x="7624" y="16321"/>
                      <a:pt x="7624" y="16343"/>
                    </a:cubicBezTo>
                    <a:lnTo>
                      <a:pt x="12783" y="13627"/>
                    </a:lnTo>
                    <a:lnTo>
                      <a:pt x="10751" y="9724"/>
                    </a:lnTo>
                    <a:cubicBezTo>
                      <a:pt x="6643" y="1256"/>
                      <a:pt x="1667" y="1"/>
                      <a:pt x="1667" y="1"/>
                    </a:cubicBezTo>
                    <a:close/>
                  </a:path>
                </a:pathLst>
              </a:custGeom>
              <a:solidFill>
                <a:srgbClr val="FFD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61"/>
              <p:cNvSpPr/>
              <p:nvPr/>
            </p:nvSpPr>
            <p:spPr>
              <a:xfrm>
                <a:off x="-1672375" y="3158500"/>
                <a:ext cx="319575" cy="408600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16344" fill="none" extrusionOk="0">
                    <a:moveTo>
                      <a:pt x="12783" y="13627"/>
                    </a:moveTo>
                    <a:lnTo>
                      <a:pt x="7624" y="16343"/>
                    </a:lnTo>
                    <a:cubicBezTo>
                      <a:pt x="7624" y="16321"/>
                      <a:pt x="7602" y="16298"/>
                      <a:pt x="7579" y="16275"/>
                    </a:cubicBezTo>
                    <a:cubicBezTo>
                      <a:pt x="6871" y="15134"/>
                      <a:pt x="800" y="5661"/>
                      <a:pt x="92" y="1050"/>
                    </a:cubicBezTo>
                    <a:cubicBezTo>
                      <a:pt x="46" y="685"/>
                      <a:pt x="1" y="366"/>
                      <a:pt x="24" y="92"/>
                    </a:cubicBezTo>
                    <a:lnTo>
                      <a:pt x="1667" y="1"/>
                    </a:lnTo>
                    <a:cubicBezTo>
                      <a:pt x="1667" y="1"/>
                      <a:pt x="6643" y="1256"/>
                      <a:pt x="10751" y="9724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61"/>
              <p:cNvSpPr/>
              <p:nvPr/>
            </p:nvSpPr>
            <p:spPr>
              <a:xfrm>
                <a:off x="-1529700" y="3589900"/>
                <a:ext cx="4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19" h="56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10" y="44"/>
                      <a:pt x="16" y="55"/>
                      <a:pt x="17" y="55"/>
                    </a:cubicBezTo>
                    <a:cubicBezTo>
                      <a:pt x="18" y="55"/>
                      <a:pt x="13" y="38"/>
                      <a:pt x="0" y="0"/>
                    </a:cubicBezTo>
                    <a:close/>
                  </a:path>
                </a:pathLst>
              </a:custGeom>
              <a:solidFill>
                <a:srgbClr val="FFD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61"/>
              <p:cNvSpPr/>
              <p:nvPr/>
            </p:nvSpPr>
            <p:spPr>
              <a:xfrm>
                <a:off x="-1670075" y="3184750"/>
                <a:ext cx="268775" cy="380625"/>
              </a:xfrm>
              <a:custGeom>
                <a:avLst/>
                <a:gdLst/>
                <a:ahLst/>
                <a:cxnLst/>
                <a:rect l="l" t="t" r="r" b="b"/>
                <a:pathLst>
                  <a:path w="10751" h="1522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08" y="4611"/>
                      <a:pt x="6779" y="14084"/>
                      <a:pt x="7487" y="15225"/>
                    </a:cubicBezTo>
                    <a:lnTo>
                      <a:pt x="10751" y="13513"/>
                    </a:lnTo>
                    <a:lnTo>
                      <a:pt x="8742" y="9587"/>
                    </a:lnTo>
                    <a:cubicBezTo>
                      <a:pt x="5273" y="2466"/>
                      <a:pt x="1210" y="457"/>
                      <a:pt x="0" y="0"/>
                    </a:cubicBezTo>
                    <a:close/>
                  </a:path>
                </a:pathLst>
              </a:custGeom>
              <a:solidFill>
                <a:srgbClr val="FFD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61"/>
              <p:cNvSpPr/>
              <p:nvPr/>
            </p:nvSpPr>
            <p:spPr>
              <a:xfrm>
                <a:off x="-2372525" y="3555100"/>
                <a:ext cx="1123600" cy="414875"/>
              </a:xfrm>
              <a:custGeom>
                <a:avLst/>
                <a:gdLst/>
                <a:ahLst/>
                <a:cxnLst/>
                <a:rect l="l" t="t" r="r" b="b"/>
                <a:pathLst>
                  <a:path w="44944" h="16595" fill="none" extrusionOk="0">
                    <a:moveTo>
                      <a:pt x="42181" y="3173"/>
                    </a:moveTo>
                    <a:cubicBezTo>
                      <a:pt x="40127" y="1552"/>
                      <a:pt x="36977" y="1507"/>
                      <a:pt x="34900" y="3059"/>
                    </a:cubicBezTo>
                    <a:lnTo>
                      <a:pt x="7122" y="0"/>
                    </a:lnTo>
                    <a:cubicBezTo>
                      <a:pt x="5318" y="479"/>
                      <a:pt x="3561" y="1324"/>
                      <a:pt x="2214" y="2648"/>
                    </a:cubicBezTo>
                    <a:cubicBezTo>
                      <a:pt x="890" y="3972"/>
                      <a:pt x="0" y="5798"/>
                      <a:pt x="23" y="7669"/>
                    </a:cubicBezTo>
                    <a:cubicBezTo>
                      <a:pt x="46" y="10774"/>
                      <a:pt x="2488" y="13399"/>
                      <a:pt x="5250" y="14768"/>
                    </a:cubicBezTo>
                    <a:cubicBezTo>
                      <a:pt x="7898" y="16092"/>
                      <a:pt x="10911" y="16526"/>
                      <a:pt x="13855" y="16571"/>
                    </a:cubicBezTo>
                    <a:cubicBezTo>
                      <a:pt x="16822" y="16594"/>
                      <a:pt x="19744" y="16206"/>
                      <a:pt x="22688" y="15955"/>
                    </a:cubicBezTo>
                    <a:cubicBezTo>
                      <a:pt x="26318" y="15635"/>
                      <a:pt x="29947" y="15521"/>
                      <a:pt x="33576" y="15225"/>
                    </a:cubicBezTo>
                    <a:cubicBezTo>
                      <a:pt x="35562" y="15065"/>
                      <a:pt x="37593" y="14837"/>
                      <a:pt x="39465" y="14106"/>
                    </a:cubicBezTo>
                    <a:cubicBezTo>
                      <a:pt x="41337" y="13376"/>
                      <a:pt x="43049" y="12075"/>
                      <a:pt x="43870" y="10249"/>
                    </a:cubicBezTo>
                    <a:cubicBezTo>
                      <a:pt x="44943" y="7875"/>
                      <a:pt x="44213" y="4793"/>
                      <a:pt x="42181" y="3173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61"/>
              <p:cNvSpPr/>
              <p:nvPr/>
            </p:nvSpPr>
            <p:spPr>
              <a:xfrm>
                <a:off x="-2011325" y="3581350"/>
                <a:ext cx="555250" cy="375500"/>
              </a:xfrm>
              <a:custGeom>
                <a:avLst/>
                <a:gdLst/>
                <a:ahLst/>
                <a:cxnLst/>
                <a:rect l="l" t="t" r="r" b="b"/>
                <a:pathLst>
                  <a:path w="22210" h="15020" extrusionOk="0">
                    <a:moveTo>
                      <a:pt x="1918" y="0"/>
                    </a:moveTo>
                    <a:cubicBezTo>
                      <a:pt x="1918" y="0"/>
                      <a:pt x="1918" y="23"/>
                      <a:pt x="1918" y="23"/>
                    </a:cubicBezTo>
                    <a:cubicBezTo>
                      <a:pt x="959" y="616"/>
                      <a:pt x="0" y="1712"/>
                      <a:pt x="23" y="2899"/>
                    </a:cubicBezTo>
                    <a:cubicBezTo>
                      <a:pt x="46" y="4953"/>
                      <a:pt x="2808" y="6072"/>
                      <a:pt x="4041" y="7373"/>
                    </a:cubicBezTo>
                    <a:cubicBezTo>
                      <a:pt x="5844" y="9336"/>
                      <a:pt x="7282" y="12326"/>
                      <a:pt x="6597" y="15019"/>
                    </a:cubicBezTo>
                    <a:cubicBezTo>
                      <a:pt x="7031" y="14996"/>
                      <a:pt x="7487" y="14951"/>
                      <a:pt x="7921" y="14905"/>
                    </a:cubicBezTo>
                    <a:cubicBezTo>
                      <a:pt x="11162" y="14631"/>
                      <a:pt x="14403" y="14494"/>
                      <a:pt x="17644" y="14266"/>
                    </a:cubicBezTo>
                    <a:cubicBezTo>
                      <a:pt x="17576" y="14015"/>
                      <a:pt x="17553" y="13741"/>
                      <a:pt x="17530" y="13513"/>
                    </a:cubicBezTo>
                    <a:cubicBezTo>
                      <a:pt x="17234" y="10933"/>
                      <a:pt x="17690" y="8149"/>
                      <a:pt x="18443" y="5706"/>
                    </a:cubicBezTo>
                    <a:cubicBezTo>
                      <a:pt x="18923" y="4177"/>
                      <a:pt x="19653" y="2922"/>
                      <a:pt x="20908" y="1917"/>
                    </a:cubicBezTo>
                    <a:cubicBezTo>
                      <a:pt x="21319" y="1598"/>
                      <a:pt x="21753" y="1301"/>
                      <a:pt x="22209" y="1050"/>
                    </a:cubicBezTo>
                    <a:lnTo>
                      <a:pt x="22209" y="1050"/>
                    </a:lnTo>
                    <a:cubicBezTo>
                      <a:pt x="21456" y="1233"/>
                      <a:pt x="20749" y="1552"/>
                      <a:pt x="20132" y="2009"/>
                    </a:cubicBezTo>
                    <a:lnTo>
                      <a:pt x="19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61"/>
              <p:cNvSpPr/>
              <p:nvPr/>
            </p:nvSpPr>
            <p:spPr>
              <a:xfrm>
                <a:off x="-2197350" y="3158500"/>
                <a:ext cx="747550" cy="545925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21837" extrusionOk="0">
                    <a:moveTo>
                      <a:pt x="22666" y="1"/>
                    </a:moveTo>
                    <a:lnTo>
                      <a:pt x="10044" y="685"/>
                    </a:lnTo>
                    <a:cubicBezTo>
                      <a:pt x="5113" y="4041"/>
                      <a:pt x="0" y="16229"/>
                      <a:pt x="0" y="16229"/>
                    </a:cubicBezTo>
                    <a:cubicBezTo>
                      <a:pt x="6272" y="19757"/>
                      <a:pt x="12223" y="21836"/>
                      <a:pt x="17736" y="21836"/>
                    </a:cubicBezTo>
                    <a:cubicBezTo>
                      <a:pt x="21533" y="21836"/>
                      <a:pt x="25122" y="20850"/>
                      <a:pt x="28464" y="18672"/>
                    </a:cubicBezTo>
                    <a:cubicBezTo>
                      <a:pt x="29902" y="11710"/>
                      <a:pt x="23145" y="845"/>
                      <a:pt x="226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61"/>
              <p:cNvSpPr/>
              <p:nvPr/>
            </p:nvSpPr>
            <p:spPr>
              <a:xfrm>
                <a:off x="-2197350" y="3158500"/>
                <a:ext cx="7475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9902" h="24013" fill="none" extrusionOk="0">
                    <a:moveTo>
                      <a:pt x="10044" y="685"/>
                    </a:moveTo>
                    <a:lnTo>
                      <a:pt x="22666" y="1"/>
                    </a:lnTo>
                    <a:cubicBezTo>
                      <a:pt x="23145" y="845"/>
                      <a:pt x="29902" y="11710"/>
                      <a:pt x="28464" y="18672"/>
                    </a:cubicBezTo>
                    <a:cubicBezTo>
                      <a:pt x="20269" y="24013"/>
                      <a:pt x="10591" y="22187"/>
                      <a:pt x="0" y="16229"/>
                    </a:cubicBezTo>
                    <a:cubicBezTo>
                      <a:pt x="0" y="16229"/>
                      <a:pt x="5113" y="4041"/>
                      <a:pt x="10044" y="685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61"/>
              <p:cNvSpPr/>
              <p:nvPr/>
            </p:nvSpPr>
            <p:spPr>
              <a:xfrm>
                <a:off x="-1973675" y="3135150"/>
                <a:ext cx="478225" cy="143075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5723" extrusionOk="0">
                    <a:moveTo>
                      <a:pt x="12272" y="1"/>
                    </a:moveTo>
                    <a:cubicBezTo>
                      <a:pt x="10594" y="1"/>
                      <a:pt x="8921" y="335"/>
                      <a:pt x="7282" y="775"/>
                    </a:cubicBezTo>
                    <a:lnTo>
                      <a:pt x="1804" y="1505"/>
                    </a:lnTo>
                    <a:cubicBezTo>
                      <a:pt x="1439" y="1528"/>
                      <a:pt x="1051" y="1528"/>
                      <a:pt x="709" y="1688"/>
                    </a:cubicBezTo>
                    <a:cubicBezTo>
                      <a:pt x="366" y="1825"/>
                      <a:pt x="69" y="2144"/>
                      <a:pt x="47" y="2509"/>
                    </a:cubicBezTo>
                    <a:cubicBezTo>
                      <a:pt x="1" y="3080"/>
                      <a:pt x="572" y="3537"/>
                      <a:pt x="1142" y="3674"/>
                    </a:cubicBezTo>
                    <a:cubicBezTo>
                      <a:pt x="1360" y="3726"/>
                      <a:pt x="1585" y="3752"/>
                      <a:pt x="1811" y="3752"/>
                    </a:cubicBezTo>
                    <a:cubicBezTo>
                      <a:pt x="2368" y="3752"/>
                      <a:pt x="2931" y="3594"/>
                      <a:pt x="3402" y="3286"/>
                    </a:cubicBezTo>
                    <a:cubicBezTo>
                      <a:pt x="3813" y="3925"/>
                      <a:pt x="4383" y="4495"/>
                      <a:pt x="5137" y="4678"/>
                    </a:cubicBezTo>
                    <a:cubicBezTo>
                      <a:pt x="5250" y="4703"/>
                      <a:pt x="5368" y="4715"/>
                      <a:pt x="5487" y="4715"/>
                    </a:cubicBezTo>
                    <a:cubicBezTo>
                      <a:pt x="6128" y="4715"/>
                      <a:pt x="6789" y="4359"/>
                      <a:pt x="6963" y="3742"/>
                    </a:cubicBezTo>
                    <a:cubicBezTo>
                      <a:pt x="7237" y="4290"/>
                      <a:pt x="7533" y="4815"/>
                      <a:pt x="7990" y="5203"/>
                    </a:cubicBezTo>
                    <a:cubicBezTo>
                      <a:pt x="8356" y="5514"/>
                      <a:pt x="8824" y="5722"/>
                      <a:pt x="9289" y="5722"/>
                    </a:cubicBezTo>
                    <a:cubicBezTo>
                      <a:pt x="9405" y="5722"/>
                      <a:pt x="9520" y="5709"/>
                      <a:pt x="9633" y="5682"/>
                    </a:cubicBezTo>
                    <a:cubicBezTo>
                      <a:pt x="10227" y="5545"/>
                      <a:pt x="10706" y="4952"/>
                      <a:pt x="10592" y="4358"/>
                    </a:cubicBezTo>
                    <a:lnTo>
                      <a:pt x="10592" y="4358"/>
                    </a:lnTo>
                    <a:cubicBezTo>
                      <a:pt x="10980" y="4724"/>
                      <a:pt x="11391" y="5112"/>
                      <a:pt x="11893" y="5340"/>
                    </a:cubicBezTo>
                    <a:cubicBezTo>
                      <a:pt x="12192" y="5476"/>
                      <a:pt x="12524" y="5563"/>
                      <a:pt x="12845" y="5563"/>
                    </a:cubicBezTo>
                    <a:cubicBezTo>
                      <a:pt x="13062" y="5563"/>
                      <a:pt x="13274" y="5523"/>
                      <a:pt x="13468" y="5431"/>
                    </a:cubicBezTo>
                    <a:cubicBezTo>
                      <a:pt x="13970" y="5203"/>
                      <a:pt x="14312" y="4609"/>
                      <a:pt x="14175" y="4084"/>
                    </a:cubicBezTo>
                    <a:lnTo>
                      <a:pt x="14175" y="4084"/>
                    </a:lnTo>
                    <a:cubicBezTo>
                      <a:pt x="14607" y="4466"/>
                      <a:pt x="15170" y="4648"/>
                      <a:pt x="15736" y="4648"/>
                    </a:cubicBezTo>
                    <a:cubicBezTo>
                      <a:pt x="16458" y="4648"/>
                      <a:pt x="17184" y="4351"/>
                      <a:pt x="17645" y="3788"/>
                    </a:cubicBezTo>
                    <a:cubicBezTo>
                      <a:pt x="17508" y="3742"/>
                      <a:pt x="17371" y="3674"/>
                      <a:pt x="17211" y="3628"/>
                    </a:cubicBezTo>
                    <a:lnTo>
                      <a:pt x="17211" y="3628"/>
                    </a:lnTo>
                    <a:cubicBezTo>
                      <a:pt x="17461" y="3699"/>
                      <a:pt x="17724" y="3757"/>
                      <a:pt x="17991" y="3757"/>
                    </a:cubicBezTo>
                    <a:cubicBezTo>
                      <a:pt x="18065" y="3757"/>
                      <a:pt x="18140" y="3752"/>
                      <a:pt x="18216" y="3742"/>
                    </a:cubicBezTo>
                    <a:cubicBezTo>
                      <a:pt x="18535" y="3696"/>
                      <a:pt x="18877" y="3491"/>
                      <a:pt x="18969" y="3171"/>
                    </a:cubicBezTo>
                    <a:cubicBezTo>
                      <a:pt x="19129" y="2692"/>
                      <a:pt x="18741" y="2236"/>
                      <a:pt x="18352" y="1916"/>
                    </a:cubicBezTo>
                    <a:cubicBezTo>
                      <a:pt x="16869" y="683"/>
                      <a:pt x="14929" y="113"/>
                      <a:pt x="12989" y="22"/>
                    </a:cubicBezTo>
                    <a:cubicBezTo>
                      <a:pt x="12750" y="7"/>
                      <a:pt x="12511" y="1"/>
                      <a:pt x="12272" y="1"/>
                    </a:cubicBezTo>
                    <a:close/>
                  </a:path>
                </a:pathLst>
              </a:custGeom>
              <a:solidFill>
                <a:srgbClr val="FFAB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61"/>
              <p:cNvSpPr/>
              <p:nvPr/>
            </p:nvSpPr>
            <p:spPr>
              <a:xfrm>
                <a:off x="-1973675" y="3132825"/>
                <a:ext cx="478225" cy="147825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5913" fill="none" extrusionOk="0">
                    <a:moveTo>
                      <a:pt x="18352" y="2009"/>
                    </a:moveTo>
                    <a:cubicBezTo>
                      <a:pt x="16869" y="776"/>
                      <a:pt x="14929" y="206"/>
                      <a:pt x="12989" y="115"/>
                    </a:cubicBezTo>
                    <a:cubicBezTo>
                      <a:pt x="11071" y="0"/>
                      <a:pt x="9154" y="366"/>
                      <a:pt x="7282" y="868"/>
                    </a:cubicBezTo>
                    <a:lnTo>
                      <a:pt x="1804" y="1598"/>
                    </a:lnTo>
                    <a:cubicBezTo>
                      <a:pt x="1439" y="1621"/>
                      <a:pt x="1051" y="1621"/>
                      <a:pt x="709" y="1781"/>
                    </a:cubicBezTo>
                    <a:cubicBezTo>
                      <a:pt x="366" y="1918"/>
                      <a:pt x="69" y="2237"/>
                      <a:pt x="47" y="2602"/>
                    </a:cubicBezTo>
                    <a:cubicBezTo>
                      <a:pt x="1" y="3173"/>
                      <a:pt x="572" y="3630"/>
                      <a:pt x="1142" y="3767"/>
                    </a:cubicBezTo>
                    <a:cubicBezTo>
                      <a:pt x="1895" y="3949"/>
                      <a:pt x="2740" y="3812"/>
                      <a:pt x="3402" y="3379"/>
                    </a:cubicBezTo>
                    <a:cubicBezTo>
                      <a:pt x="3813" y="4018"/>
                      <a:pt x="4383" y="4588"/>
                      <a:pt x="5137" y="4771"/>
                    </a:cubicBezTo>
                    <a:cubicBezTo>
                      <a:pt x="5867" y="4931"/>
                      <a:pt x="6757" y="4565"/>
                      <a:pt x="6963" y="3835"/>
                    </a:cubicBezTo>
                    <a:cubicBezTo>
                      <a:pt x="7237" y="4383"/>
                      <a:pt x="7533" y="4908"/>
                      <a:pt x="7990" y="5296"/>
                    </a:cubicBezTo>
                    <a:cubicBezTo>
                      <a:pt x="8446" y="5684"/>
                      <a:pt x="9063" y="5912"/>
                      <a:pt x="9633" y="5775"/>
                    </a:cubicBezTo>
                    <a:cubicBezTo>
                      <a:pt x="10227" y="5638"/>
                      <a:pt x="10706" y="5045"/>
                      <a:pt x="10592" y="4451"/>
                    </a:cubicBezTo>
                    <a:cubicBezTo>
                      <a:pt x="10980" y="4817"/>
                      <a:pt x="11391" y="5205"/>
                      <a:pt x="11893" y="5433"/>
                    </a:cubicBezTo>
                    <a:cubicBezTo>
                      <a:pt x="12395" y="5661"/>
                      <a:pt x="12989" y="5752"/>
                      <a:pt x="13468" y="5524"/>
                    </a:cubicBezTo>
                    <a:cubicBezTo>
                      <a:pt x="13970" y="5296"/>
                      <a:pt x="14312" y="4702"/>
                      <a:pt x="14175" y="4177"/>
                    </a:cubicBezTo>
                    <a:cubicBezTo>
                      <a:pt x="15157" y="5045"/>
                      <a:pt x="16823" y="4885"/>
                      <a:pt x="17645" y="3881"/>
                    </a:cubicBezTo>
                    <a:cubicBezTo>
                      <a:pt x="17508" y="3835"/>
                      <a:pt x="17371" y="3767"/>
                      <a:pt x="17211" y="3721"/>
                    </a:cubicBezTo>
                    <a:cubicBezTo>
                      <a:pt x="17531" y="3812"/>
                      <a:pt x="17873" y="3881"/>
                      <a:pt x="18216" y="3835"/>
                    </a:cubicBezTo>
                    <a:cubicBezTo>
                      <a:pt x="18535" y="3789"/>
                      <a:pt x="18877" y="3584"/>
                      <a:pt x="18969" y="3264"/>
                    </a:cubicBezTo>
                    <a:cubicBezTo>
                      <a:pt x="19129" y="2785"/>
                      <a:pt x="18741" y="2329"/>
                      <a:pt x="18352" y="2009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61"/>
              <p:cNvSpPr/>
              <p:nvPr/>
            </p:nvSpPr>
            <p:spPr>
              <a:xfrm>
                <a:off x="-1510300" y="3377050"/>
                <a:ext cx="182625" cy="232325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9293" extrusionOk="0">
                    <a:moveTo>
                      <a:pt x="3492" y="1"/>
                    </a:moveTo>
                    <a:cubicBezTo>
                      <a:pt x="3492" y="1"/>
                      <a:pt x="753" y="1302"/>
                      <a:pt x="206" y="3949"/>
                    </a:cubicBezTo>
                    <a:cubicBezTo>
                      <a:pt x="0" y="4977"/>
                      <a:pt x="183" y="6004"/>
                      <a:pt x="685" y="6871"/>
                    </a:cubicBezTo>
                    <a:cubicBezTo>
                      <a:pt x="1255" y="7898"/>
                      <a:pt x="2237" y="8720"/>
                      <a:pt x="3424" y="9108"/>
                    </a:cubicBezTo>
                    <a:cubicBezTo>
                      <a:pt x="3775" y="9224"/>
                      <a:pt x="4121" y="9293"/>
                      <a:pt x="4452" y="9293"/>
                    </a:cubicBezTo>
                    <a:cubicBezTo>
                      <a:pt x="5949" y="9293"/>
                      <a:pt x="7155" y="7875"/>
                      <a:pt x="7304" y="2922"/>
                    </a:cubicBezTo>
                    <a:lnTo>
                      <a:pt x="5501" y="1553"/>
                    </a:lnTo>
                    <a:lnTo>
                      <a:pt x="349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61"/>
              <p:cNvSpPr/>
              <p:nvPr/>
            </p:nvSpPr>
            <p:spPr>
              <a:xfrm>
                <a:off x="-1510300" y="3377050"/>
                <a:ext cx="182625" cy="243675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9747" fill="none" extrusionOk="0">
                    <a:moveTo>
                      <a:pt x="7304" y="2922"/>
                    </a:moveTo>
                    <a:cubicBezTo>
                      <a:pt x="7122" y="8971"/>
                      <a:pt x="5364" y="9747"/>
                      <a:pt x="3424" y="9108"/>
                    </a:cubicBezTo>
                    <a:cubicBezTo>
                      <a:pt x="2237" y="8720"/>
                      <a:pt x="1255" y="7898"/>
                      <a:pt x="685" y="6871"/>
                    </a:cubicBezTo>
                    <a:cubicBezTo>
                      <a:pt x="183" y="6004"/>
                      <a:pt x="0" y="4977"/>
                      <a:pt x="206" y="3949"/>
                    </a:cubicBezTo>
                    <a:cubicBezTo>
                      <a:pt x="753" y="1302"/>
                      <a:pt x="3492" y="1"/>
                      <a:pt x="3492" y="1"/>
                    </a:cubicBezTo>
                    <a:lnTo>
                      <a:pt x="5501" y="1553"/>
                    </a:ln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61"/>
              <p:cNvSpPr/>
              <p:nvPr/>
            </p:nvSpPr>
            <p:spPr>
              <a:xfrm>
                <a:off x="-1510300" y="3377050"/>
                <a:ext cx="137525" cy="187150"/>
              </a:xfrm>
              <a:custGeom>
                <a:avLst/>
                <a:gdLst/>
                <a:ahLst/>
                <a:cxnLst/>
                <a:rect l="l" t="t" r="r" b="b"/>
                <a:pathLst>
                  <a:path w="5501" h="7486" extrusionOk="0">
                    <a:moveTo>
                      <a:pt x="3492" y="1"/>
                    </a:moveTo>
                    <a:cubicBezTo>
                      <a:pt x="3492" y="1"/>
                      <a:pt x="753" y="1302"/>
                      <a:pt x="206" y="3949"/>
                    </a:cubicBezTo>
                    <a:cubicBezTo>
                      <a:pt x="0" y="4977"/>
                      <a:pt x="183" y="6004"/>
                      <a:pt x="685" y="6871"/>
                    </a:cubicBezTo>
                    <a:cubicBezTo>
                      <a:pt x="982" y="7054"/>
                      <a:pt x="1301" y="7191"/>
                      <a:pt x="1666" y="7305"/>
                    </a:cubicBezTo>
                    <a:cubicBezTo>
                      <a:pt x="2011" y="7418"/>
                      <a:pt x="2350" y="7486"/>
                      <a:pt x="2675" y="7486"/>
                    </a:cubicBezTo>
                    <a:cubicBezTo>
                      <a:pt x="4119" y="7486"/>
                      <a:pt x="5296" y="6153"/>
                      <a:pt x="5501" y="1553"/>
                    </a:cubicBezTo>
                    <a:lnTo>
                      <a:pt x="3492" y="1"/>
                    </a:lnTo>
                    <a:close/>
                  </a:path>
                </a:pathLst>
              </a:custGeom>
              <a:solidFill>
                <a:srgbClr val="FFD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61"/>
              <p:cNvSpPr/>
              <p:nvPr/>
            </p:nvSpPr>
            <p:spPr>
              <a:xfrm>
                <a:off x="-1445825" y="3346025"/>
                <a:ext cx="123225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4987" extrusionOk="0">
                    <a:moveTo>
                      <a:pt x="2767" y="0"/>
                    </a:moveTo>
                    <a:cubicBezTo>
                      <a:pt x="2706" y="0"/>
                      <a:pt x="2644" y="3"/>
                      <a:pt x="2580" y="9"/>
                    </a:cubicBezTo>
                    <a:cubicBezTo>
                      <a:pt x="1096" y="169"/>
                      <a:pt x="0" y="1561"/>
                      <a:pt x="343" y="3022"/>
                    </a:cubicBezTo>
                    <a:cubicBezTo>
                      <a:pt x="388" y="3227"/>
                      <a:pt x="457" y="3433"/>
                      <a:pt x="594" y="3638"/>
                    </a:cubicBezTo>
                    <a:cubicBezTo>
                      <a:pt x="1050" y="4483"/>
                      <a:pt x="1963" y="4939"/>
                      <a:pt x="2922" y="4985"/>
                    </a:cubicBezTo>
                    <a:cubicBezTo>
                      <a:pt x="2955" y="4986"/>
                      <a:pt x="2989" y="4986"/>
                      <a:pt x="3022" y="4986"/>
                    </a:cubicBezTo>
                    <a:cubicBezTo>
                      <a:pt x="3913" y="4986"/>
                      <a:pt x="4929" y="4678"/>
                      <a:pt x="4885" y="3205"/>
                    </a:cubicBezTo>
                    <a:cubicBezTo>
                      <a:pt x="4885" y="3205"/>
                      <a:pt x="4777" y="0"/>
                      <a:pt x="2767" y="0"/>
                    </a:cubicBezTo>
                    <a:close/>
                  </a:path>
                </a:pathLst>
              </a:custGeom>
              <a:solidFill>
                <a:srgbClr val="FF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61"/>
              <p:cNvSpPr/>
              <p:nvPr/>
            </p:nvSpPr>
            <p:spPr>
              <a:xfrm>
                <a:off x="-1445825" y="3341100"/>
                <a:ext cx="123275" cy="13012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5205" fill="none" extrusionOk="0">
                    <a:moveTo>
                      <a:pt x="343" y="3219"/>
                    </a:moveTo>
                    <a:cubicBezTo>
                      <a:pt x="388" y="3424"/>
                      <a:pt x="457" y="3630"/>
                      <a:pt x="594" y="3835"/>
                    </a:cubicBezTo>
                    <a:cubicBezTo>
                      <a:pt x="1050" y="4680"/>
                      <a:pt x="1963" y="5136"/>
                      <a:pt x="2922" y="5182"/>
                    </a:cubicBezTo>
                    <a:cubicBezTo>
                      <a:pt x="3835" y="5205"/>
                      <a:pt x="4931" y="4931"/>
                      <a:pt x="4885" y="3402"/>
                    </a:cubicBezTo>
                    <a:cubicBezTo>
                      <a:pt x="4885" y="3402"/>
                      <a:pt x="4771" y="1"/>
                      <a:pt x="2580" y="206"/>
                    </a:cubicBezTo>
                    <a:cubicBezTo>
                      <a:pt x="1096" y="366"/>
                      <a:pt x="0" y="1758"/>
                      <a:pt x="343" y="3219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61"/>
              <p:cNvSpPr/>
              <p:nvPr/>
            </p:nvSpPr>
            <p:spPr>
              <a:xfrm>
                <a:off x="-2213325" y="3281175"/>
                <a:ext cx="249950" cy="284350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11374" extrusionOk="0">
                    <a:moveTo>
                      <a:pt x="5729" y="1"/>
                    </a:moveTo>
                    <a:lnTo>
                      <a:pt x="845" y="5593"/>
                    </a:lnTo>
                    <a:cubicBezTo>
                      <a:pt x="502" y="6004"/>
                      <a:pt x="229" y="6483"/>
                      <a:pt x="114" y="7008"/>
                    </a:cubicBezTo>
                    <a:cubicBezTo>
                      <a:pt x="0" y="7465"/>
                      <a:pt x="69" y="7967"/>
                      <a:pt x="251" y="8492"/>
                    </a:cubicBezTo>
                    <a:cubicBezTo>
                      <a:pt x="434" y="8994"/>
                      <a:pt x="685" y="9428"/>
                      <a:pt x="1005" y="9793"/>
                    </a:cubicBezTo>
                    <a:cubicBezTo>
                      <a:pt x="1861" y="10851"/>
                      <a:pt x="3134" y="11374"/>
                      <a:pt x="4420" y="11374"/>
                    </a:cubicBezTo>
                    <a:cubicBezTo>
                      <a:pt x="6186" y="11374"/>
                      <a:pt x="7976" y="10388"/>
                      <a:pt x="8742" y="8446"/>
                    </a:cubicBezTo>
                    <a:cubicBezTo>
                      <a:pt x="9655" y="6141"/>
                      <a:pt x="9998" y="3836"/>
                      <a:pt x="9998" y="3836"/>
                    </a:cubicBezTo>
                    <a:cubicBezTo>
                      <a:pt x="9245" y="3836"/>
                      <a:pt x="8583" y="3585"/>
                      <a:pt x="8012" y="3197"/>
                    </a:cubicBezTo>
                    <a:cubicBezTo>
                      <a:pt x="6460" y="2101"/>
                      <a:pt x="5729" y="1"/>
                      <a:pt x="57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61"/>
              <p:cNvSpPr/>
              <p:nvPr/>
            </p:nvSpPr>
            <p:spPr>
              <a:xfrm>
                <a:off x="-2213325" y="3281175"/>
                <a:ext cx="249950" cy="307600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12304" fill="none" extrusionOk="0">
                    <a:moveTo>
                      <a:pt x="9998" y="3836"/>
                    </a:moveTo>
                    <a:cubicBezTo>
                      <a:pt x="9998" y="3836"/>
                      <a:pt x="9655" y="6141"/>
                      <a:pt x="8742" y="8446"/>
                    </a:cubicBezTo>
                    <a:cubicBezTo>
                      <a:pt x="7419" y="11802"/>
                      <a:pt x="3036" y="12304"/>
                      <a:pt x="1005" y="9793"/>
                    </a:cubicBezTo>
                    <a:cubicBezTo>
                      <a:pt x="685" y="9428"/>
                      <a:pt x="434" y="8994"/>
                      <a:pt x="251" y="8492"/>
                    </a:cubicBezTo>
                    <a:cubicBezTo>
                      <a:pt x="69" y="7967"/>
                      <a:pt x="0" y="7465"/>
                      <a:pt x="114" y="7008"/>
                    </a:cubicBezTo>
                    <a:cubicBezTo>
                      <a:pt x="229" y="6483"/>
                      <a:pt x="502" y="6004"/>
                      <a:pt x="845" y="5593"/>
                    </a:cubicBezTo>
                    <a:lnTo>
                      <a:pt x="5729" y="1"/>
                    </a:lnTo>
                    <a:cubicBezTo>
                      <a:pt x="5729" y="1"/>
                      <a:pt x="6460" y="2101"/>
                      <a:pt x="8012" y="3197"/>
                    </a:cubicBezTo>
                    <a:cubicBezTo>
                      <a:pt x="8583" y="3585"/>
                      <a:pt x="9245" y="3836"/>
                      <a:pt x="9998" y="3836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61"/>
              <p:cNvSpPr/>
              <p:nvPr/>
            </p:nvSpPr>
            <p:spPr>
              <a:xfrm>
                <a:off x="-2076375" y="3193200"/>
                <a:ext cx="133600" cy="167900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716" extrusionOk="0">
                    <a:moveTo>
                      <a:pt x="3366" y="1"/>
                    </a:moveTo>
                    <a:cubicBezTo>
                      <a:pt x="2943" y="1"/>
                      <a:pt x="2459" y="139"/>
                      <a:pt x="1918" y="507"/>
                    </a:cubicBezTo>
                    <a:cubicBezTo>
                      <a:pt x="1438" y="849"/>
                      <a:pt x="1050" y="1260"/>
                      <a:pt x="754" y="1717"/>
                    </a:cubicBezTo>
                    <a:cubicBezTo>
                      <a:pt x="0" y="2927"/>
                      <a:pt x="0" y="4479"/>
                      <a:pt x="845" y="5620"/>
                    </a:cubicBezTo>
                    <a:cubicBezTo>
                      <a:pt x="1119" y="5985"/>
                      <a:pt x="1849" y="6716"/>
                      <a:pt x="1849" y="6716"/>
                    </a:cubicBezTo>
                    <a:lnTo>
                      <a:pt x="1416" y="4981"/>
                    </a:lnTo>
                    <a:cubicBezTo>
                      <a:pt x="2306" y="4935"/>
                      <a:pt x="2762" y="4273"/>
                      <a:pt x="2557" y="3520"/>
                    </a:cubicBezTo>
                    <a:lnTo>
                      <a:pt x="2557" y="3520"/>
                    </a:lnTo>
                    <a:cubicBezTo>
                      <a:pt x="2630" y="3574"/>
                      <a:pt x="2715" y="3599"/>
                      <a:pt x="2802" y="3599"/>
                    </a:cubicBezTo>
                    <a:cubicBezTo>
                      <a:pt x="3229" y="3599"/>
                      <a:pt x="3704" y="2985"/>
                      <a:pt x="3059" y="2150"/>
                    </a:cubicBezTo>
                    <a:lnTo>
                      <a:pt x="3059" y="2150"/>
                    </a:lnTo>
                    <a:cubicBezTo>
                      <a:pt x="3148" y="2212"/>
                      <a:pt x="3332" y="2255"/>
                      <a:pt x="3527" y="2255"/>
                    </a:cubicBezTo>
                    <a:cubicBezTo>
                      <a:pt x="3983" y="2255"/>
                      <a:pt x="4504" y="2020"/>
                      <a:pt x="4040" y="1237"/>
                    </a:cubicBezTo>
                    <a:lnTo>
                      <a:pt x="4040" y="1237"/>
                    </a:lnTo>
                    <a:cubicBezTo>
                      <a:pt x="4041" y="1238"/>
                      <a:pt x="4383" y="1489"/>
                      <a:pt x="4725" y="1580"/>
                    </a:cubicBezTo>
                    <a:cubicBezTo>
                      <a:pt x="4759" y="1588"/>
                      <a:pt x="4792" y="1592"/>
                      <a:pt x="4824" y="1592"/>
                    </a:cubicBezTo>
                    <a:cubicBezTo>
                      <a:pt x="5137" y="1592"/>
                      <a:pt x="5343" y="1210"/>
                      <a:pt x="5136" y="941"/>
                    </a:cubicBezTo>
                    <a:cubicBezTo>
                      <a:pt x="4830" y="573"/>
                      <a:pt x="4226" y="1"/>
                      <a:pt x="3366" y="1"/>
                    </a:cubicBezTo>
                    <a:close/>
                  </a:path>
                </a:pathLst>
              </a:custGeom>
              <a:solidFill>
                <a:srgbClr val="FF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61"/>
              <p:cNvSpPr/>
              <p:nvPr/>
            </p:nvSpPr>
            <p:spPr>
              <a:xfrm>
                <a:off x="-1619875" y="3672650"/>
                <a:ext cx="373225" cy="297375"/>
              </a:xfrm>
              <a:custGeom>
                <a:avLst/>
                <a:gdLst/>
                <a:ahLst/>
                <a:cxnLst/>
                <a:rect l="l" t="t" r="r" b="b"/>
                <a:pathLst>
                  <a:path w="14929" h="11895" extrusionOk="0">
                    <a:moveTo>
                      <a:pt x="13399" y="0"/>
                    </a:moveTo>
                    <a:lnTo>
                      <a:pt x="2123" y="3082"/>
                    </a:lnTo>
                    <a:cubicBezTo>
                      <a:pt x="1302" y="4405"/>
                      <a:pt x="457" y="5775"/>
                      <a:pt x="183" y="7304"/>
                    </a:cubicBezTo>
                    <a:cubicBezTo>
                      <a:pt x="1" y="8331"/>
                      <a:pt x="92" y="9427"/>
                      <a:pt x="663" y="10363"/>
                    </a:cubicBezTo>
                    <a:cubicBezTo>
                      <a:pt x="1324" y="11436"/>
                      <a:pt x="2352" y="11846"/>
                      <a:pt x="3447" y="11892"/>
                    </a:cubicBezTo>
                    <a:cubicBezTo>
                      <a:pt x="3509" y="11894"/>
                      <a:pt x="3571" y="11895"/>
                      <a:pt x="3633" y="11895"/>
                    </a:cubicBezTo>
                    <a:cubicBezTo>
                      <a:pt x="4305" y="11895"/>
                      <a:pt x="4991" y="11783"/>
                      <a:pt x="5638" y="11595"/>
                    </a:cubicBezTo>
                    <a:cubicBezTo>
                      <a:pt x="7510" y="11070"/>
                      <a:pt x="9382" y="10271"/>
                      <a:pt x="10820" y="9039"/>
                    </a:cubicBezTo>
                    <a:cubicBezTo>
                      <a:pt x="11961" y="8080"/>
                      <a:pt x="12897" y="6893"/>
                      <a:pt x="13536" y="5592"/>
                    </a:cubicBezTo>
                    <a:cubicBezTo>
                      <a:pt x="14403" y="3789"/>
                      <a:pt x="14928" y="1758"/>
                      <a:pt x="133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61"/>
              <p:cNvSpPr/>
              <p:nvPr/>
            </p:nvSpPr>
            <p:spPr>
              <a:xfrm>
                <a:off x="-1619875" y="3672650"/>
                <a:ext cx="373225" cy="297875"/>
              </a:xfrm>
              <a:custGeom>
                <a:avLst/>
                <a:gdLst/>
                <a:ahLst/>
                <a:cxnLst/>
                <a:rect l="l" t="t" r="r" b="b"/>
                <a:pathLst>
                  <a:path w="14929" h="11915" fill="none" extrusionOk="0">
                    <a:moveTo>
                      <a:pt x="2123" y="3082"/>
                    </a:moveTo>
                    <a:cubicBezTo>
                      <a:pt x="1302" y="4405"/>
                      <a:pt x="457" y="5775"/>
                      <a:pt x="183" y="7304"/>
                    </a:cubicBezTo>
                    <a:cubicBezTo>
                      <a:pt x="1" y="8331"/>
                      <a:pt x="92" y="9427"/>
                      <a:pt x="663" y="10363"/>
                    </a:cubicBezTo>
                    <a:cubicBezTo>
                      <a:pt x="1324" y="11436"/>
                      <a:pt x="2352" y="11846"/>
                      <a:pt x="3447" y="11892"/>
                    </a:cubicBezTo>
                    <a:cubicBezTo>
                      <a:pt x="4178" y="11915"/>
                      <a:pt x="4931" y="11801"/>
                      <a:pt x="5638" y="11595"/>
                    </a:cubicBezTo>
                    <a:cubicBezTo>
                      <a:pt x="7510" y="11070"/>
                      <a:pt x="9382" y="10271"/>
                      <a:pt x="10820" y="9039"/>
                    </a:cubicBezTo>
                    <a:cubicBezTo>
                      <a:pt x="11961" y="8080"/>
                      <a:pt x="12897" y="6893"/>
                      <a:pt x="13536" y="5592"/>
                    </a:cubicBezTo>
                    <a:cubicBezTo>
                      <a:pt x="14403" y="3789"/>
                      <a:pt x="14928" y="1758"/>
                      <a:pt x="13399" y="0"/>
                    </a:cubicBezTo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61"/>
              <p:cNvSpPr/>
              <p:nvPr/>
            </p:nvSpPr>
            <p:spPr>
              <a:xfrm>
                <a:off x="-1670075" y="3864825"/>
                <a:ext cx="21115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6951" extrusionOk="0">
                    <a:moveTo>
                      <a:pt x="2536" y="1"/>
                    </a:moveTo>
                    <a:cubicBezTo>
                      <a:pt x="1662" y="1"/>
                      <a:pt x="780" y="536"/>
                      <a:pt x="411" y="1352"/>
                    </a:cubicBezTo>
                    <a:cubicBezTo>
                      <a:pt x="0" y="2288"/>
                      <a:pt x="342" y="3520"/>
                      <a:pt x="1187" y="4114"/>
                    </a:cubicBezTo>
                    <a:cubicBezTo>
                      <a:pt x="1758" y="4502"/>
                      <a:pt x="2511" y="4639"/>
                      <a:pt x="3013" y="5141"/>
                    </a:cubicBezTo>
                    <a:cubicBezTo>
                      <a:pt x="3355" y="5460"/>
                      <a:pt x="3538" y="5940"/>
                      <a:pt x="3880" y="6259"/>
                    </a:cubicBezTo>
                    <a:cubicBezTo>
                      <a:pt x="4223" y="6556"/>
                      <a:pt x="4679" y="6693"/>
                      <a:pt x="5113" y="6784"/>
                    </a:cubicBezTo>
                    <a:cubicBezTo>
                      <a:pt x="5472" y="6878"/>
                      <a:pt x="5841" y="6950"/>
                      <a:pt x="6199" y="6950"/>
                    </a:cubicBezTo>
                    <a:cubicBezTo>
                      <a:pt x="6365" y="6950"/>
                      <a:pt x="6529" y="6935"/>
                      <a:pt x="6688" y="6898"/>
                    </a:cubicBezTo>
                    <a:cubicBezTo>
                      <a:pt x="7441" y="6739"/>
                      <a:pt x="8057" y="6077"/>
                      <a:pt x="8240" y="5323"/>
                    </a:cubicBezTo>
                    <a:cubicBezTo>
                      <a:pt x="8445" y="4570"/>
                      <a:pt x="8286" y="3749"/>
                      <a:pt x="7898" y="3064"/>
                    </a:cubicBezTo>
                    <a:cubicBezTo>
                      <a:pt x="7510" y="2402"/>
                      <a:pt x="6939" y="1854"/>
                      <a:pt x="6277" y="1420"/>
                    </a:cubicBezTo>
                    <a:cubicBezTo>
                      <a:pt x="5638" y="987"/>
                      <a:pt x="2990" y="51"/>
                      <a:pt x="2990" y="51"/>
                    </a:cubicBezTo>
                    <a:cubicBezTo>
                      <a:pt x="2841" y="17"/>
                      <a:pt x="2689" y="1"/>
                      <a:pt x="25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61"/>
              <p:cNvSpPr/>
              <p:nvPr/>
            </p:nvSpPr>
            <p:spPr>
              <a:xfrm>
                <a:off x="-1670075" y="3860375"/>
                <a:ext cx="211150" cy="179775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7191" fill="none" extrusionOk="0">
                    <a:moveTo>
                      <a:pt x="7898" y="3242"/>
                    </a:moveTo>
                    <a:cubicBezTo>
                      <a:pt x="7510" y="2580"/>
                      <a:pt x="6939" y="2032"/>
                      <a:pt x="6277" y="1598"/>
                    </a:cubicBezTo>
                    <a:cubicBezTo>
                      <a:pt x="5638" y="1165"/>
                      <a:pt x="2990" y="229"/>
                      <a:pt x="2990" y="229"/>
                    </a:cubicBezTo>
                    <a:cubicBezTo>
                      <a:pt x="1986" y="1"/>
                      <a:pt x="845" y="571"/>
                      <a:pt x="411" y="1530"/>
                    </a:cubicBezTo>
                    <a:cubicBezTo>
                      <a:pt x="0" y="2466"/>
                      <a:pt x="342" y="3698"/>
                      <a:pt x="1187" y="4292"/>
                    </a:cubicBezTo>
                    <a:cubicBezTo>
                      <a:pt x="1758" y="4680"/>
                      <a:pt x="2511" y="4817"/>
                      <a:pt x="3013" y="5319"/>
                    </a:cubicBezTo>
                    <a:cubicBezTo>
                      <a:pt x="3355" y="5638"/>
                      <a:pt x="3538" y="6118"/>
                      <a:pt x="3880" y="6437"/>
                    </a:cubicBezTo>
                    <a:cubicBezTo>
                      <a:pt x="4223" y="6734"/>
                      <a:pt x="4679" y="6871"/>
                      <a:pt x="5113" y="6962"/>
                    </a:cubicBezTo>
                    <a:cubicBezTo>
                      <a:pt x="5638" y="7099"/>
                      <a:pt x="6186" y="7191"/>
                      <a:pt x="6688" y="7076"/>
                    </a:cubicBezTo>
                    <a:cubicBezTo>
                      <a:pt x="7441" y="6917"/>
                      <a:pt x="8057" y="6255"/>
                      <a:pt x="8240" y="5501"/>
                    </a:cubicBezTo>
                    <a:cubicBezTo>
                      <a:pt x="8445" y="4748"/>
                      <a:pt x="8286" y="3927"/>
                      <a:pt x="7898" y="3242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61"/>
              <p:cNvSpPr/>
              <p:nvPr/>
            </p:nvSpPr>
            <p:spPr>
              <a:xfrm>
                <a:off x="-1885775" y="3862625"/>
                <a:ext cx="147800" cy="172300"/>
              </a:xfrm>
              <a:custGeom>
                <a:avLst/>
                <a:gdLst/>
                <a:ahLst/>
                <a:cxnLst/>
                <a:rect l="l" t="t" r="r" b="b"/>
                <a:pathLst>
                  <a:path w="5912" h="6892" extrusionOk="0">
                    <a:moveTo>
                      <a:pt x="2549" y="0"/>
                    </a:moveTo>
                    <a:cubicBezTo>
                      <a:pt x="1769" y="0"/>
                      <a:pt x="982" y="252"/>
                      <a:pt x="342" y="709"/>
                    </a:cubicBezTo>
                    <a:lnTo>
                      <a:pt x="0" y="3038"/>
                    </a:lnTo>
                    <a:cubicBezTo>
                      <a:pt x="822" y="3768"/>
                      <a:pt x="1529" y="4658"/>
                      <a:pt x="2054" y="5640"/>
                    </a:cubicBezTo>
                    <a:cubicBezTo>
                      <a:pt x="2260" y="6005"/>
                      <a:pt x="2442" y="6393"/>
                      <a:pt x="2785" y="6621"/>
                    </a:cubicBezTo>
                    <a:cubicBezTo>
                      <a:pt x="3022" y="6806"/>
                      <a:pt x="3312" y="6891"/>
                      <a:pt x="3607" y="6891"/>
                    </a:cubicBezTo>
                    <a:cubicBezTo>
                      <a:pt x="3824" y="6891"/>
                      <a:pt x="4043" y="6845"/>
                      <a:pt x="4246" y="6758"/>
                    </a:cubicBezTo>
                    <a:cubicBezTo>
                      <a:pt x="4725" y="6553"/>
                      <a:pt x="5090" y="6142"/>
                      <a:pt x="5341" y="5685"/>
                    </a:cubicBezTo>
                    <a:cubicBezTo>
                      <a:pt x="5912" y="4613"/>
                      <a:pt x="5775" y="3175"/>
                      <a:pt x="5022" y="2216"/>
                    </a:cubicBezTo>
                    <a:cubicBezTo>
                      <a:pt x="4771" y="1874"/>
                      <a:pt x="4405" y="1577"/>
                      <a:pt x="4268" y="1143"/>
                    </a:cubicBezTo>
                    <a:cubicBezTo>
                      <a:pt x="4223" y="983"/>
                      <a:pt x="4200" y="778"/>
                      <a:pt x="4131" y="618"/>
                    </a:cubicBezTo>
                    <a:cubicBezTo>
                      <a:pt x="3949" y="253"/>
                      <a:pt x="3515" y="116"/>
                      <a:pt x="3127" y="48"/>
                    </a:cubicBezTo>
                    <a:cubicBezTo>
                      <a:pt x="2936" y="16"/>
                      <a:pt x="2743" y="0"/>
                      <a:pt x="25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61"/>
              <p:cNvSpPr/>
              <p:nvPr/>
            </p:nvSpPr>
            <p:spPr>
              <a:xfrm>
                <a:off x="-1885775" y="3859800"/>
                <a:ext cx="147800" cy="176925"/>
              </a:xfrm>
              <a:custGeom>
                <a:avLst/>
                <a:gdLst/>
                <a:ahLst/>
                <a:cxnLst/>
                <a:rect l="l" t="t" r="r" b="b"/>
                <a:pathLst>
                  <a:path w="5912" h="7077" fill="none" extrusionOk="0">
                    <a:moveTo>
                      <a:pt x="5022" y="2329"/>
                    </a:moveTo>
                    <a:cubicBezTo>
                      <a:pt x="4771" y="1987"/>
                      <a:pt x="4405" y="1690"/>
                      <a:pt x="4268" y="1256"/>
                    </a:cubicBezTo>
                    <a:cubicBezTo>
                      <a:pt x="4223" y="1096"/>
                      <a:pt x="4200" y="891"/>
                      <a:pt x="4131" y="731"/>
                    </a:cubicBezTo>
                    <a:cubicBezTo>
                      <a:pt x="3949" y="366"/>
                      <a:pt x="3515" y="229"/>
                      <a:pt x="3127" y="161"/>
                    </a:cubicBezTo>
                    <a:cubicBezTo>
                      <a:pt x="2168" y="1"/>
                      <a:pt x="1141" y="252"/>
                      <a:pt x="342" y="822"/>
                    </a:cubicBezTo>
                    <a:lnTo>
                      <a:pt x="0" y="3151"/>
                    </a:lnTo>
                    <a:cubicBezTo>
                      <a:pt x="822" y="3881"/>
                      <a:pt x="1529" y="4771"/>
                      <a:pt x="2054" y="5753"/>
                    </a:cubicBezTo>
                    <a:cubicBezTo>
                      <a:pt x="2260" y="6118"/>
                      <a:pt x="2442" y="6506"/>
                      <a:pt x="2785" y="6734"/>
                    </a:cubicBezTo>
                    <a:cubicBezTo>
                      <a:pt x="3196" y="7054"/>
                      <a:pt x="3766" y="7077"/>
                      <a:pt x="4246" y="6871"/>
                    </a:cubicBezTo>
                    <a:cubicBezTo>
                      <a:pt x="4725" y="6666"/>
                      <a:pt x="5090" y="6255"/>
                      <a:pt x="5341" y="5798"/>
                    </a:cubicBezTo>
                    <a:cubicBezTo>
                      <a:pt x="5912" y="4726"/>
                      <a:pt x="5775" y="3288"/>
                      <a:pt x="5022" y="2329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61"/>
              <p:cNvSpPr/>
              <p:nvPr/>
            </p:nvSpPr>
            <p:spPr>
              <a:xfrm>
                <a:off x="-2391950" y="3676625"/>
                <a:ext cx="547275" cy="325075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13003" extrusionOk="0">
                    <a:moveTo>
                      <a:pt x="14769" y="1"/>
                    </a:moveTo>
                    <a:lnTo>
                      <a:pt x="1211" y="503"/>
                    </a:lnTo>
                    <a:cubicBezTo>
                      <a:pt x="1" y="2329"/>
                      <a:pt x="663" y="4817"/>
                      <a:pt x="1485" y="6848"/>
                    </a:cubicBezTo>
                    <a:cubicBezTo>
                      <a:pt x="2147" y="8515"/>
                      <a:pt x="3607" y="9770"/>
                      <a:pt x="5182" y="10569"/>
                    </a:cubicBezTo>
                    <a:cubicBezTo>
                      <a:pt x="6940" y="11459"/>
                      <a:pt x="8880" y="11870"/>
                      <a:pt x="10820" y="12304"/>
                    </a:cubicBezTo>
                    <a:cubicBezTo>
                      <a:pt x="12424" y="12646"/>
                      <a:pt x="14057" y="13003"/>
                      <a:pt x="15696" y="13003"/>
                    </a:cubicBezTo>
                    <a:cubicBezTo>
                      <a:pt x="16132" y="13003"/>
                      <a:pt x="16569" y="12978"/>
                      <a:pt x="17006" y="12920"/>
                    </a:cubicBezTo>
                    <a:cubicBezTo>
                      <a:pt x="18375" y="12737"/>
                      <a:pt x="19745" y="12212"/>
                      <a:pt x="20704" y="11208"/>
                    </a:cubicBezTo>
                    <a:cubicBezTo>
                      <a:pt x="21799" y="10044"/>
                      <a:pt x="21890" y="8697"/>
                      <a:pt x="21480" y="7419"/>
                    </a:cubicBezTo>
                    <a:cubicBezTo>
                      <a:pt x="21229" y="6575"/>
                      <a:pt x="20726" y="5753"/>
                      <a:pt x="20179" y="5022"/>
                    </a:cubicBezTo>
                    <a:cubicBezTo>
                      <a:pt x="18718" y="3037"/>
                      <a:pt x="16915" y="1188"/>
                      <a:pt x="147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61"/>
              <p:cNvSpPr/>
              <p:nvPr/>
            </p:nvSpPr>
            <p:spPr>
              <a:xfrm>
                <a:off x="-2391950" y="3676625"/>
                <a:ext cx="547275" cy="329850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13194" fill="none" extrusionOk="0">
                    <a:moveTo>
                      <a:pt x="1211" y="503"/>
                    </a:moveTo>
                    <a:cubicBezTo>
                      <a:pt x="1" y="2329"/>
                      <a:pt x="663" y="4817"/>
                      <a:pt x="1485" y="6848"/>
                    </a:cubicBezTo>
                    <a:cubicBezTo>
                      <a:pt x="2147" y="8515"/>
                      <a:pt x="3607" y="9770"/>
                      <a:pt x="5182" y="10569"/>
                    </a:cubicBezTo>
                    <a:cubicBezTo>
                      <a:pt x="6940" y="11459"/>
                      <a:pt x="8880" y="11870"/>
                      <a:pt x="10820" y="12304"/>
                    </a:cubicBezTo>
                    <a:cubicBezTo>
                      <a:pt x="12852" y="12737"/>
                      <a:pt x="14929" y="13194"/>
                      <a:pt x="17006" y="12920"/>
                    </a:cubicBezTo>
                    <a:cubicBezTo>
                      <a:pt x="18375" y="12737"/>
                      <a:pt x="19745" y="12212"/>
                      <a:pt x="20704" y="11208"/>
                    </a:cubicBezTo>
                    <a:cubicBezTo>
                      <a:pt x="21799" y="10044"/>
                      <a:pt x="21890" y="8697"/>
                      <a:pt x="21480" y="7419"/>
                    </a:cubicBezTo>
                    <a:cubicBezTo>
                      <a:pt x="21229" y="6575"/>
                      <a:pt x="20726" y="5753"/>
                      <a:pt x="20179" y="5022"/>
                    </a:cubicBezTo>
                    <a:cubicBezTo>
                      <a:pt x="18718" y="3037"/>
                      <a:pt x="16915" y="1188"/>
                      <a:pt x="14769" y="1"/>
                    </a:cubicBezTo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61"/>
              <p:cNvSpPr/>
              <p:nvPr/>
            </p:nvSpPr>
            <p:spPr>
              <a:xfrm>
                <a:off x="-1370650" y="3368550"/>
                <a:ext cx="85600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5577" extrusionOk="0">
                    <a:moveTo>
                      <a:pt x="1062" y="0"/>
                    </a:moveTo>
                    <a:cubicBezTo>
                      <a:pt x="913" y="0"/>
                      <a:pt x="777" y="12"/>
                      <a:pt x="662" y="26"/>
                    </a:cubicBezTo>
                    <a:cubicBezTo>
                      <a:pt x="274" y="72"/>
                      <a:pt x="183" y="597"/>
                      <a:pt x="502" y="780"/>
                    </a:cubicBezTo>
                    <a:cubicBezTo>
                      <a:pt x="822" y="939"/>
                      <a:pt x="1233" y="985"/>
                      <a:pt x="1233" y="985"/>
                    </a:cubicBezTo>
                    <a:cubicBezTo>
                      <a:pt x="0" y="1373"/>
                      <a:pt x="982" y="2286"/>
                      <a:pt x="1347" y="2332"/>
                    </a:cubicBezTo>
                    <a:cubicBezTo>
                      <a:pt x="91" y="2514"/>
                      <a:pt x="228" y="3610"/>
                      <a:pt x="776" y="3678"/>
                    </a:cubicBezTo>
                    <a:cubicBezTo>
                      <a:pt x="297" y="3975"/>
                      <a:pt x="23" y="4340"/>
                      <a:pt x="114" y="4751"/>
                    </a:cubicBezTo>
                    <a:cubicBezTo>
                      <a:pt x="115" y="4751"/>
                      <a:pt x="115" y="4751"/>
                      <a:pt x="116" y="4751"/>
                    </a:cubicBezTo>
                    <a:cubicBezTo>
                      <a:pt x="176" y="4751"/>
                      <a:pt x="687" y="5576"/>
                      <a:pt x="1538" y="5576"/>
                    </a:cubicBezTo>
                    <a:cubicBezTo>
                      <a:pt x="1825" y="5576"/>
                      <a:pt x="2151" y="5482"/>
                      <a:pt x="2511" y="5231"/>
                    </a:cubicBezTo>
                    <a:cubicBezTo>
                      <a:pt x="2899" y="4774"/>
                      <a:pt x="3196" y="4203"/>
                      <a:pt x="3310" y="3587"/>
                    </a:cubicBezTo>
                    <a:cubicBezTo>
                      <a:pt x="3424" y="3062"/>
                      <a:pt x="3424" y="2492"/>
                      <a:pt x="3287" y="1921"/>
                    </a:cubicBezTo>
                    <a:cubicBezTo>
                      <a:pt x="2924" y="297"/>
                      <a:pt x="1825" y="0"/>
                      <a:pt x="1062" y="0"/>
                    </a:cubicBezTo>
                    <a:close/>
                  </a:path>
                </a:pathLst>
              </a:custGeom>
              <a:solidFill>
                <a:srgbClr val="FF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61"/>
              <p:cNvSpPr/>
              <p:nvPr/>
            </p:nvSpPr>
            <p:spPr>
              <a:xfrm>
                <a:off x="-1370650" y="3366925"/>
                <a:ext cx="85600" cy="157500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6300" fill="none" extrusionOk="0">
                    <a:moveTo>
                      <a:pt x="114" y="4816"/>
                    </a:moveTo>
                    <a:cubicBezTo>
                      <a:pt x="183" y="4793"/>
                      <a:pt x="1073" y="6300"/>
                      <a:pt x="2511" y="5296"/>
                    </a:cubicBezTo>
                    <a:cubicBezTo>
                      <a:pt x="2899" y="4839"/>
                      <a:pt x="3196" y="4268"/>
                      <a:pt x="3310" y="3652"/>
                    </a:cubicBezTo>
                    <a:cubicBezTo>
                      <a:pt x="3424" y="3127"/>
                      <a:pt x="3424" y="2557"/>
                      <a:pt x="3287" y="1986"/>
                    </a:cubicBezTo>
                    <a:cubicBezTo>
                      <a:pt x="2853" y="46"/>
                      <a:pt x="1370" y="0"/>
                      <a:pt x="662" y="91"/>
                    </a:cubicBezTo>
                    <a:cubicBezTo>
                      <a:pt x="274" y="137"/>
                      <a:pt x="183" y="662"/>
                      <a:pt x="502" y="845"/>
                    </a:cubicBezTo>
                    <a:cubicBezTo>
                      <a:pt x="822" y="1004"/>
                      <a:pt x="1233" y="1050"/>
                      <a:pt x="1233" y="1050"/>
                    </a:cubicBezTo>
                    <a:cubicBezTo>
                      <a:pt x="0" y="1438"/>
                      <a:pt x="982" y="2351"/>
                      <a:pt x="1347" y="2397"/>
                    </a:cubicBezTo>
                    <a:cubicBezTo>
                      <a:pt x="91" y="2579"/>
                      <a:pt x="228" y="3675"/>
                      <a:pt x="776" y="3743"/>
                    </a:cubicBezTo>
                    <a:cubicBezTo>
                      <a:pt x="297" y="4040"/>
                      <a:pt x="23" y="4405"/>
                      <a:pt x="114" y="4816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61"/>
              <p:cNvSpPr/>
              <p:nvPr/>
            </p:nvSpPr>
            <p:spPr>
              <a:xfrm>
                <a:off x="-2389650" y="1912025"/>
                <a:ext cx="1318750" cy="1308425"/>
              </a:xfrm>
              <a:custGeom>
                <a:avLst/>
                <a:gdLst/>
                <a:ahLst/>
                <a:cxnLst/>
                <a:rect l="l" t="t" r="r" b="b"/>
                <a:pathLst>
                  <a:path w="52750" h="52337" extrusionOk="0">
                    <a:moveTo>
                      <a:pt x="27483" y="0"/>
                    </a:moveTo>
                    <a:cubicBezTo>
                      <a:pt x="26840" y="0"/>
                      <a:pt x="26193" y="26"/>
                      <a:pt x="25542" y="78"/>
                    </a:cubicBezTo>
                    <a:cubicBezTo>
                      <a:pt x="19082" y="580"/>
                      <a:pt x="12919" y="2497"/>
                      <a:pt x="8332" y="6400"/>
                    </a:cubicBezTo>
                    <a:cubicBezTo>
                      <a:pt x="3173" y="10783"/>
                      <a:pt x="0" y="17699"/>
                      <a:pt x="525" y="27947"/>
                    </a:cubicBezTo>
                    <a:cubicBezTo>
                      <a:pt x="685" y="31531"/>
                      <a:pt x="1918" y="35114"/>
                      <a:pt x="3424" y="38356"/>
                    </a:cubicBezTo>
                    <a:cubicBezTo>
                      <a:pt x="4748" y="41209"/>
                      <a:pt x="6346" y="44039"/>
                      <a:pt x="8605" y="46276"/>
                    </a:cubicBezTo>
                    <a:cubicBezTo>
                      <a:pt x="12782" y="50362"/>
                      <a:pt x="19014" y="52096"/>
                      <a:pt x="24743" y="52302"/>
                    </a:cubicBezTo>
                    <a:cubicBezTo>
                      <a:pt x="25447" y="52325"/>
                      <a:pt x="26156" y="52337"/>
                      <a:pt x="26869" y="52337"/>
                    </a:cubicBezTo>
                    <a:cubicBezTo>
                      <a:pt x="30434" y="52337"/>
                      <a:pt x="34086" y="52036"/>
                      <a:pt x="37548" y="51275"/>
                    </a:cubicBezTo>
                    <a:cubicBezTo>
                      <a:pt x="40059" y="50727"/>
                      <a:pt x="43254" y="49608"/>
                      <a:pt x="44281" y="47098"/>
                    </a:cubicBezTo>
                    <a:cubicBezTo>
                      <a:pt x="44350" y="46915"/>
                      <a:pt x="44418" y="46710"/>
                      <a:pt x="44487" y="46504"/>
                    </a:cubicBezTo>
                    <a:cubicBezTo>
                      <a:pt x="44555" y="46207"/>
                      <a:pt x="44601" y="45911"/>
                      <a:pt x="44601" y="45591"/>
                    </a:cubicBezTo>
                    <a:lnTo>
                      <a:pt x="44601" y="45546"/>
                    </a:lnTo>
                    <a:cubicBezTo>
                      <a:pt x="44624" y="45043"/>
                      <a:pt x="44829" y="44564"/>
                      <a:pt x="45172" y="44222"/>
                    </a:cubicBezTo>
                    <a:cubicBezTo>
                      <a:pt x="47591" y="41734"/>
                      <a:pt x="49508" y="38744"/>
                      <a:pt x="50787" y="35457"/>
                    </a:cubicBezTo>
                    <a:cubicBezTo>
                      <a:pt x="52156" y="31896"/>
                      <a:pt x="52750" y="27947"/>
                      <a:pt x="52430" y="23862"/>
                    </a:cubicBezTo>
                    <a:cubicBezTo>
                      <a:pt x="51365" y="10315"/>
                      <a:pt x="40398" y="0"/>
                      <a:pt x="27483" y="0"/>
                    </a:cubicBezTo>
                    <a:close/>
                  </a:path>
                </a:pathLst>
              </a:custGeom>
              <a:solidFill>
                <a:srgbClr val="FF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61"/>
              <p:cNvSpPr/>
              <p:nvPr/>
            </p:nvSpPr>
            <p:spPr>
              <a:xfrm>
                <a:off x="-2389650" y="1886575"/>
                <a:ext cx="1318750" cy="1336425"/>
              </a:xfrm>
              <a:custGeom>
                <a:avLst/>
                <a:gdLst/>
                <a:ahLst/>
                <a:cxnLst/>
                <a:rect l="l" t="t" r="r" b="b"/>
                <a:pathLst>
                  <a:path w="52750" h="53457" fill="none" extrusionOk="0">
                    <a:moveTo>
                      <a:pt x="525" y="28965"/>
                    </a:moveTo>
                    <a:cubicBezTo>
                      <a:pt x="685" y="32549"/>
                      <a:pt x="1918" y="36132"/>
                      <a:pt x="3424" y="39374"/>
                    </a:cubicBezTo>
                    <a:cubicBezTo>
                      <a:pt x="4748" y="42227"/>
                      <a:pt x="6346" y="45057"/>
                      <a:pt x="8605" y="47294"/>
                    </a:cubicBezTo>
                    <a:cubicBezTo>
                      <a:pt x="12782" y="51380"/>
                      <a:pt x="19014" y="53114"/>
                      <a:pt x="24743" y="53320"/>
                    </a:cubicBezTo>
                    <a:cubicBezTo>
                      <a:pt x="28966" y="53457"/>
                      <a:pt x="33394" y="53206"/>
                      <a:pt x="37548" y="52293"/>
                    </a:cubicBezTo>
                    <a:cubicBezTo>
                      <a:pt x="40059" y="51745"/>
                      <a:pt x="43254" y="50626"/>
                      <a:pt x="44281" y="48116"/>
                    </a:cubicBezTo>
                    <a:cubicBezTo>
                      <a:pt x="44350" y="47933"/>
                      <a:pt x="44418" y="47728"/>
                      <a:pt x="44487" y="47522"/>
                    </a:cubicBezTo>
                    <a:cubicBezTo>
                      <a:pt x="44555" y="47225"/>
                      <a:pt x="44601" y="46929"/>
                      <a:pt x="44601" y="46609"/>
                    </a:cubicBezTo>
                    <a:lnTo>
                      <a:pt x="44601" y="46564"/>
                    </a:lnTo>
                    <a:cubicBezTo>
                      <a:pt x="44624" y="46061"/>
                      <a:pt x="44829" y="45582"/>
                      <a:pt x="45172" y="45240"/>
                    </a:cubicBezTo>
                    <a:cubicBezTo>
                      <a:pt x="47591" y="42752"/>
                      <a:pt x="49508" y="39762"/>
                      <a:pt x="50787" y="36475"/>
                    </a:cubicBezTo>
                    <a:cubicBezTo>
                      <a:pt x="52156" y="32914"/>
                      <a:pt x="52750" y="28965"/>
                      <a:pt x="52430" y="24880"/>
                    </a:cubicBezTo>
                    <a:cubicBezTo>
                      <a:pt x="51312" y="10659"/>
                      <a:pt x="39283" y="0"/>
                      <a:pt x="25542" y="1096"/>
                    </a:cubicBezTo>
                    <a:cubicBezTo>
                      <a:pt x="19082" y="1598"/>
                      <a:pt x="12919" y="3515"/>
                      <a:pt x="8332" y="7418"/>
                    </a:cubicBezTo>
                    <a:cubicBezTo>
                      <a:pt x="3173" y="11801"/>
                      <a:pt x="0" y="18717"/>
                      <a:pt x="525" y="28965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61"/>
              <p:cNvSpPr/>
              <p:nvPr/>
            </p:nvSpPr>
            <p:spPr>
              <a:xfrm>
                <a:off x="-2746300" y="1890500"/>
                <a:ext cx="542700" cy="613100"/>
              </a:xfrm>
              <a:custGeom>
                <a:avLst/>
                <a:gdLst/>
                <a:ahLst/>
                <a:cxnLst/>
                <a:rect l="l" t="t" r="r" b="b"/>
                <a:pathLst>
                  <a:path w="21708" h="24524" extrusionOk="0">
                    <a:moveTo>
                      <a:pt x="10840" y="0"/>
                    </a:moveTo>
                    <a:cubicBezTo>
                      <a:pt x="10452" y="0"/>
                      <a:pt x="10068" y="59"/>
                      <a:pt x="9701" y="185"/>
                    </a:cubicBezTo>
                    <a:cubicBezTo>
                      <a:pt x="8263" y="665"/>
                      <a:pt x="7327" y="2034"/>
                      <a:pt x="6597" y="3358"/>
                    </a:cubicBezTo>
                    <a:cubicBezTo>
                      <a:pt x="5889" y="4682"/>
                      <a:pt x="5273" y="6143"/>
                      <a:pt x="4109" y="7101"/>
                    </a:cubicBezTo>
                    <a:cubicBezTo>
                      <a:pt x="3467" y="7643"/>
                      <a:pt x="2596" y="7969"/>
                      <a:pt x="1772" y="7969"/>
                    </a:cubicBezTo>
                    <a:cubicBezTo>
                      <a:pt x="1101" y="7969"/>
                      <a:pt x="461" y="7753"/>
                      <a:pt x="0" y="7261"/>
                    </a:cubicBezTo>
                    <a:lnTo>
                      <a:pt x="0" y="7261"/>
                    </a:lnTo>
                    <a:cubicBezTo>
                      <a:pt x="403" y="8736"/>
                      <a:pt x="1914" y="9777"/>
                      <a:pt x="3428" y="9777"/>
                    </a:cubicBezTo>
                    <a:cubicBezTo>
                      <a:pt x="3719" y="9777"/>
                      <a:pt x="4009" y="9739"/>
                      <a:pt x="4292" y="9658"/>
                    </a:cubicBezTo>
                    <a:lnTo>
                      <a:pt x="4292" y="9658"/>
                    </a:lnTo>
                    <a:cubicBezTo>
                      <a:pt x="1895" y="10388"/>
                      <a:pt x="115" y="12762"/>
                      <a:pt x="92" y="15273"/>
                    </a:cubicBezTo>
                    <a:cubicBezTo>
                      <a:pt x="69" y="17761"/>
                      <a:pt x="1827" y="20180"/>
                      <a:pt x="4200" y="20934"/>
                    </a:cubicBezTo>
                    <a:cubicBezTo>
                      <a:pt x="3470" y="20089"/>
                      <a:pt x="3653" y="18742"/>
                      <a:pt x="4269" y="17829"/>
                    </a:cubicBezTo>
                    <a:cubicBezTo>
                      <a:pt x="4885" y="16916"/>
                      <a:pt x="5867" y="16300"/>
                      <a:pt x="6825" y="15729"/>
                    </a:cubicBezTo>
                    <a:lnTo>
                      <a:pt x="6825" y="15729"/>
                    </a:lnTo>
                    <a:cubicBezTo>
                      <a:pt x="5798" y="17008"/>
                      <a:pt x="5456" y="18834"/>
                      <a:pt x="5958" y="20409"/>
                    </a:cubicBezTo>
                    <a:cubicBezTo>
                      <a:pt x="6460" y="21984"/>
                      <a:pt x="7784" y="23262"/>
                      <a:pt x="9382" y="23718"/>
                    </a:cubicBezTo>
                    <a:cubicBezTo>
                      <a:pt x="8651" y="23239"/>
                      <a:pt x="8994" y="21961"/>
                      <a:pt x="9793" y="21641"/>
                    </a:cubicBezTo>
                    <a:cubicBezTo>
                      <a:pt x="9998" y="21561"/>
                      <a:pt x="10211" y="21526"/>
                      <a:pt x="10425" y="21526"/>
                    </a:cubicBezTo>
                    <a:cubicBezTo>
                      <a:pt x="11066" y="21526"/>
                      <a:pt x="11721" y="21847"/>
                      <a:pt x="12235" y="22257"/>
                    </a:cubicBezTo>
                    <a:cubicBezTo>
                      <a:pt x="12920" y="22805"/>
                      <a:pt x="13467" y="23513"/>
                      <a:pt x="14198" y="23969"/>
                    </a:cubicBezTo>
                    <a:cubicBezTo>
                      <a:pt x="14814" y="24349"/>
                      <a:pt x="15521" y="24523"/>
                      <a:pt x="16239" y="24523"/>
                    </a:cubicBezTo>
                    <a:cubicBezTo>
                      <a:pt x="17462" y="24523"/>
                      <a:pt x="18716" y="24019"/>
                      <a:pt x="19607" y="23170"/>
                    </a:cubicBezTo>
                    <a:cubicBezTo>
                      <a:pt x="21023" y="21801"/>
                      <a:pt x="21639" y="19792"/>
                      <a:pt x="21685" y="17829"/>
                    </a:cubicBezTo>
                    <a:cubicBezTo>
                      <a:pt x="21707" y="15866"/>
                      <a:pt x="21251" y="13949"/>
                      <a:pt x="20772" y="12032"/>
                    </a:cubicBezTo>
                    <a:lnTo>
                      <a:pt x="16069" y="3952"/>
                    </a:lnTo>
                    <a:cubicBezTo>
                      <a:pt x="15408" y="2787"/>
                      <a:pt x="14609" y="1669"/>
                      <a:pt x="13513" y="893"/>
                    </a:cubicBezTo>
                    <a:cubicBezTo>
                      <a:pt x="12738" y="344"/>
                      <a:pt x="11779" y="0"/>
                      <a:pt x="10840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61"/>
              <p:cNvSpPr/>
              <p:nvPr/>
            </p:nvSpPr>
            <p:spPr>
              <a:xfrm>
                <a:off x="-2746300" y="1884275"/>
                <a:ext cx="542700" cy="631150"/>
              </a:xfrm>
              <a:custGeom>
                <a:avLst/>
                <a:gdLst/>
                <a:ahLst/>
                <a:cxnLst/>
                <a:rect l="l" t="t" r="r" b="b"/>
                <a:pathLst>
                  <a:path w="21708" h="25246" fill="none" extrusionOk="0">
                    <a:moveTo>
                      <a:pt x="16069" y="4201"/>
                    </a:moveTo>
                    <a:cubicBezTo>
                      <a:pt x="15408" y="3036"/>
                      <a:pt x="14609" y="1918"/>
                      <a:pt x="13513" y="1142"/>
                    </a:cubicBezTo>
                    <a:cubicBezTo>
                      <a:pt x="12417" y="366"/>
                      <a:pt x="10957" y="1"/>
                      <a:pt x="9701" y="434"/>
                    </a:cubicBezTo>
                    <a:cubicBezTo>
                      <a:pt x="8263" y="914"/>
                      <a:pt x="7327" y="2283"/>
                      <a:pt x="6597" y="3607"/>
                    </a:cubicBezTo>
                    <a:cubicBezTo>
                      <a:pt x="5889" y="4931"/>
                      <a:pt x="5273" y="6392"/>
                      <a:pt x="4109" y="7350"/>
                    </a:cubicBezTo>
                    <a:cubicBezTo>
                      <a:pt x="2945" y="8332"/>
                      <a:pt x="1028" y="8606"/>
                      <a:pt x="0" y="7510"/>
                    </a:cubicBezTo>
                    <a:cubicBezTo>
                      <a:pt x="480" y="9268"/>
                      <a:pt x="2534" y="10409"/>
                      <a:pt x="4292" y="9907"/>
                    </a:cubicBezTo>
                    <a:cubicBezTo>
                      <a:pt x="1895" y="10637"/>
                      <a:pt x="115" y="13011"/>
                      <a:pt x="92" y="15522"/>
                    </a:cubicBezTo>
                    <a:cubicBezTo>
                      <a:pt x="69" y="18010"/>
                      <a:pt x="1827" y="20429"/>
                      <a:pt x="4200" y="21183"/>
                    </a:cubicBezTo>
                    <a:cubicBezTo>
                      <a:pt x="3470" y="20338"/>
                      <a:pt x="3653" y="18991"/>
                      <a:pt x="4269" y="18078"/>
                    </a:cubicBezTo>
                    <a:cubicBezTo>
                      <a:pt x="4885" y="17165"/>
                      <a:pt x="5867" y="16549"/>
                      <a:pt x="6825" y="15978"/>
                    </a:cubicBezTo>
                    <a:cubicBezTo>
                      <a:pt x="5798" y="17257"/>
                      <a:pt x="5456" y="19083"/>
                      <a:pt x="5958" y="20658"/>
                    </a:cubicBezTo>
                    <a:cubicBezTo>
                      <a:pt x="6460" y="22233"/>
                      <a:pt x="7784" y="23511"/>
                      <a:pt x="9382" y="23967"/>
                    </a:cubicBezTo>
                    <a:cubicBezTo>
                      <a:pt x="8651" y="23488"/>
                      <a:pt x="8994" y="22210"/>
                      <a:pt x="9793" y="21890"/>
                    </a:cubicBezTo>
                    <a:cubicBezTo>
                      <a:pt x="10614" y="21571"/>
                      <a:pt x="11550" y="21959"/>
                      <a:pt x="12235" y="22506"/>
                    </a:cubicBezTo>
                    <a:cubicBezTo>
                      <a:pt x="12920" y="23054"/>
                      <a:pt x="13467" y="23762"/>
                      <a:pt x="14198" y="24218"/>
                    </a:cubicBezTo>
                    <a:cubicBezTo>
                      <a:pt x="15864" y="25245"/>
                      <a:pt x="18192" y="24766"/>
                      <a:pt x="19607" y="23419"/>
                    </a:cubicBezTo>
                    <a:cubicBezTo>
                      <a:pt x="21023" y="22050"/>
                      <a:pt x="21639" y="20041"/>
                      <a:pt x="21685" y="18078"/>
                    </a:cubicBezTo>
                    <a:cubicBezTo>
                      <a:pt x="21707" y="16115"/>
                      <a:pt x="21251" y="14198"/>
                      <a:pt x="20772" y="12281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5C37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61"/>
              <p:cNvSpPr/>
              <p:nvPr/>
            </p:nvSpPr>
            <p:spPr>
              <a:xfrm>
                <a:off x="-1260950" y="1890500"/>
                <a:ext cx="542700" cy="613100"/>
              </a:xfrm>
              <a:custGeom>
                <a:avLst/>
                <a:gdLst/>
                <a:ahLst/>
                <a:cxnLst/>
                <a:rect l="l" t="t" r="r" b="b"/>
                <a:pathLst>
                  <a:path w="21708" h="24524" extrusionOk="0">
                    <a:moveTo>
                      <a:pt x="10891" y="0"/>
                    </a:moveTo>
                    <a:cubicBezTo>
                      <a:pt x="9952" y="0"/>
                      <a:pt x="8993" y="344"/>
                      <a:pt x="8218" y="893"/>
                    </a:cubicBezTo>
                    <a:cubicBezTo>
                      <a:pt x="7122" y="1669"/>
                      <a:pt x="6301" y="2787"/>
                      <a:pt x="5661" y="3952"/>
                    </a:cubicBezTo>
                    <a:lnTo>
                      <a:pt x="959" y="12032"/>
                    </a:lnTo>
                    <a:cubicBezTo>
                      <a:pt x="480" y="13949"/>
                      <a:pt x="1" y="15866"/>
                      <a:pt x="46" y="17829"/>
                    </a:cubicBezTo>
                    <a:cubicBezTo>
                      <a:pt x="92" y="19792"/>
                      <a:pt x="708" y="21801"/>
                      <a:pt x="2124" y="23170"/>
                    </a:cubicBezTo>
                    <a:cubicBezTo>
                      <a:pt x="3015" y="24019"/>
                      <a:pt x="4260" y="24523"/>
                      <a:pt x="5476" y="24523"/>
                    </a:cubicBezTo>
                    <a:cubicBezTo>
                      <a:pt x="6190" y="24523"/>
                      <a:pt x="6894" y="24349"/>
                      <a:pt x="7510" y="23969"/>
                    </a:cubicBezTo>
                    <a:cubicBezTo>
                      <a:pt x="8264" y="23513"/>
                      <a:pt x="8811" y="22805"/>
                      <a:pt x="9496" y="22257"/>
                    </a:cubicBezTo>
                    <a:cubicBezTo>
                      <a:pt x="10010" y="21847"/>
                      <a:pt x="10664" y="21526"/>
                      <a:pt x="11297" y="21526"/>
                    </a:cubicBezTo>
                    <a:cubicBezTo>
                      <a:pt x="11508" y="21526"/>
                      <a:pt x="11716" y="21561"/>
                      <a:pt x="11916" y="21641"/>
                    </a:cubicBezTo>
                    <a:cubicBezTo>
                      <a:pt x="12737" y="21961"/>
                      <a:pt x="13080" y="23239"/>
                      <a:pt x="12349" y="23718"/>
                    </a:cubicBezTo>
                    <a:cubicBezTo>
                      <a:pt x="13924" y="23262"/>
                      <a:pt x="15271" y="21984"/>
                      <a:pt x="15773" y="20409"/>
                    </a:cubicBezTo>
                    <a:cubicBezTo>
                      <a:pt x="16275" y="18834"/>
                      <a:pt x="15933" y="17008"/>
                      <a:pt x="14906" y="15729"/>
                    </a:cubicBezTo>
                    <a:lnTo>
                      <a:pt x="14906" y="15729"/>
                    </a:lnTo>
                    <a:cubicBezTo>
                      <a:pt x="15864" y="16300"/>
                      <a:pt x="16846" y="16916"/>
                      <a:pt x="17462" y="17829"/>
                    </a:cubicBezTo>
                    <a:cubicBezTo>
                      <a:pt x="18078" y="18742"/>
                      <a:pt x="18238" y="20089"/>
                      <a:pt x="17531" y="20934"/>
                    </a:cubicBezTo>
                    <a:cubicBezTo>
                      <a:pt x="19904" y="20180"/>
                      <a:pt x="21662" y="17761"/>
                      <a:pt x="21639" y="15273"/>
                    </a:cubicBezTo>
                    <a:cubicBezTo>
                      <a:pt x="21616" y="12762"/>
                      <a:pt x="19836" y="10388"/>
                      <a:pt x="17439" y="9658"/>
                    </a:cubicBezTo>
                    <a:lnTo>
                      <a:pt x="17439" y="9658"/>
                    </a:lnTo>
                    <a:cubicBezTo>
                      <a:pt x="17722" y="9739"/>
                      <a:pt x="18012" y="9777"/>
                      <a:pt x="18303" y="9777"/>
                    </a:cubicBezTo>
                    <a:cubicBezTo>
                      <a:pt x="19816" y="9777"/>
                      <a:pt x="21325" y="8736"/>
                      <a:pt x="21708" y="7261"/>
                    </a:cubicBezTo>
                    <a:lnTo>
                      <a:pt x="21708" y="7261"/>
                    </a:lnTo>
                    <a:cubicBezTo>
                      <a:pt x="21247" y="7753"/>
                      <a:pt x="20607" y="7969"/>
                      <a:pt x="19938" y="7969"/>
                    </a:cubicBezTo>
                    <a:cubicBezTo>
                      <a:pt x="19116" y="7969"/>
                      <a:pt x="18251" y="7643"/>
                      <a:pt x="17622" y="7101"/>
                    </a:cubicBezTo>
                    <a:cubicBezTo>
                      <a:pt x="16458" y="6143"/>
                      <a:pt x="15842" y="4682"/>
                      <a:pt x="15111" y="3358"/>
                    </a:cubicBezTo>
                    <a:cubicBezTo>
                      <a:pt x="14404" y="2034"/>
                      <a:pt x="13468" y="665"/>
                      <a:pt x="12030" y="185"/>
                    </a:cubicBezTo>
                    <a:cubicBezTo>
                      <a:pt x="11663" y="59"/>
                      <a:pt x="11279" y="0"/>
                      <a:pt x="10891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61"/>
              <p:cNvSpPr/>
              <p:nvPr/>
            </p:nvSpPr>
            <p:spPr>
              <a:xfrm>
                <a:off x="-1260950" y="1884275"/>
                <a:ext cx="542700" cy="631150"/>
              </a:xfrm>
              <a:custGeom>
                <a:avLst/>
                <a:gdLst/>
                <a:ahLst/>
                <a:cxnLst/>
                <a:rect l="l" t="t" r="r" b="b"/>
                <a:pathLst>
                  <a:path w="21708" h="25246" fill="none" extrusionOk="0">
                    <a:moveTo>
                      <a:pt x="5661" y="4201"/>
                    </a:moveTo>
                    <a:cubicBezTo>
                      <a:pt x="6301" y="3036"/>
                      <a:pt x="7122" y="1918"/>
                      <a:pt x="8218" y="1142"/>
                    </a:cubicBezTo>
                    <a:cubicBezTo>
                      <a:pt x="9313" y="366"/>
                      <a:pt x="10774" y="1"/>
                      <a:pt x="12030" y="434"/>
                    </a:cubicBezTo>
                    <a:cubicBezTo>
                      <a:pt x="13468" y="914"/>
                      <a:pt x="14404" y="2283"/>
                      <a:pt x="15111" y="3607"/>
                    </a:cubicBezTo>
                    <a:cubicBezTo>
                      <a:pt x="15842" y="4931"/>
                      <a:pt x="16458" y="6392"/>
                      <a:pt x="17622" y="7350"/>
                    </a:cubicBezTo>
                    <a:cubicBezTo>
                      <a:pt x="18763" y="8332"/>
                      <a:pt x="20680" y="8606"/>
                      <a:pt x="21708" y="7510"/>
                    </a:cubicBezTo>
                    <a:cubicBezTo>
                      <a:pt x="21251" y="9268"/>
                      <a:pt x="19197" y="10409"/>
                      <a:pt x="17439" y="9907"/>
                    </a:cubicBezTo>
                    <a:cubicBezTo>
                      <a:pt x="19836" y="10637"/>
                      <a:pt x="21616" y="13011"/>
                      <a:pt x="21639" y="15522"/>
                    </a:cubicBezTo>
                    <a:cubicBezTo>
                      <a:pt x="21662" y="18010"/>
                      <a:pt x="19904" y="20429"/>
                      <a:pt x="17531" y="21183"/>
                    </a:cubicBezTo>
                    <a:cubicBezTo>
                      <a:pt x="18238" y="20338"/>
                      <a:pt x="18078" y="18991"/>
                      <a:pt x="17462" y="18078"/>
                    </a:cubicBezTo>
                    <a:cubicBezTo>
                      <a:pt x="16846" y="17165"/>
                      <a:pt x="15864" y="16549"/>
                      <a:pt x="14906" y="15978"/>
                    </a:cubicBezTo>
                    <a:cubicBezTo>
                      <a:pt x="15933" y="17257"/>
                      <a:pt x="16275" y="19083"/>
                      <a:pt x="15773" y="20658"/>
                    </a:cubicBezTo>
                    <a:cubicBezTo>
                      <a:pt x="15271" y="22233"/>
                      <a:pt x="13924" y="23511"/>
                      <a:pt x="12349" y="23967"/>
                    </a:cubicBezTo>
                    <a:cubicBezTo>
                      <a:pt x="13080" y="23488"/>
                      <a:pt x="12737" y="22210"/>
                      <a:pt x="11916" y="21890"/>
                    </a:cubicBezTo>
                    <a:cubicBezTo>
                      <a:pt x="11117" y="21571"/>
                      <a:pt x="10181" y="21959"/>
                      <a:pt x="9496" y="22506"/>
                    </a:cubicBezTo>
                    <a:cubicBezTo>
                      <a:pt x="8811" y="23054"/>
                      <a:pt x="8264" y="23762"/>
                      <a:pt x="7510" y="24218"/>
                    </a:cubicBezTo>
                    <a:cubicBezTo>
                      <a:pt x="5844" y="25245"/>
                      <a:pt x="3539" y="24766"/>
                      <a:pt x="2124" y="23419"/>
                    </a:cubicBezTo>
                    <a:cubicBezTo>
                      <a:pt x="708" y="22050"/>
                      <a:pt x="92" y="20041"/>
                      <a:pt x="46" y="18078"/>
                    </a:cubicBezTo>
                    <a:cubicBezTo>
                      <a:pt x="1" y="16115"/>
                      <a:pt x="480" y="14198"/>
                      <a:pt x="959" y="12281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5C37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61"/>
              <p:cNvSpPr/>
              <p:nvPr/>
            </p:nvSpPr>
            <p:spPr>
              <a:xfrm>
                <a:off x="-2463275" y="1892425"/>
                <a:ext cx="1602950" cy="1113750"/>
              </a:xfrm>
              <a:custGeom>
                <a:avLst/>
                <a:gdLst/>
                <a:ahLst/>
                <a:cxnLst/>
                <a:rect l="l" t="t" r="r" b="b"/>
                <a:pathLst>
                  <a:path w="64118" h="44550" extrusionOk="0">
                    <a:moveTo>
                      <a:pt x="31003" y="0"/>
                    </a:moveTo>
                    <a:cubicBezTo>
                      <a:pt x="24236" y="0"/>
                      <a:pt x="17370" y="1682"/>
                      <a:pt x="11870" y="5586"/>
                    </a:cubicBezTo>
                    <a:cubicBezTo>
                      <a:pt x="8286" y="8120"/>
                      <a:pt x="5365" y="11658"/>
                      <a:pt x="3653" y="15675"/>
                    </a:cubicBezTo>
                    <a:cubicBezTo>
                      <a:pt x="777" y="20446"/>
                      <a:pt x="1" y="26517"/>
                      <a:pt x="1804" y="31813"/>
                    </a:cubicBezTo>
                    <a:cubicBezTo>
                      <a:pt x="3904" y="37884"/>
                      <a:pt x="9291" y="42700"/>
                      <a:pt x="15545" y="44207"/>
                    </a:cubicBezTo>
                    <a:cubicBezTo>
                      <a:pt x="16161" y="44367"/>
                      <a:pt x="16800" y="44481"/>
                      <a:pt x="17462" y="44549"/>
                    </a:cubicBezTo>
                    <a:cubicBezTo>
                      <a:pt x="17120" y="43408"/>
                      <a:pt x="16755" y="42289"/>
                      <a:pt x="16412" y="41148"/>
                    </a:cubicBezTo>
                    <a:lnTo>
                      <a:pt x="16412" y="41148"/>
                    </a:lnTo>
                    <a:cubicBezTo>
                      <a:pt x="16755" y="41536"/>
                      <a:pt x="17257" y="41765"/>
                      <a:pt x="17759" y="41787"/>
                    </a:cubicBezTo>
                    <a:cubicBezTo>
                      <a:pt x="17371" y="40829"/>
                      <a:pt x="17051" y="39824"/>
                      <a:pt x="16823" y="38843"/>
                    </a:cubicBezTo>
                    <a:cubicBezTo>
                      <a:pt x="15819" y="34369"/>
                      <a:pt x="16481" y="29599"/>
                      <a:pt x="18056" y="24668"/>
                    </a:cubicBezTo>
                    <a:cubicBezTo>
                      <a:pt x="18101" y="24531"/>
                      <a:pt x="18147" y="24372"/>
                      <a:pt x="18215" y="24212"/>
                    </a:cubicBezTo>
                    <a:cubicBezTo>
                      <a:pt x="18338" y="24218"/>
                      <a:pt x="18461" y="24222"/>
                      <a:pt x="18585" y="24222"/>
                    </a:cubicBezTo>
                    <a:cubicBezTo>
                      <a:pt x="19333" y="24222"/>
                      <a:pt x="20089" y="24101"/>
                      <a:pt x="20795" y="23847"/>
                    </a:cubicBezTo>
                    <a:cubicBezTo>
                      <a:pt x="21388" y="23641"/>
                      <a:pt x="21982" y="23322"/>
                      <a:pt x="22484" y="22956"/>
                    </a:cubicBezTo>
                    <a:cubicBezTo>
                      <a:pt x="22073" y="22728"/>
                      <a:pt x="21639" y="22500"/>
                      <a:pt x="21228" y="22272"/>
                    </a:cubicBezTo>
                    <a:lnTo>
                      <a:pt x="21228" y="22272"/>
                    </a:lnTo>
                    <a:cubicBezTo>
                      <a:pt x="21346" y="22275"/>
                      <a:pt x="21464" y="22277"/>
                      <a:pt x="21582" y="22277"/>
                    </a:cubicBezTo>
                    <a:cubicBezTo>
                      <a:pt x="23816" y="22277"/>
                      <a:pt x="26054" y="21662"/>
                      <a:pt x="27962" y="20491"/>
                    </a:cubicBezTo>
                    <a:cubicBezTo>
                      <a:pt x="27003" y="20286"/>
                      <a:pt x="26113" y="19807"/>
                      <a:pt x="25405" y="19122"/>
                    </a:cubicBezTo>
                    <a:lnTo>
                      <a:pt x="25405" y="19122"/>
                    </a:lnTo>
                    <a:cubicBezTo>
                      <a:pt x="25589" y="19156"/>
                      <a:pt x="25775" y="19172"/>
                      <a:pt x="25961" y="19172"/>
                    </a:cubicBezTo>
                    <a:cubicBezTo>
                      <a:pt x="26658" y="19172"/>
                      <a:pt x="27358" y="18943"/>
                      <a:pt x="27916" y="18528"/>
                    </a:cubicBezTo>
                    <a:cubicBezTo>
                      <a:pt x="27711" y="18186"/>
                      <a:pt x="27505" y="17866"/>
                      <a:pt x="27323" y="17524"/>
                    </a:cubicBezTo>
                    <a:cubicBezTo>
                      <a:pt x="27778" y="17279"/>
                      <a:pt x="28260" y="17169"/>
                      <a:pt x="28745" y="17169"/>
                    </a:cubicBezTo>
                    <a:cubicBezTo>
                      <a:pt x="30472" y="17169"/>
                      <a:pt x="32240" y="18565"/>
                      <a:pt x="33006" y="20240"/>
                    </a:cubicBezTo>
                    <a:cubicBezTo>
                      <a:pt x="33988" y="22363"/>
                      <a:pt x="33919" y="24828"/>
                      <a:pt x="34330" y="27134"/>
                    </a:cubicBezTo>
                    <a:cubicBezTo>
                      <a:pt x="35175" y="31562"/>
                      <a:pt x="38005" y="35579"/>
                      <a:pt x="41885" y="37861"/>
                    </a:cubicBezTo>
                    <a:cubicBezTo>
                      <a:pt x="42159" y="38021"/>
                      <a:pt x="42433" y="38158"/>
                      <a:pt x="42707" y="38318"/>
                    </a:cubicBezTo>
                    <a:cubicBezTo>
                      <a:pt x="41543" y="36218"/>
                      <a:pt x="41086" y="33776"/>
                      <a:pt x="41383" y="31402"/>
                    </a:cubicBezTo>
                    <a:lnTo>
                      <a:pt x="41383" y="31402"/>
                    </a:lnTo>
                    <a:cubicBezTo>
                      <a:pt x="41360" y="34963"/>
                      <a:pt x="43209" y="38500"/>
                      <a:pt x="46154" y="40486"/>
                    </a:cubicBezTo>
                    <a:cubicBezTo>
                      <a:pt x="47386" y="41331"/>
                      <a:pt x="48824" y="41901"/>
                      <a:pt x="50308" y="42153"/>
                    </a:cubicBezTo>
                    <a:cubicBezTo>
                      <a:pt x="50958" y="42269"/>
                      <a:pt x="51615" y="42328"/>
                      <a:pt x="52271" y="42328"/>
                    </a:cubicBezTo>
                    <a:cubicBezTo>
                      <a:pt x="53665" y="42328"/>
                      <a:pt x="55053" y="42064"/>
                      <a:pt x="56357" y="41536"/>
                    </a:cubicBezTo>
                    <a:cubicBezTo>
                      <a:pt x="55809" y="41011"/>
                      <a:pt x="55261" y="40463"/>
                      <a:pt x="54736" y="39938"/>
                    </a:cubicBezTo>
                    <a:lnTo>
                      <a:pt x="54827" y="39938"/>
                    </a:lnTo>
                    <a:cubicBezTo>
                      <a:pt x="55188" y="39992"/>
                      <a:pt x="55552" y="40017"/>
                      <a:pt x="55917" y="40017"/>
                    </a:cubicBezTo>
                    <a:cubicBezTo>
                      <a:pt x="56958" y="40017"/>
                      <a:pt x="58001" y="39808"/>
                      <a:pt x="58981" y="39436"/>
                    </a:cubicBezTo>
                    <a:cubicBezTo>
                      <a:pt x="60168" y="39003"/>
                      <a:pt x="61287" y="38272"/>
                      <a:pt x="62154" y="37336"/>
                    </a:cubicBezTo>
                    <a:lnTo>
                      <a:pt x="62154" y="37336"/>
                    </a:lnTo>
                    <a:cubicBezTo>
                      <a:pt x="61608" y="37567"/>
                      <a:pt x="61026" y="37674"/>
                      <a:pt x="60443" y="37674"/>
                    </a:cubicBezTo>
                    <a:cubicBezTo>
                      <a:pt x="58368" y="37674"/>
                      <a:pt x="56267" y="36319"/>
                      <a:pt x="55626" y="34323"/>
                    </a:cubicBezTo>
                    <a:cubicBezTo>
                      <a:pt x="55626" y="34278"/>
                      <a:pt x="55603" y="34232"/>
                      <a:pt x="55580" y="34187"/>
                    </a:cubicBezTo>
                    <a:lnTo>
                      <a:pt x="55580" y="34187"/>
                    </a:lnTo>
                    <a:cubicBezTo>
                      <a:pt x="56542" y="34798"/>
                      <a:pt x="57677" y="35089"/>
                      <a:pt x="58812" y="35089"/>
                    </a:cubicBezTo>
                    <a:cubicBezTo>
                      <a:pt x="59160" y="35089"/>
                      <a:pt x="59507" y="35062"/>
                      <a:pt x="59849" y="35008"/>
                    </a:cubicBezTo>
                    <a:cubicBezTo>
                      <a:pt x="61561" y="34734"/>
                      <a:pt x="63158" y="33844"/>
                      <a:pt x="64117" y="32406"/>
                    </a:cubicBezTo>
                    <a:lnTo>
                      <a:pt x="64117" y="32406"/>
                    </a:lnTo>
                    <a:cubicBezTo>
                      <a:pt x="63510" y="32834"/>
                      <a:pt x="62812" y="33024"/>
                      <a:pt x="62097" y="33024"/>
                    </a:cubicBezTo>
                    <a:cubicBezTo>
                      <a:pt x="60446" y="33024"/>
                      <a:pt x="58697" y="32013"/>
                      <a:pt x="57726" y="30580"/>
                    </a:cubicBezTo>
                    <a:cubicBezTo>
                      <a:pt x="56357" y="28526"/>
                      <a:pt x="56174" y="25924"/>
                      <a:pt x="56037" y="23481"/>
                    </a:cubicBezTo>
                    <a:lnTo>
                      <a:pt x="56037" y="23481"/>
                    </a:lnTo>
                    <a:cubicBezTo>
                      <a:pt x="57231" y="25346"/>
                      <a:pt x="59464" y="26500"/>
                      <a:pt x="61694" y="26500"/>
                    </a:cubicBezTo>
                    <a:cubicBezTo>
                      <a:pt x="61894" y="26500"/>
                      <a:pt x="62093" y="26490"/>
                      <a:pt x="62291" y="26472"/>
                    </a:cubicBezTo>
                    <a:lnTo>
                      <a:pt x="62291" y="26472"/>
                    </a:lnTo>
                    <a:cubicBezTo>
                      <a:pt x="62233" y="26475"/>
                      <a:pt x="62175" y="26477"/>
                      <a:pt x="62117" y="26477"/>
                    </a:cubicBezTo>
                    <a:cubicBezTo>
                      <a:pt x="60586" y="26477"/>
                      <a:pt x="59172" y="25330"/>
                      <a:pt x="58160" y="24098"/>
                    </a:cubicBezTo>
                    <a:cubicBezTo>
                      <a:pt x="53960" y="18871"/>
                      <a:pt x="53184" y="11430"/>
                      <a:pt x="48710" y="6431"/>
                    </a:cubicBezTo>
                    <a:cubicBezTo>
                      <a:pt x="44670" y="1889"/>
                      <a:pt x="38256" y="200"/>
                      <a:pt x="32185" y="17"/>
                    </a:cubicBezTo>
                    <a:cubicBezTo>
                      <a:pt x="31791" y="6"/>
                      <a:pt x="31398" y="0"/>
                      <a:pt x="31003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 w="9525" cap="flat" cmpd="sng">
                <a:solidFill>
                  <a:srgbClr val="4E26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61"/>
              <p:cNvSpPr/>
              <p:nvPr/>
            </p:nvSpPr>
            <p:spPr>
              <a:xfrm>
                <a:off x="-2463275" y="1887700"/>
                <a:ext cx="1602950" cy="1118475"/>
              </a:xfrm>
              <a:custGeom>
                <a:avLst/>
                <a:gdLst/>
                <a:ahLst/>
                <a:cxnLst/>
                <a:rect l="l" t="t" r="r" b="b"/>
                <a:pathLst>
                  <a:path w="64118" h="44739" fill="none" extrusionOk="0">
                    <a:moveTo>
                      <a:pt x="55580" y="34376"/>
                    </a:moveTo>
                    <a:cubicBezTo>
                      <a:pt x="55603" y="34421"/>
                      <a:pt x="55626" y="34467"/>
                      <a:pt x="55626" y="34512"/>
                    </a:cubicBezTo>
                    <a:lnTo>
                      <a:pt x="55626" y="34512"/>
                    </a:lnTo>
                    <a:cubicBezTo>
                      <a:pt x="56448" y="37069"/>
                      <a:pt x="59666" y="38575"/>
                      <a:pt x="62154" y="37525"/>
                    </a:cubicBezTo>
                    <a:cubicBezTo>
                      <a:pt x="61287" y="38461"/>
                      <a:pt x="60168" y="39192"/>
                      <a:pt x="58981" y="39625"/>
                    </a:cubicBezTo>
                    <a:cubicBezTo>
                      <a:pt x="57658" y="40127"/>
                      <a:pt x="56220" y="40333"/>
                      <a:pt x="54827" y="40127"/>
                    </a:cubicBezTo>
                    <a:lnTo>
                      <a:pt x="54827" y="40127"/>
                    </a:lnTo>
                    <a:cubicBezTo>
                      <a:pt x="54782" y="40127"/>
                      <a:pt x="54759" y="40127"/>
                      <a:pt x="54736" y="40127"/>
                    </a:cubicBezTo>
                    <a:cubicBezTo>
                      <a:pt x="55261" y="40652"/>
                      <a:pt x="55809" y="41200"/>
                      <a:pt x="56357" y="41725"/>
                    </a:cubicBezTo>
                    <a:cubicBezTo>
                      <a:pt x="54439" y="42501"/>
                      <a:pt x="52339" y="42707"/>
                      <a:pt x="50308" y="42342"/>
                    </a:cubicBezTo>
                    <a:lnTo>
                      <a:pt x="50308" y="42342"/>
                    </a:lnTo>
                    <a:cubicBezTo>
                      <a:pt x="48824" y="42090"/>
                      <a:pt x="47386" y="41520"/>
                      <a:pt x="46154" y="40675"/>
                    </a:cubicBezTo>
                    <a:cubicBezTo>
                      <a:pt x="43209" y="38689"/>
                      <a:pt x="41360" y="35152"/>
                      <a:pt x="41383" y="31591"/>
                    </a:cubicBezTo>
                    <a:cubicBezTo>
                      <a:pt x="41086" y="33965"/>
                      <a:pt x="41543" y="36407"/>
                      <a:pt x="42707" y="38507"/>
                    </a:cubicBezTo>
                    <a:cubicBezTo>
                      <a:pt x="42433" y="38347"/>
                      <a:pt x="42159" y="38210"/>
                      <a:pt x="41885" y="38050"/>
                    </a:cubicBezTo>
                    <a:cubicBezTo>
                      <a:pt x="38005" y="35768"/>
                      <a:pt x="35175" y="31751"/>
                      <a:pt x="34330" y="27323"/>
                    </a:cubicBezTo>
                    <a:cubicBezTo>
                      <a:pt x="33919" y="25017"/>
                      <a:pt x="33988" y="22552"/>
                      <a:pt x="33006" y="20429"/>
                    </a:cubicBezTo>
                    <a:cubicBezTo>
                      <a:pt x="32025" y="18284"/>
                      <a:pt x="29400" y="16595"/>
                      <a:pt x="27323" y="17713"/>
                    </a:cubicBezTo>
                    <a:cubicBezTo>
                      <a:pt x="27505" y="18055"/>
                      <a:pt x="27711" y="18375"/>
                      <a:pt x="27916" y="18717"/>
                    </a:cubicBezTo>
                    <a:cubicBezTo>
                      <a:pt x="27209" y="19242"/>
                      <a:pt x="26273" y="19471"/>
                      <a:pt x="25405" y="19311"/>
                    </a:cubicBezTo>
                    <a:cubicBezTo>
                      <a:pt x="26113" y="19996"/>
                      <a:pt x="27003" y="20475"/>
                      <a:pt x="27962" y="20680"/>
                    </a:cubicBezTo>
                    <a:cubicBezTo>
                      <a:pt x="25953" y="21913"/>
                      <a:pt x="23579" y="22529"/>
                      <a:pt x="21228" y="22461"/>
                    </a:cubicBezTo>
                    <a:cubicBezTo>
                      <a:pt x="21639" y="22689"/>
                      <a:pt x="22073" y="22917"/>
                      <a:pt x="22484" y="23145"/>
                    </a:cubicBezTo>
                    <a:cubicBezTo>
                      <a:pt x="21982" y="23511"/>
                      <a:pt x="21388" y="23830"/>
                      <a:pt x="20795" y="24036"/>
                    </a:cubicBezTo>
                    <a:cubicBezTo>
                      <a:pt x="19973" y="24332"/>
                      <a:pt x="19083" y="24447"/>
                      <a:pt x="18215" y="24401"/>
                    </a:cubicBezTo>
                    <a:cubicBezTo>
                      <a:pt x="18147" y="24561"/>
                      <a:pt x="18101" y="24720"/>
                      <a:pt x="18056" y="24857"/>
                    </a:cubicBezTo>
                    <a:cubicBezTo>
                      <a:pt x="16481" y="29788"/>
                      <a:pt x="15819" y="34558"/>
                      <a:pt x="16823" y="39032"/>
                    </a:cubicBezTo>
                    <a:cubicBezTo>
                      <a:pt x="17051" y="40013"/>
                      <a:pt x="17371" y="41018"/>
                      <a:pt x="17759" y="41976"/>
                    </a:cubicBezTo>
                    <a:cubicBezTo>
                      <a:pt x="17257" y="41954"/>
                      <a:pt x="16755" y="41725"/>
                      <a:pt x="16412" y="41337"/>
                    </a:cubicBezTo>
                    <a:cubicBezTo>
                      <a:pt x="16755" y="42478"/>
                      <a:pt x="17120" y="43597"/>
                      <a:pt x="17462" y="44738"/>
                    </a:cubicBezTo>
                    <a:cubicBezTo>
                      <a:pt x="16800" y="44670"/>
                      <a:pt x="16161" y="44556"/>
                      <a:pt x="15545" y="44396"/>
                    </a:cubicBezTo>
                    <a:cubicBezTo>
                      <a:pt x="9291" y="42889"/>
                      <a:pt x="3904" y="38073"/>
                      <a:pt x="1804" y="32002"/>
                    </a:cubicBezTo>
                    <a:cubicBezTo>
                      <a:pt x="1" y="26706"/>
                      <a:pt x="777" y="20635"/>
                      <a:pt x="3653" y="15864"/>
                    </a:cubicBezTo>
                    <a:cubicBezTo>
                      <a:pt x="5365" y="11847"/>
                      <a:pt x="8286" y="8309"/>
                      <a:pt x="11870" y="5775"/>
                    </a:cubicBezTo>
                    <a:cubicBezTo>
                      <a:pt x="17690" y="1644"/>
                      <a:pt x="25040" y="1"/>
                      <a:pt x="32185" y="206"/>
                    </a:cubicBezTo>
                    <a:cubicBezTo>
                      <a:pt x="38256" y="389"/>
                      <a:pt x="44670" y="2078"/>
                      <a:pt x="48710" y="6620"/>
                    </a:cubicBezTo>
                    <a:cubicBezTo>
                      <a:pt x="53184" y="11619"/>
                      <a:pt x="53960" y="19060"/>
                      <a:pt x="58160" y="24287"/>
                    </a:cubicBezTo>
                    <a:cubicBezTo>
                      <a:pt x="59210" y="25565"/>
                      <a:pt x="60693" y="26752"/>
                      <a:pt x="62291" y="26661"/>
                    </a:cubicBezTo>
                    <a:cubicBezTo>
                      <a:pt x="59872" y="26889"/>
                      <a:pt x="57338" y="25702"/>
                      <a:pt x="56037" y="23670"/>
                    </a:cubicBezTo>
                    <a:cubicBezTo>
                      <a:pt x="56174" y="26113"/>
                      <a:pt x="56357" y="28715"/>
                      <a:pt x="57726" y="30769"/>
                    </a:cubicBezTo>
                    <a:cubicBezTo>
                      <a:pt x="59118" y="32823"/>
                      <a:pt x="62108" y="34010"/>
                      <a:pt x="64117" y="32595"/>
                    </a:cubicBezTo>
                    <a:cubicBezTo>
                      <a:pt x="63158" y="34033"/>
                      <a:pt x="61561" y="34923"/>
                      <a:pt x="59849" y="35197"/>
                    </a:cubicBezTo>
                    <a:cubicBezTo>
                      <a:pt x="58388" y="35425"/>
                      <a:pt x="56836" y="35174"/>
                      <a:pt x="55580" y="34376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5C37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61"/>
              <p:cNvSpPr/>
              <p:nvPr/>
            </p:nvSpPr>
            <p:spPr>
              <a:xfrm>
                <a:off x="-1184475" y="2415550"/>
                <a:ext cx="217425" cy="354100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14164" extrusionOk="0">
                    <a:moveTo>
                      <a:pt x="0" y="0"/>
                    </a:moveTo>
                    <a:cubicBezTo>
                      <a:pt x="434" y="4131"/>
                      <a:pt x="1667" y="8194"/>
                      <a:pt x="3584" y="11892"/>
                    </a:cubicBezTo>
                    <a:cubicBezTo>
                      <a:pt x="3835" y="12417"/>
                      <a:pt x="4132" y="12919"/>
                      <a:pt x="4474" y="13398"/>
                    </a:cubicBezTo>
                    <a:cubicBezTo>
                      <a:pt x="4474" y="13353"/>
                      <a:pt x="4451" y="13307"/>
                      <a:pt x="4428" y="13262"/>
                    </a:cubicBezTo>
                    <a:lnTo>
                      <a:pt x="4428" y="13262"/>
                    </a:lnTo>
                    <a:cubicBezTo>
                      <a:pt x="5390" y="13873"/>
                      <a:pt x="6525" y="14164"/>
                      <a:pt x="7660" y="14164"/>
                    </a:cubicBezTo>
                    <a:cubicBezTo>
                      <a:pt x="8008" y="14164"/>
                      <a:pt x="8355" y="14137"/>
                      <a:pt x="8697" y="14083"/>
                    </a:cubicBezTo>
                    <a:cubicBezTo>
                      <a:pt x="7076" y="13262"/>
                      <a:pt x="5638" y="12029"/>
                      <a:pt x="4543" y="10591"/>
                    </a:cubicBezTo>
                    <a:cubicBezTo>
                      <a:pt x="2169" y="7532"/>
                      <a:pt x="1073" y="3721"/>
                      <a:pt x="0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61"/>
              <p:cNvSpPr/>
              <p:nvPr/>
            </p:nvSpPr>
            <p:spPr>
              <a:xfrm>
                <a:off x="-1737425" y="2899450"/>
                <a:ext cx="127850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4400" extrusionOk="0">
                    <a:moveTo>
                      <a:pt x="4480" y="1"/>
                    </a:moveTo>
                    <a:cubicBezTo>
                      <a:pt x="4255" y="1"/>
                      <a:pt x="4018" y="190"/>
                      <a:pt x="4086" y="479"/>
                    </a:cubicBezTo>
                    <a:cubicBezTo>
                      <a:pt x="4315" y="1461"/>
                      <a:pt x="4383" y="2830"/>
                      <a:pt x="3379" y="3446"/>
                    </a:cubicBezTo>
                    <a:cubicBezTo>
                      <a:pt x="3157" y="3584"/>
                      <a:pt x="2924" y="3645"/>
                      <a:pt x="2694" y="3645"/>
                    </a:cubicBezTo>
                    <a:cubicBezTo>
                      <a:pt x="2049" y="3645"/>
                      <a:pt x="1428" y="3168"/>
                      <a:pt x="1142" y="2579"/>
                    </a:cubicBezTo>
                    <a:cubicBezTo>
                      <a:pt x="891" y="2031"/>
                      <a:pt x="845" y="1392"/>
                      <a:pt x="936" y="822"/>
                    </a:cubicBezTo>
                    <a:cubicBezTo>
                      <a:pt x="959" y="616"/>
                      <a:pt x="891" y="411"/>
                      <a:pt x="663" y="365"/>
                    </a:cubicBezTo>
                    <a:cubicBezTo>
                      <a:pt x="627" y="352"/>
                      <a:pt x="588" y="345"/>
                      <a:pt x="549" y="345"/>
                    </a:cubicBezTo>
                    <a:cubicBezTo>
                      <a:pt x="390" y="345"/>
                      <a:pt x="224" y="451"/>
                      <a:pt x="206" y="616"/>
                    </a:cubicBezTo>
                    <a:cubicBezTo>
                      <a:pt x="1" y="1963"/>
                      <a:pt x="343" y="3492"/>
                      <a:pt x="1667" y="4131"/>
                    </a:cubicBezTo>
                    <a:cubicBezTo>
                      <a:pt x="1999" y="4304"/>
                      <a:pt x="2362" y="4399"/>
                      <a:pt x="2729" y="4399"/>
                    </a:cubicBezTo>
                    <a:cubicBezTo>
                      <a:pt x="2993" y="4399"/>
                      <a:pt x="3258" y="4350"/>
                      <a:pt x="3516" y="4245"/>
                    </a:cubicBezTo>
                    <a:cubicBezTo>
                      <a:pt x="4109" y="3971"/>
                      <a:pt x="4543" y="3446"/>
                      <a:pt x="4794" y="2853"/>
                    </a:cubicBezTo>
                    <a:cubicBezTo>
                      <a:pt x="5113" y="2031"/>
                      <a:pt x="5022" y="1118"/>
                      <a:pt x="4817" y="274"/>
                    </a:cubicBezTo>
                    <a:cubicBezTo>
                      <a:pt x="4771" y="83"/>
                      <a:pt x="4629" y="1"/>
                      <a:pt x="4480" y="1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61"/>
              <p:cNvSpPr/>
              <p:nvPr/>
            </p:nvSpPr>
            <p:spPr>
              <a:xfrm>
                <a:off x="-2317750" y="2762325"/>
                <a:ext cx="225700" cy="290875"/>
              </a:xfrm>
              <a:custGeom>
                <a:avLst/>
                <a:gdLst/>
                <a:ahLst/>
                <a:cxnLst/>
                <a:rect l="l" t="t" r="r" b="b"/>
                <a:pathLst>
                  <a:path w="9028" h="11635" extrusionOk="0">
                    <a:moveTo>
                      <a:pt x="4523" y="0"/>
                    </a:moveTo>
                    <a:cubicBezTo>
                      <a:pt x="4469" y="0"/>
                      <a:pt x="4415" y="2"/>
                      <a:pt x="4360" y="7"/>
                    </a:cubicBezTo>
                    <a:cubicBezTo>
                      <a:pt x="1826" y="189"/>
                      <a:pt x="0" y="2951"/>
                      <a:pt x="251" y="6170"/>
                    </a:cubicBezTo>
                    <a:cubicBezTo>
                      <a:pt x="494" y="9253"/>
                      <a:pt x="2584" y="11634"/>
                      <a:pt x="5006" y="11634"/>
                    </a:cubicBezTo>
                    <a:cubicBezTo>
                      <a:pt x="5095" y="11634"/>
                      <a:pt x="5184" y="11631"/>
                      <a:pt x="5273" y="11625"/>
                    </a:cubicBezTo>
                    <a:lnTo>
                      <a:pt x="8491" y="9068"/>
                    </a:lnTo>
                    <a:cubicBezTo>
                      <a:pt x="9027" y="4512"/>
                      <a:pt x="6985" y="0"/>
                      <a:pt x="4523" y="0"/>
                    </a:cubicBezTo>
                    <a:close/>
                  </a:path>
                </a:pathLst>
              </a:custGeom>
              <a:solidFill>
                <a:srgbClr val="FF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61"/>
              <p:cNvSpPr/>
              <p:nvPr/>
            </p:nvSpPr>
            <p:spPr>
              <a:xfrm>
                <a:off x="-2317750" y="2757350"/>
                <a:ext cx="226000" cy="300175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12007" fill="none" extrusionOk="0">
                    <a:moveTo>
                      <a:pt x="8491" y="9267"/>
                    </a:moveTo>
                    <a:cubicBezTo>
                      <a:pt x="9039" y="4611"/>
                      <a:pt x="6894" y="0"/>
                      <a:pt x="4360" y="206"/>
                    </a:cubicBezTo>
                    <a:cubicBezTo>
                      <a:pt x="1826" y="388"/>
                      <a:pt x="0" y="3150"/>
                      <a:pt x="251" y="6369"/>
                    </a:cubicBezTo>
                    <a:cubicBezTo>
                      <a:pt x="502" y="9564"/>
                      <a:pt x="2739" y="12006"/>
                      <a:pt x="5273" y="11824"/>
                    </a:cubicBezTo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61"/>
              <p:cNvSpPr/>
              <p:nvPr/>
            </p:nvSpPr>
            <p:spPr>
              <a:xfrm>
                <a:off x="-1574225" y="2885950"/>
                <a:ext cx="138750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4400" extrusionOk="0">
                    <a:moveTo>
                      <a:pt x="2732" y="0"/>
                    </a:moveTo>
                    <a:cubicBezTo>
                      <a:pt x="2570" y="0"/>
                      <a:pt x="2404" y="19"/>
                      <a:pt x="2238" y="61"/>
                    </a:cubicBezTo>
                    <a:cubicBezTo>
                      <a:pt x="663" y="449"/>
                      <a:pt x="1" y="2503"/>
                      <a:pt x="1073" y="3713"/>
                    </a:cubicBezTo>
                    <a:cubicBezTo>
                      <a:pt x="1499" y="4189"/>
                      <a:pt x="2065" y="4399"/>
                      <a:pt x="2638" y="4399"/>
                    </a:cubicBezTo>
                    <a:cubicBezTo>
                      <a:pt x="2832" y="4399"/>
                      <a:pt x="3028" y="4375"/>
                      <a:pt x="3219" y="4329"/>
                    </a:cubicBezTo>
                    <a:cubicBezTo>
                      <a:pt x="3812" y="4169"/>
                      <a:pt x="4360" y="3781"/>
                      <a:pt x="4703" y="3210"/>
                    </a:cubicBezTo>
                    <a:cubicBezTo>
                      <a:pt x="5550" y="1764"/>
                      <a:pt x="4284" y="0"/>
                      <a:pt x="2732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61"/>
              <p:cNvSpPr/>
              <p:nvPr/>
            </p:nvSpPr>
            <p:spPr>
              <a:xfrm>
                <a:off x="-1914325" y="2872800"/>
                <a:ext cx="138675" cy="10980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4392" extrusionOk="0">
                    <a:moveTo>
                      <a:pt x="2715" y="0"/>
                    </a:moveTo>
                    <a:cubicBezTo>
                      <a:pt x="2550" y="0"/>
                      <a:pt x="2383" y="20"/>
                      <a:pt x="2215" y="62"/>
                    </a:cubicBezTo>
                    <a:cubicBezTo>
                      <a:pt x="640" y="427"/>
                      <a:pt x="1" y="2504"/>
                      <a:pt x="1074" y="3714"/>
                    </a:cubicBezTo>
                    <a:cubicBezTo>
                      <a:pt x="1474" y="4180"/>
                      <a:pt x="2032" y="4391"/>
                      <a:pt x="2597" y="4391"/>
                    </a:cubicBezTo>
                    <a:cubicBezTo>
                      <a:pt x="2806" y="4391"/>
                      <a:pt x="3016" y="4362"/>
                      <a:pt x="3219" y="4307"/>
                    </a:cubicBezTo>
                    <a:cubicBezTo>
                      <a:pt x="3813" y="4147"/>
                      <a:pt x="4360" y="3759"/>
                      <a:pt x="4680" y="3211"/>
                    </a:cubicBezTo>
                    <a:cubicBezTo>
                      <a:pt x="5547" y="1746"/>
                      <a:pt x="4267" y="0"/>
                      <a:pt x="2715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61"/>
              <p:cNvSpPr/>
              <p:nvPr/>
            </p:nvSpPr>
            <p:spPr>
              <a:xfrm>
                <a:off x="-1475500" y="2956525"/>
                <a:ext cx="19175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6984" extrusionOk="0">
                    <a:moveTo>
                      <a:pt x="3822" y="0"/>
                    </a:moveTo>
                    <a:cubicBezTo>
                      <a:pt x="2239" y="0"/>
                      <a:pt x="807" y="1086"/>
                      <a:pt x="434" y="2693"/>
                    </a:cubicBezTo>
                    <a:cubicBezTo>
                      <a:pt x="0" y="4587"/>
                      <a:pt x="1165" y="6459"/>
                      <a:pt x="3036" y="6893"/>
                    </a:cubicBezTo>
                    <a:cubicBezTo>
                      <a:pt x="3304" y="6954"/>
                      <a:pt x="3570" y="6983"/>
                      <a:pt x="3833" y="6983"/>
                    </a:cubicBezTo>
                    <a:cubicBezTo>
                      <a:pt x="5430" y="6983"/>
                      <a:pt x="6864" y="5895"/>
                      <a:pt x="7236" y="4268"/>
                    </a:cubicBezTo>
                    <a:cubicBezTo>
                      <a:pt x="7670" y="2396"/>
                      <a:pt x="6506" y="524"/>
                      <a:pt x="4611" y="91"/>
                    </a:cubicBezTo>
                    <a:cubicBezTo>
                      <a:pt x="4347" y="29"/>
                      <a:pt x="4082" y="0"/>
                      <a:pt x="3822" y="0"/>
                    </a:cubicBezTo>
                    <a:close/>
                  </a:path>
                </a:pathLst>
              </a:custGeom>
              <a:solidFill>
                <a:srgbClr val="FFAB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61"/>
              <p:cNvSpPr/>
              <p:nvPr/>
            </p:nvSpPr>
            <p:spPr>
              <a:xfrm>
                <a:off x="-1475500" y="2947950"/>
                <a:ext cx="191750" cy="191750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7670" fill="none" extrusionOk="0">
                    <a:moveTo>
                      <a:pt x="7236" y="4611"/>
                    </a:moveTo>
                    <a:cubicBezTo>
                      <a:pt x="6802" y="6505"/>
                      <a:pt x="4931" y="7669"/>
                      <a:pt x="3036" y="7236"/>
                    </a:cubicBezTo>
                    <a:cubicBezTo>
                      <a:pt x="1165" y="6802"/>
                      <a:pt x="0" y="4930"/>
                      <a:pt x="434" y="3036"/>
                    </a:cubicBezTo>
                    <a:cubicBezTo>
                      <a:pt x="868" y="1164"/>
                      <a:pt x="2739" y="0"/>
                      <a:pt x="4611" y="434"/>
                    </a:cubicBezTo>
                    <a:cubicBezTo>
                      <a:pt x="6506" y="867"/>
                      <a:pt x="7670" y="2739"/>
                      <a:pt x="7236" y="4611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61"/>
              <p:cNvSpPr/>
              <p:nvPr/>
            </p:nvSpPr>
            <p:spPr>
              <a:xfrm>
                <a:off x="-1440125" y="2988225"/>
                <a:ext cx="3997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863" extrusionOk="0">
                    <a:moveTo>
                      <a:pt x="1252" y="1"/>
                    </a:moveTo>
                    <a:cubicBezTo>
                      <a:pt x="1153" y="1"/>
                      <a:pt x="1068" y="52"/>
                      <a:pt x="1005" y="147"/>
                    </a:cubicBezTo>
                    <a:cubicBezTo>
                      <a:pt x="708" y="580"/>
                      <a:pt x="389" y="1014"/>
                      <a:pt x="92" y="1425"/>
                    </a:cubicBezTo>
                    <a:cubicBezTo>
                      <a:pt x="1" y="1562"/>
                      <a:pt x="92" y="1767"/>
                      <a:pt x="206" y="1836"/>
                    </a:cubicBezTo>
                    <a:cubicBezTo>
                      <a:pt x="249" y="1854"/>
                      <a:pt x="290" y="1862"/>
                      <a:pt x="330" y="1862"/>
                    </a:cubicBezTo>
                    <a:cubicBezTo>
                      <a:pt x="438" y="1862"/>
                      <a:pt x="533" y="1799"/>
                      <a:pt x="617" y="1699"/>
                    </a:cubicBezTo>
                    <a:cubicBezTo>
                      <a:pt x="914" y="1288"/>
                      <a:pt x="1210" y="854"/>
                      <a:pt x="1507" y="420"/>
                    </a:cubicBezTo>
                    <a:cubicBezTo>
                      <a:pt x="1598" y="306"/>
                      <a:pt x="1530" y="101"/>
                      <a:pt x="1393" y="32"/>
                    </a:cubicBezTo>
                    <a:cubicBezTo>
                      <a:pt x="1343" y="11"/>
                      <a:pt x="1296" y="1"/>
                      <a:pt x="1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61"/>
              <p:cNvSpPr/>
              <p:nvPr/>
            </p:nvSpPr>
            <p:spPr>
              <a:xfrm>
                <a:off x="-1405875" y="2996575"/>
                <a:ext cx="41100" cy="4620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848" extrusionOk="0">
                    <a:moveTo>
                      <a:pt x="1315" y="1"/>
                    </a:moveTo>
                    <a:cubicBezTo>
                      <a:pt x="1238" y="1"/>
                      <a:pt x="1164" y="29"/>
                      <a:pt x="1119" y="86"/>
                    </a:cubicBezTo>
                    <a:lnTo>
                      <a:pt x="114" y="1342"/>
                    </a:lnTo>
                    <a:cubicBezTo>
                      <a:pt x="23" y="1479"/>
                      <a:pt x="0" y="1661"/>
                      <a:pt x="114" y="1753"/>
                    </a:cubicBezTo>
                    <a:cubicBezTo>
                      <a:pt x="174" y="1812"/>
                      <a:pt x="258" y="1847"/>
                      <a:pt x="339" y="1847"/>
                    </a:cubicBezTo>
                    <a:cubicBezTo>
                      <a:pt x="412" y="1847"/>
                      <a:pt x="482" y="1818"/>
                      <a:pt x="525" y="1753"/>
                    </a:cubicBezTo>
                    <a:cubicBezTo>
                      <a:pt x="867" y="1342"/>
                      <a:pt x="1210" y="908"/>
                      <a:pt x="1529" y="497"/>
                    </a:cubicBezTo>
                    <a:cubicBezTo>
                      <a:pt x="1621" y="360"/>
                      <a:pt x="1644" y="178"/>
                      <a:pt x="1529" y="86"/>
                    </a:cubicBezTo>
                    <a:cubicBezTo>
                      <a:pt x="1472" y="29"/>
                      <a:pt x="1392" y="1"/>
                      <a:pt x="13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61"/>
              <p:cNvSpPr/>
              <p:nvPr/>
            </p:nvSpPr>
            <p:spPr>
              <a:xfrm>
                <a:off x="-1364800" y="3003075"/>
                <a:ext cx="36550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840" extrusionOk="0">
                    <a:moveTo>
                      <a:pt x="1125" y="0"/>
                    </a:moveTo>
                    <a:cubicBezTo>
                      <a:pt x="1027" y="0"/>
                      <a:pt x="931" y="51"/>
                      <a:pt x="868" y="146"/>
                    </a:cubicBezTo>
                    <a:cubicBezTo>
                      <a:pt x="617" y="557"/>
                      <a:pt x="343" y="991"/>
                      <a:pt x="92" y="1401"/>
                    </a:cubicBezTo>
                    <a:cubicBezTo>
                      <a:pt x="1" y="1538"/>
                      <a:pt x="69" y="1744"/>
                      <a:pt x="206" y="1812"/>
                    </a:cubicBezTo>
                    <a:cubicBezTo>
                      <a:pt x="243" y="1831"/>
                      <a:pt x="281" y="1839"/>
                      <a:pt x="319" y="1839"/>
                    </a:cubicBezTo>
                    <a:cubicBezTo>
                      <a:pt x="424" y="1839"/>
                      <a:pt x="527" y="1776"/>
                      <a:pt x="594" y="1675"/>
                    </a:cubicBezTo>
                    <a:cubicBezTo>
                      <a:pt x="868" y="1264"/>
                      <a:pt x="1119" y="831"/>
                      <a:pt x="1393" y="420"/>
                    </a:cubicBezTo>
                    <a:cubicBezTo>
                      <a:pt x="1461" y="283"/>
                      <a:pt x="1393" y="100"/>
                      <a:pt x="1256" y="32"/>
                    </a:cubicBezTo>
                    <a:cubicBezTo>
                      <a:pt x="1214" y="11"/>
                      <a:pt x="1169" y="0"/>
                      <a:pt x="11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61"/>
              <p:cNvSpPr/>
              <p:nvPr/>
            </p:nvSpPr>
            <p:spPr>
              <a:xfrm>
                <a:off x="-2091775" y="2914300"/>
                <a:ext cx="191750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6984" extrusionOk="0">
                    <a:moveTo>
                      <a:pt x="3844" y="0"/>
                    </a:moveTo>
                    <a:cubicBezTo>
                      <a:pt x="2256" y="0"/>
                      <a:pt x="806" y="1088"/>
                      <a:pt x="434" y="2716"/>
                    </a:cubicBezTo>
                    <a:cubicBezTo>
                      <a:pt x="0" y="4587"/>
                      <a:pt x="1187" y="6459"/>
                      <a:pt x="3059" y="6893"/>
                    </a:cubicBezTo>
                    <a:cubicBezTo>
                      <a:pt x="3323" y="6954"/>
                      <a:pt x="3587" y="6983"/>
                      <a:pt x="3847" y="6983"/>
                    </a:cubicBezTo>
                    <a:cubicBezTo>
                      <a:pt x="5430" y="6983"/>
                      <a:pt x="6863" y="5895"/>
                      <a:pt x="7236" y="4268"/>
                    </a:cubicBezTo>
                    <a:cubicBezTo>
                      <a:pt x="7669" y="2396"/>
                      <a:pt x="6505" y="524"/>
                      <a:pt x="4634" y="91"/>
                    </a:cubicBezTo>
                    <a:cubicBezTo>
                      <a:pt x="4370" y="29"/>
                      <a:pt x="4105" y="0"/>
                      <a:pt x="3844" y="0"/>
                    </a:cubicBezTo>
                    <a:close/>
                  </a:path>
                </a:pathLst>
              </a:custGeom>
              <a:solidFill>
                <a:srgbClr val="FFAB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61"/>
              <p:cNvSpPr/>
              <p:nvPr/>
            </p:nvSpPr>
            <p:spPr>
              <a:xfrm>
                <a:off x="-2091775" y="2905700"/>
                <a:ext cx="191750" cy="1917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7671" fill="none" extrusionOk="0">
                    <a:moveTo>
                      <a:pt x="7236" y="4612"/>
                    </a:moveTo>
                    <a:cubicBezTo>
                      <a:pt x="6802" y="6506"/>
                      <a:pt x="4930" y="7670"/>
                      <a:pt x="3059" y="7237"/>
                    </a:cubicBezTo>
                    <a:cubicBezTo>
                      <a:pt x="1187" y="6803"/>
                      <a:pt x="0" y="4931"/>
                      <a:pt x="434" y="3060"/>
                    </a:cubicBezTo>
                    <a:cubicBezTo>
                      <a:pt x="867" y="1165"/>
                      <a:pt x="2762" y="1"/>
                      <a:pt x="4634" y="435"/>
                    </a:cubicBezTo>
                    <a:cubicBezTo>
                      <a:pt x="6505" y="868"/>
                      <a:pt x="7669" y="2740"/>
                      <a:pt x="7236" y="4612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61"/>
              <p:cNvSpPr/>
              <p:nvPr/>
            </p:nvSpPr>
            <p:spPr>
              <a:xfrm>
                <a:off x="-2055825" y="2946000"/>
                <a:ext cx="39950" cy="467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868" extrusionOk="0">
                    <a:moveTo>
                      <a:pt x="1251" y="1"/>
                    </a:moveTo>
                    <a:cubicBezTo>
                      <a:pt x="1150" y="1"/>
                      <a:pt x="1060" y="52"/>
                      <a:pt x="982" y="146"/>
                    </a:cubicBezTo>
                    <a:cubicBezTo>
                      <a:pt x="685" y="580"/>
                      <a:pt x="388" y="1014"/>
                      <a:pt x="91" y="1448"/>
                    </a:cubicBezTo>
                    <a:cubicBezTo>
                      <a:pt x="0" y="1562"/>
                      <a:pt x="69" y="1767"/>
                      <a:pt x="206" y="1836"/>
                    </a:cubicBezTo>
                    <a:cubicBezTo>
                      <a:pt x="248" y="1857"/>
                      <a:pt x="293" y="1867"/>
                      <a:pt x="337" y="1867"/>
                    </a:cubicBezTo>
                    <a:cubicBezTo>
                      <a:pt x="435" y="1867"/>
                      <a:pt x="531" y="1816"/>
                      <a:pt x="594" y="1721"/>
                    </a:cubicBezTo>
                    <a:cubicBezTo>
                      <a:pt x="890" y="1288"/>
                      <a:pt x="1210" y="854"/>
                      <a:pt x="1507" y="420"/>
                    </a:cubicBezTo>
                    <a:cubicBezTo>
                      <a:pt x="1598" y="306"/>
                      <a:pt x="1507" y="101"/>
                      <a:pt x="1392" y="32"/>
                    </a:cubicBezTo>
                    <a:cubicBezTo>
                      <a:pt x="1343" y="11"/>
                      <a:pt x="1296" y="1"/>
                      <a:pt x="12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61"/>
              <p:cNvSpPr/>
              <p:nvPr/>
            </p:nvSpPr>
            <p:spPr>
              <a:xfrm>
                <a:off x="-2022175" y="2954575"/>
                <a:ext cx="41700" cy="4602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841" extrusionOk="0">
                    <a:moveTo>
                      <a:pt x="1303" y="0"/>
                    </a:moveTo>
                    <a:cubicBezTo>
                      <a:pt x="1231" y="0"/>
                      <a:pt x="1162" y="23"/>
                      <a:pt x="1119" y="77"/>
                    </a:cubicBezTo>
                    <a:lnTo>
                      <a:pt x="115" y="1356"/>
                    </a:lnTo>
                    <a:cubicBezTo>
                      <a:pt x="24" y="1470"/>
                      <a:pt x="1" y="1652"/>
                      <a:pt x="138" y="1766"/>
                    </a:cubicBezTo>
                    <a:cubicBezTo>
                      <a:pt x="195" y="1812"/>
                      <a:pt x="269" y="1841"/>
                      <a:pt x="343" y="1841"/>
                    </a:cubicBezTo>
                    <a:cubicBezTo>
                      <a:pt x="417" y="1841"/>
                      <a:pt x="492" y="1812"/>
                      <a:pt x="549" y="1744"/>
                    </a:cubicBezTo>
                    <a:lnTo>
                      <a:pt x="1553" y="488"/>
                    </a:lnTo>
                    <a:cubicBezTo>
                      <a:pt x="1644" y="374"/>
                      <a:pt x="1667" y="192"/>
                      <a:pt x="1530" y="77"/>
                    </a:cubicBezTo>
                    <a:cubicBezTo>
                      <a:pt x="1470" y="29"/>
                      <a:pt x="1384" y="0"/>
                      <a:pt x="13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61"/>
              <p:cNvSpPr/>
              <p:nvPr/>
            </p:nvSpPr>
            <p:spPr>
              <a:xfrm>
                <a:off x="-1980500" y="2960850"/>
                <a:ext cx="3652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844" extrusionOk="0">
                    <a:moveTo>
                      <a:pt x="1110" y="0"/>
                    </a:moveTo>
                    <a:cubicBezTo>
                      <a:pt x="1005" y="0"/>
                      <a:pt x="915" y="51"/>
                      <a:pt x="867" y="146"/>
                    </a:cubicBezTo>
                    <a:cubicBezTo>
                      <a:pt x="593" y="580"/>
                      <a:pt x="342" y="990"/>
                      <a:pt x="69" y="1401"/>
                    </a:cubicBezTo>
                    <a:cubicBezTo>
                      <a:pt x="0" y="1538"/>
                      <a:pt x="46" y="1744"/>
                      <a:pt x="183" y="1812"/>
                    </a:cubicBezTo>
                    <a:cubicBezTo>
                      <a:pt x="232" y="1833"/>
                      <a:pt x="282" y="1844"/>
                      <a:pt x="329" y="1844"/>
                    </a:cubicBezTo>
                    <a:cubicBezTo>
                      <a:pt x="435" y="1844"/>
                      <a:pt x="530" y="1793"/>
                      <a:pt x="593" y="1698"/>
                    </a:cubicBezTo>
                    <a:cubicBezTo>
                      <a:pt x="845" y="1264"/>
                      <a:pt x="1118" y="854"/>
                      <a:pt x="1370" y="420"/>
                    </a:cubicBezTo>
                    <a:cubicBezTo>
                      <a:pt x="1461" y="283"/>
                      <a:pt x="1392" y="100"/>
                      <a:pt x="1255" y="32"/>
                    </a:cubicBezTo>
                    <a:cubicBezTo>
                      <a:pt x="1206" y="11"/>
                      <a:pt x="1157" y="0"/>
                      <a:pt x="11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61"/>
              <p:cNvSpPr/>
              <p:nvPr/>
            </p:nvSpPr>
            <p:spPr>
              <a:xfrm>
                <a:off x="-1936575" y="2683200"/>
                <a:ext cx="1027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3147" extrusionOk="0">
                    <a:moveTo>
                      <a:pt x="2837" y="0"/>
                    </a:moveTo>
                    <a:cubicBezTo>
                      <a:pt x="2357" y="0"/>
                      <a:pt x="1873" y="180"/>
                      <a:pt x="1484" y="478"/>
                    </a:cubicBezTo>
                    <a:cubicBezTo>
                      <a:pt x="777" y="1003"/>
                      <a:pt x="389" y="1848"/>
                      <a:pt x="92" y="2647"/>
                    </a:cubicBezTo>
                    <a:cubicBezTo>
                      <a:pt x="1" y="2852"/>
                      <a:pt x="160" y="3081"/>
                      <a:pt x="343" y="3126"/>
                    </a:cubicBezTo>
                    <a:cubicBezTo>
                      <a:pt x="383" y="3140"/>
                      <a:pt x="424" y="3146"/>
                      <a:pt x="464" y="3146"/>
                    </a:cubicBezTo>
                    <a:cubicBezTo>
                      <a:pt x="625" y="3146"/>
                      <a:pt x="772" y="3040"/>
                      <a:pt x="845" y="2875"/>
                    </a:cubicBezTo>
                    <a:cubicBezTo>
                      <a:pt x="1073" y="2236"/>
                      <a:pt x="1370" y="1597"/>
                      <a:pt x="1895" y="1140"/>
                    </a:cubicBezTo>
                    <a:cubicBezTo>
                      <a:pt x="2123" y="958"/>
                      <a:pt x="2397" y="821"/>
                      <a:pt x="2717" y="775"/>
                    </a:cubicBezTo>
                    <a:cubicBezTo>
                      <a:pt x="2968" y="775"/>
                      <a:pt x="3219" y="844"/>
                      <a:pt x="3447" y="1003"/>
                    </a:cubicBezTo>
                    <a:cubicBezTo>
                      <a:pt x="3509" y="1050"/>
                      <a:pt x="3580" y="1070"/>
                      <a:pt x="3650" y="1070"/>
                    </a:cubicBezTo>
                    <a:cubicBezTo>
                      <a:pt x="3785" y="1070"/>
                      <a:pt x="3920" y="995"/>
                      <a:pt x="3995" y="889"/>
                    </a:cubicBezTo>
                    <a:cubicBezTo>
                      <a:pt x="4109" y="684"/>
                      <a:pt x="4041" y="456"/>
                      <a:pt x="3881" y="341"/>
                    </a:cubicBezTo>
                    <a:cubicBezTo>
                      <a:pt x="3565" y="105"/>
                      <a:pt x="3202" y="0"/>
                      <a:pt x="2837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61"/>
              <p:cNvSpPr/>
              <p:nvPr/>
            </p:nvSpPr>
            <p:spPr>
              <a:xfrm>
                <a:off x="-1525150" y="2702500"/>
                <a:ext cx="98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3329" extrusionOk="0">
                    <a:moveTo>
                      <a:pt x="1166" y="0"/>
                    </a:moveTo>
                    <a:cubicBezTo>
                      <a:pt x="857" y="0"/>
                      <a:pt x="552" y="78"/>
                      <a:pt x="275" y="254"/>
                    </a:cubicBezTo>
                    <a:cubicBezTo>
                      <a:pt x="92" y="368"/>
                      <a:pt x="1" y="597"/>
                      <a:pt x="115" y="802"/>
                    </a:cubicBezTo>
                    <a:cubicBezTo>
                      <a:pt x="180" y="917"/>
                      <a:pt x="328" y="1008"/>
                      <a:pt x="474" y="1008"/>
                    </a:cubicBezTo>
                    <a:cubicBezTo>
                      <a:pt x="531" y="1008"/>
                      <a:pt x="588" y="994"/>
                      <a:pt x="640" y="962"/>
                    </a:cubicBezTo>
                    <a:cubicBezTo>
                      <a:pt x="813" y="841"/>
                      <a:pt x="1012" y="785"/>
                      <a:pt x="1207" y="785"/>
                    </a:cubicBezTo>
                    <a:cubicBezTo>
                      <a:pt x="1270" y="785"/>
                      <a:pt x="1332" y="791"/>
                      <a:pt x="1393" y="802"/>
                    </a:cubicBezTo>
                    <a:cubicBezTo>
                      <a:pt x="1690" y="848"/>
                      <a:pt x="1964" y="1007"/>
                      <a:pt x="2169" y="1213"/>
                    </a:cubicBezTo>
                    <a:cubicBezTo>
                      <a:pt x="2671" y="1692"/>
                      <a:pt x="2899" y="2377"/>
                      <a:pt x="3105" y="3039"/>
                    </a:cubicBezTo>
                    <a:cubicBezTo>
                      <a:pt x="3162" y="3192"/>
                      <a:pt x="3300" y="3329"/>
                      <a:pt x="3477" y="3329"/>
                    </a:cubicBezTo>
                    <a:cubicBezTo>
                      <a:pt x="3512" y="3329"/>
                      <a:pt x="3547" y="3324"/>
                      <a:pt x="3584" y="3313"/>
                    </a:cubicBezTo>
                    <a:cubicBezTo>
                      <a:pt x="3767" y="3267"/>
                      <a:pt x="3927" y="3062"/>
                      <a:pt x="3858" y="2856"/>
                    </a:cubicBezTo>
                    <a:cubicBezTo>
                      <a:pt x="3607" y="2035"/>
                      <a:pt x="3310" y="1167"/>
                      <a:pt x="2648" y="574"/>
                    </a:cubicBezTo>
                    <a:cubicBezTo>
                      <a:pt x="2230" y="228"/>
                      <a:pt x="1694" y="0"/>
                      <a:pt x="1166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11" name="Google Shape;4811;p61"/>
              <p:cNvGrpSpPr/>
              <p:nvPr/>
            </p:nvGrpSpPr>
            <p:grpSpPr>
              <a:xfrm rot="890937">
                <a:off x="-2094623" y="3208297"/>
                <a:ext cx="784619" cy="383194"/>
                <a:chOff x="1399875" y="2514425"/>
                <a:chExt cx="1369725" cy="668950"/>
              </a:xfrm>
            </p:grpSpPr>
            <p:sp>
              <p:nvSpPr>
                <p:cNvPr id="4812" name="Google Shape;4812;p61"/>
                <p:cNvSpPr/>
                <p:nvPr/>
              </p:nvSpPr>
              <p:spPr>
                <a:xfrm>
                  <a:off x="1736350" y="2619950"/>
                  <a:ext cx="1001925" cy="27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7" h="11194" extrusionOk="0">
                      <a:moveTo>
                        <a:pt x="31614" y="1"/>
                      </a:moveTo>
                      <a:cubicBezTo>
                        <a:pt x="31154" y="1"/>
                        <a:pt x="30697" y="24"/>
                        <a:pt x="30251" y="66"/>
                      </a:cubicBezTo>
                      <a:cubicBezTo>
                        <a:pt x="29048" y="191"/>
                        <a:pt x="27896" y="367"/>
                        <a:pt x="26718" y="542"/>
                      </a:cubicBezTo>
                      <a:cubicBezTo>
                        <a:pt x="26843" y="743"/>
                        <a:pt x="26968" y="943"/>
                        <a:pt x="27069" y="1169"/>
                      </a:cubicBezTo>
                      <a:cubicBezTo>
                        <a:pt x="27094" y="1244"/>
                        <a:pt x="27094" y="1294"/>
                        <a:pt x="27069" y="1369"/>
                      </a:cubicBezTo>
                      <a:cubicBezTo>
                        <a:pt x="27169" y="1419"/>
                        <a:pt x="27244" y="1520"/>
                        <a:pt x="27194" y="1645"/>
                      </a:cubicBezTo>
                      <a:cubicBezTo>
                        <a:pt x="27075" y="2216"/>
                        <a:pt x="26595" y="2651"/>
                        <a:pt x="25989" y="2651"/>
                      </a:cubicBezTo>
                      <a:cubicBezTo>
                        <a:pt x="25957" y="2651"/>
                        <a:pt x="25924" y="2650"/>
                        <a:pt x="25891" y="2647"/>
                      </a:cubicBezTo>
                      <a:cubicBezTo>
                        <a:pt x="24938" y="2572"/>
                        <a:pt x="24512" y="1469"/>
                        <a:pt x="23610" y="1294"/>
                      </a:cubicBezTo>
                      <a:cubicBezTo>
                        <a:pt x="23560" y="1319"/>
                        <a:pt x="23510" y="1344"/>
                        <a:pt x="23459" y="1344"/>
                      </a:cubicBezTo>
                      <a:cubicBezTo>
                        <a:pt x="21730" y="1581"/>
                        <a:pt x="20583" y="2937"/>
                        <a:pt x="18854" y="2937"/>
                      </a:cubicBezTo>
                      <a:cubicBezTo>
                        <a:pt x="18754" y="2937"/>
                        <a:pt x="18652" y="2933"/>
                        <a:pt x="18547" y="2923"/>
                      </a:cubicBezTo>
                      <a:cubicBezTo>
                        <a:pt x="16617" y="2773"/>
                        <a:pt x="15063" y="1494"/>
                        <a:pt x="13134" y="1369"/>
                      </a:cubicBezTo>
                      <a:cubicBezTo>
                        <a:pt x="13083" y="1444"/>
                        <a:pt x="13033" y="1520"/>
                        <a:pt x="12908" y="1520"/>
                      </a:cubicBezTo>
                      <a:cubicBezTo>
                        <a:pt x="11003" y="1645"/>
                        <a:pt x="9675" y="3224"/>
                        <a:pt x="7745" y="3274"/>
                      </a:cubicBezTo>
                      <a:cubicBezTo>
                        <a:pt x="7684" y="3276"/>
                        <a:pt x="7624" y="3278"/>
                        <a:pt x="7563" y="3278"/>
                      </a:cubicBezTo>
                      <a:cubicBezTo>
                        <a:pt x="7023" y="3278"/>
                        <a:pt x="6486" y="3178"/>
                        <a:pt x="5991" y="2998"/>
                      </a:cubicBezTo>
                      <a:cubicBezTo>
                        <a:pt x="5565" y="2848"/>
                        <a:pt x="5214" y="2572"/>
                        <a:pt x="4813" y="2397"/>
                      </a:cubicBezTo>
                      <a:cubicBezTo>
                        <a:pt x="4303" y="2165"/>
                        <a:pt x="3365" y="1762"/>
                        <a:pt x="2632" y="1762"/>
                      </a:cubicBezTo>
                      <a:cubicBezTo>
                        <a:pt x="2572" y="1762"/>
                        <a:pt x="2514" y="1764"/>
                        <a:pt x="2457" y="1770"/>
                      </a:cubicBezTo>
                      <a:cubicBezTo>
                        <a:pt x="1730" y="2397"/>
                        <a:pt x="1354" y="3650"/>
                        <a:pt x="327" y="3800"/>
                      </a:cubicBezTo>
                      <a:cubicBezTo>
                        <a:pt x="251" y="3825"/>
                        <a:pt x="176" y="3825"/>
                        <a:pt x="126" y="3825"/>
                      </a:cubicBezTo>
                      <a:lnTo>
                        <a:pt x="1" y="5003"/>
                      </a:lnTo>
                      <a:cubicBezTo>
                        <a:pt x="3033" y="5279"/>
                        <a:pt x="6116" y="6733"/>
                        <a:pt x="8948" y="7309"/>
                      </a:cubicBezTo>
                      <a:cubicBezTo>
                        <a:pt x="10452" y="7619"/>
                        <a:pt x="11965" y="7768"/>
                        <a:pt x="13471" y="7768"/>
                      </a:cubicBezTo>
                      <a:cubicBezTo>
                        <a:pt x="16836" y="7768"/>
                        <a:pt x="20168" y="7023"/>
                        <a:pt x="23284" y="5655"/>
                      </a:cubicBezTo>
                      <a:cubicBezTo>
                        <a:pt x="25157" y="4826"/>
                        <a:pt x="26997" y="4140"/>
                        <a:pt x="28899" y="4140"/>
                      </a:cubicBezTo>
                      <a:cubicBezTo>
                        <a:pt x="29872" y="4140"/>
                        <a:pt x="30862" y="4320"/>
                        <a:pt x="31881" y="4753"/>
                      </a:cubicBezTo>
                      <a:cubicBezTo>
                        <a:pt x="34437" y="5855"/>
                        <a:pt x="36292" y="8412"/>
                        <a:pt x="36367" y="11194"/>
                      </a:cubicBezTo>
                      <a:cubicBezTo>
                        <a:pt x="39023" y="9364"/>
                        <a:pt x="40076" y="5905"/>
                        <a:pt x="38297" y="3023"/>
                      </a:cubicBezTo>
                      <a:cubicBezTo>
                        <a:pt x="36851" y="728"/>
                        <a:pt x="34181" y="1"/>
                        <a:pt x="316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3" name="Google Shape;4813;p61"/>
                <p:cNvSpPr/>
                <p:nvPr/>
              </p:nvSpPr>
              <p:spPr>
                <a:xfrm>
                  <a:off x="1399875" y="2514425"/>
                  <a:ext cx="1369725" cy="66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89" h="26758" extrusionOk="0">
                      <a:moveTo>
                        <a:pt x="14500" y="630"/>
                      </a:moveTo>
                      <a:cubicBezTo>
                        <a:pt x="15796" y="630"/>
                        <a:pt x="17127" y="845"/>
                        <a:pt x="18347" y="1154"/>
                      </a:cubicBezTo>
                      <a:cubicBezTo>
                        <a:pt x="20928" y="1831"/>
                        <a:pt x="23410" y="2658"/>
                        <a:pt x="26066" y="2758"/>
                      </a:cubicBezTo>
                      <a:cubicBezTo>
                        <a:pt x="26417" y="2758"/>
                        <a:pt x="26793" y="2758"/>
                        <a:pt x="27169" y="2733"/>
                      </a:cubicBezTo>
                      <a:cubicBezTo>
                        <a:pt x="30101" y="2608"/>
                        <a:pt x="32959" y="1906"/>
                        <a:pt x="35866" y="1480"/>
                      </a:cubicBezTo>
                      <a:cubicBezTo>
                        <a:pt x="37029" y="1308"/>
                        <a:pt x="38372" y="1147"/>
                        <a:pt x="39718" y="1147"/>
                      </a:cubicBezTo>
                      <a:cubicBezTo>
                        <a:pt x="42113" y="1147"/>
                        <a:pt x="44522" y="1658"/>
                        <a:pt x="45966" y="3535"/>
                      </a:cubicBezTo>
                      <a:cubicBezTo>
                        <a:pt x="45721" y="3520"/>
                        <a:pt x="45474" y="3513"/>
                        <a:pt x="45227" y="3513"/>
                      </a:cubicBezTo>
                      <a:cubicBezTo>
                        <a:pt x="43429" y="3513"/>
                        <a:pt x="41591" y="3887"/>
                        <a:pt x="39851" y="4262"/>
                      </a:cubicBezTo>
                      <a:lnTo>
                        <a:pt x="39776" y="4262"/>
                      </a:lnTo>
                      <a:cubicBezTo>
                        <a:pt x="39149" y="3585"/>
                        <a:pt x="38272" y="3159"/>
                        <a:pt x="37319" y="3009"/>
                      </a:cubicBezTo>
                      <a:cubicBezTo>
                        <a:pt x="37126" y="2984"/>
                        <a:pt x="36939" y="2973"/>
                        <a:pt x="36756" y="2973"/>
                      </a:cubicBezTo>
                      <a:cubicBezTo>
                        <a:pt x="35072" y="2973"/>
                        <a:pt x="33822" y="3940"/>
                        <a:pt x="32307" y="4437"/>
                      </a:cubicBezTo>
                      <a:cubicBezTo>
                        <a:pt x="32271" y="4420"/>
                        <a:pt x="32236" y="4402"/>
                        <a:pt x="32192" y="4402"/>
                      </a:cubicBezTo>
                      <a:cubicBezTo>
                        <a:pt x="32173" y="4402"/>
                        <a:pt x="32153" y="4405"/>
                        <a:pt x="32131" y="4412"/>
                      </a:cubicBezTo>
                      <a:cubicBezTo>
                        <a:pt x="31926" y="4444"/>
                        <a:pt x="31723" y="4458"/>
                        <a:pt x="31521" y="4458"/>
                      </a:cubicBezTo>
                      <a:cubicBezTo>
                        <a:pt x="29661" y="4458"/>
                        <a:pt x="27963" y="3232"/>
                        <a:pt x="26041" y="3209"/>
                      </a:cubicBezTo>
                      <a:cubicBezTo>
                        <a:pt x="25991" y="3197"/>
                        <a:pt x="25941" y="3190"/>
                        <a:pt x="25888" y="3190"/>
                      </a:cubicBezTo>
                      <a:cubicBezTo>
                        <a:pt x="25834" y="3190"/>
                        <a:pt x="25778" y="3197"/>
                        <a:pt x="25715" y="3209"/>
                      </a:cubicBezTo>
                      <a:cubicBezTo>
                        <a:pt x="23936" y="3284"/>
                        <a:pt x="22583" y="4387"/>
                        <a:pt x="20979" y="4863"/>
                      </a:cubicBezTo>
                      <a:cubicBezTo>
                        <a:pt x="20953" y="4851"/>
                        <a:pt x="20935" y="4845"/>
                        <a:pt x="20916" y="4845"/>
                      </a:cubicBezTo>
                      <a:cubicBezTo>
                        <a:pt x="20897" y="4845"/>
                        <a:pt x="20878" y="4851"/>
                        <a:pt x="20853" y="4863"/>
                      </a:cubicBezTo>
                      <a:cubicBezTo>
                        <a:pt x="20679" y="4896"/>
                        <a:pt x="20518" y="4911"/>
                        <a:pt x="20367" y="4911"/>
                      </a:cubicBezTo>
                      <a:cubicBezTo>
                        <a:pt x="19132" y="4911"/>
                        <a:pt x="18615" y="3907"/>
                        <a:pt x="17520" y="3460"/>
                      </a:cubicBezTo>
                      <a:cubicBezTo>
                        <a:pt x="17106" y="3308"/>
                        <a:pt x="16670" y="3232"/>
                        <a:pt x="16232" y="3232"/>
                      </a:cubicBezTo>
                      <a:cubicBezTo>
                        <a:pt x="15873" y="3232"/>
                        <a:pt x="15514" y="3283"/>
                        <a:pt x="15164" y="3385"/>
                      </a:cubicBezTo>
                      <a:cubicBezTo>
                        <a:pt x="14663" y="3535"/>
                        <a:pt x="14212" y="3786"/>
                        <a:pt x="13811" y="4086"/>
                      </a:cubicBezTo>
                      <a:cubicBezTo>
                        <a:pt x="12925" y="3951"/>
                        <a:pt x="12015" y="3870"/>
                        <a:pt x="11108" y="3870"/>
                      </a:cubicBezTo>
                      <a:cubicBezTo>
                        <a:pt x="10167" y="3870"/>
                        <a:pt x="9228" y="3957"/>
                        <a:pt x="8322" y="4162"/>
                      </a:cubicBezTo>
                      <a:cubicBezTo>
                        <a:pt x="9458" y="1488"/>
                        <a:pt x="11909" y="630"/>
                        <a:pt x="14500" y="630"/>
                      </a:cubicBezTo>
                      <a:close/>
                      <a:moveTo>
                        <a:pt x="36571" y="3603"/>
                      </a:moveTo>
                      <a:cubicBezTo>
                        <a:pt x="37997" y="3603"/>
                        <a:pt x="39313" y="4212"/>
                        <a:pt x="40026" y="5690"/>
                      </a:cubicBezTo>
                      <a:cubicBezTo>
                        <a:pt x="40051" y="5741"/>
                        <a:pt x="40076" y="5791"/>
                        <a:pt x="40127" y="5816"/>
                      </a:cubicBezTo>
                      <a:cubicBezTo>
                        <a:pt x="39989" y="6129"/>
                        <a:pt x="39744" y="6254"/>
                        <a:pt x="39478" y="6254"/>
                      </a:cubicBezTo>
                      <a:cubicBezTo>
                        <a:pt x="39212" y="6254"/>
                        <a:pt x="38923" y="6129"/>
                        <a:pt x="38698" y="5941"/>
                      </a:cubicBezTo>
                      <a:cubicBezTo>
                        <a:pt x="38472" y="5766"/>
                        <a:pt x="38272" y="5565"/>
                        <a:pt x="38046" y="5415"/>
                      </a:cubicBezTo>
                      <a:cubicBezTo>
                        <a:pt x="37769" y="5222"/>
                        <a:pt x="37473" y="5103"/>
                        <a:pt x="37174" y="5103"/>
                      </a:cubicBezTo>
                      <a:cubicBezTo>
                        <a:pt x="37122" y="5103"/>
                        <a:pt x="37070" y="5107"/>
                        <a:pt x="37019" y="5114"/>
                      </a:cubicBezTo>
                      <a:cubicBezTo>
                        <a:pt x="36994" y="5114"/>
                        <a:pt x="36944" y="5089"/>
                        <a:pt x="36918" y="5089"/>
                      </a:cubicBezTo>
                      <a:cubicBezTo>
                        <a:pt x="36904" y="5089"/>
                        <a:pt x="36890" y="5089"/>
                        <a:pt x="36876" y="5089"/>
                      </a:cubicBezTo>
                      <a:cubicBezTo>
                        <a:pt x="35006" y="5089"/>
                        <a:pt x="33803" y="6493"/>
                        <a:pt x="32022" y="6493"/>
                      </a:cubicBezTo>
                      <a:cubicBezTo>
                        <a:pt x="31703" y="6493"/>
                        <a:pt x="31366" y="6448"/>
                        <a:pt x="31004" y="6342"/>
                      </a:cubicBezTo>
                      <a:cubicBezTo>
                        <a:pt x="29614" y="5936"/>
                        <a:pt x="28480" y="5220"/>
                        <a:pt x="27166" y="5220"/>
                      </a:cubicBezTo>
                      <a:cubicBezTo>
                        <a:pt x="26939" y="5220"/>
                        <a:pt x="26707" y="5241"/>
                        <a:pt x="26467" y="5289"/>
                      </a:cubicBezTo>
                      <a:cubicBezTo>
                        <a:pt x="26442" y="5264"/>
                        <a:pt x="26392" y="5264"/>
                        <a:pt x="26367" y="5264"/>
                      </a:cubicBezTo>
                      <a:cubicBezTo>
                        <a:pt x="26318" y="5263"/>
                        <a:pt x="26270" y="5262"/>
                        <a:pt x="26224" y="5262"/>
                      </a:cubicBezTo>
                      <a:cubicBezTo>
                        <a:pt x="25425" y="5262"/>
                        <a:pt x="24870" y="5463"/>
                        <a:pt x="24136" y="5866"/>
                      </a:cubicBezTo>
                      <a:cubicBezTo>
                        <a:pt x="22995" y="6458"/>
                        <a:pt x="22043" y="6796"/>
                        <a:pt x="21050" y="6796"/>
                      </a:cubicBezTo>
                      <a:cubicBezTo>
                        <a:pt x="20278" y="6796"/>
                        <a:pt x="19480" y="6591"/>
                        <a:pt x="18547" y="6142"/>
                      </a:cubicBezTo>
                      <a:cubicBezTo>
                        <a:pt x="17839" y="5805"/>
                        <a:pt x="17193" y="5393"/>
                        <a:pt x="16547" y="5393"/>
                      </a:cubicBezTo>
                      <a:cubicBezTo>
                        <a:pt x="16280" y="5393"/>
                        <a:pt x="16012" y="5464"/>
                        <a:pt x="15740" y="5640"/>
                      </a:cubicBezTo>
                      <a:cubicBezTo>
                        <a:pt x="15239" y="5816"/>
                        <a:pt x="14963" y="6267"/>
                        <a:pt x="14663" y="6693"/>
                      </a:cubicBezTo>
                      <a:cubicBezTo>
                        <a:pt x="14487" y="6969"/>
                        <a:pt x="14287" y="7319"/>
                        <a:pt x="13986" y="7470"/>
                      </a:cubicBezTo>
                      <a:cubicBezTo>
                        <a:pt x="13830" y="7567"/>
                        <a:pt x="13678" y="7609"/>
                        <a:pt x="13536" y="7609"/>
                      </a:cubicBezTo>
                      <a:cubicBezTo>
                        <a:pt x="13018" y="7609"/>
                        <a:pt x="12645" y="7038"/>
                        <a:pt x="12783" y="6467"/>
                      </a:cubicBezTo>
                      <a:cubicBezTo>
                        <a:pt x="13596" y="4924"/>
                        <a:pt x="14762" y="3940"/>
                        <a:pt x="16162" y="3940"/>
                      </a:cubicBezTo>
                      <a:cubicBezTo>
                        <a:pt x="16876" y="3940"/>
                        <a:pt x="17651" y="4196"/>
                        <a:pt x="18472" y="4763"/>
                      </a:cubicBezTo>
                      <a:cubicBezTo>
                        <a:pt x="19068" y="5178"/>
                        <a:pt x="19586" y="5438"/>
                        <a:pt x="20204" y="5438"/>
                      </a:cubicBezTo>
                      <a:cubicBezTo>
                        <a:pt x="20443" y="5438"/>
                        <a:pt x="20698" y="5399"/>
                        <a:pt x="20979" y="5314"/>
                      </a:cubicBezTo>
                      <a:lnTo>
                        <a:pt x="21004" y="5314"/>
                      </a:lnTo>
                      <a:cubicBezTo>
                        <a:pt x="22772" y="5082"/>
                        <a:pt x="24303" y="3812"/>
                        <a:pt x="26238" y="3812"/>
                      </a:cubicBezTo>
                      <a:cubicBezTo>
                        <a:pt x="26387" y="3812"/>
                        <a:pt x="26539" y="3820"/>
                        <a:pt x="26693" y="3836"/>
                      </a:cubicBezTo>
                      <a:cubicBezTo>
                        <a:pt x="28296" y="4002"/>
                        <a:pt x="29743" y="5033"/>
                        <a:pt x="31307" y="5033"/>
                      </a:cubicBezTo>
                      <a:cubicBezTo>
                        <a:pt x="31627" y="5033"/>
                        <a:pt x="31951" y="4990"/>
                        <a:pt x="32282" y="4888"/>
                      </a:cubicBezTo>
                      <a:cubicBezTo>
                        <a:pt x="32332" y="4863"/>
                        <a:pt x="32357" y="4838"/>
                        <a:pt x="32382" y="4813"/>
                      </a:cubicBezTo>
                      <a:cubicBezTo>
                        <a:pt x="33159" y="4663"/>
                        <a:pt x="33836" y="4237"/>
                        <a:pt x="34663" y="3936"/>
                      </a:cubicBezTo>
                      <a:cubicBezTo>
                        <a:pt x="35292" y="3721"/>
                        <a:pt x="35942" y="3603"/>
                        <a:pt x="36571" y="3603"/>
                      </a:cubicBezTo>
                      <a:close/>
                      <a:moveTo>
                        <a:pt x="45073" y="4222"/>
                      </a:moveTo>
                      <a:cubicBezTo>
                        <a:pt x="47640" y="4222"/>
                        <a:pt x="50310" y="4949"/>
                        <a:pt x="51756" y="7244"/>
                      </a:cubicBezTo>
                      <a:cubicBezTo>
                        <a:pt x="53535" y="10126"/>
                        <a:pt x="52482" y="13585"/>
                        <a:pt x="49826" y="15415"/>
                      </a:cubicBezTo>
                      <a:cubicBezTo>
                        <a:pt x="49751" y="12633"/>
                        <a:pt x="47896" y="10076"/>
                        <a:pt x="45340" y="8974"/>
                      </a:cubicBezTo>
                      <a:cubicBezTo>
                        <a:pt x="44321" y="8541"/>
                        <a:pt x="43331" y="8361"/>
                        <a:pt x="42358" y="8361"/>
                      </a:cubicBezTo>
                      <a:cubicBezTo>
                        <a:pt x="40456" y="8361"/>
                        <a:pt x="38616" y="9047"/>
                        <a:pt x="36743" y="9876"/>
                      </a:cubicBezTo>
                      <a:cubicBezTo>
                        <a:pt x="33627" y="11244"/>
                        <a:pt x="30295" y="11989"/>
                        <a:pt x="26930" y="11989"/>
                      </a:cubicBezTo>
                      <a:cubicBezTo>
                        <a:pt x="25424" y="11989"/>
                        <a:pt x="23911" y="11840"/>
                        <a:pt x="22407" y="11530"/>
                      </a:cubicBezTo>
                      <a:cubicBezTo>
                        <a:pt x="19575" y="10954"/>
                        <a:pt x="16492" y="9500"/>
                        <a:pt x="13460" y="9224"/>
                      </a:cubicBezTo>
                      <a:cubicBezTo>
                        <a:pt x="13126" y="9194"/>
                        <a:pt x="12794" y="9177"/>
                        <a:pt x="12464" y="9177"/>
                      </a:cubicBezTo>
                      <a:cubicBezTo>
                        <a:pt x="11704" y="9177"/>
                        <a:pt x="10953" y="9265"/>
                        <a:pt x="10202" y="9475"/>
                      </a:cubicBezTo>
                      <a:cubicBezTo>
                        <a:pt x="7294" y="10302"/>
                        <a:pt x="5765" y="13009"/>
                        <a:pt x="5590" y="15841"/>
                      </a:cubicBezTo>
                      <a:cubicBezTo>
                        <a:pt x="5515" y="15891"/>
                        <a:pt x="5440" y="15966"/>
                        <a:pt x="5440" y="16066"/>
                      </a:cubicBezTo>
                      <a:cubicBezTo>
                        <a:pt x="5465" y="16192"/>
                        <a:pt x="5465" y="16342"/>
                        <a:pt x="5490" y="16467"/>
                      </a:cubicBezTo>
                      <a:cubicBezTo>
                        <a:pt x="2357" y="14964"/>
                        <a:pt x="1480" y="11229"/>
                        <a:pt x="3334" y="8272"/>
                      </a:cubicBezTo>
                      <a:cubicBezTo>
                        <a:pt x="5006" y="5606"/>
                        <a:pt x="8249" y="4534"/>
                        <a:pt x="11271" y="4534"/>
                      </a:cubicBezTo>
                      <a:cubicBezTo>
                        <a:pt x="11374" y="4534"/>
                        <a:pt x="11477" y="4535"/>
                        <a:pt x="11580" y="4537"/>
                      </a:cubicBezTo>
                      <a:cubicBezTo>
                        <a:pt x="12131" y="4563"/>
                        <a:pt x="12683" y="4613"/>
                        <a:pt x="13234" y="4688"/>
                      </a:cubicBezTo>
                      <a:cubicBezTo>
                        <a:pt x="12783" y="5239"/>
                        <a:pt x="12507" y="5891"/>
                        <a:pt x="12382" y="6618"/>
                      </a:cubicBezTo>
                      <a:cubicBezTo>
                        <a:pt x="12382" y="6668"/>
                        <a:pt x="12407" y="6693"/>
                        <a:pt x="12432" y="6743"/>
                      </a:cubicBezTo>
                      <a:cubicBezTo>
                        <a:pt x="12282" y="7395"/>
                        <a:pt x="12858" y="8046"/>
                        <a:pt x="13585" y="8046"/>
                      </a:cubicBezTo>
                      <a:cubicBezTo>
                        <a:pt x="13635" y="8046"/>
                        <a:pt x="13710" y="8046"/>
                        <a:pt x="13786" y="8021"/>
                      </a:cubicBezTo>
                      <a:cubicBezTo>
                        <a:pt x="14813" y="7871"/>
                        <a:pt x="15189" y="6618"/>
                        <a:pt x="15916" y="5991"/>
                      </a:cubicBezTo>
                      <a:cubicBezTo>
                        <a:pt x="15973" y="5985"/>
                        <a:pt x="16031" y="5983"/>
                        <a:pt x="16091" y="5983"/>
                      </a:cubicBezTo>
                      <a:cubicBezTo>
                        <a:pt x="16824" y="5983"/>
                        <a:pt x="17762" y="6386"/>
                        <a:pt x="18272" y="6618"/>
                      </a:cubicBezTo>
                      <a:cubicBezTo>
                        <a:pt x="18673" y="6793"/>
                        <a:pt x="19024" y="7069"/>
                        <a:pt x="19450" y="7219"/>
                      </a:cubicBezTo>
                      <a:cubicBezTo>
                        <a:pt x="19945" y="7399"/>
                        <a:pt x="20482" y="7499"/>
                        <a:pt x="21022" y="7499"/>
                      </a:cubicBezTo>
                      <a:cubicBezTo>
                        <a:pt x="21083" y="7499"/>
                        <a:pt x="21143" y="7497"/>
                        <a:pt x="21204" y="7495"/>
                      </a:cubicBezTo>
                      <a:cubicBezTo>
                        <a:pt x="23134" y="7445"/>
                        <a:pt x="24462" y="5866"/>
                        <a:pt x="26367" y="5741"/>
                      </a:cubicBezTo>
                      <a:cubicBezTo>
                        <a:pt x="26492" y="5741"/>
                        <a:pt x="26542" y="5665"/>
                        <a:pt x="26593" y="5590"/>
                      </a:cubicBezTo>
                      <a:cubicBezTo>
                        <a:pt x="28522" y="5715"/>
                        <a:pt x="30076" y="6994"/>
                        <a:pt x="32006" y="7144"/>
                      </a:cubicBezTo>
                      <a:cubicBezTo>
                        <a:pt x="32111" y="7154"/>
                        <a:pt x="32213" y="7158"/>
                        <a:pt x="32313" y="7158"/>
                      </a:cubicBezTo>
                      <a:cubicBezTo>
                        <a:pt x="34042" y="7158"/>
                        <a:pt x="35189" y="5802"/>
                        <a:pt x="36918" y="5565"/>
                      </a:cubicBezTo>
                      <a:cubicBezTo>
                        <a:pt x="36969" y="5565"/>
                        <a:pt x="37019" y="5540"/>
                        <a:pt x="37069" y="5515"/>
                      </a:cubicBezTo>
                      <a:cubicBezTo>
                        <a:pt x="37971" y="5690"/>
                        <a:pt x="38397" y="6793"/>
                        <a:pt x="39350" y="6868"/>
                      </a:cubicBezTo>
                      <a:cubicBezTo>
                        <a:pt x="39383" y="6871"/>
                        <a:pt x="39416" y="6872"/>
                        <a:pt x="39448" y="6872"/>
                      </a:cubicBezTo>
                      <a:cubicBezTo>
                        <a:pt x="40054" y="6872"/>
                        <a:pt x="40534" y="6437"/>
                        <a:pt x="40653" y="5866"/>
                      </a:cubicBezTo>
                      <a:cubicBezTo>
                        <a:pt x="40703" y="5741"/>
                        <a:pt x="40628" y="5640"/>
                        <a:pt x="40528" y="5590"/>
                      </a:cubicBezTo>
                      <a:cubicBezTo>
                        <a:pt x="40553" y="5515"/>
                        <a:pt x="40553" y="5465"/>
                        <a:pt x="40528" y="5390"/>
                      </a:cubicBezTo>
                      <a:cubicBezTo>
                        <a:pt x="40427" y="5164"/>
                        <a:pt x="40302" y="4964"/>
                        <a:pt x="40177" y="4763"/>
                      </a:cubicBezTo>
                      <a:cubicBezTo>
                        <a:pt x="41355" y="4588"/>
                        <a:pt x="42507" y="4412"/>
                        <a:pt x="43710" y="4287"/>
                      </a:cubicBezTo>
                      <a:cubicBezTo>
                        <a:pt x="44156" y="4245"/>
                        <a:pt x="44613" y="4222"/>
                        <a:pt x="45073" y="4222"/>
                      </a:cubicBezTo>
                      <a:close/>
                      <a:moveTo>
                        <a:pt x="42062" y="9114"/>
                      </a:moveTo>
                      <a:cubicBezTo>
                        <a:pt x="44633" y="9114"/>
                        <a:pt x="47113" y="10332"/>
                        <a:pt x="48372" y="12758"/>
                      </a:cubicBezTo>
                      <a:cubicBezTo>
                        <a:pt x="50377" y="16618"/>
                        <a:pt x="47796" y="20402"/>
                        <a:pt x="44487" y="22357"/>
                      </a:cubicBezTo>
                      <a:cubicBezTo>
                        <a:pt x="39832" y="25088"/>
                        <a:pt x="34169" y="26094"/>
                        <a:pt x="28711" y="26094"/>
                      </a:cubicBezTo>
                      <a:cubicBezTo>
                        <a:pt x="27558" y="26094"/>
                        <a:pt x="26413" y="26049"/>
                        <a:pt x="25289" y="25966"/>
                      </a:cubicBezTo>
                      <a:cubicBezTo>
                        <a:pt x="18823" y="25465"/>
                        <a:pt x="7445" y="24086"/>
                        <a:pt x="6016" y="16267"/>
                      </a:cubicBezTo>
                      <a:cubicBezTo>
                        <a:pt x="6255" y="12676"/>
                        <a:pt x="8736" y="9908"/>
                        <a:pt x="12410" y="9908"/>
                      </a:cubicBezTo>
                      <a:cubicBezTo>
                        <a:pt x="12582" y="9908"/>
                        <a:pt x="12756" y="9914"/>
                        <a:pt x="12933" y="9926"/>
                      </a:cubicBezTo>
                      <a:cubicBezTo>
                        <a:pt x="16116" y="10152"/>
                        <a:pt x="19099" y="11630"/>
                        <a:pt x="22207" y="12257"/>
                      </a:cubicBezTo>
                      <a:cubicBezTo>
                        <a:pt x="23786" y="12593"/>
                        <a:pt x="25400" y="12759"/>
                        <a:pt x="27012" y="12759"/>
                      </a:cubicBezTo>
                      <a:cubicBezTo>
                        <a:pt x="28164" y="12759"/>
                        <a:pt x="29314" y="12674"/>
                        <a:pt x="30452" y="12507"/>
                      </a:cubicBezTo>
                      <a:cubicBezTo>
                        <a:pt x="33610" y="12056"/>
                        <a:pt x="36242" y="10728"/>
                        <a:pt x="39199" y="9625"/>
                      </a:cubicBezTo>
                      <a:cubicBezTo>
                        <a:pt x="40127" y="9284"/>
                        <a:pt x="41101" y="9114"/>
                        <a:pt x="42062" y="9114"/>
                      </a:cubicBezTo>
                      <a:close/>
                      <a:moveTo>
                        <a:pt x="14001" y="0"/>
                      </a:moveTo>
                      <a:cubicBezTo>
                        <a:pt x="11139" y="0"/>
                        <a:pt x="8758" y="976"/>
                        <a:pt x="7896" y="4262"/>
                      </a:cubicBezTo>
                      <a:lnTo>
                        <a:pt x="7896" y="4287"/>
                      </a:lnTo>
                      <a:cubicBezTo>
                        <a:pt x="6918" y="4537"/>
                        <a:pt x="5966" y="4938"/>
                        <a:pt x="5089" y="5540"/>
                      </a:cubicBezTo>
                      <a:cubicBezTo>
                        <a:pt x="1079" y="8222"/>
                        <a:pt x="1" y="15515"/>
                        <a:pt x="5565" y="17019"/>
                      </a:cubicBezTo>
                      <a:cubicBezTo>
                        <a:pt x="6718" y="23786"/>
                        <a:pt x="16317" y="25440"/>
                        <a:pt x="21881" y="26242"/>
                      </a:cubicBezTo>
                      <a:cubicBezTo>
                        <a:pt x="24127" y="26569"/>
                        <a:pt x="26466" y="26757"/>
                        <a:pt x="28822" y="26757"/>
                      </a:cubicBezTo>
                      <a:cubicBezTo>
                        <a:pt x="34404" y="26757"/>
                        <a:pt x="40080" y="25701"/>
                        <a:pt x="44838" y="22934"/>
                      </a:cubicBezTo>
                      <a:cubicBezTo>
                        <a:pt x="47320" y="21480"/>
                        <a:pt x="49550" y="19124"/>
                        <a:pt x="49801" y="16142"/>
                      </a:cubicBezTo>
                      <a:cubicBezTo>
                        <a:pt x="49851" y="16117"/>
                        <a:pt x="49876" y="16117"/>
                        <a:pt x="49926" y="16091"/>
                      </a:cubicBezTo>
                      <a:cubicBezTo>
                        <a:pt x="54788" y="13284"/>
                        <a:pt x="54237" y="6242"/>
                        <a:pt x="49024" y="4162"/>
                      </a:cubicBezTo>
                      <a:cubicBezTo>
                        <a:pt x="48272" y="3886"/>
                        <a:pt x="47545" y="3685"/>
                        <a:pt x="46793" y="3610"/>
                      </a:cubicBezTo>
                      <a:cubicBezTo>
                        <a:pt x="46793" y="3535"/>
                        <a:pt x="46768" y="3485"/>
                        <a:pt x="46743" y="3435"/>
                      </a:cubicBezTo>
                      <a:cubicBezTo>
                        <a:pt x="45247" y="1004"/>
                        <a:pt x="42247" y="469"/>
                        <a:pt x="39552" y="469"/>
                      </a:cubicBezTo>
                      <a:cubicBezTo>
                        <a:pt x="39358" y="469"/>
                        <a:pt x="39164" y="472"/>
                        <a:pt x="38974" y="477"/>
                      </a:cubicBezTo>
                      <a:cubicBezTo>
                        <a:pt x="34763" y="603"/>
                        <a:pt x="30678" y="2056"/>
                        <a:pt x="26467" y="2081"/>
                      </a:cubicBezTo>
                      <a:cubicBezTo>
                        <a:pt x="26446" y="2082"/>
                        <a:pt x="26425" y="2082"/>
                        <a:pt x="26404" y="2082"/>
                      </a:cubicBezTo>
                      <a:cubicBezTo>
                        <a:pt x="23395" y="2082"/>
                        <a:pt x="18184" y="0"/>
                        <a:pt x="14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4" name="Google Shape;4814;p61"/>
                <p:cNvSpPr/>
                <p:nvPr/>
              </p:nvSpPr>
              <p:spPr>
                <a:xfrm>
                  <a:off x="1550275" y="2742250"/>
                  <a:ext cx="1109050" cy="42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62" h="16982" extrusionOk="0">
                      <a:moveTo>
                        <a:pt x="32295" y="6550"/>
                      </a:moveTo>
                      <a:cubicBezTo>
                        <a:pt x="33439" y="6550"/>
                        <a:pt x="34490" y="7484"/>
                        <a:pt x="34612" y="8608"/>
                      </a:cubicBezTo>
                      <a:cubicBezTo>
                        <a:pt x="34639" y="8799"/>
                        <a:pt x="34487" y="8901"/>
                        <a:pt x="34327" y="8901"/>
                      </a:cubicBezTo>
                      <a:cubicBezTo>
                        <a:pt x="34194" y="8901"/>
                        <a:pt x="34056" y="8831"/>
                        <a:pt x="34010" y="8683"/>
                      </a:cubicBezTo>
                      <a:cubicBezTo>
                        <a:pt x="33768" y="7907"/>
                        <a:pt x="33174" y="7202"/>
                        <a:pt x="32296" y="7202"/>
                      </a:cubicBezTo>
                      <a:cubicBezTo>
                        <a:pt x="32266" y="7202"/>
                        <a:pt x="32236" y="7202"/>
                        <a:pt x="32206" y="7204"/>
                      </a:cubicBezTo>
                      <a:cubicBezTo>
                        <a:pt x="31303" y="7254"/>
                        <a:pt x="30702" y="8056"/>
                        <a:pt x="30501" y="8883"/>
                      </a:cubicBezTo>
                      <a:cubicBezTo>
                        <a:pt x="30480" y="8981"/>
                        <a:pt x="30396" y="9027"/>
                        <a:pt x="30309" y="9027"/>
                      </a:cubicBezTo>
                      <a:cubicBezTo>
                        <a:pt x="30195" y="9027"/>
                        <a:pt x="30075" y="8950"/>
                        <a:pt x="30075" y="8808"/>
                      </a:cubicBezTo>
                      <a:cubicBezTo>
                        <a:pt x="30050" y="7630"/>
                        <a:pt x="31028" y="6602"/>
                        <a:pt x="32206" y="6552"/>
                      </a:cubicBezTo>
                      <a:cubicBezTo>
                        <a:pt x="32235" y="6551"/>
                        <a:pt x="32265" y="6550"/>
                        <a:pt x="32295" y="6550"/>
                      </a:cubicBezTo>
                      <a:close/>
                      <a:moveTo>
                        <a:pt x="11453" y="6587"/>
                      </a:moveTo>
                      <a:cubicBezTo>
                        <a:pt x="11528" y="6587"/>
                        <a:pt x="11604" y="6592"/>
                        <a:pt x="11679" y="6602"/>
                      </a:cubicBezTo>
                      <a:cubicBezTo>
                        <a:pt x="12807" y="6753"/>
                        <a:pt x="13509" y="7831"/>
                        <a:pt x="13359" y="8908"/>
                      </a:cubicBezTo>
                      <a:cubicBezTo>
                        <a:pt x="13337" y="9072"/>
                        <a:pt x="13201" y="9145"/>
                        <a:pt x="13059" y="9145"/>
                      </a:cubicBezTo>
                      <a:cubicBezTo>
                        <a:pt x="12875" y="9145"/>
                        <a:pt x="12679" y="9021"/>
                        <a:pt x="12707" y="8808"/>
                      </a:cubicBezTo>
                      <a:cubicBezTo>
                        <a:pt x="12782" y="8131"/>
                        <a:pt x="12406" y="7405"/>
                        <a:pt x="11679" y="7254"/>
                      </a:cubicBezTo>
                      <a:cubicBezTo>
                        <a:pt x="11597" y="7237"/>
                        <a:pt x="11516" y="7228"/>
                        <a:pt x="11438" y="7228"/>
                      </a:cubicBezTo>
                      <a:cubicBezTo>
                        <a:pt x="10728" y="7228"/>
                        <a:pt x="10188" y="7905"/>
                        <a:pt x="10075" y="8582"/>
                      </a:cubicBezTo>
                      <a:cubicBezTo>
                        <a:pt x="10054" y="8702"/>
                        <a:pt x="9961" y="8755"/>
                        <a:pt x="9862" y="8755"/>
                      </a:cubicBezTo>
                      <a:cubicBezTo>
                        <a:pt x="9731" y="8755"/>
                        <a:pt x="9588" y="8664"/>
                        <a:pt x="9574" y="8507"/>
                      </a:cubicBezTo>
                      <a:cubicBezTo>
                        <a:pt x="9551" y="7482"/>
                        <a:pt x="10459" y="6587"/>
                        <a:pt x="11453" y="6587"/>
                      </a:cubicBezTo>
                      <a:close/>
                      <a:moveTo>
                        <a:pt x="10967" y="9739"/>
                      </a:moveTo>
                      <a:cubicBezTo>
                        <a:pt x="11176" y="9739"/>
                        <a:pt x="11371" y="9786"/>
                        <a:pt x="11604" y="9911"/>
                      </a:cubicBezTo>
                      <a:cubicBezTo>
                        <a:pt x="12055" y="10136"/>
                        <a:pt x="12055" y="10838"/>
                        <a:pt x="11604" y="11064"/>
                      </a:cubicBezTo>
                      <a:cubicBezTo>
                        <a:pt x="11353" y="11197"/>
                        <a:pt x="11147" y="11253"/>
                        <a:pt x="10919" y="11253"/>
                      </a:cubicBezTo>
                      <a:cubicBezTo>
                        <a:pt x="10805" y="11253"/>
                        <a:pt x="10685" y="11239"/>
                        <a:pt x="10551" y="11214"/>
                      </a:cubicBezTo>
                      <a:cubicBezTo>
                        <a:pt x="10201" y="11139"/>
                        <a:pt x="9875" y="11139"/>
                        <a:pt x="9549" y="11039"/>
                      </a:cubicBezTo>
                      <a:cubicBezTo>
                        <a:pt x="8998" y="10863"/>
                        <a:pt x="8998" y="10111"/>
                        <a:pt x="9549" y="9936"/>
                      </a:cubicBezTo>
                      <a:cubicBezTo>
                        <a:pt x="9875" y="9836"/>
                        <a:pt x="10201" y="9836"/>
                        <a:pt x="10551" y="9785"/>
                      </a:cubicBezTo>
                      <a:cubicBezTo>
                        <a:pt x="10704" y="9757"/>
                        <a:pt x="10838" y="9739"/>
                        <a:pt x="10967" y="9739"/>
                      </a:cubicBezTo>
                      <a:close/>
                      <a:moveTo>
                        <a:pt x="34195" y="9570"/>
                      </a:moveTo>
                      <a:cubicBezTo>
                        <a:pt x="34579" y="9570"/>
                        <a:pt x="34930" y="9772"/>
                        <a:pt x="35038" y="10161"/>
                      </a:cubicBezTo>
                      <a:cubicBezTo>
                        <a:pt x="35163" y="10587"/>
                        <a:pt x="34913" y="11114"/>
                        <a:pt x="34461" y="11189"/>
                      </a:cubicBezTo>
                      <a:cubicBezTo>
                        <a:pt x="34227" y="11241"/>
                        <a:pt x="33940" y="11278"/>
                        <a:pt x="33648" y="11278"/>
                      </a:cubicBezTo>
                      <a:cubicBezTo>
                        <a:pt x="33098" y="11278"/>
                        <a:pt x="32525" y="11147"/>
                        <a:pt x="32231" y="10738"/>
                      </a:cubicBezTo>
                      <a:cubicBezTo>
                        <a:pt x="32105" y="10562"/>
                        <a:pt x="32156" y="10262"/>
                        <a:pt x="32306" y="10111"/>
                      </a:cubicBezTo>
                      <a:cubicBezTo>
                        <a:pt x="32557" y="9886"/>
                        <a:pt x="32832" y="9861"/>
                        <a:pt x="33133" y="9785"/>
                      </a:cubicBezTo>
                      <a:cubicBezTo>
                        <a:pt x="33434" y="9735"/>
                        <a:pt x="33735" y="9635"/>
                        <a:pt x="34010" y="9585"/>
                      </a:cubicBezTo>
                      <a:cubicBezTo>
                        <a:pt x="34072" y="9575"/>
                        <a:pt x="34134" y="9570"/>
                        <a:pt x="34195" y="9570"/>
                      </a:cubicBezTo>
                      <a:close/>
                      <a:moveTo>
                        <a:pt x="23384" y="10262"/>
                      </a:moveTo>
                      <a:cubicBezTo>
                        <a:pt x="23434" y="10262"/>
                        <a:pt x="23509" y="10262"/>
                        <a:pt x="23534" y="10287"/>
                      </a:cubicBezTo>
                      <a:lnTo>
                        <a:pt x="23684" y="10287"/>
                      </a:lnTo>
                      <a:cubicBezTo>
                        <a:pt x="23709" y="10280"/>
                        <a:pt x="23736" y="10277"/>
                        <a:pt x="23763" y="10277"/>
                      </a:cubicBezTo>
                      <a:cubicBezTo>
                        <a:pt x="23843" y="10277"/>
                        <a:pt x="23922" y="10306"/>
                        <a:pt x="23960" y="10362"/>
                      </a:cubicBezTo>
                      <a:cubicBezTo>
                        <a:pt x="23985" y="10362"/>
                        <a:pt x="23985" y="10387"/>
                        <a:pt x="23985" y="10387"/>
                      </a:cubicBezTo>
                      <a:cubicBezTo>
                        <a:pt x="24060" y="10462"/>
                        <a:pt x="24085" y="10537"/>
                        <a:pt x="24060" y="10613"/>
                      </a:cubicBezTo>
                      <a:cubicBezTo>
                        <a:pt x="24110" y="10663"/>
                        <a:pt x="24136" y="10738"/>
                        <a:pt x="24136" y="10813"/>
                      </a:cubicBezTo>
                      <a:cubicBezTo>
                        <a:pt x="24136" y="11957"/>
                        <a:pt x="23667" y="13520"/>
                        <a:pt x="22264" y="13520"/>
                      </a:cubicBezTo>
                      <a:cubicBezTo>
                        <a:pt x="22253" y="13520"/>
                        <a:pt x="22242" y="13520"/>
                        <a:pt x="22231" y="13520"/>
                      </a:cubicBezTo>
                      <a:cubicBezTo>
                        <a:pt x="20927" y="13520"/>
                        <a:pt x="19925" y="12066"/>
                        <a:pt x="20251" y="10838"/>
                      </a:cubicBezTo>
                      <a:cubicBezTo>
                        <a:pt x="20151" y="10738"/>
                        <a:pt x="20151" y="10562"/>
                        <a:pt x="20301" y="10537"/>
                      </a:cubicBezTo>
                      <a:cubicBezTo>
                        <a:pt x="20777" y="10387"/>
                        <a:pt x="21278" y="10437"/>
                        <a:pt x="21755" y="10387"/>
                      </a:cubicBezTo>
                      <a:cubicBezTo>
                        <a:pt x="22281" y="10362"/>
                        <a:pt x="22832" y="10312"/>
                        <a:pt x="23384" y="10262"/>
                      </a:cubicBezTo>
                      <a:close/>
                      <a:moveTo>
                        <a:pt x="36046" y="1"/>
                      </a:moveTo>
                      <a:cubicBezTo>
                        <a:pt x="35085" y="1"/>
                        <a:pt x="34111" y="171"/>
                        <a:pt x="33183" y="512"/>
                      </a:cubicBezTo>
                      <a:cubicBezTo>
                        <a:pt x="30226" y="1615"/>
                        <a:pt x="27594" y="2943"/>
                        <a:pt x="24436" y="3394"/>
                      </a:cubicBezTo>
                      <a:cubicBezTo>
                        <a:pt x="23298" y="3561"/>
                        <a:pt x="22148" y="3646"/>
                        <a:pt x="20996" y="3646"/>
                      </a:cubicBezTo>
                      <a:cubicBezTo>
                        <a:pt x="19384" y="3646"/>
                        <a:pt x="17770" y="3480"/>
                        <a:pt x="16191" y="3144"/>
                      </a:cubicBezTo>
                      <a:cubicBezTo>
                        <a:pt x="13083" y="2517"/>
                        <a:pt x="10100" y="1039"/>
                        <a:pt x="6917" y="813"/>
                      </a:cubicBezTo>
                      <a:cubicBezTo>
                        <a:pt x="6740" y="801"/>
                        <a:pt x="6566" y="795"/>
                        <a:pt x="6394" y="795"/>
                      </a:cubicBezTo>
                      <a:cubicBezTo>
                        <a:pt x="2720" y="795"/>
                        <a:pt x="239" y="3563"/>
                        <a:pt x="0" y="7154"/>
                      </a:cubicBezTo>
                      <a:cubicBezTo>
                        <a:pt x="1429" y="14973"/>
                        <a:pt x="12807" y="16352"/>
                        <a:pt x="19273" y="16853"/>
                      </a:cubicBezTo>
                      <a:cubicBezTo>
                        <a:pt x="20397" y="16936"/>
                        <a:pt x="21542" y="16981"/>
                        <a:pt x="22695" y="16981"/>
                      </a:cubicBezTo>
                      <a:cubicBezTo>
                        <a:pt x="28153" y="16981"/>
                        <a:pt x="33816" y="15975"/>
                        <a:pt x="38471" y="13244"/>
                      </a:cubicBezTo>
                      <a:cubicBezTo>
                        <a:pt x="41780" y="11289"/>
                        <a:pt x="44361" y="7505"/>
                        <a:pt x="42356" y="3645"/>
                      </a:cubicBezTo>
                      <a:cubicBezTo>
                        <a:pt x="41097" y="1219"/>
                        <a:pt x="38617" y="1"/>
                        <a:pt x="36046" y="1"/>
                      </a:cubicBezTo>
                      <a:close/>
                    </a:path>
                  </a:pathLst>
                </a:custGeom>
                <a:solidFill>
                  <a:srgbClr val="FFD1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5" name="Google Shape;4815;p61"/>
                <p:cNvSpPr/>
                <p:nvPr/>
              </p:nvSpPr>
              <p:spPr>
                <a:xfrm>
                  <a:off x="2050900" y="2543075"/>
                  <a:ext cx="498150" cy="8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6" h="3313" extrusionOk="0">
                      <a:moveTo>
                        <a:pt x="13677" y="1"/>
                      </a:moveTo>
                      <a:cubicBezTo>
                        <a:pt x="12331" y="1"/>
                        <a:pt x="10988" y="162"/>
                        <a:pt x="9825" y="334"/>
                      </a:cubicBezTo>
                      <a:cubicBezTo>
                        <a:pt x="6918" y="760"/>
                        <a:pt x="4060" y="1462"/>
                        <a:pt x="1128" y="1587"/>
                      </a:cubicBezTo>
                      <a:cubicBezTo>
                        <a:pt x="752" y="1612"/>
                        <a:pt x="376" y="1612"/>
                        <a:pt x="25" y="1612"/>
                      </a:cubicBezTo>
                      <a:lnTo>
                        <a:pt x="0" y="2063"/>
                      </a:lnTo>
                      <a:cubicBezTo>
                        <a:pt x="1922" y="2086"/>
                        <a:pt x="3620" y="3312"/>
                        <a:pt x="5480" y="3312"/>
                      </a:cubicBezTo>
                      <a:cubicBezTo>
                        <a:pt x="5682" y="3312"/>
                        <a:pt x="5885" y="3298"/>
                        <a:pt x="6090" y="3266"/>
                      </a:cubicBezTo>
                      <a:cubicBezTo>
                        <a:pt x="6112" y="3259"/>
                        <a:pt x="6132" y="3256"/>
                        <a:pt x="6151" y="3256"/>
                      </a:cubicBezTo>
                      <a:cubicBezTo>
                        <a:pt x="6195" y="3256"/>
                        <a:pt x="6230" y="3274"/>
                        <a:pt x="6266" y="3291"/>
                      </a:cubicBezTo>
                      <a:cubicBezTo>
                        <a:pt x="7781" y="2794"/>
                        <a:pt x="9031" y="1827"/>
                        <a:pt x="10715" y="1827"/>
                      </a:cubicBezTo>
                      <a:cubicBezTo>
                        <a:pt x="10898" y="1827"/>
                        <a:pt x="11085" y="1838"/>
                        <a:pt x="11278" y="1863"/>
                      </a:cubicBezTo>
                      <a:cubicBezTo>
                        <a:pt x="12231" y="2013"/>
                        <a:pt x="13108" y="2439"/>
                        <a:pt x="13735" y="3116"/>
                      </a:cubicBezTo>
                      <a:lnTo>
                        <a:pt x="13810" y="3116"/>
                      </a:lnTo>
                      <a:cubicBezTo>
                        <a:pt x="15550" y="2741"/>
                        <a:pt x="17388" y="2367"/>
                        <a:pt x="19186" y="2367"/>
                      </a:cubicBezTo>
                      <a:cubicBezTo>
                        <a:pt x="19433" y="2367"/>
                        <a:pt x="19680" y="2374"/>
                        <a:pt x="19925" y="2389"/>
                      </a:cubicBezTo>
                      <a:cubicBezTo>
                        <a:pt x="18481" y="512"/>
                        <a:pt x="16072" y="1"/>
                        <a:pt x="13677" y="1"/>
                      </a:cubicBezTo>
                      <a:close/>
                    </a:path>
                  </a:pathLst>
                </a:custGeom>
                <a:solidFill>
                  <a:srgbClr val="FFD1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6" name="Google Shape;4816;p61"/>
                <p:cNvSpPr/>
                <p:nvPr/>
              </p:nvSpPr>
              <p:spPr>
                <a:xfrm>
                  <a:off x="2352900" y="2981475"/>
                  <a:ext cx="76475" cy="4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1710" extrusionOk="0">
                      <a:moveTo>
                        <a:pt x="2090" y="1"/>
                      </a:moveTo>
                      <a:cubicBezTo>
                        <a:pt x="2029" y="1"/>
                        <a:pt x="1967" y="6"/>
                        <a:pt x="1905" y="16"/>
                      </a:cubicBezTo>
                      <a:cubicBezTo>
                        <a:pt x="1630" y="66"/>
                        <a:pt x="1329" y="166"/>
                        <a:pt x="1028" y="216"/>
                      </a:cubicBezTo>
                      <a:cubicBezTo>
                        <a:pt x="727" y="292"/>
                        <a:pt x="452" y="317"/>
                        <a:pt x="201" y="542"/>
                      </a:cubicBezTo>
                      <a:cubicBezTo>
                        <a:pt x="51" y="693"/>
                        <a:pt x="0" y="993"/>
                        <a:pt x="126" y="1169"/>
                      </a:cubicBezTo>
                      <a:cubicBezTo>
                        <a:pt x="420" y="1578"/>
                        <a:pt x="993" y="1709"/>
                        <a:pt x="1543" y="1709"/>
                      </a:cubicBezTo>
                      <a:cubicBezTo>
                        <a:pt x="1835" y="1709"/>
                        <a:pt x="2122" y="1672"/>
                        <a:pt x="2356" y="1620"/>
                      </a:cubicBezTo>
                      <a:cubicBezTo>
                        <a:pt x="2808" y="1545"/>
                        <a:pt x="3058" y="1018"/>
                        <a:pt x="2933" y="592"/>
                      </a:cubicBezTo>
                      <a:cubicBezTo>
                        <a:pt x="2825" y="203"/>
                        <a:pt x="2474" y="1"/>
                        <a:pt x="2090" y="1"/>
                      </a:cubicBezTo>
                      <a:close/>
                    </a:path>
                  </a:pathLst>
                </a:custGeom>
                <a:solidFill>
                  <a:srgbClr val="FFD1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7" name="Google Shape;4817;p61"/>
                <p:cNvSpPr/>
                <p:nvPr/>
              </p:nvSpPr>
              <p:spPr>
                <a:xfrm>
                  <a:off x="2301525" y="2906000"/>
                  <a:ext cx="114750" cy="6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0" h="2478" extrusionOk="0">
                      <a:moveTo>
                        <a:pt x="2245" y="0"/>
                      </a:moveTo>
                      <a:cubicBezTo>
                        <a:pt x="2215" y="0"/>
                        <a:pt x="2185" y="1"/>
                        <a:pt x="2156" y="2"/>
                      </a:cubicBezTo>
                      <a:cubicBezTo>
                        <a:pt x="978" y="52"/>
                        <a:pt x="0" y="1080"/>
                        <a:pt x="25" y="2258"/>
                      </a:cubicBezTo>
                      <a:cubicBezTo>
                        <a:pt x="25" y="2400"/>
                        <a:pt x="145" y="2477"/>
                        <a:pt x="259" y="2477"/>
                      </a:cubicBezTo>
                      <a:cubicBezTo>
                        <a:pt x="346" y="2477"/>
                        <a:pt x="430" y="2431"/>
                        <a:pt x="451" y="2333"/>
                      </a:cubicBezTo>
                      <a:cubicBezTo>
                        <a:pt x="652" y="1506"/>
                        <a:pt x="1253" y="704"/>
                        <a:pt x="2156" y="654"/>
                      </a:cubicBezTo>
                      <a:cubicBezTo>
                        <a:pt x="2186" y="652"/>
                        <a:pt x="2216" y="652"/>
                        <a:pt x="2246" y="652"/>
                      </a:cubicBezTo>
                      <a:cubicBezTo>
                        <a:pt x="3124" y="652"/>
                        <a:pt x="3718" y="1357"/>
                        <a:pt x="3960" y="2133"/>
                      </a:cubicBezTo>
                      <a:cubicBezTo>
                        <a:pt x="4006" y="2281"/>
                        <a:pt x="4144" y="2351"/>
                        <a:pt x="4277" y="2351"/>
                      </a:cubicBezTo>
                      <a:cubicBezTo>
                        <a:pt x="4437" y="2351"/>
                        <a:pt x="4589" y="2249"/>
                        <a:pt x="4562" y="2058"/>
                      </a:cubicBezTo>
                      <a:cubicBezTo>
                        <a:pt x="4440" y="934"/>
                        <a:pt x="3389" y="0"/>
                        <a:pt x="2245" y="0"/>
                      </a:cubicBezTo>
                      <a:close/>
                    </a:path>
                  </a:pathLst>
                </a:custGeom>
                <a:solidFill>
                  <a:srgbClr val="FFD1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8" name="Google Shape;4818;p61"/>
                <p:cNvSpPr/>
                <p:nvPr/>
              </p:nvSpPr>
              <p:spPr>
                <a:xfrm>
                  <a:off x="1716000" y="2604475"/>
                  <a:ext cx="687050" cy="10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82" h="4008" extrusionOk="0">
                      <a:moveTo>
                        <a:pt x="23926" y="1"/>
                      </a:moveTo>
                      <a:cubicBezTo>
                        <a:pt x="23297" y="1"/>
                        <a:pt x="22647" y="119"/>
                        <a:pt x="22018" y="334"/>
                      </a:cubicBezTo>
                      <a:cubicBezTo>
                        <a:pt x="21191" y="635"/>
                        <a:pt x="20514" y="1061"/>
                        <a:pt x="19737" y="1211"/>
                      </a:cubicBezTo>
                      <a:cubicBezTo>
                        <a:pt x="19712" y="1236"/>
                        <a:pt x="19687" y="1261"/>
                        <a:pt x="19637" y="1286"/>
                      </a:cubicBezTo>
                      <a:cubicBezTo>
                        <a:pt x="19306" y="1388"/>
                        <a:pt x="18982" y="1431"/>
                        <a:pt x="18662" y="1431"/>
                      </a:cubicBezTo>
                      <a:cubicBezTo>
                        <a:pt x="17098" y="1431"/>
                        <a:pt x="15651" y="400"/>
                        <a:pt x="14048" y="234"/>
                      </a:cubicBezTo>
                      <a:cubicBezTo>
                        <a:pt x="13894" y="218"/>
                        <a:pt x="13742" y="210"/>
                        <a:pt x="13593" y="210"/>
                      </a:cubicBezTo>
                      <a:cubicBezTo>
                        <a:pt x="11658" y="210"/>
                        <a:pt x="10127" y="1480"/>
                        <a:pt x="8359" y="1712"/>
                      </a:cubicBezTo>
                      <a:lnTo>
                        <a:pt x="8334" y="1712"/>
                      </a:lnTo>
                      <a:cubicBezTo>
                        <a:pt x="8053" y="1797"/>
                        <a:pt x="7798" y="1836"/>
                        <a:pt x="7559" y="1836"/>
                      </a:cubicBezTo>
                      <a:cubicBezTo>
                        <a:pt x="6941" y="1836"/>
                        <a:pt x="6423" y="1576"/>
                        <a:pt x="5827" y="1161"/>
                      </a:cubicBezTo>
                      <a:cubicBezTo>
                        <a:pt x="5006" y="594"/>
                        <a:pt x="4231" y="338"/>
                        <a:pt x="3517" y="338"/>
                      </a:cubicBezTo>
                      <a:cubicBezTo>
                        <a:pt x="2117" y="338"/>
                        <a:pt x="951" y="1322"/>
                        <a:pt x="138" y="2865"/>
                      </a:cubicBezTo>
                      <a:cubicBezTo>
                        <a:pt x="0" y="3436"/>
                        <a:pt x="373" y="4007"/>
                        <a:pt x="891" y="4007"/>
                      </a:cubicBezTo>
                      <a:cubicBezTo>
                        <a:pt x="1033" y="4007"/>
                        <a:pt x="1185" y="3965"/>
                        <a:pt x="1341" y="3868"/>
                      </a:cubicBezTo>
                      <a:cubicBezTo>
                        <a:pt x="1642" y="3717"/>
                        <a:pt x="1842" y="3367"/>
                        <a:pt x="2018" y="3091"/>
                      </a:cubicBezTo>
                      <a:cubicBezTo>
                        <a:pt x="2318" y="2665"/>
                        <a:pt x="2594" y="2214"/>
                        <a:pt x="3095" y="2038"/>
                      </a:cubicBezTo>
                      <a:cubicBezTo>
                        <a:pt x="3367" y="1862"/>
                        <a:pt x="3635" y="1791"/>
                        <a:pt x="3902" y="1791"/>
                      </a:cubicBezTo>
                      <a:cubicBezTo>
                        <a:pt x="4548" y="1791"/>
                        <a:pt x="5194" y="2203"/>
                        <a:pt x="5902" y="2540"/>
                      </a:cubicBezTo>
                      <a:cubicBezTo>
                        <a:pt x="6835" y="2989"/>
                        <a:pt x="7633" y="3194"/>
                        <a:pt x="8405" y="3194"/>
                      </a:cubicBezTo>
                      <a:cubicBezTo>
                        <a:pt x="9398" y="3194"/>
                        <a:pt x="10350" y="2856"/>
                        <a:pt x="11491" y="2264"/>
                      </a:cubicBezTo>
                      <a:cubicBezTo>
                        <a:pt x="12225" y="1861"/>
                        <a:pt x="12780" y="1660"/>
                        <a:pt x="13579" y="1660"/>
                      </a:cubicBezTo>
                      <a:cubicBezTo>
                        <a:pt x="13625" y="1660"/>
                        <a:pt x="13673" y="1661"/>
                        <a:pt x="13722" y="1662"/>
                      </a:cubicBezTo>
                      <a:cubicBezTo>
                        <a:pt x="13747" y="1662"/>
                        <a:pt x="13797" y="1662"/>
                        <a:pt x="13822" y="1687"/>
                      </a:cubicBezTo>
                      <a:cubicBezTo>
                        <a:pt x="14062" y="1639"/>
                        <a:pt x="14294" y="1618"/>
                        <a:pt x="14521" y="1618"/>
                      </a:cubicBezTo>
                      <a:cubicBezTo>
                        <a:pt x="15835" y="1618"/>
                        <a:pt x="16969" y="2334"/>
                        <a:pt x="18359" y="2740"/>
                      </a:cubicBezTo>
                      <a:cubicBezTo>
                        <a:pt x="18721" y="2846"/>
                        <a:pt x="19058" y="2891"/>
                        <a:pt x="19377" y="2891"/>
                      </a:cubicBezTo>
                      <a:cubicBezTo>
                        <a:pt x="21158" y="2891"/>
                        <a:pt x="22361" y="1487"/>
                        <a:pt x="24231" y="1487"/>
                      </a:cubicBezTo>
                      <a:cubicBezTo>
                        <a:pt x="24245" y="1487"/>
                        <a:pt x="24259" y="1487"/>
                        <a:pt x="24273" y="1487"/>
                      </a:cubicBezTo>
                      <a:cubicBezTo>
                        <a:pt x="24299" y="1487"/>
                        <a:pt x="24349" y="1512"/>
                        <a:pt x="24374" y="1512"/>
                      </a:cubicBezTo>
                      <a:cubicBezTo>
                        <a:pt x="24425" y="1505"/>
                        <a:pt x="24477" y="1501"/>
                        <a:pt x="24529" y="1501"/>
                      </a:cubicBezTo>
                      <a:cubicBezTo>
                        <a:pt x="24828" y="1501"/>
                        <a:pt x="25124" y="1620"/>
                        <a:pt x="25401" y="1813"/>
                      </a:cubicBezTo>
                      <a:cubicBezTo>
                        <a:pt x="25627" y="1963"/>
                        <a:pt x="25827" y="2164"/>
                        <a:pt x="26053" y="2339"/>
                      </a:cubicBezTo>
                      <a:cubicBezTo>
                        <a:pt x="26278" y="2527"/>
                        <a:pt x="26567" y="2652"/>
                        <a:pt x="26833" y="2652"/>
                      </a:cubicBezTo>
                      <a:cubicBezTo>
                        <a:pt x="27099" y="2652"/>
                        <a:pt x="27344" y="2527"/>
                        <a:pt x="27482" y="2214"/>
                      </a:cubicBezTo>
                      <a:cubicBezTo>
                        <a:pt x="27431" y="2189"/>
                        <a:pt x="27406" y="2139"/>
                        <a:pt x="27381" y="2088"/>
                      </a:cubicBezTo>
                      <a:cubicBezTo>
                        <a:pt x="26668" y="610"/>
                        <a:pt x="25352" y="1"/>
                        <a:pt x="23926" y="1"/>
                      </a:cubicBezTo>
                      <a:close/>
                    </a:path>
                  </a:pathLst>
                </a:custGeom>
                <a:solidFill>
                  <a:srgbClr val="F1D7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9" name="Google Shape;4819;p61"/>
                <p:cNvSpPr/>
                <p:nvPr/>
              </p:nvSpPr>
              <p:spPr>
                <a:xfrm>
                  <a:off x="2048375" y="2998775"/>
                  <a:ext cx="105300" cy="8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" h="3260" extrusionOk="0">
                      <a:moveTo>
                        <a:pt x="3460" y="1"/>
                      </a:moveTo>
                      <a:cubicBezTo>
                        <a:pt x="2908" y="51"/>
                        <a:pt x="2357" y="101"/>
                        <a:pt x="1831" y="126"/>
                      </a:cubicBezTo>
                      <a:cubicBezTo>
                        <a:pt x="1354" y="176"/>
                        <a:pt x="853" y="126"/>
                        <a:pt x="377" y="276"/>
                      </a:cubicBezTo>
                      <a:cubicBezTo>
                        <a:pt x="227" y="301"/>
                        <a:pt x="227" y="477"/>
                        <a:pt x="327" y="577"/>
                      </a:cubicBezTo>
                      <a:cubicBezTo>
                        <a:pt x="1" y="1805"/>
                        <a:pt x="1003" y="3259"/>
                        <a:pt x="2307" y="3259"/>
                      </a:cubicBezTo>
                      <a:cubicBezTo>
                        <a:pt x="2318" y="3259"/>
                        <a:pt x="2329" y="3259"/>
                        <a:pt x="2340" y="3259"/>
                      </a:cubicBezTo>
                      <a:cubicBezTo>
                        <a:pt x="3743" y="3259"/>
                        <a:pt x="4212" y="1696"/>
                        <a:pt x="4212" y="552"/>
                      </a:cubicBezTo>
                      <a:cubicBezTo>
                        <a:pt x="4212" y="477"/>
                        <a:pt x="4186" y="402"/>
                        <a:pt x="4136" y="352"/>
                      </a:cubicBezTo>
                      <a:cubicBezTo>
                        <a:pt x="4161" y="276"/>
                        <a:pt x="4136" y="201"/>
                        <a:pt x="4061" y="126"/>
                      </a:cubicBezTo>
                      <a:cubicBezTo>
                        <a:pt x="4061" y="126"/>
                        <a:pt x="4061" y="101"/>
                        <a:pt x="4036" y="101"/>
                      </a:cubicBezTo>
                      <a:cubicBezTo>
                        <a:pt x="3998" y="45"/>
                        <a:pt x="3919" y="16"/>
                        <a:pt x="3839" y="16"/>
                      </a:cubicBezTo>
                      <a:cubicBezTo>
                        <a:pt x="3812" y="16"/>
                        <a:pt x="3785" y="19"/>
                        <a:pt x="3760" y="26"/>
                      </a:cubicBezTo>
                      <a:lnTo>
                        <a:pt x="3610" y="26"/>
                      </a:lnTo>
                      <a:cubicBezTo>
                        <a:pt x="3585" y="1"/>
                        <a:pt x="3510" y="1"/>
                        <a:pt x="3460" y="1"/>
                      </a:cubicBezTo>
                      <a:close/>
                    </a:path>
                  </a:pathLst>
                </a:custGeom>
                <a:solidFill>
                  <a:srgbClr val="FFD1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0" name="Google Shape;4820;p61"/>
                <p:cNvSpPr/>
                <p:nvPr/>
              </p:nvSpPr>
              <p:spPr>
                <a:xfrm>
                  <a:off x="1607900" y="2530175"/>
                  <a:ext cx="443650" cy="10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6" h="4281" extrusionOk="0">
                      <a:moveTo>
                        <a:pt x="6179" y="0"/>
                      </a:moveTo>
                      <a:cubicBezTo>
                        <a:pt x="3588" y="0"/>
                        <a:pt x="1137" y="858"/>
                        <a:pt x="1" y="3532"/>
                      </a:cubicBezTo>
                      <a:cubicBezTo>
                        <a:pt x="907" y="3327"/>
                        <a:pt x="1846" y="3240"/>
                        <a:pt x="2787" y="3240"/>
                      </a:cubicBezTo>
                      <a:cubicBezTo>
                        <a:pt x="3694" y="3240"/>
                        <a:pt x="4604" y="3321"/>
                        <a:pt x="5490" y="3456"/>
                      </a:cubicBezTo>
                      <a:cubicBezTo>
                        <a:pt x="5891" y="3156"/>
                        <a:pt x="6342" y="2905"/>
                        <a:pt x="6843" y="2755"/>
                      </a:cubicBezTo>
                      <a:cubicBezTo>
                        <a:pt x="7193" y="2653"/>
                        <a:pt x="7552" y="2602"/>
                        <a:pt x="7911" y="2602"/>
                      </a:cubicBezTo>
                      <a:cubicBezTo>
                        <a:pt x="8349" y="2602"/>
                        <a:pt x="8785" y="2678"/>
                        <a:pt x="9199" y="2830"/>
                      </a:cubicBezTo>
                      <a:cubicBezTo>
                        <a:pt x="10294" y="3277"/>
                        <a:pt x="10811" y="4281"/>
                        <a:pt x="12046" y="4281"/>
                      </a:cubicBezTo>
                      <a:cubicBezTo>
                        <a:pt x="12197" y="4281"/>
                        <a:pt x="12358" y="4266"/>
                        <a:pt x="12532" y="4233"/>
                      </a:cubicBezTo>
                      <a:cubicBezTo>
                        <a:pt x="12557" y="4221"/>
                        <a:pt x="12576" y="4215"/>
                        <a:pt x="12595" y="4215"/>
                      </a:cubicBezTo>
                      <a:cubicBezTo>
                        <a:pt x="12614" y="4215"/>
                        <a:pt x="12632" y="4221"/>
                        <a:pt x="12658" y="4233"/>
                      </a:cubicBezTo>
                      <a:cubicBezTo>
                        <a:pt x="14262" y="3757"/>
                        <a:pt x="15615" y="2654"/>
                        <a:pt x="17394" y="2579"/>
                      </a:cubicBezTo>
                      <a:cubicBezTo>
                        <a:pt x="17457" y="2567"/>
                        <a:pt x="17513" y="2560"/>
                        <a:pt x="17567" y="2560"/>
                      </a:cubicBezTo>
                      <a:cubicBezTo>
                        <a:pt x="17620" y="2560"/>
                        <a:pt x="17670" y="2567"/>
                        <a:pt x="17720" y="2579"/>
                      </a:cubicBezTo>
                      <a:lnTo>
                        <a:pt x="17745" y="2128"/>
                      </a:lnTo>
                      <a:cubicBezTo>
                        <a:pt x="15089" y="2028"/>
                        <a:pt x="12607" y="1201"/>
                        <a:pt x="10026" y="524"/>
                      </a:cubicBezTo>
                      <a:cubicBezTo>
                        <a:pt x="8806" y="215"/>
                        <a:pt x="7475" y="0"/>
                        <a:pt x="6179" y="0"/>
                      </a:cubicBezTo>
                      <a:close/>
                    </a:path>
                  </a:pathLst>
                </a:custGeom>
                <a:solidFill>
                  <a:srgbClr val="FFD1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1" name="Google Shape;4821;p61"/>
                <p:cNvSpPr/>
                <p:nvPr/>
              </p:nvSpPr>
              <p:spPr>
                <a:xfrm>
                  <a:off x="1789025" y="2906900"/>
                  <a:ext cx="98975" cy="6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9" h="2560" extrusionOk="0">
                      <a:moveTo>
                        <a:pt x="1903" y="1"/>
                      </a:moveTo>
                      <a:cubicBezTo>
                        <a:pt x="909" y="1"/>
                        <a:pt x="1" y="896"/>
                        <a:pt x="24" y="1921"/>
                      </a:cubicBezTo>
                      <a:cubicBezTo>
                        <a:pt x="38" y="2078"/>
                        <a:pt x="181" y="2169"/>
                        <a:pt x="312" y="2169"/>
                      </a:cubicBezTo>
                      <a:cubicBezTo>
                        <a:pt x="411" y="2169"/>
                        <a:pt x="504" y="2116"/>
                        <a:pt x="525" y="1996"/>
                      </a:cubicBezTo>
                      <a:cubicBezTo>
                        <a:pt x="638" y="1319"/>
                        <a:pt x="1178" y="642"/>
                        <a:pt x="1888" y="642"/>
                      </a:cubicBezTo>
                      <a:cubicBezTo>
                        <a:pt x="1966" y="642"/>
                        <a:pt x="2047" y="651"/>
                        <a:pt x="2129" y="668"/>
                      </a:cubicBezTo>
                      <a:cubicBezTo>
                        <a:pt x="2856" y="819"/>
                        <a:pt x="3232" y="1545"/>
                        <a:pt x="3157" y="2222"/>
                      </a:cubicBezTo>
                      <a:cubicBezTo>
                        <a:pt x="3129" y="2435"/>
                        <a:pt x="3325" y="2559"/>
                        <a:pt x="3509" y="2559"/>
                      </a:cubicBezTo>
                      <a:cubicBezTo>
                        <a:pt x="3651" y="2559"/>
                        <a:pt x="3787" y="2486"/>
                        <a:pt x="3809" y="2322"/>
                      </a:cubicBezTo>
                      <a:cubicBezTo>
                        <a:pt x="3959" y="1245"/>
                        <a:pt x="3257" y="167"/>
                        <a:pt x="2129" y="16"/>
                      </a:cubicBezTo>
                      <a:cubicBezTo>
                        <a:pt x="2054" y="6"/>
                        <a:pt x="1978" y="1"/>
                        <a:pt x="1903" y="1"/>
                      </a:cubicBezTo>
                      <a:close/>
                    </a:path>
                  </a:pathLst>
                </a:custGeom>
                <a:solidFill>
                  <a:srgbClr val="FFD1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2" name="Google Shape;4822;p61"/>
                <p:cNvSpPr/>
                <p:nvPr/>
              </p:nvSpPr>
              <p:spPr>
                <a:xfrm>
                  <a:off x="1775200" y="2985725"/>
                  <a:ext cx="76475" cy="3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1515" extrusionOk="0">
                      <a:moveTo>
                        <a:pt x="1970" y="0"/>
                      </a:moveTo>
                      <a:cubicBezTo>
                        <a:pt x="1841" y="0"/>
                        <a:pt x="1707" y="18"/>
                        <a:pt x="1554" y="46"/>
                      </a:cubicBezTo>
                      <a:cubicBezTo>
                        <a:pt x="1204" y="97"/>
                        <a:pt x="878" y="97"/>
                        <a:pt x="552" y="197"/>
                      </a:cubicBezTo>
                      <a:cubicBezTo>
                        <a:pt x="1" y="372"/>
                        <a:pt x="1" y="1124"/>
                        <a:pt x="552" y="1300"/>
                      </a:cubicBezTo>
                      <a:cubicBezTo>
                        <a:pt x="878" y="1400"/>
                        <a:pt x="1204" y="1400"/>
                        <a:pt x="1554" y="1475"/>
                      </a:cubicBezTo>
                      <a:cubicBezTo>
                        <a:pt x="1688" y="1500"/>
                        <a:pt x="1808" y="1514"/>
                        <a:pt x="1922" y="1514"/>
                      </a:cubicBezTo>
                      <a:cubicBezTo>
                        <a:pt x="2150" y="1514"/>
                        <a:pt x="2356" y="1458"/>
                        <a:pt x="2607" y="1325"/>
                      </a:cubicBezTo>
                      <a:cubicBezTo>
                        <a:pt x="3058" y="1099"/>
                        <a:pt x="3058" y="397"/>
                        <a:pt x="2607" y="172"/>
                      </a:cubicBezTo>
                      <a:cubicBezTo>
                        <a:pt x="2374" y="47"/>
                        <a:pt x="2179" y="0"/>
                        <a:pt x="1970" y="0"/>
                      </a:cubicBezTo>
                      <a:close/>
                    </a:path>
                  </a:pathLst>
                </a:custGeom>
                <a:solidFill>
                  <a:srgbClr val="FFD1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3" name="Google Shape;4823;p61"/>
                <p:cNvSpPr/>
                <p:nvPr/>
              </p:nvSpPr>
              <p:spPr>
                <a:xfrm>
                  <a:off x="1436850" y="2627750"/>
                  <a:ext cx="302675" cy="2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7" h="11935" extrusionOk="0">
                      <a:moveTo>
                        <a:pt x="9792" y="1"/>
                      </a:moveTo>
                      <a:cubicBezTo>
                        <a:pt x="6770" y="1"/>
                        <a:pt x="3527" y="1073"/>
                        <a:pt x="1855" y="3739"/>
                      </a:cubicBezTo>
                      <a:cubicBezTo>
                        <a:pt x="1" y="6696"/>
                        <a:pt x="878" y="10431"/>
                        <a:pt x="4011" y="11934"/>
                      </a:cubicBezTo>
                      <a:cubicBezTo>
                        <a:pt x="3986" y="11809"/>
                        <a:pt x="3986" y="11659"/>
                        <a:pt x="3961" y="11533"/>
                      </a:cubicBezTo>
                      <a:cubicBezTo>
                        <a:pt x="3961" y="11433"/>
                        <a:pt x="4036" y="11358"/>
                        <a:pt x="4111" y="11308"/>
                      </a:cubicBezTo>
                      <a:cubicBezTo>
                        <a:pt x="4286" y="8476"/>
                        <a:pt x="5815" y="5769"/>
                        <a:pt x="8723" y="4942"/>
                      </a:cubicBezTo>
                      <a:cubicBezTo>
                        <a:pt x="9474" y="4732"/>
                        <a:pt x="10225" y="4644"/>
                        <a:pt x="10985" y="4644"/>
                      </a:cubicBezTo>
                      <a:cubicBezTo>
                        <a:pt x="11315" y="4644"/>
                        <a:pt x="11647" y="4661"/>
                        <a:pt x="11981" y="4691"/>
                      </a:cubicBezTo>
                      <a:lnTo>
                        <a:pt x="12106" y="3513"/>
                      </a:lnTo>
                      <a:cubicBezTo>
                        <a:pt x="11379" y="3513"/>
                        <a:pt x="10803" y="2862"/>
                        <a:pt x="10953" y="2210"/>
                      </a:cubicBezTo>
                      <a:cubicBezTo>
                        <a:pt x="10928" y="2160"/>
                        <a:pt x="10903" y="2135"/>
                        <a:pt x="10903" y="2085"/>
                      </a:cubicBezTo>
                      <a:cubicBezTo>
                        <a:pt x="11028" y="1358"/>
                        <a:pt x="11304" y="706"/>
                        <a:pt x="11755" y="155"/>
                      </a:cubicBezTo>
                      <a:cubicBezTo>
                        <a:pt x="11204" y="80"/>
                        <a:pt x="10652" y="30"/>
                        <a:pt x="10101" y="4"/>
                      </a:cubicBezTo>
                      <a:cubicBezTo>
                        <a:pt x="9998" y="2"/>
                        <a:pt x="9895" y="1"/>
                        <a:pt x="97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24" name="Google Shape;4824;p61"/>
              <p:cNvSpPr/>
              <p:nvPr/>
            </p:nvSpPr>
            <p:spPr>
              <a:xfrm>
                <a:off x="-2076387" y="3193900"/>
                <a:ext cx="133600" cy="167900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716" extrusionOk="0">
                    <a:moveTo>
                      <a:pt x="3366" y="1"/>
                    </a:moveTo>
                    <a:cubicBezTo>
                      <a:pt x="2943" y="1"/>
                      <a:pt x="2459" y="139"/>
                      <a:pt x="1918" y="507"/>
                    </a:cubicBezTo>
                    <a:cubicBezTo>
                      <a:pt x="1438" y="849"/>
                      <a:pt x="1050" y="1260"/>
                      <a:pt x="754" y="1717"/>
                    </a:cubicBezTo>
                    <a:cubicBezTo>
                      <a:pt x="0" y="2927"/>
                      <a:pt x="0" y="4479"/>
                      <a:pt x="845" y="5620"/>
                    </a:cubicBezTo>
                    <a:cubicBezTo>
                      <a:pt x="1119" y="5985"/>
                      <a:pt x="1849" y="6716"/>
                      <a:pt x="1849" y="6716"/>
                    </a:cubicBezTo>
                    <a:lnTo>
                      <a:pt x="1416" y="4981"/>
                    </a:lnTo>
                    <a:cubicBezTo>
                      <a:pt x="2306" y="4935"/>
                      <a:pt x="2762" y="4273"/>
                      <a:pt x="2557" y="3520"/>
                    </a:cubicBezTo>
                    <a:lnTo>
                      <a:pt x="2557" y="3520"/>
                    </a:lnTo>
                    <a:cubicBezTo>
                      <a:pt x="2630" y="3574"/>
                      <a:pt x="2715" y="3599"/>
                      <a:pt x="2802" y="3599"/>
                    </a:cubicBezTo>
                    <a:cubicBezTo>
                      <a:pt x="3229" y="3599"/>
                      <a:pt x="3704" y="2985"/>
                      <a:pt x="3059" y="2150"/>
                    </a:cubicBezTo>
                    <a:lnTo>
                      <a:pt x="3059" y="2150"/>
                    </a:lnTo>
                    <a:cubicBezTo>
                      <a:pt x="3148" y="2212"/>
                      <a:pt x="3332" y="2255"/>
                      <a:pt x="3527" y="2255"/>
                    </a:cubicBezTo>
                    <a:cubicBezTo>
                      <a:pt x="3983" y="2255"/>
                      <a:pt x="4504" y="2020"/>
                      <a:pt x="4040" y="1237"/>
                    </a:cubicBezTo>
                    <a:lnTo>
                      <a:pt x="4040" y="1237"/>
                    </a:lnTo>
                    <a:cubicBezTo>
                      <a:pt x="4041" y="1238"/>
                      <a:pt x="4383" y="1489"/>
                      <a:pt x="4725" y="1580"/>
                    </a:cubicBezTo>
                    <a:cubicBezTo>
                      <a:pt x="4759" y="1588"/>
                      <a:pt x="4792" y="1592"/>
                      <a:pt x="4824" y="1592"/>
                    </a:cubicBezTo>
                    <a:cubicBezTo>
                      <a:pt x="5137" y="1592"/>
                      <a:pt x="5343" y="1210"/>
                      <a:pt x="5136" y="941"/>
                    </a:cubicBezTo>
                    <a:cubicBezTo>
                      <a:pt x="4830" y="573"/>
                      <a:pt x="4226" y="1"/>
                      <a:pt x="3366" y="1"/>
                    </a:cubicBezTo>
                    <a:close/>
                  </a:path>
                </a:pathLst>
              </a:custGeom>
              <a:solidFill>
                <a:srgbClr val="FF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61"/>
              <p:cNvSpPr/>
              <p:nvPr/>
            </p:nvSpPr>
            <p:spPr>
              <a:xfrm>
                <a:off x="-2076650" y="3176763"/>
                <a:ext cx="134125" cy="18320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7328" fill="none" extrusionOk="0">
                    <a:moveTo>
                      <a:pt x="4725" y="2192"/>
                    </a:moveTo>
                    <a:cubicBezTo>
                      <a:pt x="5090" y="2283"/>
                      <a:pt x="5364" y="1849"/>
                      <a:pt x="5136" y="1553"/>
                    </a:cubicBezTo>
                    <a:cubicBezTo>
                      <a:pt x="4680" y="1005"/>
                      <a:pt x="3561" y="1"/>
                      <a:pt x="1918" y="1119"/>
                    </a:cubicBezTo>
                    <a:cubicBezTo>
                      <a:pt x="1438" y="1461"/>
                      <a:pt x="1050" y="1872"/>
                      <a:pt x="754" y="2329"/>
                    </a:cubicBezTo>
                    <a:cubicBezTo>
                      <a:pt x="0" y="3539"/>
                      <a:pt x="0" y="5091"/>
                      <a:pt x="845" y="6232"/>
                    </a:cubicBezTo>
                    <a:cubicBezTo>
                      <a:pt x="1119" y="6597"/>
                      <a:pt x="1849" y="7328"/>
                      <a:pt x="1849" y="7328"/>
                    </a:cubicBezTo>
                    <a:lnTo>
                      <a:pt x="1416" y="5593"/>
                    </a:lnTo>
                    <a:cubicBezTo>
                      <a:pt x="2306" y="5547"/>
                      <a:pt x="2762" y="4885"/>
                      <a:pt x="2557" y="4132"/>
                    </a:cubicBezTo>
                    <a:cubicBezTo>
                      <a:pt x="2991" y="4452"/>
                      <a:pt x="3835" y="3767"/>
                      <a:pt x="3059" y="2762"/>
                    </a:cubicBezTo>
                    <a:cubicBezTo>
                      <a:pt x="3356" y="2968"/>
                      <a:pt x="4702" y="2968"/>
                      <a:pt x="4040" y="1849"/>
                    </a:cubicBezTo>
                    <a:cubicBezTo>
                      <a:pt x="4040" y="1849"/>
                      <a:pt x="4383" y="2101"/>
                      <a:pt x="4725" y="2192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26" name="Google Shape;4826;p61"/>
              <p:cNvGrpSpPr/>
              <p:nvPr/>
            </p:nvGrpSpPr>
            <p:grpSpPr>
              <a:xfrm>
                <a:off x="-1364775" y="3366913"/>
                <a:ext cx="85600" cy="157500"/>
                <a:chOff x="-1198125" y="3527750"/>
                <a:chExt cx="85600" cy="157500"/>
              </a:xfrm>
            </p:grpSpPr>
            <p:sp>
              <p:nvSpPr>
                <p:cNvPr id="4827" name="Google Shape;4827;p61"/>
                <p:cNvSpPr/>
                <p:nvPr/>
              </p:nvSpPr>
              <p:spPr>
                <a:xfrm>
                  <a:off x="-1198125" y="3529375"/>
                  <a:ext cx="85600" cy="1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5577" extrusionOk="0">
                      <a:moveTo>
                        <a:pt x="1062" y="0"/>
                      </a:moveTo>
                      <a:cubicBezTo>
                        <a:pt x="913" y="0"/>
                        <a:pt x="777" y="12"/>
                        <a:pt x="662" y="26"/>
                      </a:cubicBezTo>
                      <a:cubicBezTo>
                        <a:pt x="274" y="72"/>
                        <a:pt x="183" y="597"/>
                        <a:pt x="502" y="780"/>
                      </a:cubicBezTo>
                      <a:cubicBezTo>
                        <a:pt x="822" y="939"/>
                        <a:pt x="1233" y="985"/>
                        <a:pt x="1233" y="985"/>
                      </a:cubicBezTo>
                      <a:cubicBezTo>
                        <a:pt x="0" y="1373"/>
                        <a:pt x="982" y="2286"/>
                        <a:pt x="1347" y="2332"/>
                      </a:cubicBezTo>
                      <a:cubicBezTo>
                        <a:pt x="91" y="2514"/>
                        <a:pt x="228" y="3610"/>
                        <a:pt x="776" y="3678"/>
                      </a:cubicBezTo>
                      <a:cubicBezTo>
                        <a:pt x="297" y="3975"/>
                        <a:pt x="23" y="4340"/>
                        <a:pt x="114" y="4751"/>
                      </a:cubicBezTo>
                      <a:cubicBezTo>
                        <a:pt x="115" y="4751"/>
                        <a:pt x="115" y="4751"/>
                        <a:pt x="116" y="4751"/>
                      </a:cubicBezTo>
                      <a:cubicBezTo>
                        <a:pt x="176" y="4751"/>
                        <a:pt x="687" y="5576"/>
                        <a:pt x="1538" y="5576"/>
                      </a:cubicBezTo>
                      <a:cubicBezTo>
                        <a:pt x="1825" y="5576"/>
                        <a:pt x="2151" y="5482"/>
                        <a:pt x="2511" y="5231"/>
                      </a:cubicBezTo>
                      <a:cubicBezTo>
                        <a:pt x="2899" y="4774"/>
                        <a:pt x="3196" y="4203"/>
                        <a:pt x="3310" y="3587"/>
                      </a:cubicBezTo>
                      <a:cubicBezTo>
                        <a:pt x="3424" y="3062"/>
                        <a:pt x="3424" y="2492"/>
                        <a:pt x="3287" y="1921"/>
                      </a:cubicBezTo>
                      <a:cubicBezTo>
                        <a:pt x="2924" y="297"/>
                        <a:pt x="1825" y="0"/>
                        <a:pt x="1062" y="0"/>
                      </a:cubicBezTo>
                      <a:close/>
                    </a:path>
                  </a:pathLst>
                </a:custGeom>
                <a:solidFill>
                  <a:srgbClr val="FFEB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8" name="Google Shape;4828;p61"/>
                <p:cNvSpPr/>
                <p:nvPr/>
              </p:nvSpPr>
              <p:spPr>
                <a:xfrm>
                  <a:off x="-1198125" y="3527750"/>
                  <a:ext cx="85600" cy="15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6300" fill="none" extrusionOk="0">
                      <a:moveTo>
                        <a:pt x="114" y="4816"/>
                      </a:moveTo>
                      <a:cubicBezTo>
                        <a:pt x="183" y="4793"/>
                        <a:pt x="1073" y="6300"/>
                        <a:pt x="2511" y="5296"/>
                      </a:cubicBezTo>
                      <a:cubicBezTo>
                        <a:pt x="2899" y="4839"/>
                        <a:pt x="3196" y="4268"/>
                        <a:pt x="3310" y="3652"/>
                      </a:cubicBezTo>
                      <a:cubicBezTo>
                        <a:pt x="3424" y="3127"/>
                        <a:pt x="3424" y="2557"/>
                        <a:pt x="3287" y="1986"/>
                      </a:cubicBezTo>
                      <a:cubicBezTo>
                        <a:pt x="2853" y="46"/>
                        <a:pt x="1370" y="0"/>
                        <a:pt x="662" y="91"/>
                      </a:cubicBezTo>
                      <a:cubicBezTo>
                        <a:pt x="274" y="137"/>
                        <a:pt x="183" y="662"/>
                        <a:pt x="502" y="845"/>
                      </a:cubicBezTo>
                      <a:cubicBezTo>
                        <a:pt x="822" y="1004"/>
                        <a:pt x="1233" y="1050"/>
                        <a:pt x="1233" y="1050"/>
                      </a:cubicBezTo>
                      <a:cubicBezTo>
                        <a:pt x="0" y="1438"/>
                        <a:pt x="982" y="2351"/>
                        <a:pt x="1347" y="2397"/>
                      </a:cubicBezTo>
                      <a:cubicBezTo>
                        <a:pt x="91" y="2579"/>
                        <a:pt x="228" y="3675"/>
                        <a:pt x="776" y="3743"/>
                      </a:cubicBezTo>
                      <a:cubicBezTo>
                        <a:pt x="297" y="4040"/>
                        <a:pt x="23" y="4405"/>
                        <a:pt x="114" y="4816"/>
                      </a:cubicBezTo>
                      <a:close/>
                    </a:path>
                  </a:pathLst>
                </a:custGeom>
                <a:noFill/>
                <a:ln w="9700" cap="rnd" cmpd="sng">
                  <a:solidFill>
                    <a:srgbClr val="9241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29" name="Google Shape;4829;p61"/>
              <p:cNvGrpSpPr/>
              <p:nvPr/>
            </p:nvGrpSpPr>
            <p:grpSpPr>
              <a:xfrm>
                <a:off x="-1284324" y="3403555"/>
                <a:ext cx="341846" cy="580544"/>
                <a:chOff x="5059050" y="3679775"/>
                <a:chExt cx="729350" cy="1238625"/>
              </a:xfrm>
            </p:grpSpPr>
            <p:sp>
              <p:nvSpPr>
                <p:cNvPr id="4830" name="Google Shape;4830;p61"/>
                <p:cNvSpPr/>
                <p:nvPr/>
              </p:nvSpPr>
              <p:spPr>
                <a:xfrm>
                  <a:off x="5122350" y="4102175"/>
                  <a:ext cx="620325" cy="7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13" h="29642" extrusionOk="0">
                      <a:moveTo>
                        <a:pt x="18682" y="15495"/>
                      </a:moveTo>
                      <a:cubicBezTo>
                        <a:pt x="18788" y="15495"/>
                        <a:pt x="18894" y="15517"/>
                        <a:pt x="18998" y="15564"/>
                      </a:cubicBezTo>
                      <a:cubicBezTo>
                        <a:pt x="19123" y="15514"/>
                        <a:pt x="19248" y="15514"/>
                        <a:pt x="19374" y="15514"/>
                      </a:cubicBezTo>
                      <a:cubicBezTo>
                        <a:pt x="19850" y="15514"/>
                        <a:pt x="20376" y="15790"/>
                        <a:pt x="20501" y="16266"/>
                      </a:cubicBezTo>
                      <a:cubicBezTo>
                        <a:pt x="20652" y="16717"/>
                        <a:pt x="20401" y="17193"/>
                        <a:pt x="20050" y="17494"/>
                      </a:cubicBezTo>
                      <a:cubicBezTo>
                        <a:pt x="19768" y="17723"/>
                        <a:pt x="19414" y="17835"/>
                        <a:pt x="19067" y="17835"/>
                      </a:cubicBezTo>
                      <a:cubicBezTo>
                        <a:pt x="18427" y="17835"/>
                        <a:pt x="17808" y="17457"/>
                        <a:pt x="17694" y="16742"/>
                      </a:cubicBezTo>
                      <a:cubicBezTo>
                        <a:pt x="17589" y="16110"/>
                        <a:pt x="18122" y="15495"/>
                        <a:pt x="18682" y="15495"/>
                      </a:cubicBezTo>
                      <a:close/>
                      <a:moveTo>
                        <a:pt x="5611" y="15413"/>
                      </a:moveTo>
                      <a:cubicBezTo>
                        <a:pt x="5620" y="15413"/>
                        <a:pt x="5630" y="15413"/>
                        <a:pt x="5639" y="15414"/>
                      </a:cubicBezTo>
                      <a:cubicBezTo>
                        <a:pt x="6817" y="15589"/>
                        <a:pt x="8020" y="16416"/>
                        <a:pt x="8973" y="17093"/>
                      </a:cubicBezTo>
                      <a:cubicBezTo>
                        <a:pt x="9173" y="17243"/>
                        <a:pt x="9198" y="17644"/>
                        <a:pt x="8897" y="17695"/>
                      </a:cubicBezTo>
                      <a:cubicBezTo>
                        <a:pt x="8168" y="17810"/>
                        <a:pt x="7423" y="17896"/>
                        <a:pt x="6675" y="17896"/>
                      </a:cubicBezTo>
                      <a:cubicBezTo>
                        <a:pt x="6447" y="17896"/>
                        <a:pt x="6219" y="17888"/>
                        <a:pt x="5990" y="17870"/>
                      </a:cubicBezTo>
                      <a:cubicBezTo>
                        <a:pt x="5689" y="17845"/>
                        <a:pt x="5689" y="17419"/>
                        <a:pt x="5990" y="17394"/>
                      </a:cubicBezTo>
                      <a:cubicBezTo>
                        <a:pt x="6642" y="17319"/>
                        <a:pt x="7293" y="17269"/>
                        <a:pt x="7945" y="17193"/>
                      </a:cubicBezTo>
                      <a:cubicBezTo>
                        <a:pt x="7669" y="17018"/>
                        <a:pt x="7394" y="16842"/>
                        <a:pt x="7093" y="16692"/>
                      </a:cubicBezTo>
                      <a:cubicBezTo>
                        <a:pt x="6541" y="16391"/>
                        <a:pt x="5965" y="16216"/>
                        <a:pt x="5439" y="15890"/>
                      </a:cubicBezTo>
                      <a:cubicBezTo>
                        <a:pt x="5172" y="15745"/>
                        <a:pt x="5350" y="15413"/>
                        <a:pt x="5611" y="15413"/>
                      </a:cubicBezTo>
                      <a:close/>
                      <a:moveTo>
                        <a:pt x="20008" y="18628"/>
                      </a:moveTo>
                      <a:cubicBezTo>
                        <a:pt x="20377" y="18628"/>
                        <a:pt x="20711" y="18946"/>
                        <a:pt x="20752" y="19299"/>
                      </a:cubicBezTo>
                      <a:cubicBezTo>
                        <a:pt x="20827" y="19800"/>
                        <a:pt x="20451" y="20151"/>
                        <a:pt x="20000" y="20201"/>
                      </a:cubicBezTo>
                      <a:cubicBezTo>
                        <a:pt x="19962" y="20204"/>
                        <a:pt x="19923" y="20206"/>
                        <a:pt x="19883" y="20206"/>
                      </a:cubicBezTo>
                      <a:cubicBezTo>
                        <a:pt x="19641" y="20206"/>
                        <a:pt x="19385" y="20147"/>
                        <a:pt x="19148" y="20126"/>
                      </a:cubicBezTo>
                      <a:cubicBezTo>
                        <a:pt x="18847" y="20101"/>
                        <a:pt x="18572" y="20050"/>
                        <a:pt x="18296" y="19925"/>
                      </a:cubicBezTo>
                      <a:cubicBezTo>
                        <a:pt x="17895" y="19750"/>
                        <a:pt x="18045" y="19148"/>
                        <a:pt x="18396" y="19048"/>
                      </a:cubicBezTo>
                      <a:cubicBezTo>
                        <a:pt x="18772" y="18948"/>
                        <a:pt x="19123" y="18923"/>
                        <a:pt x="19499" y="18797"/>
                      </a:cubicBezTo>
                      <a:cubicBezTo>
                        <a:pt x="19574" y="18747"/>
                        <a:pt x="19674" y="18697"/>
                        <a:pt x="19775" y="18672"/>
                      </a:cubicBezTo>
                      <a:cubicBezTo>
                        <a:pt x="19852" y="18642"/>
                        <a:pt x="19931" y="18628"/>
                        <a:pt x="20008" y="18628"/>
                      </a:cubicBezTo>
                      <a:close/>
                      <a:moveTo>
                        <a:pt x="7176" y="18919"/>
                      </a:moveTo>
                      <a:cubicBezTo>
                        <a:pt x="7198" y="18919"/>
                        <a:pt x="7221" y="18920"/>
                        <a:pt x="7243" y="18923"/>
                      </a:cubicBezTo>
                      <a:cubicBezTo>
                        <a:pt x="7544" y="18973"/>
                        <a:pt x="7820" y="19098"/>
                        <a:pt x="7920" y="19424"/>
                      </a:cubicBezTo>
                      <a:cubicBezTo>
                        <a:pt x="7995" y="19750"/>
                        <a:pt x="7845" y="20025"/>
                        <a:pt x="7594" y="20201"/>
                      </a:cubicBezTo>
                      <a:cubicBezTo>
                        <a:pt x="7390" y="20349"/>
                        <a:pt x="7132" y="20388"/>
                        <a:pt x="6879" y="20388"/>
                      </a:cubicBezTo>
                      <a:cubicBezTo>
                        <a:pt x="6790" y="20388"/>
                        <a:pt x="6702" y="20383"/>
                        <a:pt x="6617" y="20376"/>
                      </a:cubicBezTo>
                      <a:cubicBezTo>
                        <a:pt x="6316" y="20376"/>
                        <a:pt x="6040" y="20351"/>
                        <a:pt x="5739" y="20251"/>
                      </a:cubicBezTo>
                      <a:cubicBezTo>
                        <a:pt x="5464" y="20176"/>
                        <a:pt x="5313" y="19925"/>
                        <a:pt x="5338" y="19649"/>
                      </a:cubicBezTo>
                      <a:cubicBezTo>
                        <a:pt x="5389" y="19349"/>
                        <a:pt x="5614" y="19198"/>
                        <a:pt x="5890" y="19148"/>
                      </a:cubicBezTo>
                      <a:cubicBezTo>
                        <a:pt x="6090" y="19148"/>
                        <a:pt x="6291" y="19098"/>
                        <a:pt x="6491" y="19073"/>
                      </a:cubicBezTo>
                      <a:cubicBezTo>
                        <a:pt x="6720" y="19027"/>
                        <a:pt x="6948" y="18919"/>
                        <a:pt x="7176" y="18919"/>
                      </a:cubicBezTo>
                      <a:close/>
                      <a:moveTo>
                        <a:pt x="15836" y="20286"/>
                      </a:moveTo>
                      <a:cubicBezTo>
                        <a:pt x="16080" y="20286"/>
                        <a:pt x="16218" y="20633"/>
                        <a:pt x="15965" y="20802"/>
                      </a:cubicBezTo>
                      <a:cubicBezTo>
                        <a:pt x="15164" y="21373"/>
                        <a:pt x="14186" y="21655"/>
                        <a:pt x="13209" y="21655"/>
                      </a:cubicBezTo>
                      <a:cubicBezTo>
                        <a:pt x="12168" y="21655"/>
                        <a:pt x="11128" y="21335"/>
                        <a:pt x="10301" y="20702"/>
                      </a:cubicBezTo>
                      <a:cubicBezTo>
                        <a:pt x="10108" y="20574"/>
                        <a:pt x="10208" y="20300"/>
                        <a:pt x="10412" y="20300"/>
                      </a:cubicBezTo>
                      <a:cubicBezTo>
                        <a:pt x="10448" y="20300"/>
                        <a:pt x="10486" y="20308"/>
                        <a:pt x="10526" y="20326"/>
                      </a:cubicBezTo>
                      <a:cubicBezTo>
                        <a:pt x="11391" y="20790"/>
                        <a:pt x="12249" y="21022"/>
                        <a:pt x="13108" y="21022"/>
                      </a:cubicBezTo>
                      <a:cubicBezTo>
                        <a:pt x="13966" y="21022"/>
                        <a:pt x="14825" y="20790"/>
                        <a:pt x="15689" y="20326"/>
                      </a:cubicBezTo>
                      <a:cubicBezTo>
                        <a:pt x="15741" y="20299"/>
                        <a:pt x="15790" y="20286"/>
                        <a:pt x="15836" y="20286"/>
                      </a:cubicBezTo>
                      <a:close/>
                      <a:moveTo>
                        <a:pt x="24812" y="0"/>
                      </a:moveTo>
                      <a:lnTo>
                        <a:pt x="24812" y="0"/>
                      </a:lnTo>
                      <a:cubicBezTo>
                        <a:pt x="23359" y="627"/>
                        <a:pt x="21755" y="852"/>
                        <a:pt x="20151" y="1078"/>
                      </a:cubicBezTo>
                      <a:cubicBezTo>
                        <a:pt x="17619" y="1404"/>
                        <a:pt x="15063" y="1654"/>
                        <a:pt x="12506" y="1705"/>
                      </a:cubicBezTo>
                      <a:cubicBezTo>
                        <a:pt x="12045" y="1716"/>
                        <a:pt x="11583" y="1721"/>
                        <a:pt x="11119" y="1721"/>
                      </a:cubicBezTo>
                      <a:cubicBezTo>
                        <a:pt x="7375" y="1721"/>
                        <a:pt x="3568" y="1338"/>
                        <a:pt x="0" y="201"/>
                      </a:cubicBezTo>
                      <a:lnTo>
                        <a:pt x="0" y="201"/>
                      </a:lnTo>
                      <a:cubicBezTo>
                        <a:pt x="1378" y="5138"/>
                        <a:pt x="2130" y="10351"/>
                        <a:pt x="3033" y="15389"/>
                      </a:cubicBezTo>
                      <a:cubicBezTo>
                        <a:pt x="3835" y="19775"/>
                        <a:pt x="4612" y="24161"/>
                        <a:pt x="5363" y="28572"/>
                      </a:cubicBezTo>
                      <a:lnTo>
                        <a:pt x="5414" y="28572"/>
                      </a:lnTo>
                      <a:cubicBezTo>
                        <a:pt x="7748" y="29257"/>
                        <a:pt x="10035" y="29641"/>
                        <a:pt x="12300" y="29641"/>
                      </a:cubicBezTo>
                      <a:cubicBezTo>
                        <a:pt x="14923" y="29641"/>
                        <a:pt x="17517" y="29127"/>
                        <a:pt x="20125" y="27970"/>
                      </a:cubicBezTo>
                      <a:cubicBezTo>
                        <a:pt x="20157" y="27949"/>
                        <a:pt x="20193" y="27941"/>
                        <a:pt x="20230" y="27941"/>
                      </a:cubicBezTo>
                      <a:cubicBezTo>
                        <a:pt x="20281" y="27941"/>
                        <a:pt x="20333" y="27956"/>
                        <a:pt x="20376" y="27970"/>
                      </a:cubicBezTo>
                      <a:cubicBezTo>
                        <a:pt x="20953" y="23634"/>
                        <a:pt x="21529" y="19299"/>
                        <a:pt x="22105" y="14988"/>
                      </a:cubicBezTo>
                      <a:cubicBezTo>
                        <a:pt x="22782" y="10025"/>
                        <a:pt x="23058" y="4737"/>
                        <a:pt x="248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1" name="Google Shape;4831;p61"/>
                <p:cNvSpPr/>
                <p:nvPr/>
              </p:nvSpPr>
              <p:spPr>
                <a:xfrm>
                  <a:off x="5257675" y="4815200"/>
                  <a:ext cx="372200" cy="8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8" h="3377" extrusionOk="0">
                      <a:moveTo>
                        <a:pt x="14888" y="1"/>
                      </a:moveTo>
                      <a:lnTo>
                        <a:pt x="14888" y="1"/>
                      </a:lnTo>
                      <a:cubicBezTo>
                        <a:pt x="12397" y="1124"/>
                        <a:pt x="9614" y="1743"/>
                        <a:pt x="6846" y="1743"/>
                      </a:cubicBezTo>
                      <a:cubicBezTo>
                        <a:pt x="4489" y="1743"/>
                        <a:pt x="2144" y="1295"/>
                        <a:pt x="1" y="327"/>
                      </a:cubicBezTo>
                      <a:lnTo>
                        <a:pt x="1" y="327"/>
                      </a:lnTo>
                      <a:cubicBezTo>
                        <a:pt x="101" y="1053"/>
                        <a:pt x="226" y="1780"/>
                        <a:pt x="351" y="2482"/>
                      </a:cubicBezTo>
                      <a:cubicBezTo>
                        <a:pt x="351" y="2507"/>
                        <a:pt x="351" y="2532"/>
                        <a:pt x="351" y="2557"/>
                      </a:cubicBezTo>
                      <a:cubicBezTo>
                        <a:pt x="2715" y="2923"/>
                        <a:pt x="5331" y="3377"/>
                        <a:pt x="7887" y="3377"/>
                      </a:cubicBezTo>
                      <a:cubicBezTo>
                        <a:pt x="10235" y="3377"/>
                        <a:pt x="12533" y="2993"/>
                        <a:pt x="14537" y="1805"/>
                      </a:cubicBezTo>
                      <a:cubicBezTo>
                        <a:pt x="14587" y="1780"/>
                        <a:pt x="14612" y="1780"/>
                        <a:pt x="14637" y="1780"/>
                      </a:cubicBezTo>
                      <a:cubicBezTo>
                        <a:pt x="14637" y="1780"/>
                        <a:pt x="14637" y="1755"/>
                        <a:pt x="14637" y="1755"/>
                      </a:cubicBezTo>
                      <a:cubicBezTo>
                        <a:pt x="14712" y="1179"/>
                        <a:pt x="14788" y="577"/>
                        <a:pt x="14888" y="1"/>
                      </a:cubicBez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2" name="Google Shape;4832;p61"/>
                <p:cNvSpPr/>
                <p:nvPr/>
              </p:nvSpPr>
              <p:spPr>
                <a:xfrm>
                  <a:off x="5096025" y="3896025"/>
                  <a:ext cx="42860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4" h="4738" extrusionOk="0">
                      <a:moveTo>
                        <a:pt x="14487" y="1"/>
                      </a:moveTo>
                      <a:cubicBezTo>
                        <a:pt x="12031" y="51"/>
                        <a:pt x="9549" y="76"/>
                        <a:pt x="7068" y="201"/>
                      </a:cubicBezTo>
                      <a:cubicBezTo>
                        <a:pt x="4888" y="301"/>
                        <a:pt x="1329" y="377"/>
                        <a:pt x="151" y="2607"/>
                      </a:cubicBezTo>
                      <a:cubicBezTo>
                        <a:pt x="0" y="4387"/>
                        <a:pt x="6316" y="4462"/>
                        <a:pt x="7244" y="4512"/>
                      </a:cubicBezTo>
                      <a:cubicBezTo>
                        <a:pt x="9123" y="4637"/>
                        <a:pt x="11003" y="4712"/>
                        <a:pt x="12908" y="4737"/>
                      </a:cubicBezTo>
                      <a:cubicBezTo>
                        <a:pt x="13284" y="4737"/>
                        <a:pt x="15038" y="4737"/>
                        <a:pt x="17143" y="4662"/>
                      </a:cubicBezTo>
                      <a:lnTo>
                        <a:pt x="17118" y="3509"/>
                      </a:lnTo>
                      <a:cubicBezTo>
                        <a:pt x="17068" y="3509"/>
                        <a:pt x="17043" y="3484"/>
                        <a:pt x="16993" y="3459"/>
                      </a:cubicBezTo>
                      <a:cubicBezTo>
                        <a:pt x="16492" y="3108"/>
                        <a:pt x="15990" y="2858"/>
                        <a:pt x="15464" y="2682"/>
                      </a:cubicBezTo>
                      <a:cubicBezTo>
                        <a:pt x="15239" y="2858"/>
                        <a:pt x="15038" y="3058"/>
                        <a:pt x="14838" y="3309"/>
                      </a:cubicBezTo>
                      <a:cubicBezTo>
                        <a:pt x="14808" y="3339"/>
                        <a:pt x="14773" y="3352"/>
                        <a:pt x="14739" y="3352"/>
                      </a:cubicBezTo>
                      <a:cubicBezTo>
                        <a:pt x="14632" y="3352"/>
                        <a:pt x="14530" y="3223"/>
                        <a:pt x="14587" y="3108"/>
                      </a:cubicBezTo>
                      <a:cubicBezTo>
                        <a:pt x="14712" y="2908"/>
                        <a:pt x="14863" y="2707"/>
                        <a:pt x="15013" y="2532"/>
                      </a:cubicBezTo>
                      <a:cubicBezTo>
                        <a:pt x="14637" y="2432"/>
                        <a:pt x="14261" y="2356"/>
                        <a:pt x="13835" y="2331"/>
                      </a:cubicBezTo>
                      <a:cubicBezTo>
                        <a:pt x="13685" y="2306"/>
                        <a:pt x="13635" y="2081"/>
                        <a:pt x="13810" y="2056"/>
                      </a:cubicBezTo>
                      <a:cubicBezTo>
                        <a:pt x="14061" y="2006"/>
                        <a:pt x="14336" y="2006"/>
                        <a:pt x="14587" y="2006"/>
                      </a:cubicBezTo>
                      <a:cubicBezTo>
                        <a:pt x="14562" y="1354"/>
                        <a:pt x="14512" y="677"/>
                        <a:pt x="14487" y="1"/>
                      </a:cubicBez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3" name="Google Shape;4833;p61"/>
                <p:cNvSpPr/>
                <p:nvPr/>
              </p:nvSpPr>
              <p:spPr>
                <a:xfrm>
                  <a:off x="5073475" y="3988125"/>
                  <a:ext cx="703025" cy="14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1" h="5696" extrusionOk="0">
                      <a:moveTo>
                        <a:pt x="1003" y="1"/>
                      </a:moveTo>
                      <a:cubicBezTo>
                        <a:pt x="1028" y="1229"/>
                        <a:pt x="501" y="2632"/>
                        <a:pt x="0" y="3610"/>
                      </a:cubicBezTo>
                      <a:cubicBezTo>
                        <a:pt x="4401" y="4949"/>
                        <a:pt x="8825" y="5695"/>
                        <a:pt x="13424" y="5695"/>
                      </a:cubicBezTo>
                      <a:cubicBezTo>
                        <a:pt x="13644" y="5695"/>
                        <a:pt x="13864" y="5694"/>
                        <a:pt x="14085" y="5690"/>
                      </a:cubicBezTo>
                      <a:cubicBezTo>
                        <a:pt x="16491" y="5640"/>
                        <a:pt x="18897" y="5439"/>
                        <a:pt x="21278" y="5164"/>
                      </a:cubicBezTo>
                      <a:cubicBezTo>
                        <a:pt x="23684" y="4863"/>
                        <a:pt x="26040" y="4562"/>
                        <a:pt x="28096" y="3209"/>
                      </a:cubicBezTo>
                      <a:cubicBezTo>
                        <a:pt x="28121" y="3184"/>
                        <a:pt x="28121" y="3184"/>
                        <a:pt x="28121" y="3184"/>
                      </a:cubicBezTo>
                      <a:cubicBezTo>
                        <a:pt x="28096" y="3184"/>
                        <a:pt x="28045" y="3134"/>
                        <a:pt x="28020" y="3084"/>
                      </a:cubicBezTo>
                      <a:cubicBezTo>
                        <a:pt x="27419" y="2181"/>
                        <a:pt x="26993" y="1129"/>
                        <a:pt x="26867" y="51"/>
                      </a:cubicBezTo>
                      <a:cubicBezTo>
                        <a:pt x="26517" y="1229"/>
                        <a:pt x="24111" y="1053"/>
                        <a:pt x="23108" y="1154"/>
                      </a:cubicBezTo>
                      <a:cubicBezTo>
                        <a:pt x="20281" y="1427"/>
                        <a:pt x="17440" y="1563"/>
                        <a:pt x="14607" y="1563"/>
                      </a:cubicBezTo>
                      <a:cubicBezTo>
                        <a:pt x="13797" y="1563"/>
                        <a:pt x="12988" y="1552"/>
                        <a:pt x="12181" y="1530"/>
                      </a:cubicBezTo>
                      <a:cubicBezTo>
                        <a:pt x="9023" y="1454"/>
                        <a:pt x="5288" y="1580"/>
                        <a:pt x="2231" y="703"/>
                      </a:cubicBezTo>
                      <a:cubicBezTo>
                        <a:pt x="1780" y="577"/>
                        <a:pt x="1303" y="327"/>
                        <a:pt x="1003" y="1"/>
                      </a:cubicBez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4" name="Google Shape;4834;p61"/>
                <p:cNvSpPr/>
                <p:nvPr/>
              </p:nvSpPr>
              <p:spPr>
                <a:xfrm>
                  <a:off x="5495150" y="3881625"/>
                  <a:ext cx="245000" cy="13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0" h="5239" extrusionOk="0">
                      <a:moveTo>
                        <a:pt x="802" y="401"/>
                      </a:moveTo>
                      <a:lnTo>
                        <a:pt x="777" y="2030"/>
                      </a:lnTo>
                      <a:cubicBezTo>
                        <a:pt x="792" y="2027"/>
                        <a:pt x="806" y="2026"/>
                        <a:pt x="820" y="2026"/>
                      </a:cubicBezTo>
                      <a:cubicBezTo>
                        <a:pt x="1038" y="2026"/>
                        <a:pt x="1112" y="2386"/>
                        <a:pt x="853" y="2456"/>
                      </a:cubicBezTo>
                      <a:cubicBezTo>
                        <a:pt x="552" y="2582"/>
                        <a:pt x="251" y="2707"/>
                        <a:pt x="0" y="2882"/>
                      </a:cubicBezTo>
                      <a:cubicBezTo>
                        <a:pt x="477" y="3083"/>
                        <a:pt x="953" y="3333"/>
                        <a:pt x="1329" y="3684"/>
                      </a:cubicBezTo>
                      <a:cubicBezTo>
                        <a:pt x="1479" y="3810"/>
                        <a:pt x="1329" y="4085"/>
                        <a:pt x="1153" y="4085"/>
                      </a:cubicBezTo>
                      <a:lnTo>
                        <a:pt x="1178" y="5238"/>
                      </a:lnTo>
                      <a:cubicBezTo>
                        <a:pt x="4963" y="5088"/>
                        <a:pt x="9800" y="4737"/>
                        <a:pt x="9599" y="3760"/>
                      </a:cubicBezTo>
                      <a:cubicBezTo>
                        <a:pt x="9574" y="3634"/>
                        <a:pt x="9624" y="3559"/>
                        <a:pt x="9725" y="3509"/>
                      </a:cubicBezTo>
                      <a:cubicBezTo>
                        <a:pt x="9424" y="0"/>
                        <a:pt x="3584" y="577"/>
                        <a:pt x="802" y="401"/>
                      </a:cubicBez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5" name="Google Shape;4835;p61"/>
                <p:cNvSpPr/>
                <p:nvPr/>
              </p:nvSpPr>
              <p:spPr>
                <a:xfrm>
                  <a:off x="5468200" y="3769450"/>
                  <a:ext cx="36375" cy="10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4137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6" y="928"/>
                        <a:pt x="51" y="1881"/>
                        <a:pt x="51" y="2833"/>
                      </a:cubicBezTo>
                      <a:cubicBezTo>
                        <a:pt x="427" y="3384"/>
                        <a:pt x="878" y="3785"/>
                        <a:pt x="1404" y="4136"/>
                      </a:cubicBezTo>
                      <a:cubicBezTo>
                        <a:pt x="1379" y="3159"/>
                        <a:pt x="1404" y="2156"/>
                        <a:pt x="1454" y="1179"/>
                      </a:cubicBezTo>
                      <a:cubicBezTo>
                        <a:pt x="878" y="953"/>
                        <a:pt x="377" y="527"/>
                        <a:pt x="1" y="1"/>
                      </a:cubicBezTo>
                      <a:close/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6" name="Google Shape;4836;p61"/>
                <p:cNvSpPr/>
                <p:nvPr/>
              </p:nvSpPr>
              <p:spPr>
                <a:xfrm>
                  <a:off x="5470075" y="3688475"/>
                  <a:ext cx="42025" cy="1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709" extrusionOk="0">
                      <a:moveTo>
                        <a:pt x="586" y="0"/>
                      </a:moveTo>
                      <a:cubicBezTo>
                        <a:pt x="372" y="0"/>
                        <a:pt x="186" y="45"/>
                        <a:pt x="1" y="107"/>
                      </a:cubicBezTo>
                      <a:cubicBezTo>
                        <a:pt x="226" y="308"/>
                        <a:pt x="477" y="458"/>
                        <a:pt x="753" y="558"/>
                      </a:cubicBezTo>
                      <a:cubicBezTo>
                        <a:pt x="878" y="608"/>
                        <a:pt x="1003" y="633"/>
                        <a:pt x="1154" y="658"/>
                      </a:cubicBezTo>
                      <a:cubicBezTo>
                        <a:pt x="1254" y="683"/>
                        <a:pt x="1354" y="709"/>
                        <a:pt x="1480" y="709"/>
                      </a:cubicBezTo>
                      <a:cubicBezTo>
                        <a:pt x="1530" y="633"/>
                        <a:pt x="1605" y="533"/>
                        <a:pt x="1680" y="458"/>
                      </a:cubicBezTo>
                      <a:cubicBezTo>
                        <a:pt x="1630" y="157"/>
                        <a:pt x="928" y="32"/>
                        <a:pt x="728" y="7"/>
                      </a:cubicBezTo>
                      <a:cubicBezTo>
                        <a:pt x="679" y="2"/>
                        <a:pt x="632" y="0"/>
                        <a:pt x="586" y="0"/>
                      </a:cubicBezTo>
                      <a:close/>
                    </a:path>
                  </a:pathLst>
                </a:custGeom>
                <a:solidFill>
                  <a:srgbClr val="E7BC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7" name="Google Shape;4837;p61"/>
                <p:cNvSpPr/>
                <p:nvPr/>
              </p:nvSpPr>
              <p:spPr>
                <a:xfrm>
                  <a:off x="5465700" y="3696150"/>
                  <a:ext cx="45775" cy="9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" h="3685" extrusionOk="0">
                      <a:moveTo>
                        <a:pt x="0" y="1"/>
                      </a:moveTo>
                      <a:cubicBezTo>
                        <a:pt x="25" y="26"/>
                        <a:pt x="25" y="26"/>
                        <a:pt x="25" y="51"/>
                      </a:cubicBezTo>
                      <a:cubicBezTo>
                        <a:pt x="51" y="803"/>
                        <a:pt x="76" y="1580"/>
                        <a:pt x="101" y="2356"/>
                      </a:cubicBezTo>
                      <a:cubicBezTo>
                        <a:pt x="477" y="2933"/>
                        <a:pt x="978" y="3359"/>
                        <a:pt x="1579" y="3685"/>
                      </a:cubicBezTo>
                      <a:cubicBezTo>
                        <a:pt x="1630" y="2682"/>
                        <a:pt x="1730" y="1705"/>
                        <a:pt x="1830" y="727"/>
                      </a:cubicBezTo>
                      <a:lnTo>
                        <a:pt x="1830" y="727"/>
                      </a:lnTo>
                      <a:cubicBezTo>
                        <a:pt x="1786" y="735"/>
                        <a:pt x="1740" y="738"/>
                        <a:pt x="1693" y="738"/>
                      </a:cubicBezTo>
                      <a:cubicBezTo>
                        <a:pt x="1579" y="738"/>
                        <a:pt x="1460" y="720"/>
                        <a:pt x="1354" y="702"/>
                      </a:cubicBezTo>
                      <a:cubicBezTo>
                        <a:pt x="853" y="602"/>
                        <a:pt x="401" y="35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8" name="Google Shape;4838;p61"/>
                <p:cNvSpPr/>
                <p:nvPr/>
              </p:nvSpPr>
              <p:spPr>
                <a:xfrm>
                  <a:off x="5467575" y="3853425"/>
                  <a:ext cx="39500" cy="9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3835" extrusionOk="0">
                      <a:moveTo>
                        <a:pt x="76" y="0"/>
                      </a:moveTo>
                      <a:cubicBezTo>
                        <a:pt x="76" y="1253"/>
                        <a:pt x="51" y="2507"/>
                        <a:pt x="1" y="3735"/>
                      </a:cubicBezTo>
                      <a:cubicBezTo>
                        <a:pt x="201" y="3760"/>
                        <a:pt x="377" y="3810"/>
                        <a:pt x="552" y="3835"/>
                      </a:cubicBezTo>
                      <a:cubicBezTo>
                        <a:pt x="853" y="3609"/>
                        <a:pt x="1204" y="3409"/>
                        <a:pt x="1580" y="3258"/>
                      </a:cubicBezTo>
                      <a:cubicBezTo>
                        <a:pt x="1504" y="2582"/>
                        <a:pt x="1479" y="1905"/>
                        <a:pt x="1454" y="1253"/>
                      </a:cubicBezTo>
                      <a:cubicBezTo>
                        <a:pt x="878" y="978"/>
                        <a:pt x="402" y="527"/>
                        <a:pt x="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9" name="Google Shape;4839;p61"/>
                <p:cNvSpPr/>
                <p:nvPr/>
              </p:nvSpPr>
              <p:spPr>
                <a:xfrm>
                  <a:off x="5059050" y="3679775"/>
                  <a:ext cx="729350" cy="123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4" h="49545" extrusionOk="0">
                      <a:moveTo>
                        <a:pt x="17027" y="348"/>
                      </a:moveTo>
                      <a:cubicBezTo>
                        <a:pt x="17073" y="348"/>
                        <a:pt x="17120" y="350"/>
                        <a:pt x="17169" y="355"/>
                      </a:cubicBezTo>
                      <a:cubicBezTo>
                        <a:pt x="17369" y="380"/>
                        <a:pt x="18071" y="505"/>
                        <a:pt x="18121" y="806"/>
                      </a:cubicBezTo>
                      <a:cubicBezTo>
                        <a:pt x="18046" y="881"/>
                        <a:pt x="17971" y="981"/>
                        <a:pt x="17921" y="1057"/>
                      </a:cubicBezTo>
                      <a:cubicBezTo>
                        <a:pt x="17795" y="1057"/>
                        <a:pt x="17695" y="1031"/>
                        <a:pt x="17595" y="1006"/>
                      </a:cubicBezTo>
                      <a:cubicBezTo>
                        <a:pt x="17444" y="981"/>
                        <a:pt x="17319" y="956"/>
                        <a:pt x="17194" y="906"/>
                      </a:cubicBezTo>
                      <a:cubicBezTo>
                        <a:pt x="16918" y="806"/>
                        <a:pt x="16667" y="656"/>
                        <a:pt x="16442" y="455"/>
                      </a:cubicBezTo>
                      <a:cubicBezTo>
                        <a:pt x="16627" y="393"/>
                        <a:pt x="16813" y="348"/>
                        <a:pt x="17027" y="348"/>
                      </a:cubicBezTo>
                      <a:close/>
                      <a:moveTo>
                        <a:pt x="16266" y="656"/>
                      </a:moveTo>
                      <a:cubicBezTo>
                        <a:pt x="16667" y="1006"/>
                        <a:pt x="17119" y="1257"/>
                        <a:pt x="17620" y="1357"/>
                      </a:cubicBezTo>
                      <a:cubicBezTo>
                        <a:pt x="17726" y="1375"/>
                        <a:pt x="17845" y="1393"/>
                        <a:pt x="17959" y="1393"/>
                      </a:cubicBezTo>
                      <a:cubicBezTo>
                        <a:pt x="18006" y="1393"/>
                        <a:pt x="18052" y="1390"/>
                        <a:pt x="18096" y="1382"/>
                      </a:cubicBezTo>
                      <a:lnTo>
                        <a:pt x="18096" y="1382"/>
                      </a:lnTo>
                      <a:cubicBezTo>
                        <a:pt x="17996" y="2360"/>
                        <a:pt x="17896" y="3337"/>
                        <a:pt x="17845" y="4340"/>
                      </a:cubicBezTo>
                      <a:cubicBezTo>
                        <a:pt x="17244" y="4014"/>
                        <a:pt x="16743" y="3588"/>
                        <a:pt x="16367" y="3011"/>
                      </a:cubicBezTo>
                      <a:cubicBezTo>
                        <a:pt x="16342" y="2235"/>
                        <a:pt x="16317" y="1458"/>
                        <a:pt x="16291" y="706"/>
                      </a:cubicBezTo>
                      <a:cubicBezTo>
                        <a:pt x="16291" y="681"/>
                        <a:pt x="16291" y="681"/>
                        <a:pt x="16266" y="656"/>
                      </a:cubicBezTo>
                      <a:close/>
                      <a:moveTo>
                        <a:pt x="16367" y="3588"/>
                      </a:moveTo>
                      <a:cubicBezTo>
                        <a:pt x="16743" y="4114"/>
                        <a:pt x="17244" y="4540"/>
                        <a:pt x="17820" y="4766"/>
                      </a:cubicBezTo>
                      <a:cubicBezTo>
                        <a:pt x="17770" y="5743"/>
                        <a:pt x="17745" y="6746"/>
                        <a:pt x="17770" y="7723"/>
                      </a:cubicBezTo>
                      <a:cubicBezTo>
                        <a:pt x="17244" y="7372"/>
                        <a:pt x="16793" y="6971"/>
                        <a:pt x="16417" y="6420"/>
                      </a:cubicBezTo>
                      <a:cubicBezTo>
                        <a:pt x="16417" y="5468"/>
                        <a:pt x="16392" y="4515"/>
                        <a:pt x="16367" y="3588"/>
                      </a:cubicBezTo>
                      <a:close/>
                      <a:moveTo>
                        <a:pt x="16417" y="6946"/>
                      </a:moveTo>
                      <a:cubicBezTo>
                        <a:pt x="16743" y="7473"/>
                        <a:pt x="17219" y="7924"/>
                        <a:pt x="17795" y="8199"/>
                      </a:cubicBezTo>
                      <a:cubicBezTo>
                        <a:pt x="17820" y="8851"/>
                        <a:pt x="17845" y="9528"/>
                        <a:pt x="17921" y="10204"/>
                      </a:cubicBezTo>
                      <a:cubicBezTo>
                        <a:pt x="17545" y="10355"/>
                        <a:pt x="17194" y="10555"/>
                        <a:pt x="16893" y="10781"/>
                      </a:cubicBezTo>
                      <a:cubicBezTo>
                        <a:pt x="16718" y="10756"/>
                        <a:pt x="16542" y="10706"/>
                        <a:pt x="16342" y="10681"/>
                      </a:cubicBezTo>
                      <a:cubicBezTo>
                        <a:pt x="16392" y="9453"/>
                        <a:pt x="16417" y="8199"/>
                        <a:pt x="16417" y="6946"/>
                      </a:cubicBezTo>
                      <a:close/>
                      <a:moveTo>
                        <a:pt x="18246" y="8475"/>
                      </a:moveTo>
                      <a:cubicBezTo>
                        <a:pt x="21028" y="8651"/>
                        <a:pt x="26868" y="8074"/>
                        <a:pt x="27169" y="11583"/>
                      </a:cubicBezTo>
                      <a:cubicBezTo>
                        <a:pt x="27068" y="11633"/>
                        <a:pt x="27018" y="11708"/>
                        <a:pt x="27043" y="11834"/>
                      </a:cubicBezTo>
                      <a:cubicBezTo>
                        <a:pt x="27244" y="12811"/>
                        <a:pt x="22407" y="13162"/>
                        <a:pt x="18622" y="13312"/>
                      </a:cubicBezTo>
                      <a:cubicBezTo>
                        <a:pt x="16517" y="13387"/>
                        <a:pt x="14763" y="13387"/>
                        <a:pt x="14387" y="13387"/>
                      </a:cubicBezTo>
                      <a:cubicBezTo>
                        <a:pt x="12482" y="13362"/>
                        <a:pt x="10602" y="13287"/>
                        <a:pt x="8723" y="13162"/>
                      </a:cubicBezTo>
                      <a:cubicBezTo>
                        <a:pt x="7795" y="13112"/>
                        <a:pt x="1479" y="13037"/>
                        <a:pt x="1630" y="11257"/>
                      </a:cubicBezTo>
                      <a:cubicBezTo>
                        <a:pt x="2808" y="9027"/>
                        <a:pt x="6367" y="8951"/>
                        <a:pt x="8547" y="8851"/>
                      </a:cubicBezTo>
                      <a:cubicBezTo>
                        <a:pt x="11028" y="8726"/>
                        <a:pt x="13510" y="8701"/>
                        <a:pt x="15966" y="8651"/>
                      </a:cubicBezTo>
                      <a:cubicBezTo>
                        <a:pt x="15991" y="9327"/>
                        <a:pt x="16041" y="10004"/>
                        <a:pt x="16066" y="10656"/>
                      </a:cubicBezTo>
                      <a:cubicBezTo>
                        <a:pt x="15815" y="10656"/>
                        <a:pt x="15540" y="10656"/>
                        <a:pt x="15289" y="10706"/>
                      </a:cubicBezTo>
                      <a:cubicBezTo>
                        <a:pt x="15114" y="10731"/>
                        <a:pt x="15164" y="10956"/>
                        <a:pt x="15314" y="10981"/>
                      </a:cubicBezTo>
                      <a:cubicBezTo>
                        <a:pt x="15740" y="11006"/>
                        <a:pt x="16116" y="11082"/>
                        <a:pt x="16492" y="11182"/>
                      </a:cubicBezTo>
                      <a:cubicBezTo>
                        <a:pt x="16342" y="11357"/>
                        <a:pt x="16191" y="11558"/>
                        <a:pt x="16066" y="11758"/>
                      </a:cubicBezTo>
                      <a:cubicBezTo>
                        <a:pt x="16009" y="11873"/>
                        <a:pt x="16111" y="12002"/>
                        <a:pt x="16218" y="12002"/>
                      </a:cubicBezTo>
                      <a:cubicBezTo>
                        <a:pt x="16252" y="12002"/>
                        <a:pt x="16287" y="11989"/>
                        <a:pt x="16317" y="11959"/>
                      </a:cubicBezTo>
                      <a:cubicBezTo>
                        <a:pt x="16517" y="11708"/>
                        <a:pt x="16718" y="11508"/>
                        <a:pt x="16943" y="11332"/>
                      </a:cubicBezTo>
                      <a:cubicBezTo>
                        <a:pt x="17469" y="11508"/>
                        <a:pt x="17971" y="11758"/>
                        <a:pt x="18472" y="12109"/>
                      </a:cubicBezTo>
                      <a:cubicBezTo>
                        <a:pt x="18522" y="12134"/>
                        <a:pt x="18547" y="12159"/>
                        <a:pt x="18597" y="12159"/>
                      </a:cubicBezTo>
                      <a:cubicBezTo>
                        <a:pt x="18773" y="12159"/>
                        <a:pt x="18923" y="11884"/>
                        <a:pt x="18773" y="11758"/>
                      </a:cubicBezTo>
                      <a:cubicBezTo>
                        <a:pt x="18397" y="11407"/>
                        <a:pt x="17921" y="11157"/>
                        <a:pt x="17444" y="10956"/>
                      </a:cubicBezTo>
                      <a:cubicBezTo>
                        <a:pt x="17695" y="10781"/>
                        <a:pt x="17996" y="10656"/>
                        <a:pt x="18297" y="10530"/>
                      </a:cubicBezTo>
                      <a:cubicBezTo>
                        <a:pt x="18556" y="10460"/>
                        <a:pt x="18482" y="10100"/>
                        <a:pt x="18264" y="10100"/>
                      </a:cubicBezTo>
                      <a:cubicBezTo>
                        <a:pt x="18250" y="10100"/>
                        <a:pt x="18236" y="10101"/>
                        <a:pt x="18221" y="10104"/>
                      </a:cubicBezTo>
                      <a:lnTo>
                        <a:pt x="18246" y="8475"/>
                      </a:lnTo>
                      <a:close/>
                      <a:moveTo>
                        <a:pt x="1580" y="12335"/>
                      </a:moveTo>
                      <a:lnTo>
                        <a:pt x="1580" y="12335"/>
                      </a:lnTo>
                      <a:cubicBezTo>
                        <a:pt x="1880" y="12661"/>
                        <a:pt x="2357" y="12911"/>
                        <a:pt x="2808" y="13037"/>
                      </a:cubicBezTo>
                      <a:cubicBezTo>
                        <a:pt x="5865" y="13914"/>
                        <a:pt x="9600" y="13788"/>
                        <a:pt x="12758" y="13864"/>
                      </a:cubicBezTo>
                      <a:cubicBezTo>
                        <a:pt x="13565" y="13886"/>
                        <a:pt x="14374" y="13897"/>
                        <a:pt x="15184" y="13897"/>
                      </a:cubicBezTo>
                      <a:cubicBezTo>
                        <a:pt x="18017" y="13897"/>
                        <a:pt x="20858" y="13761"/>
                        <a:pt x="23685" y="13488"/>
                      </a:cubicBezTo>
                      <a:cubicBezTo>
                        <a:pt x="24688" y="13387"/>
                        <a:pt x="27094" y="13563"/>
                        <a:pt x="27444" y="12385"/>
                      </a:cubicBezTo>
                      <a:cubicBezTo>
                        <a:pt x="27570" y="13463"/>
                        <a:pt x="27996" y="14515"/>
                        <a:pt x="28597" y="15418"/>
                      </a:cubicBezTo>
                      <a:cubicBezTo>
                        <a:pt x="28622" y="15468"/>
                        <a:pt x="28673" y="15518"/>
                        <a:pt x="28698" y="15518"/>
                      </a:cubicBezTo>
                      <a:cubicBezTo>
                        <a:pt x="28698" y="15518"/>
                        <a:pt x="28698" y="15518"/>
                        <a:pt x="28673" y="15543"/>
                      </a:cubicBezTo>
                      <a:cubicBezTo>
                        <a:pt x="26617" y="16896"/>
                        <a:pt x="24261" y="17197"/>
                        <a:pt x="21855" y="17498"/>
                      </a:cubicBezTo>
                      <a:cubicBezTo>
                        <a:pt x="19474" y="17773"/>
                        <a:pt x="17068" y="17974"/>
                        <a:pt x="14662" y="18024"/>
                      </a:cubicBezTo>
                      <a:cubicBezTo>
                        <a:pt x="14441" y="18028"/>
                        <a:pt x="14221" y="18029"/>
                        <a:pt x="14001" y="18029"/>
                      </a:cubicBezTo>
                      <a:cubicBezTo>
                        <a:pt x="9402" y="18029"/>
                        <a:pt x="4978" y="17283"/>
                        <a:pt x="577" y="15944"/>
                      </a:cubicBezTo>
                      <a:cubicBezTo>
                        <a:pt x="1078" y="14966"/>
                        <a:pt x="1605" y="13563"/>
                        <a:pt x="1580" y="12335"/>
                      </a:cubicBezTo>
                      <a:close/>
                      <a:moveTo>
                        <a:pt x="27344" y="16896"/>
                      </a:moveTo>
                      <a:lnTo>
                        <a:pt x="27344" y="16896"/>
                      </a:lnTo>
                      <a:cubicBezTo>
                        <a:pt x="25590" y="21633"/>
                        <a:pt x="25314" y="26921"/>
                        <a:pt x="24637" y="31884"/>
                      </a:cubicBezTo>
                      <a:cubicBezTo>
                        <a:pt x="24061" y="36195"/>
                        <a:pt x="23485" y="40530"/>
                        <a:pt x="22908" y="44866"/>
                      </a:cubicBezTo>
                      <a:cubicBezTo>
                        <a:pt x="22865" y="44852"/>
                        <a:pt x="22813" y="44837"/>
                        <a:pt x="22762" y="44837"/>
                      </a:cubicBezTo>
                      <a:cubicBezTo>
                        <a:pt x="22725" y="44837"/>
                        <a:pt x="22689" y="44845"/>
                        <a:pt x="22657" y="44866"/>
                      </a:cubicBezTo>
                      <a:cubicBezTo>
                        <a:pt x="20049" y="46023"/>
                        <a:pt x="17455" y="46537"/>
                        <a:pt x="14832" y="46537"/>
                      </a:cubicBezTo>
                      <a:cubicBezTo>
                        <a:pt x="12567" y="46537"/>
                        <a:pt x="10280" y="46153"/>
                        <a:pt x="7946" y="45468"/>
                      </a:cubicBezTo>
                      <a:lnTo>
                        <a:pt x="7895" y="45468"/>
                      </a:lnTo>
                      <a:cubicBezTo>
                        <a:pt x="7144" y="41057"/>
                        <a:pt x="6367" y="36671"/>
                        <a:pt x="5565" y="32285"/>
                      </a:cubicBezTo>
                      <a:cubicBezTo>
                        <a:pt x="4662" y="27247"/>
                        <a:pt x="3910" y="22034"/>
                        <a:pt x="2532" y="17097"/>
                      </a:cubicBezTo>
                      <a:lnTo>
                        <a:pt x="2532" y="17097"/>
                      </a:lnTo>
                      <a:cubicBezTo>
                        <a:pt x="6100" y="18234"/>
                        <a:pt x="9907" y="18617"/>
                        <a:pt x="13651" y="18617"/>
                      </a:cubicBezTo>
                      <a:cubicBezTo>
                        <a:pt x="14115" y="18617"/>
                        <a:pt x="14577" y="18612"/>
                        <a:pt x="15038" y="18601"/>
                      </a:cubicBezTo>
                      <a:cubicBezTo>
                        <a:pt x="17595" y="18550"/>
                        <a:pt x="20151" y="18300"/>
                        <a:pt x="22683" y="17974"/>
                      </a:cubicBezTo>
                      <a:cubicBezTo>
                        <a:pt x="24287" y="17748"/>
                        <a:pt x="25891" y="17523"/>
                        <a:pt x="27344" y="16896"/>
                      </a:cubicBezTo>
                      <a:close/>
                      <a:moveTo>
                        <a:pt x="22833" y="45418"/>
                      </a:moveTo>
                      <a:lnTo>
                        <a:pt x="22833" y="45418"/>
                      </a:lnTo>
                      <a:cubicBezTo>
                        <a:pt x="22733" y="45994"/>
                        <a:pt x="22657" y="46596"/>
                        <a:pt x="22582" y="47172"/>
                      </a:cubicBezTo>
                      <a:cubicBezTo>
                        <a:pt x="22582" y="47172"/>
                        <a:pt x="22582" y="47197"/>
                        <a:pt x="22582" y="47197"/>
                      </a:cubicBezTo>
                      <a:cubicBezTo>
                        <a:pt x="22557" y="47197"/>
                        <a:pt x="22532" y="47197"/>
                        <a:pt x="22482" y="47222"/>
                      </a:cubicBezTo>
                      <a:cubicBezTo>
                        <a:pt x="20478" y="48410"/>
                        <a:pt x="18180" y="48794"/>
                        <a:pt x="15832" y="48794"/>
                      </a:cubicBezTo>
                      <a:cubicBezTo>
                        <a:pt x="13276" y="48794"/>
                        <a:pt x="10660" y="48340"/>
                        <a:pt x="8296" y="47974"/>
                      </a:cubicBezTo>
                      <a:cubicBezTo>
                        <a:pt x="8296" y="47949"/>
                        <a:pt x="8296" y="47924"/>
                        <a:pt x="8296" y="47899"/>
                      </a:cubicBezTo>
                      <a:cubicBezTo>
                        <a:pt x="8171" y="47197"/>
                        <a:pt x="8046" y="46470"/>
                        <a:pt x="7946" y="45744"/>
                      </a:cubicBezTo>
                      <a:lnTo>
                        <a:pt x="7946" y="45744"/>
                      </a:lnTo>
                      <a:cubicBezTo>
                        <a:pt x="10089" y="46712"/>
                        <a:pt x="12434" y="47160"/>
                        <a:pt x="14791" y="47160"/>
                      </a:cubicBezTo>
                      <a:cubicBezTo>
                        <a:pt x="17559" y="47160"/>
                        <a:pt x="20342" y="46541"/>
                        <a:pt x="22833" y="45418"/>
                      </a:cubicBezTo>
                      <a:close/>
                      <a:moveTo>
                        <a:pt x="17010" y="0"/>
                      </a:moveTo>
                      <a:cubicBezTo>
                        <a:pt x="16688" y="0"/>
                        <a:pt x="16368" y="79"/>
                        <a:pt x="16066" y="229"/>
                      </a:cubicBezTo>
                      <a:cubicBezTo>
                        <a:pt x="15941" y="305"/>
                        <a:pt x="15966" y="455"/>
                        <a:pt x="16041" y="505"/>
                      </a:cubicBezTo>
                      <a:cubicBezTo>
                        <a:pt x="15966" y="530"/>
                        <a:pt x="15890" y="580"/>
                        <a:pt x="15890" y="706"/>
                      </a:cubicBezTo>
                      <a:cubicBezTo>
                        <a:pt x="15865" y="3187"/>
                        <a:pt x="15865" y="5718"/>
                        <a:pt x="15966" y="8250"/>
                      </a:cubicBezTo>
                      <a:cubicBezTo>
                        <a:pt x="14621" y="8219"/>
                        <a:pt x="13247" y="8180"/>
                        <a:pt x="11870" y="8180"/>
                      </a:cubicBezTo>
                      <a:cubicBezTo>
                        <a:pt x="9859" y="8180"/>
                        <a:pt x="7839" y="8263"/>
                        <a:pt x="5890" y="8575"/>
                      </a:cubicBezTo>
                      <a:cubicBezTo>
                        <a:pt x="4437" y="8801"/>
                        <a:pt x="1956" y="9352"/>
                        <a:pt x="1429" y="10981"/>
                      </a:cubicBezTo>
                      <a:cubicBezTo>
                        <a:pt x="1329" y="11157"/>
                        <a:pt x="1254" y="11332"/>
                        <a:pt x="1254" y="11483"/>
                      </a:cubicBezTo>
                      <a:cubicBezTo>
                        <a:pt x="1053" y="12134"/>
                        <a:pt x="1053" y="12836"/>
                        <a:pt x="903" y="13488"/>
                      </a:cubicBezTo>
                      <a:cubicBezTo>
                        <a:pt x="728" y="14240"/>
                        <a:pt x="452" y="14966"/>
                        <a:pt x="151" y="15693"/>
                      </a:cubicBezTo>
                      <a:cubicBezTo>
                        <a:pt x="101" y="15768"/>
                        <a:pt x="126" y="15819"/>
                        <a:pt x="126" y="15894"/>
                      </a:cubicBezTo>
                      <a:cubicBezTo>
                        <a:pt x="26" y="15969"/>
                        <a:pt x="1" y="16144"/>
                        <a:pt x="151" y="16194"/>
                      </a:cubicBezTo>
                      <a:cubicBezTo>
                        <a:pt x="828" y="16495"/>
                        <a:pt x="1504" y="16746"/>
                        <a:pt x="2206" y="16996"/>
                      </a:cubicBezTo>
                      <a:cubicBezTo>
                        <a:pt x="2808" y="22034"/>
                        <a:pt x="3986" y="27047"/>
                        <a:pt x="4888" y="32059"/>
                      </a:cubicBezTo>
                      <a:cubicBezTo>
                        <a:pt x="5865" y="37373"/>
                        <a:pt x="6768" y="42736"/>
                        <a:pt x="7695" y="48074"/>
                      </a:cubicBezTo>
                      <a:cubicBezTo>
                        <a:pt x="7720" y="48250"/>
                        <a:pt x="7845" y="48300"/>
                        <a:pt x="7971" y="48300"/>
                      </a:cubicBezTo>
                      <a:cubicBezTo>
                        <a:pt x="7996" y="48300"/>
                        <a:pt x="8021" y="48325"/>
                        <a:pt x="8046" y="48325"/>
                      </a:cubicBezTo>
                      <a:cubicBezTo>
                        <a:pt x="10155" y="49065"/>
                        <a:pt x="12792" y="49544"/>
                        <a:pt x="15405" y="49544"/>
                      </a:cubicBezTo>
                      <a:cubicBezTo>
                        <a:pt x="18101" y="49544"/>
                        <a:pt x="20771" y="49034"/>
                        <a:pt x="22808" y="47774"/>
                      </a:cubicBezTo>
                      <a:cubicBezTo>
                        <a:pt x="22933" y="47673"/>
                        <a:pt x="22958" y="47548"/>
                        <a:pt x="22933" y="47423"/>
                      </a:cubicBezTo>
                      <a:cubicBezTo>
                        <a:pt x="23033" y="47423"/>
                        <a:pt x="23109" y="47348"/>
                        <a:pt x="23134" y="47247"/>
                      </a:cubicBezTo>
                      <a:cubicBezTo>
                        <a:pt x="23860" y="42034"/>
                        <a:pt x="24562" y="36821"/>
                        <a:pt x="25264" y="31608"/>
                      </a:cubicBezTo>
                      <a:cubicBezTo>
                        <a:pt x="25941" y="26721"/>
                        <a:pt x="26392" y="21758"/>
                        <a:pt x="27820" y="16996"/>
                      </a:cubicBezTo>
                      <a:cubicBezTo>
                        <a:pt x="27871" y="16871"/>
                        <a:pt x="27795" y="16771"/>
                        <a:pt x="27720" y="16746"/>
                      </a:cubicBezTo>
                      <a:cubicBezTo>
                        <a:pt x="28146" y="16545"/>
                        <a:pt x="28572" y="16295"/>
                        <a:pt x="28973" y="16019"/>
                      </a:cubicBezTo>
                      <a:cubicBezTo>
                        <a:pt x="29174" y="15869"/>
                        <a:pt x="29099" y="15593"/>
                        <a:pt x="28923" y="15518"/>
                      </a:cubicBezTo>
                      <a:cubicBezTo>
                        <a:pt x="29048" y="15468"/>
                        <a:pt x="29124" y="15317"/>
                        <a:pt x="29048" y="15167"/>
                      </a:cubicBezTo>
                      <a:cubicBezTo>
                        <a:pt x="28272" y="13939"/>
                        <a:pt x="27946" y="12661"/>
                        <a:pt x="27770" y="11232"/>
                      </a:cubicBezTo>
                      <a:cubicBezTo>
                        <a:pt x="27745" y="11157"/>
                        <a:pt x="27695" y="11107"/>
                        <a:pt x="27620" y="11082"/>
                      </a:cubicBezTo>
                      <a:cubicBezTo>
                        <a:pt x="27520" y="10079"/>
                        <a:pt x="27018" y="9478"/>
                        <a:pt x="25790" y="9001"/>
                      </a:cubicBezTo>
                      <a:cubicBezTo>
                        <a:pt x="24094" y="8356"/>
                        <a:pt x="22141" y="8064"/>
                        <a:pt x="20249" y="8064"/>
                      </a:cubicBezTo>
                      <a:cubicBezTo>
                        <a:pt x="19569" y="8064"/>
                        <a:pt x="18896" y="8101"/>
                        <a:pt x="18246" y="8174"/>
                      </a:cubicBezTo>
                      <a:cubicBezTo>
                        <a:pt x="18322" y="5818"/>
                        <a:pt x="18397" y="3463"/>
                        <a:pt x="18622" y="1107"/>
                      </a:cubicBezTo>
                      <a:cubicBezTo>
                        <a:pt x="18647" y="981"/>
                        <a:pt x="18572" y="906"/>
                        <a:pt x="18497" y="881"/>
                      </a:cubicBezTo>
                      <a:cubicBezTo>
                        <a:pt x="18472" y="480"/>
                        <a:pt x="17996" y="204"/>
                        <a:pt x="17645" y="104"/>
                      </a:cubicBezTo>
                      <a:cubicBezTo>
                        <a:pt x="17436" y="34"/>
                        <a:pt x="17222" y="0"/>
                        <a:pt x="170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0" name="Google Shape;4840;p61"/>
                <p:cNvSpPr/>
                <p:nvPr/>
              </p:nvSpPr>
              <p:spPr>
                <a:xfrm>
                  <a:off x="5569700" y="4567850"/>
                  <a:ext cx="733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" h="1579" extrusionOk="0">
                      <a:moveTo>
                        <a:pt x="2114" y="1"/>
                      </a:moveTo>
                      <a:cubicBezTo>
                        <a:pt x="2037" y="1"/>
                        <a:pt x="1958" y="15"/>
                        <a:pt x="1881" y="45"/>
                      </a:cubicBezTo>
                      <a:cubicBezTo>
                        <a:pt x="1780" y="70"/>
                        <a:pt x="1680" y="120"/>
                        <a:pt x="1605" y="170"/>
                      </a:cubicBezTo>
                      <a:cubicBezTo>
                        <a:pt x="1229" y="296"/>
                        <a:pt x="878" y="321"/>
                        <a:pt x="502" y="421"/>
                      </a:cubicBezTo>
                      <a:cubicBezTo>
                        <a:pt x="151" y="521"/>
                        <a:pt x="1" y="1123"/>
                        <a:pt x="402" y="1298"/>
                      </a:cubicBezTo>
                      <a:cubicBezTo>
                        <a:pt x="678" y="1423"/>
                        <a:pt x="953" y="1474"/>
                        <a:pt x="1254" y="1499"/>
                      </a:cubicBezTo>
                      <a:cubicBezTo>
                        <a:pt x="1491" y="1520"/>
                        <a:pt x="1747" y="1579"/>
                        <a:pt x="1989" y="1579"/>
                      </a:cubicBezTo>
                      <a:cubicBezTo>
                        <a:pt x="2029" y="1579"/>
                        <a:pt x="2068" y="1577"/>
                        <a:pt x="2106" y="1574"/>
                      </a:cubicBezTo>
                      <a:cubicBezTo>
                        <a:pt x="2557" y="1524"/>
                        <a:pt x="2933" y="1173"/>
                        <a:pt x="2858" y="672"/>
                      </a:cubicBezTo>
                      <a:cubicBezTo>
                        <a:pt x="2817" y="319"/>
                        <a:pt x="2483" y="1"/>
                        <a:pt x="211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1" name="Google Shape;4841;p61"/>
                <p:cNvSpPr/>
                <p:nvPr/>
              </p:nvSpPr>
              <p:spPr>
                <a:xfrm>
                  <a:off x="5562050" y="4489525"/>
                  <a:ext cx="76600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341" extrusionOk="0">
                      <a:moveTo>
                        <a:pt x="1094" y="1"/>
                      </a:moveTo>
                      <a:cubicBezTo>
                        <a:pt x="534" y="1"/>
                        <a:pt x="1" y="616"/>
                        <a:pt x="106" y="1248"/>
                      </a:cubicBezTo>
                      <a:cubicBezTo>
                        <a:pt x="220" y="1963"/>
                        <a:pt x="839" y="2341"/>
                        <a:pt x="1479" y="2341"/>
                      </a:cubicBezTo>
                      <a:cubicBezTo>
                        <a:pt x="1826" y="2341"/>
                        <a:pt x="2180" y="2229"/>
                        <a:pt x="2462" y="2000"/>
                      </a:cubicBezTo>
                      <a:cubicBezTo>
                        <a:pt x="2813" y="1699"/>
                        <a:pt x="3064" y="1223"/>
                        <a:pt x="2913" y="772"/>
                      </a:cubicBezTo>
                      <a:cubicBezTo>
                        <a:pt x="2788" y="296"/>
                        <a:pt x="2262" y="20"/>
                        <a:pt x="1786" y="20"/>
                      </a:cubicBezTo>
                      <a:cubicBezTo>
                        <a:pt x="1660" y="20"/>
                        <a:pt x="1535" y="20"/>
                        <a:pt x="1410" y="70"/>
                      </a:cubicBezTo>
                      <a:cubicBezTo>
                        <a:pt x="1306" y="23"/>
                        <a:pt x="1200" y="1"/>
                        <a:pt x="109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2" name="Google Shape;4842;p61"/>
                <p:cNvSpPr/>
                <p:nvPr/>
              </p:nvSpPr>
              <p:spPr>
                <a:xfrm>
                  <a:off x="5375050" y="4609325"/>
                  <a:ext cx="152775" cy="3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1370" extrusionOk="0">
                      <a:moveTo>
                        <a:pt x="5728" y="0"/>
                      </a:moveTo>
                      <a:cubicBezTo>
                        <a:pt x="5682" y="0"/>
                        <a:pt x="5633" y="13"/>
                        <a:pt x="5581" y="40"/>
                      </a:cubicBezTo>
                      <a:cubicBezTo>
                        <a:pt x="4717" y="504"/>
                        <a:pt x="3858" y="736"/>
                        <a:pt x="3000" y="736"/>
                      </a:cubicBezTo>
                      <a:cubicBezTo>
                        <a:pt x="2141" y="736"/>
                        <a:pt x="1283" y="504"/>
                        <a:pt x="418" y="40"/>
                      </a:cubicBezTo>
                      <a:cubicBezTo>
                        <a:pt x="378" y="22"/>
                        <a:pt x="340" y="14"/>
                        <a:pt x="304" y="14"/>
                      </a:cubicBezTo>
                      <a:cubicBezTo>
                        <a:pt x="100" y="14"/>
                        <a:pt x="0" y="288"/>
                        <a:pt x="193" y="416"/>
                      </a:cubicBezTo>
                      <a:cubicBezTo>
                        <a:pt x="1020" y="1049"/>
                        <a:pt x="2060" y="1369"/>
                        <a:pt x="3101" y="1369"/>
                      </a:cubicBezTo>
                      <a:cubicBezTo>
                        <a:pt x="4078" y="1369"/>
                        <a:pt x="5056" y="1087"/>
                        <a:pt x="5857" y="516"/>
                      </a:cubicBezTo>
                      <a:cubicBezTo>
                        <a:pt x="6110" y="347"/>
                        <a:pt x="5972" y="0"/>
                        <a:pt x="572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3" name="Google Shape;4843;p61"/>
                <p:cNvSpPr/>
                <p:nvPr/>
              </p:nvSpPr>
              <p:spPr>
                <a:xfrm>
                  <a:off x="5251650" y="4487475"/>
                  <a:ext cx="100675" cy="6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7" h="2484" extrusionOk="0">
                      <a:moveTo>
                        <a:pt x="439" y="1"/>
                      </a:moveTo>
                      <a:cubicBezTo>
                        <a:pt x="178" y="1"/>
                        <a:pt x="0" y="333"/>
                        <a:pt x="267" y="478"/>
                      </a:cubicBezTo>
                      <a:cubicBezTo>
                        <a:pt x="793" y="804"/>
                        <a:pt x="1369" y="979"/>
                        <a:pt x="1921" y="1280"/>
                      </a:cubicBezTo>
                      <a:cubicBezTo>
                        <a:pt x="2222" y="1430"/>
                        <a:pt x="2497" y="1606"/>
                        <a:pt x="2773" y="1781"/>
                      </a:cubicBezTo>
                      <a:cubicBezTo>
                        <a:pt x="2121" y="1857"/>
                        <a:pt x="1470" y="1907"/>
                        <a:pt x="818" y="1982"/>
                      </a:cubicBezTo>
                      <a:cubicBezTo>
                        <a:pt x="517" y="2007"/>
                        <a:pt x="517" y="2433"/>
                        <a:pt x="818" y="2458"/>
                      </a:cubicBezTo>
                      <a:cubicBezTo>
                        <a:pt x="1047" y="2476"/>
                        <a:pt x="1275" y="2484"/>
                        <a:pt x="1503" y="2484"/>
                      </a:cubicBezTo>
                      <a:cubicBezTo>
                        <a:pt x="2251" y="2484"/>
                        <a:pt x="2996" y="2398"/>
                        <a:pt x="3725" y="2283"/>
                      </a:cubicBezTo>
                      <a:cubicBezTo>
                        <a:pt x="4026" y="2232"/>
                        <a:pt x="4001" y="1831"/>
                        <a:pt x="3801" y="1681"/>
                      </a:cubicBezTo>
                      <a:cubicBezTo>
                        <a:pt x="2848" y="1004"/>
                        <a:pt x="1645" y="177"/>
                        <a:pt x="467" y="2"/>
                      </a:cubicBezTo>
                      <a:cubicBezTo>
                        <a:pt x="458" y="1"/>
                        <a:pt x="448" y="1"/>
                        <a:pt x="4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4" name="Google Shape;4844;p61"/>
                <p:cNvSpPr/>
                <p:nvPr/>
              </p:nvSpPr>
              <p:spPr>
                <a:xfrm>
                  <a:off x="5255175" y="4575150"/>
                  <a:ext cx="67075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1469" extrusionOk="0">
                      <a:moveTo>
                        <a:pt x="1863" y="0"/>
                      </a:moveTo>
                      <a:cubicBezTo>
                        <a:pt x="1635" y="0"/>
                        <a:pt x="1407" y="108"/>
                        <a:pt x="1178" y="154"/>
                      </a:cubicBezTo>
                      <a:cubicBezTo>
                        <a:pt x="978" y="179"/>
                        <a:pt x="777" y="229"/>
                        <a:pt x="577" y="229"/>
                      </a:cubicBezTo>
                      <a:cubicBezTo>
                        <a:pt x="301" y="279"/>
                        <a:pt x="76" y="430"/>
                        <a:pt x="25" y="730"/>
                      </a:cubicBezTo>
                      <a:cubicBezTo>
                        <a:pt x="0" y="1006"/>
                        <a:pt x="151" y="1257"/>
                        <a:pt x="426" y="1332"/>
                      </a:cubicBezTo>
                      <a:cubicBezTo>
                        <a:pt x="727" y="1432"/>
                        <a:pt x="1003" y="1457"/>
                        <a:pt x="1304" y="1457"/>
                      </a:cubicBezTo>
                      <a:cubicBezTo>
                        <a:pt x="1389" y="1464"/>
                        <a:pt x="1477" y="1469"/>
                        <a:pt x="1566" y="1469"/>
                      </a:cubicBezTo>
                      <a:cubicBezTo>
                        <a:pt x="1819" y="1469"/>
                        <a:pt x="2077" y="1430"/>
                        <a:pt x="2281" y="1282"/>
                      </a:cubicBezTo>
                      <a:cubicBezTo>
                        <a:pt x="2532" y="1106"/>
                        <a:pt x="2682" y="831"/>
                        <a:pt x="2607" y="505"/>
                      </a:cubicBezTo>
                      <a:cubicBezTo>
                        <a:pt x="2507" y="179"/>
                        <a:pt x="2231" y="54"/>
                        <a:pt x="1930" y="4"/>
                      </a:cubicBezTo>
                      <a:cubicBezTo>
                        <a:pt x="1908" y="1"/>
                        <a:pt x="1885" y="0"/>
                        <a:pt x="186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p42"/>
          <p:cNvSpPr txBox="1">
            <a:spLocks noGrp="1"/>
          </p:cNvSpPr>
          <p:nvPr>
            <p:ph type="body" idx="1"/>
          </p:nvPr>
        </p:nvSpPr>
        <p:spPr>
          <a:xfrm>
            <a:off x="76200" y="91453"/>
            <a:ext cx="8418975" cy="3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None/>
            </a:pPr>
            <a:r>
              <a:rPr lang="nl-NL" sz="1600" b="1" u="sng"/>
              <a:t>KỂ CHUYỆN</a:t>
            </a:r>
            <a:endParaRPr lang="vi-VN" sz="1600"/>
          </a:p>
          <a:p>
            <a:pPr marL="114300" indent="0" algn="ctr">
              <a:buNone/>
            </a:pPr>
            <a:r>
              <a:rPr lang="nl-NL" sz="1600" b="1"/>
              <a:t>KỂ CHUYỆN </a:t>
            </a:r>
            <a:r>
              <a:rPr lang="vi-VN" sz="1600" b="1" smtClean="0"/>
              <a:t>ĐƯỢC CHỨNG KIẾN HOẶC THAM GIA</a:t>
            </a:r>
            <a:endParaRPr lang="vi-VN" sz="1600"/>
          </a:p>
          <a:p>
            <a:pPr marL="114300" indent="0">
              <a:buNone/>
            </a:pPr>
            <a:r>
              <a:rPr lang="nl-NL" sz="1600" b="1" u="sng"/>
              <a:t>I. </a:t>
            </a:r>
            <a:r>
              <a:rPr lang="vi-VN" sz="1600" b="1" u="sng"/>
              <a:t>YÊU CẦU CẦN ĐẠT</a:t>
            </a:r>
            <a:r>
              <a:rPr lang="nl-NL" sz="1600" b="1" u="sng"/>
              <a:t>:</a:t>
            </a:r>
            <a:endParaRPr lang="vi-VN" sz="1600"/>
          </a:p>
          <a:p>
            <a:pPr marL="114300" indent="0">
              <a:buNone/>
            </a:pPr>
            <a:r>
              <a:rPr lang="nl-NL" sz="1600" b="1"/>
              <a:t>1. Kiến thức</a:t>
            </a:r>
            <a:r>
              <a:rPr lang="vi-VN" sz="1600" b="1"/>
              <a:t>, kĩ năng</a:t>
            </a:r>
            <a:endParaRPr lang="vi-VN" sz="1600"/>
          </a:p>
          <a:p>
            <a:pPr marL="114300" indent="0">
              <a:buNone/>
            </a:pPr>
            <a:r>
              <a:rPr lang="nl-NL" sz="1600"/>
              <a:t>- Hiểu nội dung chính của câu chuyện (đoạn truyện) đã kể và biết trao đổi về nội dung, ý nghĩa của câu chuyện (đoạn truyện).</a:t>
            </a:r>
            <a:endParaRPr lang="vi-VN" sz="1600"/>
          </a:p>
          <a:p>
            <a:pPr marL="114300" indent="0">
              <a:buNone/>
            </a:pPr>
            <a:r>
              <a:rPr lang="nl-NL" sz="1600"/>
              <a:t>- HS chọn và kể lại được câu chuyện (đoạn truyện) đã nghe, đã đọc nói về du lịch hay thám hiểm.</a:t>
            </a:r>
            <a:endParaRPr lang="vi-VN" sz="1600"/>
          </a:p>
          <a:p>
            <a:pPr marL="114300" indent="0">
              <a:buNone/>
            </a:pPr>
            <a:r>
              <a:rPr lang="vi-VN" sz="1600" b="1"/>
              <a:t>2. Năng lực, phẩm chất</a:t>
            </a:r>
            <a:endParaRPr lang="vi-VN" sz="1600"/>
          </a:p>
          <a:p>
            <a:pPr marL="114300" indent="0">
              <a:buNone/>
            </a:pPr>
            <a:r>
              <a:rPr lang="nl-NL" sz="1600"/>
              <a:t>- Giáo dục HS mạnh dạn học hỏi, chịu khó tìm tòi</a:t>
            </a:r>
            <a:endParaRPr lang="vi-VN" sz="1600"/>
          </a:p>
          <a:p>
            <a:pPr marL="114300" indent="0">
              <a:buNone/>
            </a:pPr>
            <a:r>
              <a:rPr lang="nl-NL" sz="1600"/>
              <a:t>- NL giao tiếp và hợp tác, NL sáng tạo, NL ngôn ngữ, NL thẩm mĩ.</a:t>
            </a:r>
            <a:endParaRPr lang="vi-VN" sz="1600"/>
          </a:p>
          <a:p>
            <a:pPr marL="114300" indent="0">
              <a:buNone/>
            </a:pPr>
            <a:r>
              <a:rPr lang="nl-NL" sz="1600" b="1" i="1"/>
              <a:t>* ĐCND: Thay cho bài Kể chuyện được chứng kiến hoặc tham gia (không dạy)</a:t>
            </a:r>
            <a:endParaRPr lang="vi-VN" sz="1600"/>
          </a:p>
          <a:p>
            <a:pPr marL="114300" indent="0">
              <a:buNone/>
            </a:pPr>
            <a:r>
              <a:rPr lang="nl-NL" sz="1600" b="1" u="sng"/>
              <a:t>II. CHUẨN BỊ:</a:t>
            </a:r>
            <a:endParaRPr lang="vi-VN" sz="1600"/>
          </a:p>
          <a:p>
            <a:pPr marL="114300" indent="0">
              <a:buNone/>
            </a:pPr>
            <a:r>
              <a:rPr lang="nl-NL" sz="1600" b="1"/>
              <a:t>1. Đồ dùng</a:t>
            </a:r>
            <a:endParaRPr lang="vi-VN" sz="1600"/>
          </a:p>
          <a:p>
            <a:pPr marL="114300" indent="0">
              <a:buNone/>
            </a:pPr>
            <a:r>
              <a:rPr lang="nl-NL" sz="1600"/>
              <a:t>- GV:  Sách Truyện kể 4</a:t>
            </a:r>
            <a:endParaRPr lang="vi-VN" sz="1600"/>
          </a:p>
          <a:p>
            <a:pPr marL="114300" indent="0">
              <a:buNone/>
            </a:pPr>
            <a:r>
              <a:rPr lang="nl-NL" sz="1600"/>
              <a:t>- HS: SGK</a:t>
            </a:r>
            <a:endParaRPr lang="vi-VN" sz="1600"/>
          </a:p>
          <a:p>
            <a:pPr marL="114300" indent="0">
              <a:buNone/>
            </a:pPr>
            <a:r>
              <a:rPr lang="nl-NL" sz="1600" b="1"/>
              <a:t>2.  Phương pháp, kĩ thuật</a:t>
            </a:r>
            <a:endParaRPr lang="vi-VN" sz="1600"/>
          </a:p>
          <a:p>
            <a:pPr marL="114300" indent="0">
              <a:buNone/>
            </a:pPr>
            <a:r>
              <a:rPr lang="nl-NL" sz="1600"/>
              <a:t>- PP: Hỏi đáp, quan sát, thảo luận nhóm, kể chuyện</a:t>
            </a:r>
            <a:endParaRPr lang="vi-VN" sz="1600"/>
          </a:p>
          <a:p>
            <a:pPr marL="114300" indent="0">
              <a:buNone/>
            </a:pPr>
            <a:r>
              <a:rPr lang="nl-NL" sz="1600"/>
              <a:t>- KT: đặt câu hỏi, động não, chia sẻ nhóm.</a:t>
            </a:r>
            <a:endParaRPr lang="vi-VN" sz="1600"/>
          </a:p>
        </p:txBody>
      </p:sp>
      <p:grpSp>
        <p:nvGrpSpPr>
          <p:cNvPr id="2800" name="Google Shape;2800;p42"/>
          <p:cNvGrpSpPr/>
          <p:nvPr/>
        </p:nvGrpSpPr>
        <p:grpSpPr>
          <a:xfrm>
            <a:off x="8153400" y="3028950"/>
            <a:ext cx="443075" cy="404550"/>
            <a:chOff x="3671775" y="2266575"/>
            <a:chExt cx="443075" cy="404550"/>
          </a:xfrm>
        </p:grpSpPr>
        <p:sp>
          <p:nvSpPr>
            <p:cNvPr id="2801" name="Google Shape;2801;p42"/>
            <p:cNvSpPr/>
            <p:nvPr/>
          </p:nvSpPr>
          <p:spPr>
            <a:xfrm>
              <a:off x="3671775" y="2270925"/>
              <a:ext cx="443075" cy="393625"/>
            </a:xfrm>
            <a:custGeom>
              <a:avLst/>
              <a:gdLst/>
              <a:ahLst/>
              <a:cxnLst/>
              <a:rect l="l" t="t" r="r" b="b"/>
              <a:pathLst>
                <a:path w="17723" h="15745" extrusionOk="0">
                  <a:moveTo>
                    <a:pt x="10056" y="0"/>
                  </a:moveTo>
                  <a:cubicBezTo>
                    <a:pt x="9719" y="0"/>
                    <a:pt x="9382" y="173"/>
                    <a:pt x="9208" y="520"/>
                  </a:cubicBezTo>
                  <a:lnTo>
                    <a:pt x="9170" y="636"/>
                  </a:lnTo>
                  <a:cubicBezTo>
                    <a:pt x="9068" y="819"/>
                    <a:pt x="8881" y="916"/>
                    <a:pt x="8698" y="916"/>
                  </a:cubicBezTo>
                  <a:cubicBezTo>
                    <a:pt x="8534" y="916"/>
                    <a:pt x="8375" y="838"/>
                    <a:pt x="8284" y="674"/>
                  </a:cubicBezTo>
                  <a:cubicBezTo>
                    <a:pt x="8102" y="351"/>
                    <a:pt x="7783" y="187"/>
                    <a:pt x="7464" y="187"/>
                  </a:cubicBezTo>
                  <a:cubicBezTo>
                    <a:pt x="7175" y="187"/>
                    <a:pt x="6887" y="322"/>
                    <a:pt x="6704" y="597"/>
                  </a:cubicBezTo>
                  <a:cubicBezTo>
                    <a:pt x="6242" y="1329"/>
                    <a:pt x="5934" y="2138"/>
                    <a:pt x="5856" y="3024"/>
                  </a:cubicBezTo>
                  <a:cubicBezTo>
                    <a:pt x="5779" y="3641"/>
                    <a:pt x="5856" y="4296"/>
                    <a:pt x="6011" y="4912"/>
                  </a:cubicBezTo>
                  <a:cubicBezTo>
                    <a:pt x="5285" y="4549"/>
                    <a:pt x="4447" y="4356"/>
                    <a:pt x="3617" y="4356"/>
                  </a:cubicBezTo>
                  <a:cubicBezTo>
                    <a:pt x="3477" y="4356"/>
                    <a:pt x="3337" y="4362"/>
                    <a:pt x="3198" y="4373"/>
                  </a:cubicBezTo>
                  <a:cubicBezTo>
                    <a:pt x="2351" y="4450"/>
                    <a:pt x="1503" y="4758"/>
                    <a:pt x="771" y="5220"/>
                  </a:cubicBezTo>
                  <a:cubicBezTo>
                    <a:pt x="232" y="5606"/>
                    <a:pt x="270" y="6453"/>
                    <a:pt x="848" y="6800"/>
                  </a:cubicBezTo>
                  <a:cubicBezTo>
                    <a:pt x="1195" y="7031"/>
                    <a:pt x="1156" y="7532"/>
                    <a:pt x="810" y="7686"/>
                  </a:cubicBezTo>
                  <a:lnTo>
                    <a:pt x="694" y="7763"/>
                  </a:lnTo>
                  <a:cubicBezTo>
                    <a:pt x="0" y="8071"/>
                    <a:pt x="0" y="9073"/>
                    <a:pt x="694" y="9458"/>
                  </a:cubicBezTo>
                  <a:cubicBezTo>
                    <a:pt x="1778" y="10000"/>
                    <a:pt x="2997" y="10271"/>
                    <a:pt x="4192" y="10271"/>
                  </a:cubicBezTo>
                  <a:cubicBezTo>
                    <a:pt x="4272" y="10271"/>
                    <a:pt x="4352" y="10270"/>
                    <a:pt x="4431" y="10267"/>
                  </a:cubicBezTo>
                  <a:lnTo>
                    <a:pt x="4431" y="10267"/>
                  </a:lnTo>
                  <a:cubicBezTo>
                    <a:pt x="4315" y="10460"/>
                    <a:pt x="4161" y="10691"/>
                    <a:pt x="4046" y="10922"/>
                  </a:cubicBezTo>
                  <a:cubicBezTo>
                    <a:pt x="3699" y="11731"/>
                    <a:pt x="3545" y="12617"/>
                    <a:pt x="3622" y="13465"/>
                  </a:cubicBezTo>
                  <a:cubicBezTo>
                    <a:pt x="3651" y="13963"/>
                    <a:pt x="4104" y="14305"/>
                    <a:pt x="4573" y="14305"/>
                  </a:cubicBezTo>
                  <a:cubicBezTo>
                    <a:pt x="4721" y="14305"/>
                    <a:pt x="4870" y="14271"/>
                    <a:pt x="5009" y="14197"/>
                  </a:cubicBezTo>
                  <a:cubicBezTo>
                    <a:pt x="5009" y="14158"/>
                    <a:pt x="5047" y="14158"/>
                    <a:pt x="5047" y="14158"/>
                  </a:cubicBezTo>
                  <a:cubicBezTo>
                    <a:pt x="5126" y="14115"/>
                    <a:pt x="5209" y="14095"/>
                    <a:pt x="5290" y="14095"/>
                  </a:cubicBezTo>
                  <a:cubicBezTo>
                    <a:pt x="5563" y="14095"/>
                    <a:pt x="5809" y="14323"/>
                    <a:pt x="5779" y="14621"/>
                  </a:cubicBezTo>
                  <a:lnTo>
                    <a:pt x="5779" y="14736"/>
                  </a:lnTo>
                  <a:cubicBezTo>
                    <a:pt x="5751" y="15335"/>
                    <a:pt x="6208" y="15744"/>
                    <a:pt x="6713" y="15744"/>
                  </a:cubicBezTo>
                  <a:cubicBezTo>
                    <a:pt x="6890" y="15744"/>
                    <a:pt x="7073" y="15694"/>
                    <a:pt x="7243" y="15584"/>
                  </a:cubicBezTo>
                  <a:cubicBezTo>
                    <a:pt x="8130" y="15006"/>
                    <a:pt x="8862" y="14197"/>
                    <a:pt x="9439" y="13311"/>
                  </a:cubicBezTo>
                  <a:cubicBezTo>
                    <a:pt x="10248" y="14235"/>
                    <a:pt x="11250" y="14929"/>
                    <a:pt x="12367" y="15391"/>
                  </a:cubicBezTo>
                  <a:cubicBezTo>
                    <a:pt x="12490" y="15443"/>
                    <a:pt x="12612" y="15466"/>
                    <a:pt x="12731" y="15466"/>
                  </a:cubicBezTo>
                  <a:cubicBezTo>
                    <a:pt x="13318" y="15466"/>
                    <a:pt x="13799" y="14884"/>
                    <a:pt x="13639" y="14274"/>
                  </a:cubicBezTo>
                  <a:lnTo>
                    <a:pt x="13600" y="14158"/>
                  </a:lnTo>
                  <a:cubicBezTo>
                    <a:pt x="13503" y="13833"/>
                    <a:pt x="13735" y="13507"/>
                    <a:pt x="14042" y="13507"/>
                  </a:cubicBezTo>
                  <a:cubicBezTo>
                    <a:pt x="14098" y="13507"/>
                    <a:pt x="14157" y="13518"/>
                    <a:pt x="14217" y="13542"/>
                  </a:cubicBezTo>
                  <a:lnTo>
                    <a:pt x="14255" y="13542"/>
                  </a:lnTo>
                  <a:cubicBezTo>
                    <a:pt x="14341" y="13569"/>
                    <a:pt x="14429" y="13582"/>
                    <a:pt x="14516" y="13582"/>
                  </a:cubicBezTo>
                  <a:cubicBezTo>
                    <a:pt x="15050" y="13582"/>
                    <a:pt x="15549" y="13104"/>
                    <a:pt x="15450" y="12540"/>
                  </a:cubicBezTo>
                  <a:cubicBezTo>
                    <a:pt x="15334" y="11693"/>
                    <a:pt x="14987" y="10845"/>
                    <a:pt x="14486" y="10152"/>
                  </a:cubicBezTo>
                  <a:cubicBezTo>
                    <a:pt x="14371" y="9998"/>
                    <a:pt x="14217" y="9843"/>
                    <a:pt x="14063" y="9689"/>
                  </a:cubicBezTo>
                  <a:cubicBezTo>
                    <a:pt x="15103" y="9612"/>
                    <a:pt x="16104" y="9343"/>
                    <a:pt x="16991" y="8880"/>
                  </a:cubicBezTo>
                  <a:cubicBezTo>
                    <a:pt x="17684" y="8534"/>
                    <a:pt x="17723" y="7532"/>
                    <a:pt x="16991" y="7185"/>
                  </a:cubicBezTo>
                  <a:lnTo>
                    <a:pt x="16875" y="7147"/>
                  </a:lnTo>
                  <a:cubicBezTo>
                    <a:pt x="16528" y="6993"/>
                    <a:pt x="16528" y="6453"/>
                    <a:pt x="16836" y="6261"/>
                  </a:cubicBezTo>
                  <a:lnTo>
                    <a:pt x="16875" y="6261"/>
                  </a:lnTo>
                  <a:cubicBezTo>
                    <a:pt x="17453" y="5914"/>
                    <a:pt x="17491" y="5066"/>
                    <a:pt x="16952" y="4681"/>
                  </a:cubicBezTo>
                  <a:cubicBezTo>
                    <a:pt x="16220" y="4219"/>
                    <a:pt x="15372" y="3910"/>
                    <a:pt x="14525" y="3833"/>
                  </a:cubicBezTo>
                  <a:cubicBezTo>
                    <a:pt x="14386" y="3822"/>
                    <a:pt x="14246" y="3817"/>
                    <a:pt x="14106" y="3817"/>
                  </a:cubicBezTo>
                  <a:cubicBezTo>
                    <a:pt x="13276" y="3817"/>
                    <a:pt x="12438" y="4010"/>
                    <a:pt x="11712" y="4373"/>
                  </a:cubicBezTo>
                  <a:cubicBezTo>
                    <a:pt x="11751" y="3063"/>
                    <a:pt x="11481" y="1714"/>
                    <a:pt x="10903" y="520"/>
                  </a:cubicBezTo>
                  <a:cubicBezTo>
                    <a:pt x="10730" y="173"/>
                    <a:pt x="10393" y="0"/>
                    <a:pt x="10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2"/>
            <p:cNvSpPr/>
            <p:nvPr/>
          </p:nvSpPr>
          <p:spPr>
            <a:xfrm>
              <a:off x="3671775" y="2266575"/>
              <a:ext cx="443075" cy="404550"/>
            </a:xfrm>
            <a:custGeom>
              <a:avLst/>
              <a:gdLst/>
              <a:ahLst/>
              <a:cxnLst/>
              <a:rect l="l" t="t" r="r" b="b"/>
              <a:pathLst>
                <a:path w="17723" h="16182" fill="none" extrusionOk="0">
                  <a:moveTo>
                    <a:pt x="16991" y="7359"/>
                  </a:moveTo>
                  <a:lnTo>
                    <a:pt x="16875" y="7321"/>
                  </a:lnTo>
                  <a:cubicBezTo>
                    <a:pt x="16528" y="7167"/>
                    <a:pt x="16528" y="6627"/>
                    <a:pt x="16836" y="6435"/>
                  </a:cubicBezTo>
                  <a:cubicBezTo>
                    <a:pt x="16875" y="6435"/>
                    <a:pt x="16875" y="6435"/>
                    <a:pt x="16875" y="6435"/>
                  </a:cubicBezTo>
                  <a:cubicBezTo>
                    <a:pt x="17453" y="6088"/>
                    <a:pt x="17491" y="5240"/>
                    <a:pt x="16952" y="4855"/>
                  </a:cubicBezTo>
                  <a:cubicBezTo>
                    <a:pt x="16220" y="4393"/>
                    <a:pt x="15372" y="4084"/>
                    <a:pt x="14525" y="4007"/>
                  </a:cubicBezTo>
                  <a:cubicBezTo>
                    <a:pt x="13562" y="3930"/>
                    <a:pt x="12560" y="4123"/>
                    <a:pt x="11712" y="4547"/>
                  </a:cubicBezTo>
                  <a:cubicBezTo>
                    <a:pt x="11751" y="3237"/>
                    <a:pt x="11481" y="1888"/>
                    <a:pt x="10903" y="694"/>
                  </a:cubicBezTo>
                  <a:cubicBezTo>
                    <a:pt x="10557" y="1"/>
                    <a:pt x="9555" y="1"/>
                    <a:pt x="9208" y="694"/>
                  </a:cubicBezTo>
                  <a:lnTo>
                    <a:pt x="9170" y="810"/>
                  </a:lnTo>
                  <a:cubicBezTo>
                    <a:pt x="8977" y="1156"/>
                    <a:pt x="8476" y="1195"/>
                    <a:pt x="8284" y="848"/>
                  </a:cubicBezTo>
                  <a:cubicBezTo>
                    <a:pt x="8284" y="848"/>
                    <a:pt x="8284" y="848"/>
                    <a:pt x="8284" y="848"/>
                  </a:cubicBezTo>
                  <a:cubicBezTo>
                    <a:pt x="7937" y="232"/>
                    <a:pt x="7089" y="193"/>
                    <a:pt x="6704" y="771"/>
                  </a:cubicBezTo>
                  <a:cubicBezTo>
                    <a:pt x="6242" y="1503"/>
                    <a:pt x="5934" y="2312"/>
                    <a:pt x="5856" y="3198"/>
                  </a:cubicBezTo>
                  <a:cubicBezTo>
                    <a:pt x="5779" y="3815"/>
                    <a:pt x="5856" y="4470"/>
                    <a:pt x="6011" y="5086"/>
                  </a:cubicBezTo>
                  <a:cubicBezTo>
                    <a:pt x="5163" y="4662"/>
                    <a:pt x="4161" y="4470"/>
                    <a:pt x="3198" y="4547"/>
                  </a:cubicBezTo>
                  <a:cubicBezTo>
                    <a:pt x="2351" y="4624"/>
                    <a:pt x="1503" y="4932"/>
                    <a:pt x="771" y="5394"/>
                  </a:cubicBezTo>
                  <a:cubicBezTo>
                    <a:pt x="232" y="5780"/>
                    <a:pt x="270" y="6627"/>
                    <a:pt x="848" y="6974"/>
                  </a:cubicBezTo>
                  <a:cubicBezTo>
                    <a:pt x="848" y="6974"/>
                    <a:pt x="848" y="6974"/>
                    <a:pt x="848" y="6974"/>
                  </a:cubicBezTo>
                  <a:cubicBezTo>
                    <a:pt x="1195" y="7205"/>
                    <a:pt x="1156" y="7706"/>
                    <a:pt x="810" y="7860"/>
                  </a:cubicBezTo>
                  <a:lnTo>
                    <a:pt x="694" y="7937"/>
                  </a:lnTo>
                  <a:cubicBezTo>
                    <a:pt x="0" y="8245"/>
                    <a:pt x="0" y="9247"/>
                    <a:pt x="694" y="9632"/>
                  </a:cubicBezTo>
                  <a:cubicBezTo>
                    <a:pt x="1850" y="10210"/>
                    <a:pt x="3160" y="10480"/>
                    <a:pt x="4431" y="10441"/>
                  </a:cubicBezTo>
                  <a:cubicBezTo>
                    <a:pt x="4315" y="10634"/>
                    <a:pt x="4161" y="10865"/>
                    <a:pt x="4046" y="11096"/>
                  </a:cubicBezTo>
                  <a:cubicBezTo>
                    <a:pt x="3699" y="11905"/>
                    <a:pt x="3545" y="12791"/>
                    <a:pt x="3622" y="13639"/>
                  </a:cubicBezTo>
                  <a:cubicBezTo>
                    <a:pt x="3660" y="14294"/>
                    <a:pt x="4431" y="14679"/>
                    <a:pt x="5009" y="14371"/>
                  </a:cubicBezTo>
                  <a:cubicBezTo>
                    <a:pt x="5009" y="14332"/>
                    <a:pt x="5047" y="14332"/>
                    <a:pt x="5047" y="14332"/>
                  </a:cubicBezTo>
                  <a:cubicBezTo>
                    <a:pt x="5394" y="14140"/>
                    <a:pt x="5818" y="14409"/>
                    <a:pt x="5779" y="14795"/>
                  </a:cubicBezTo>
                  <a:lnTo>
                    <a:pt x="5779" y="14910"/>
                  </a:lnTo>
                  <a:cubicBezTo>
                    <a:pt x="5741" y="15719"/>
                    <a:pt x="6588" y="16182"/>
                    <a:pt x="7243" y="15758"/>
                  </a:cubicBezTo>
                  <a:cubicBezTo>
                    <a:pt x="8130" y="15180"/>
                    <a:pt x="8862" y="14371"/>
                    <a:pt x="9439" y="13485"/>
                  </a:cubicBezTo>
                  <a:cubicBezTo>
                    <a:pt x="10248" y="14409"/>
                    <a:pt x="11250" y="15103"/>
                    <a:pt x="12367" y="15565"/>
                  </a:cubicBezTo>
                  <a:cubicBezTo>
                    <a:pt x="13099" y="15873"/>
                    <a:pt x="13831" y="15180"/>
                    <a:pt x="13639" y="14448"/>
                  </a:cubicBezTo>
                  <a:lnTo>
                    <a:pt x="13600" y="14332"/>
                  </a:lnTo>
                  <a:cubicBezTo>
                    <a:pt x="13485" y="13947"/>
                    <a:pt x="13831" y="13562"/>
                    <a:pt x="14217" y="13716"/>
                  </a:cubicBezTo>
                  <a:cubicBezTo>
                    <a:pt x="14217" y="13716"/>
                    <a:pt x="14255" y="13716"/>
                    <a:pt x="14255" y="13716"/>
                  </a:cubicBezTo>
                  <a:cubicBezTo>
                    <a:pt x="14872" y="13909"/>
                    <a:pt x="15565" y="13369"/>
                    <a:pt x="15450" y="12714"/>
                  </a:cubicBezTo>
                  <a:cubicBezTo>
                    <a:pt x="15334" y="11867"/>
                    <a:pt x="14987" y="11019"/>
                    <a:pt x="14486" y="10326"/>
                  </a:cubicBezTo>
                  <a:cubicBezTo>
                    <a:pt x="14371" y="10172"/>
                    <a:pt x="14217" y="10017"/>
                    <a:pt x="14063" y="9863"/>
                  </a:cubicBezTo>
                  <a:cubicBezTo>
                    <a:pt x="15103" y="9786"/>
                    <a:pt x="16104" y="9517"/>
                    <a:pt x="16991" y="9054"/>
                  </a:cubicBezTo>
                  <a:cubicBezTo>
                    <a:pt x="17684" y="8708"/>
                    <a:pt x="17723" y="7706"/>
                    <a:pt x="16991" y="735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2"/>
            <p:cNvSpPr/>
            <p:nvPr/>
          </p:nvSpPr>
          <p:spPr>
            <a:xfrm>
              <a:off x="3884625" y="2418750"/>
              <a:ext cx="30850" cy="29900"/>
            </a:xfrm>
            <a:custGeom>
              <a:avLst/>
              <a:gdLst/>
              <a:ahLst/>
              <a:cxnLst/>
              <a:rect l="l" t="t" r="r" b="b"/>
              <a:pathLst>
                <a:path w="1234" h="1196" extrusionOk="0">
                  <a:moveTo>
                    <a:pt x="463" y="1"/>
                  </a:moveTo>
                  <a:cubicBezTo>
                    <a:pt x="386" y="1"/>
                    <a:pt x="348" y="39"/>
                    <a:pt x="309" y="78"/>
                  </a:cubicBezTo>
                  <a:cubicBezTo>
                    <a:pt x="270" y="116"/>
                    <a:pt x="193" y="116"/>
                    <a:pt x="193" y="193"/>
                  </a:cubicBezTo>
                  <a:cubicBezTo>
                    <a:pt x="155" y="232"/>
                    <a:pt x="116" y="270"/>
                    <a:pt x="78" y="309"/>
                  </a:cubicBezTo>
                  <a:cubicBezTo>
                    <a:pt x="78" y="348"/>
                    <a:pt x="39" y="425"/>
                    <a:pt x="39" y="463"/>
                  </a:cubicBezTo>
                  <a:cubicBezTo>
                    <a:pt x="1" y="502"/>
                    <a:pt x="1" y="579"/>
                    <a:pt x="1" y="617"/>
                  </a:cubicBezTo>
                  <a:cubicBezTo>
                    <a:pt x="1" y="656"/>
                    <a:pt x="39" y="694"/>
                    <a:pt x="39" y="733"/>
                  </a:cubicBezTo>
                  <a:cubicBezTo>
                    <a:pt x="39" y="771"/>
                    <a:pt x="39" y="810"/>
                    <a:pt x="78" y="848"/>
                  </a:cubicBezTo>
                  <a:cubicBezTo>
                    <a:pt x="78" y="887"/>
                    <a:pt x="116" y="964"/>
                    <a:pt x="155" y="1002"/>
                  </a:cubicBezTo>
                  <a:cubicBezTo>
                    <a:pt x="193" y="1041"/>
                    <a:pt x="232" y="1080"/>
                    <a:pt x="309" y="1080"/>
                  </a:cubicBezTo>
                  <a:cubicBezTo>
                    <a:pt x="348" y="1118"/>
                    <a:pt x="386" y="1157"/>
                    <a:pt x="425" y="1157"/>
                  </a:cubicBezTo>
                  <a:cubicBezTo>
                    <a:pt x="502" y="1195"/>
                    <a:pt x="540" y="1195"/>
                    <a:pt x="617" y="1195"/>
                  </a:cubicBezTo>
                  <a:cubicBezTo>
                    <a:pt x="656" y="1195"/>
                    <a:pt x="694" y="1195"/>
                    <a:pt x="771" y="1157"/>
                  </a:cubicBezTo>
                  <a:lnTo>
                    <a:pt x="810" y="1157"/>
                  </a:lnTo>
                  <a:cubicBezTo>
                    <a:pt x="848" y="1157"/>
                    <a:pt x="887" y="1118"/>
                    <a:pt x="925" y="1118"/>
                  </a:cubicBezTo>
                  <a:cubicBezTo>
                    <a:pt x="964" y="1080"/>
                    <a:pt x="964" y="1080"/>
                    <a:pt x="1002" y="1041"/>
                  </a:cubicBezTo>
                  <a:cubicBezTo>
                    <a:pt x="1002" y="1041"/>
                    <a:pt x="1041" y="1002"/>
                    <a:pt x="1041" y="1002"/>
                  </a:cubicBezTo>
                  <a:cubicBezTo>
                    <a:pt x="1080" y="964"/>
                    <a:pt x="1118" y="925"/>
                    <a:pt x="1157" y="887"/>
                  </a:cubicBezTo>
                  <a:cubicBezTo>
                    <a:pt x="1157" y="848"/>
                    <a:pt x="1195" y="771"/>
                    <a:pt x="1195" y="733"/>
                  </a:cubicBezTo>
                  <a:cubicBezTo>
                    <a:pt x="1195" y="656"/>
                    <a:pt x="1234" y="617"/>
                    <a:pt x="1234" y="579"/>
                  </a:cubicBezTo>
                  <a:cubicBezTo>
                    <a:pt x="1195" y="502"/>
                    <a:pt x="1195" y="463"/>
                    <a:pt x="1195" y="386"/>
                  </a:cubicBezTo>
                  <a:cubicBezTo>
                    <a:pt x="1157" y="309"/>
                    <a:pt x="1118" y="270"/>
                    <a:pt x="1080" y="193"/>
                  </a:cubicBezTo>
                  <a:cubicBezTo>
                    <a:pt x="1041" y="155"/>
                    <a:pt x="1002" y="116"/>
                    <a:pt x="964" y="78"/>
                  </a:cubicBezTo>
                  <a:cubicBezTo>
                    <a:pt x="925" y="78"/>
                    <a:pt x="848" y="39"/>
                    <a:pt x="810" y="39"/>
                  </a:cubicBezTo>
                  <a:cubicBezTo>
                    <a:pt x="771" y="1"/>
                    <a:pt x="694" y="1"/>
                    <a:pt x="65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2"/>
            <p:cNvSpPr/>
            <p:nvPr/>
          </p:nvSpPr>
          <p:spPr>
            <a:xfrm>
              <a:off x="3841300" y="2452700"/>
              <a:ext cx="29875" cy="30075"/>
            </a:xfrm>
            <a:custGeom>
              <a:avLst/>
              <a:gdLst/>
              <a:ahLst/>
              <a:cxnLst/>
              <a:rect l="l" t="t" r="r" b="b"/>
              <a:pathLst>
                <a:path w="1195" h="1203" extrusionOk="0">
                  <a:moveTo>
                    <a:pt x="515" y="1"/>
                  </a:moveTo>
                  <a:cubicBezTo>
                    <a:pt x="491" y="1"/>
                    <a:pt x="462" y="10"/>
                    <a:pt x="424" y="30"/>
                  </a:cubicBezTo>
                  <a:cubicBezTo>
                    <a:pt x="385" y="30"/>
                    <a:pt x="347" y="68"/>
                    <a:pt x="270" y="68"/>
                  </a:cubicBezTo>
                  <a:cubicBezTo>
                    <a:pt x="231" y="107"/>
                    <a:pt x="193" y="145"/>
                    <a:pt x="154" y="184"/>
                  </a:cubicBezTo>
                  <a:cubicBezTo>
                    <a:pt x="116" y="222"/>
                    <a:pt x="77" y="261"/>
                    <a:pt x="77" y="338"/>
                  </a:cubicBezTo>
                  <a:cubicBezTo>
                    <a:pt x="39" y="376"/>
                    <a:pt x="39" y="415"/>
                    <a:pt x="0" y="492"/>
                  </a:cubicBezTo>
                  <a:cubicBezTo>
                    <a:pt x="0" y="531"/>
                    <a:pt x="0" y="569"/>
                    <a:pt x="0" y="646"/>
                  </a:cubicBezTo>
                  <a:cubicBezTo>
                    <a:pt x="0" y="685"/>
                    <a:pt x="0" y="723"/>
                    <a:pt x="0" y="762"/>
                  </a:cubicBezTo>
                  <a:cubicBezTo>
                    <a:pt x="39" y="800"/>
                    <a:pt x="39" y="839"/>
                    <a:pt x="77" y="877"/>
                  </a:cubicBezTo>
                  <a:cubicBezTo>
                    <a:pt x="77" y="916"/>
                    <a:pt x="116" y="954"/>
                    <a:pt x="154" y="993"/>
                  </a:cubicBezTo>
                  <a:cubicBezTo>
                    <a:pt x="193" y="1031"/>
                    <a:pt x="231" y="1070"/>
                    <a:pt x="270" y="1108"/>
                  </a:cubicBezTo>
                  <a:cubicBezTo>
                    <a:pt x="308" y="1147"/>
                    <a:pt x="385" y="1147"/>
                    <a:pt x="424" y="1186"/>
                  </a:cubicBezTo>
                  <a:lnTo>
                    <a:pt x="578" y="1186"/>
                  </a:lnTo>
                  <a:cubicBezTo>
                    <a:pt x="604" y="1198"/>
                    <a:pt x="625" y="1203"/>
                    <a:pt x="644" y="1203"/>
                  </a:cubicBezTo>
                  <a:cubicBezTo>
                    <a:pt x="681" y="1203"/>
                    <a:pt x="706" y="1186"/>
                    <a:pt x="732" y="1186"/>
                  </a:cubicBezTo>
                  <a:lnTo>
                    <a:pt x="809" y="1186"/>
                  </a:lnTo>
                  <a:cubicBezTo>
                    <a:pt x="848" y="1147"/>
                    <a:pt x="886" y="1147"/>
                    <a:pt x="886" y="1108"/>
                  </a:cubicBezTo>
                  <a:cubicBezTo>
                    <a:pt x="925" y="1108"/>
                    <a:pt x="963" y="1070"/>
                    <a:pt x="1002" y="1070"/>
                  </a:cubicBezTo>
                  <a:cubicBezTo>
                    <a:pt x="1002" y="1031"/>
                    <a:pt x="1002" y="1031"/>
                    <a:pt x="1040" y="1031"/>
                  </a:cubicBezTo>
                  <a:cubicBezTo>
                    <a:pt x="1079" y="993"/>
                    <a:pt x="1117" y="954"/>
                    <a:pt x="1117" y="877"/>
                  </a:cubicBezTo>
                  <a:cubicBezTo>
                    <a:pt x="1156" y="839"/>
                    <a:pt x="1156" y="800"/>
                    <a:pt x="1194" y="723"/>
                  </a:cubicBezTo>
                  <a:cubicBezTo>
                    <a:pt x="1194" y="685"/>
                    <a:pt x="1194" y="646"/>
                    <a:pt x="1194" y="569"/>
                  </a:cubicBezTo>
                  <a:cubicBezTo>
                    <a:pt x="1194" y="531"/>
                    <a:pt x="1194" y="454"/>
                    <a:pt x="1194" y="415"/>
                  </a:cubicBezTo>
                  <a:cubicBezTo>
                    <a:pt x="1156" y="338"/>
                    <a:pt x="1117" y="261"/>
                    <a:pt x="1079" y="222"/>
                  </a:cubicBezTo>
                  <a:cubicBezTo>
                    <a:pt x="1040" y="184"/>
                    <a:pt x="1002" y="145"/>
                    <a:pt x="925" y="107"/>
                  </a:cubicBezTo>
                  <a:cubicBezTo>
                    <a:pt x="886" y="68"/>
                    <a:pt x="848" y="68"/>
                    <a:pt x="809" y="30"/>
                  </a:cubicBezTo>
                  <a:lnTo>
                    <a:pt x="578" y="30"/>
                  </a:lnTo>
                  <a:cubicBezTo>
                    <a:pt x="559" y="10"/>
                    <a:pt x="539" y="1"/>
                    <a:pt x="51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2"/>
            <p:cNvSpPr/>
            <p:nvPr/>
          </p:nvSpPr>
          <p:spPr>
            <a:xfrm>
              <a:off x="3862475" y="2497300"/>
              <a:ext cx="30850" cy="30325"/>
            </a:xfrm>
            <a:custGeom>
              <a:avLst/>
              <a:gdLst/>
              <a:ahLst/>
              <a:cxnLst/>
              <a:rect l="l" t="t" r="r" b="b"/>
              <a:pathLst>
                <a:path w="1234" h="1213" extrusionOk="0">
                  <a:moveTo>
                    <a:pt x="503" y="1"/>
                  </a:moveTo>
                  <a:cubicBezTo>
                    <a:pt x="489" y="1"/>
                    <a:pt x="476" y="5"/>
                    <a:pt x="463" y="18"/>
                  </a:cubicBezTo>
                  <a:cubicBezTo>
                    <a:pt x="386" y="18"/>
                    <a:pt x="347" y="56"/>
                    <a:pt x="309" y="95"/>
                  </a:cubicBezTo>
                  <a:cubicBezTo>
                    <a:pt x="270" y="95"/>
                    <a:pt x="232" y="134"/>
                    <a:pt x="193" y="172"/>
                  </a:cubicBezTo>
                  <a:cubicBezTo>
                    <a:pt x="155" y="211"/>
                    <a:pt x="116" y="288"/>
                    <a:pt x="78" y="326"/>
                  </a:cubicBezTo>
                  <a:cubicBezTo>
                    <a:pt x="78" y="365"/>
                    <a:pt x="39" y="403"/>
                    <a:pt x="39" y="480"/>
                  </a:cubicBezTo>
                  <a:cubicBezTo>
                    <a:pt x="39" y="519"/>
                    <a:pt x="1" y="596"/>
                    <a:pt x="1" y="634"/>
                  </a:cubicBezTo>
                  <a:cubicBezTo>
                    <a:pt x="39" y="673"/>
                    <a:pt x="39" y="711"/>
                    <a:pt x="39" y="750"/>
                  </a:cubicBezTo>
                  <a:cubicBezTo>
                    <a:pt x="39" y="788"/>
                    <a:pt x="78" y="827"/>
                    <a:pt x="78" y="866"/>
                  </a:cubicBezTo>
                  <a:cubicBezTo>
                    <a:pt x="116" y="904"/>
                    <a:pt x="155" y="943"/>
                    <a:pt x="155" y="981"/>
                  </a:cubicBezTo>
                  <a:cubicBezTo>
                    <a:pt x="193" y="1058"/>
                    <a:pt x="270" y="1058"/>
                    <a:pt x="309" y="1097"/>
                  </a:cubicBezTo>
                  <a:cubicBezTo>
                    <a:pt x="347" y="1135"/>
                    <a:pt x="386" y="1135"/>
                    <a:pt x="463" y="1174"/>
                  </a:cubicBezTo>
                  <a:cubicBezTo>
                    <a:pt x="502" y="1174"/>
                    <a:pt x="540" y="1212"/>
                    <a:pt x="617" y="1212"/>
                  </a:cubicBezTo>
                  <a:cubicBezTo>
                    <a:pt x="656" y="1212"/>
                    <a:pt x="733" y="1174"/>
                    <a:pt x="771" y="1174"/>
                  </a:cubicBezTo>
                  <a:lnTo>
                    <a:pt x="810" y="1174"/>
                  </a:lnTo>
                  <a:cubicBezTo>
                    <a:pt x="848" y="1135"/>
                    <a:pt x="887" y="1135"/>
                    <a:pt x="925" y="1135"/>
                  </a:cubicBezTo>
                  <a:cubicBezTo>
                    <a:pt x="964" y="1097"/>
                    <a:pt x="1002" y="1058"/>
                    <a:pt x="1002" y="1058"/>
                  </a:cubicBezTo>
                  <a:cubicBezTo>
                    <a:pt x="1041" y="1058"/>
                    <a:pt x="1041" y="1020"/>
                    <a:pt x="1041" y="1020"/>
                  </a:cubicBezTo>
                  <a:cubicBezTo>
                    <a:pt x="1079" y="981"/>
                    <a:pt x="1118" y="943"/>
                    <a:pt x="1156" y="904"/>
                  </a:cubicBezTo>
                  <a:cubicBezTo>
                    <a:pt x="1156" y="827"/>
                    <a:pt x="1195" y="788"/>
                    <a:pt x="1195" y="750"/>
                  </a:cubicBezTo>
                  <a:cubicBezTo>
                    <a:pt x="1234" y="673"/>
                    <a:pt x="1234" y="634"/>
                    <a:pt x="1234" y="557"/>
                  </a:cubicBezTo>
                  <a:cubicBezTo>
                    <a:pt x="1234" y="519"/>
                    <a:pt x="1195" y="480"/>
                    <a:pt x="1195" y="403"/>
                  </a:cubicBezTo>
                  <a:cubicBezTo>
                    <a:pt x="1156" y="326"/>
                    <a:pt x="1118" y="288"/>
                    <a:pt x="1079" y="211"/>
                  </a:cubicBezTo>
                  <a:cubicBezTo>
                    <a:pt x="1041" y="172"/>
                    <a:pt x="1002" y="134"/>
                    <a:pt x="964" y="95"/>
                  </a:cubicBezTo>
                  <a:cubicBezTo>
                    <a:pt x="925" y="56"/>
                    <a:pt x="848" y="56"/>
                    <a:pt x="810" y="18"/>
                  </a:cubicBezTo>
                  <a:lnTo>
                    <a:pt x="617" y="18"/>
                  </a:lnTo>
                  <a:cubicBezTo>
                    <a:pt x="566" y="18"/>
                    <a:pt x="532" y="1"/>
                    <a:pt x="50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2"/>
            <p:cNvSpPr/>
            <p:nvPr/>
          </p:nvSpPr>
          <p:spPr>
            <a:xfrm>
              <a:off x="3914500" y="2497725"/>
              <a:ext cx="30825" cy="29900"/>
            </a:xfrm>
            <a:custGeom>
              <a:avLst/>
              <a:gdLst/>
              <a:ahLst/>
              <a:cxnLst/>
              <a:rect l="l" t="t" r="r" b="b"/>
              <a:pathLst>
                <a:path w="1233" h="1196" extrusionOk="0">
                  <a:moveTo>
                    <a:pt x="462" y="1"/>
                  </a:moveTo>
                  <a:cubicBezTo>
                    <a:pt x="385" y="1"/>
                    <a:pt x="347" y="39"/>
                    <a:pt x="308" y="78"/>
                  </a:cubicBezTo>
                  <a:cubicBezTo>
                    <a:pt x="270" y="78"/>
                    <a:pt x="231" y="117"/>
                    <a:pt x="193" y="155"/>
                  </a:cubicBezTo>
                  <a:cubicBezTo>
                    <a:pt x="154" y="194"/>
                    <a:pt x="116" y="271"/>
                    <a:pt x="77" y="309"/>
                  </a:cubicBezTo>
                  <a:cubicBezTo>
                    <a:pt x="77" y="348"/>
                    <a:pt x="39" y="386"/>
                    <a:pt x="39" y="463"/>
                  </a:cubicBezTo>
                  <a:cubicBezTo>
                    <a:pt x="39" y="502"/>
                    <a:pt x="0" y="579"/>
                    <a:pt x="0" y="617"/>
                  </a:cubicBezTo>
                  <a:cubicBezTo>
                    <a:pt x="39" y="656"/>
                    <a:pt x="39" y="694"/>
                    <a:pt x="39" y="733"/>
                  </a:cubicBezTo>
                  <a:cubicBezTo>
                    <a:pt x="39" y="771"/>
                    <a:pt x="77" y="810"/>
                    <a:pt x="77" y="849"/>
                  </a:cubicBezTo>
                  <a:cubicBezTo>
                    <a:pt x="116" y="887"/>
                    <a:pt x="154" y="964"/>
                    <a:pt x="154" y="1003"/>
                  </a:cubicBezTo>
                  <a:cubicBezTo>
                    <a:pt x="193" y="1041"/>
                    <a:pt x="270" y="1041"/>
                    <a:pt x="308" y="1080"/>
                  </a:cubicBezTo>
                  <a:cubicBezTo>
                    <a:pt x="347" y="1118"/>
                    <a:pt x="385" y="1157"/>
                    <a:pt x="462" y="1157"/>
                  </a:cubicBezTo>
                  <a:cubicBezTo>
                    <a:pt x="501" y="1157"/>
                    <a:pt x="539" y="1195"/>
                    <a:pt x="617" y="1195"/>
                  </a:cubicBezTo>
                  <a:cubicBezTo>
                    <a:pt x="655" y="1195"/>
                    <a:pt x="732" y="1195"/>
                    <a:pt x="771" y="1157"/>
                  </a:cubicBezTo>
                  <a:lnTo>
                    <a:pt x="809" y="1157"/>
                  </a:lnTo>
                  <a:cubicBezTo>
                    <a:pt x="848" y="1157"/>
                    <a:pt x="886" y="1118"/>
                    <a:pt x="925" y="1118"/>
                  </a:cubicBezTo>
                  <a:cubicBezTo>
                    <a:pt x="963" y="1080"/>
                    <a:pt x="1002" y="1080"/>
                    <a:pt x="1002" y="1041"/>
                  </a:cubicBezTo>
                  <a:cubicBezTo>
                    <a:pt x="1040" y="1041"/>
                    <a:pt x="1040" y="1003"/>
                    <a:pt x="1040" y="1003"/>
                  </a:cubicBezTo>
                  <a:cubicBezTo>
                    <a:pt x="1079" y="964"/>
                    <a:pt x="1117" y="926"/>
                    <a:pt x="1156" y="887"/>
                  </a:cubicBezTo>
                  <a:cubicBezTo>
                    <a:pt x="1156" y="849"/>
                    <a:pt x="1194" y="771"/>
                    <a:pt x="1194" y="733"/>
                  </a:cubicBezTo>
                  <a:cubicBezTo>
                    <a:pt x="1194" y="656"/>
                    <a:pt x="1233" y="617"/>
                    <a:pt x="1233" y="579"/>
                  </a:cubicBezTo>
                  <a:cubicBezTo>
                    <a:pt x="1233" y="502"/>
                    <a:pt x="1194" y="463"/>
                    <a:pt x="1194" y="386"/>
                  </a:cubicBezTo>
                  <a:cubicBezTo>
                    <a:pt x="1156" y="309"/>
                    <a:pt x="1117" y="271"/>
                    <a:pt x="1079" y="194"/>
                  </a:cubicBezTo>
                  <a:cubicBezTo>
                    <a:pt x="1040" y="155"/>
                    <a:pt x="1002" y="117"/>
                    <a:pt x="963" y="78"/>
                  </a:cubicBezTo>
                  <a:cubicBezTo>
                    <a:pt x="925" y="78"/>
                    <a:pt x="848" y="39"/>
                    <a:pt x="809" y="39"/>
                  </a:cubicBezTo>
                  <a:cubicBezTo>
                    <a:pt x="771" y="1"/>
                    <a:pt x="694" y="1"/>
                    <a:pt x="65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2"/>
            <p:cNvSpPr/>
            <p:nvPr/>
          </p:nvSpPr>
          <p:spPr>
            <a:xfrm>
              <a:off x="3929900" y="2453000"/>
              <a:ext cx="29875" cy="30325"/>
            </a:xfrm>
            <a:custGeom>
              <a:avLst/>
              <a:gdLst/>
              <a:ahLst/>
              <a:cxnLst/>
              <a:rect l="l" t="t" r="r" b="b"/>
              <a:pathLst>
                <a:path w="1195" h="1213" extrusionOk="0">
                  <a:moveTo>
                    <a:pt x="501" y="1"/>
                  </a:moveTo>
                  <a:cubicBezTo>
                    <a:pt x="489" y="1"/>
                    <a:pt x="476" y="5"/>
                    <a:pt x="463" y="18"/>
                  </a:cubicBezTo>
                  <a:cubicBezTo>
                    <a:pt x="386" y="18"/>
                    <a:pt x="347" y="56"/>
                    <a:pt x="309" y="95"/>
                  </a:cubicBezTo>
                  <a:cubicBezTo>
                    <a:pt x="232" y="95"/>
                    <a:pt x="193" y="133"/>
                    <a:pt x="155" y="172"/>
                  </a:cubicBezTo>
                  <a:cubicBezTo>
                    <a:pt x="116" y="210"/>
                    <a:pt x="116" y="249"/>
                    <a:pt x="78" y="326"/>
                  </a:cubicBezTo>
                  <a:cubicBezTo>
                    <a:pt x="39" y="364"/>
                    <a:pt x="39" y="403"/>
                    <a:pt x="39" y="480"/>
                  </a:cubicBezTo>
                  <a:cubicBezTo>
                    <a:pt x="1" y="519"/>
                    <a:pt x="1" y="596"/>
                    <a:pt x="1" y="634"/>
                  </a:cubicBezTo>
                  <a:cubicBezTo>
                    <a:pt x="1" y="673"/>
                    <a:pt x="1" y="711"/>
                    <a:pt x="39" y="750"/>
                  </a:cubicBezTo>
                  <a:cubicBezTo>
                    <a:pt x="39" y="788"/>
                    <a:pt x="39" y="827"/>
                    <a:pt x="78" y="865"/>
                  </a:cubicBezTo>
                  <a:cubicBezTo>
                    <a:pt x="78" y="904"/>
                    <a:pt x="116" y="942"/>
                    <a:pt x="155" y="981"/>
                  </a:cubicBezTo>
                  <a:cubicBezTo>
                    <a:pt x="193" y="1019"/>
                    <a:pt x="232" y="1058"/>
                    <a:pt x="270" y="1096"/>
                  </a:cubicBezTo>
                  <a:cubicBezTo>
                    <a:pt x="347" y="1135"/>
                    <a:pt x="386" y="1135"/>
                    <a:pt x="424" y="1174"/>
                  </a:cubicBezTo>
                  <a:cubicBezTo>
                    <a:pt x="501" y="1174"/>
                    <a:pt x="540" y="1174"/>
                    <a:pt x="578" y="1212"/>
                  </a:cubicBezTo>
                  <a:cubicBezTo>
                    <a:pt x="655" y="1212"/>
                    <a:pt x="694" y="1174"/>
                    <a:pt x="771" y="1174"/>
                  </a:cubicBezTo>
                  <a:lnTo>
                    <a:pt x="810" y="1174"/>
                  </a:lnTo>
                  <a:cubicBezTo>
                    <a:pt x="848" y="1135"/>
                    <a:pt x="887" y="1135"/>
                    <a:pt x="925" y="1135"/>
                  </a:cubicBezTo>
                  <a:cubicBezTo>
                    <a:pt x="925" y="1096"/>
                    <a:pt x="964" y="1058"/>
                    <a:pt x="1002" y="1058"/>
                  </a:cubicBezTo>
                  <a:cubicBezTo>
                    <a:pt x="1002" y="1058"/>
                    <a:pt x="1041" y="1019"/>
                    <a:pt x="1041" y="1019"/>
                  </a:cubicBezTo>
                  <a:cubicBezTo>
                    <a:pt x="1079" y="981"/>
                    <a:pt x="1118" y="942"/>
                    <a:pt x="1118" y="904"/>
                  </a:cubicBezTo>
                  <a:cubicBezTo>
                    <a:pt x="1156" y="827"/>
                    <a:pt x="1195" y="788"/>
                    <a:pt x="1195" y="750"/>
                  </a:cubicBezTo>
                  <a:cubicBezTo>
                    <a:pt x="1195" y="673"/>
                    <a:pt x="1195" y="634"/>
                    <a:pt x="1195" y="557"/>
                  </a:cubicBezTo>
                  <a:cubicBezTo>
                    <a:pt x="1195" y="519"/>
                    <a:pt x="1195" y="480"/>
                    <a:pt x="1195" y="403"/>
                  </a:cubicBezTo>
                  <a:cubicBezTo>
                    <a:pt x="1156" y="326"/>
                    <a:pt x="1118" y="287"/>
                    <a:pt x="1079" y="210"/>
                  </a:cubicBezTo>
                  <a:cubicBezTo>
                    <a:pt x="1041" y="172"/>
                    <a:pt x="1002" y="133"/>
                    <a:pt x="964" y="95"/>
                  </a:cubicBezTo>
                  <a:cubicBezTo>
                    <a:pt x="925" y="56"/>
                    <a:pt x="848" y="56"/>
                    <a:pt x="810" y="18"/>
                  </a:cubicBezTo>
                  <a:lnTo>
                    <a:pt x="578" y="18"/>
                  </a:lnTo>
                  <a:cubicBezTo>
                    <a:pt x="553" y="18"/>
                    <a:pt x="527" y="1"/>
                    <a:pt x="50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8" name="Google Shape;2808;p42"/>
          <p:cNvGrpSpPr/>
          <p:nvPr/>
        </p:nvGrpSpPr>
        <p:grpSpPr>
          <a:xfrm>
            <a:off x="8084740" y="2343150"/>
            <a:ext cx="271738" cy="248111"/>
            <a:chOff x="3671775" y="2266575"/>
            <a:chExt cx="443075" cy="404550"/>
          </a:xfrm>
        </p:grpSpPr>
        <p:sp>
          <p:nvSpPr>
            <p:cNvPr id="2809" name="Google Shape;2809;p42"/>
            <p:cNvSpPr/>
            <p:nvPr/>
          </p:nvSpPr>
          <p:spPr>
            <a:xfrm>
              <a:off x="3671775" y="2270925"/>
              <a:ext cx="443075" cy="393625"/>
            </a:xfrm>
            <a:custGeom>
              <a:avLst/>
              <a:gdLst/>
              <a:ahLst/>
              <a:cxnLst/>
              <a:rect l="l" t="t" r="r" b="b"/>
              <a:pathLst>
                <a:path w="17723" h="15745" extrusionOk="0">
                  <a:moveTo>
                    <a:pt x="10056" y="0"/>
                  </a:moveTo>
                  <a:cubicBezTo>
                    <a:pt x="9719" y="0"/>
                    <a:pt x="9382" y="173"/>
                    <a:pt x="9208" y="520"/>
                  </a:cubicBezTo>
                  <a:lnTo>
                    <a:pt x="9170" y="636"/>
                  </a:lnTo>
                  <a:cubicBezTo>
                    <a:pt x="9068" y="819"/>
                    <a:pt x="8881" y="916"/>
                    <a:pt x="8698" y="916"/>
                  </a:cubicBezTo>
                  <a:cubicBezTo>
                    <a:pt x="8534" y="916"/>
                    <a:pt x="8375" y="838"/>
                    <a:pt x="8284" y="674"/>
                  </a:cubicBezTo>
                  <a:cubicBezTo>
                    <a:pt x="8102" y="351"/>
                    <a:pt x="7783" y="187"/>
                    <a:pt x="7464" y="187"/>
                  </a:cubicBezTo>
                  <a:cubicBezTo>
                    <a:pt x="7175" y="187"/>
                    <a:pt x="6887" y="322"/>
                    <a:pt x="6704" y="597"/>
                  </a:cubicBezTo>
                  <a:cubicBezTo>
                    <a:pt x="6242" y="1329"/>
                    <a:pt x="5934" y="2138"/>
                    <a:pt x="5856" y="3024"/>
                  </a:cubicBezTo>
                  <a:cubicBezTo>
                    <a:pt x="5779" y="3641"/>
                    <a:pt x="5856" y="4296"/>
                    <a:pt x="6011" y="4912"/>
                  </a:cubicBezTo>
                  <a:cubicBezTo>
                    <a:pt x="5285" y="4549"/>
                    <a:pt x="4447" y="4356"/>
                    <a:pt x="3617" y="4356"/>
                  </a:cubicBezTo>
                  <a:cubicBezTo>
                    <a:pt x="3477" y="4356"/>
                    <a:pt x="3337" y="4362"/>
                    <a:pt x="3198" y="4373"/>
                  </a:cubicBezTo>
                  <a:cubicBezTo>
                    <a:pt x="2351" y="4450"/>
                    <a:pt x="1503" y="4758"/>
                    <a:pt x="771" y="5220"/>
                  </a:cubicBezTo>
                  <a:cubicBezTo>
                    <a:pt x="232" y="5606"/>
                    <a:pt x="270" y="6453"/>
                    <a:pt x="848" y="6800"/>
                  </a:cubicBezTo>
                  <a:cubicBezTo>
                    <a:pt x="1195" y="7031"/>
                    <a:pt x="1156" y="7532"/>
                    <a:pt x="810" y="7686"/>
                  </a:cubicBezTo>
                  <a:lnTo>
                    <a:pt x="694" y="7763"/>
                  </a:lnTo>
                  <a:cubicBezTo>
                    <a:pt x="0" y="8071"/>
                    <a:pt x="0" y="9073"/>
                    <a:pt x="694" y="9458"/>
                  </a:cubicBezTo>
                  <a:cubicBezTo>
                    <a:pt x="1778" y="10000"/>
                    <a:pt x="2997" y="10271"/>
                    <a:pt x="4192" y="10271"/>
                  </a:cubicBezTo>
                  <a:cubicBezTo>
                    <a:pt x="4272" y="10271"/>
                    <a:pt x="4352" y="10270"/>
                    <a:pt x="4431" y="10267"/>
                  </a:cubicBezTo>
                  <a:lnTo>
                    <a:pt x="4431" y="10267"/>
                  </a:lnTo>
                  <a:cubicBezTo>
                    <a:pt x="4315" y="10460"/>
                    <a:pt x="4161" y="10691"/>
                    <a:pt x="4046" y="10922"/>
                  </a:cubicBezTo>
                  <a:cubicBezTo>
                    <a:pt x="3699" y="11731"/>
                    <a:pt x="3545" y="12617"/>
                    <a:pt x="3622" y="13465"/>
                  </a:cubicBezTo>
                  <a:cubicBezTo>
                    <a:pt x="3651" y="13963"/>
                    <a:pt x="4104" y="14305"/>
                    <a:pt x="4573" y="14305"/>
                  </a:cubicBezTo>
                  <a:cubicBezTo>
                    <a:pt x="4721" y="14305"/>
                    <a:pt x="4870" y="14271"/>
                    <a:pt x="5009" y="14197"/>
                  </a:cubicBezTo>
                  <a:cubicBezTo>
                    <a:pt x="5009" y="14158"/>
                    <a:pt x="5047" y="14158"/>
                    <a:pt x="5047" y="14158"/>
                  </a:cubicBezTo>
                  <a:cubicBezTo>
                    <a:pt x="5126" y="14115"/>
                    <a:pt x="5209" y="14095"/>
                    <a:pt x="5290" y="14095"/>
                  </a:cubicBezTo>
                  <a:cubicBezTo>
                    <a:pt x="5563" y="14095"/>
                    <a:pt x="5809" y="14323"/>
                    <a:pt x="5779" y="14621"/>
                  </a:cubicBezTo>
                  <a:lnTo>
                    <a:pt x="5779" y="14736"/>
                  </a:lnTo>
                  <a:cubicBezTo>
                    <a:pt x="5751" y="15335"/>
                    <a:pt x="6208" y="15744"/>
                    <a:pt x="6713" y="15744"/>
                  </a:cubicBezTo>
                  <a:cubicBezTo>
                    <a:pt x="6890" y="15744"/>
                    <a:pt x="7073" y="15694"/>
                    <a:pt x="7243" y="15584"/>
                  </a:cubicBezTo>
                  <a:cubicBezTo>
                    <a:pt x="8130" y="15006"/>
                    <a:pt x="8862" y="14197"/>
                    <a:pt x="9439" y="13311"/>
                  </a:cubicBezTo>
                  <a:cubicBezTo>
                    <a:pt x="10248" y="14235"/>
                    <a:pt x="11250" y="14929"/>
                    <a:pt x="12367" y="15391"/>
                  </a:cubicBezTo>
                  <a:cubicBezTo>
                    <a:pt x="12490" y="15443"/>
                    <a:pt x="12612" y="15466"/>
                    <a:pt x="12731" y="15466"/>
                  </a:cubicBezTo>
                  <a:cubicBezTo>
                    <a:pt x="13318" y="15466"/>
                    <a:pt x="13799" y="14884"/>
                    <a:pt x="13639" y="14274"/>
                  </a:cubicBezTo>
                  <a:lnTo>
                    <a:pt x="13600" y="14158"/>
                  </a:lnTo>
                  <a:cubicBezTo>
                    <a:pt x="13503" y="13833"/>
                    <a:pt x="13735" y="13507"/>
                    <a:pt x="14042" y="13507"/>
                  </a:cubicBezTo>
                  <a:cubicBezTo>
                    <a:pt x="14098" y="13507"/>
                    <a:pt x="14157" y="13518"/>
                    <a:pt x="14217" y="13542"/>
                  </a:cubicBezTo>
                  <a:lnTo>
                    <a:pt x="14255" y="13542"/>
                  </a:lnTo>
                  <a:cubicBezTo>
                    <a:pt x="14341" y="13569"/>
                    <a:pt x="14429" y="13582"/>
                    <a:pt x="14516" y="13582"/>
                  </a:cubicBezTo>
                  <a:cubicBezTo>
                    <a:pt x="15050" y="13582"/>
                    <a:pt x="15549" y="13104"/>
                    <a:pt x="15450" y="12540"/>
                  </a:cubicBezTo>
                  <a:cubicBezTo>
                    <a:pt x="15334" y="11693"/>
                    <a:pt x="14987" y="10845"/>
                    <a:pt x="14486" y="10152"/>
                  </a:cubicBezTo>
                  <a:cubicBezTo>
                    <a:pt x="14371" y="9998"/>
                    <a:pt x="14217" y="9843"/>
                    <a:pt x="14063" y="9689"/>
                  </a:cubicBezTo>
                  <a:cubicBezTo>
                    <a:pt x="15103" y="9612"/>
                    <a:pt x="16104" y="9343"/>
                    <a:pt x="16991" y="8880"/>
                  </a:cubicBezTo>
                  <a:cubicBezTo>
                    <a:pt x="17684" y="8534"/>
                    <a:pt x="17723" y="7532"/>
                    <a:pt x="16991" y="7185"/>
                  </a:cubicBezTo>
                  <a:lnTo>
                    <a:pt x="16875" y="7147"/>
                  </a:lnTo>
                  <a:cubicBezTo>
                    <a:pt x="16528" y="6993"/>
                    <a:pt x="16528" y="6453"/>
                    <a:pt x="16836" y="6261"/>
                  </a:cubicBezTo>
                  <a:lnTo>
                    <a:pt x="16875" y="6261"/>
                  </a:lnTo>
                  <a:cubicBezTo>
                    <a:pt x="17453" y="5914"/>
                    <a:pt x="17491" y="5066"/>
                    <a:pt x="16952" y="4681"/>
                  </a:cubicBezTo>
                  <a:cubicBezTo>
                    <a:pt x="16220" y="4219"/>
                    <a:pt x="15372" y="3910"/>
                    <a:pt x="14525" y="3833"/>
                  </a:cubicBezTo>
                  <a:cubicBezTo>
                    <a:pt x="14386" y="3822"/>
                    <a:pt x="14246" y="3817"/>
                    <a:pt x="14106" y="3817"/>
                  </a:cubicBezTo>
                  <a:cubicBezTo>
                    <a:pt x="13276" y="3817"/>
                    <a:pt x="12438" y="4010"/>
                    <a:pt x="11712" y="4373"/>
                  </a:cubicBezTo>
                  <a:cubicBezTo>
                    <a:pt x="11751" y="3063"/>
                    <a:pt x="11481" y="1714"/>
                    <a:pt x="10903" y="520"/>
                  </a:cubicBezTo>
                  <a:cubicBezTo>
                    <a:pt x="10730" y="173"/>
                    <a:pt x="10393" y="0"/>
                    <a:pt x="100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2"/>
            <p:cNvSpPr/>
            <p:nvPr/>
          </p:nvSpPr>
          <p:spPr>
            <a:xfrm>
              <a:off x="3671775" y="2266575"/>
              <a:ext cx="443075" cy="404550"/>
            </a:xfrm>
            <a:custGeom>
              <a:avLst/>
              <a:gdLst/>
              <a:ahLst/>
              <a:cxnLst/>
              <a:rect l="l" t="t" r="r" b="b"/>
              <a:pathLst>
                <a:path w="17723" h="16182" fill="none" extrusionOk="0">
                  <a:moveTo>
                    <a:pt x="16991" y="7359"/>
                  </a:moveTo>
                  <a:lnTo>
                    <a:pt x="16875" y="7321"/>
                  </a:lnTo>
                  <a:cubicBezTo>
                    <a:pt x="16528" y="7167"/>
                    <a:pt x="16528" y="6627"/>
                    <a:pt x="16836" y="6435"/>
                  </a:cubicBezTo>
                  <a:cubicBezTo>
                    <a:pt x="16875" y="6435"/>
                    <a:pt x="16875" y="6435"/>
                    <a:pt x="16875" y="6435"/>
                  </a:cubicBezTo>
                  <a:cubicBezTo>
                    <a:pt x="17453" y="6088"/>
                    <a:pt x="17491" y="5240"/>
                    <a:pt x="16952" y="4855"/>
                  </a:cubicBezTo>
                  <a:cubicBezTo>
                    <a:pt x="16220" y="4393"/>
                    <a:pt x="15372" y="4084"/>
                    <a:pt x="14525" y="4007"/>
                  </a:cubicBezTo>
                  <a:cubicBezTo>
                    <a:pt x="13562" y="3930"/>
                    <a:pt x="12560" y="4123"/>
                    <a:pt x="11712" y="4547"/>
                  </a:cubicBezTo>
                  <a:cubicBezTo>
                    <a:pt x="11751" y="3237"/>
                    <a:pt x="11481" y="1888"/>
                    <a:pt x="10903" y="694"/>
                  </a:cubicBezTo>
                  <a:cubicBezTo>
                    <a:pt x="10557" y="1"/>
                    <a:pt x="9555" y="1"/>
                    <a:pt x="9208" y="694"/>
                  </a:cubicBezTo>
                  <a:lnTo>
                    <a:pt x="9170" y="810"/>
                  </a:lnTo>
                  <a:cubicBezTo>
                    <a:pt x="8977" y="1156"/>
                    <a:pt x="8476" y="1195"/>
                    <a:pt x="8284" y="848"/>
                  </a:cubicBezTo>
                  <a:cubicBezTo>
                    <a:pt x="8284" y="848"/>
                    <a:pt x="8284" y="848"/>
                    <a:pt x="8284" y="848"/>
                  </a:cubicBezTo>
                  <a:cubicBezTo>
                    <a:pt x="7937" y="232"/>
                    <a:pt x="7089" y="193"/>
                    <a:pt x="6704" y="771"/>
                  </a:cubicBezTo>
                  <a:cubicBezTo>
                    <a:pt x="6242" y="1503"/>
                    <a:pt x="5934" y="2312"/>
                    <a:pt x="5856" y="3198"/>
                  </a:cubicBezTo>
                  <a:cubicBezTo>
                    <a:pt x="5779" y="3815"/>
                    <a:pt x="5856" y="4470"/>
                    <a:pt x="6011" y="5086"/>
                  </a:cubicBezTo>
                  <a:cubicBezTo>
                    <a:pt x="5163" y="4662"/>
                    <a:pt x="4161" y="4470"/>
                    <a:pt x="3198" y="4547"/>
                  </a:cubicBezTo>
                  <a:cubicBezTo>
                    <a:pt x="2351" y="4624"/>
                    <a:pt x="1503" y="4932"/>
                    <a:pt x="771" y="5394"/>
                  </a:cubicBezTo>
                  <a:cubicBezTo>
                    <a:pt x="232" y="5780"/>
                    <a:pt x="270" y="6627"/>
                    <a:pt x="848" y="6974"/>
                  </a:cubicBezTo>
                  <a:cubicBezTo>
                    <a:pt x="848" y="6974"/>
                    <a:pt x="848" y="6974"/>
                    <a:pt x="848" y="6974"/>
                  </a:cubicBezTo>
                  <a:cubicBezTo>
                    <a:pt x="1195" y="7205"/>
                    <a:pt x="1156" y="7706"/>
                    <a:pt x="810" y="7860"/>
                  </a:cubicBezTo>
                  <a:lnTo>
                    <a:pt x="694" y="7937"/>
                  </a:lnTo>
                  <a:cubicBezTo>
                    <a:pt x="0" y="8245"/>
                    <a:pt x="0" y="9247"/>
                    <a:pt x="694" y="9632"/>
                  </a:cubicBezTo>
                  <a:cubicBezTo>
                    <a:pt x="1850" y="10210"/>
                    <a:pt x="3160" y="10480"/>
                    <a:pt x="4431" y="10441"/>
                  </a:cubicBezTo>
                  <a:cubicBezTo>
                    <a:pt x="4315" y="10634"/>
                    <a:pt x="4161" y="10865"/>
                    <a:pt x="4046" y="11096"/>
                  </a:cubicBezTo>
                  <a:cubicBezTo>
                    <a:pt x="3699" y="11905"/>
                    <a:pt x="3545" y="12791"/>
                    <a:pt x="3622" y="13639"/>
                  </a:cubicBezTo>
                  <a:cubicBezTo>
                    <a:pt x="3660" y="14294"/>
                    <a:pt x="4431" y="14679"/>
                    <a:pt x="5009" y="14371"/>
                  </a:cubicBezTo>
                  <a:cubicBezTo>
                    <a:pt x="5009" y="14332"/>
                    <a:pt x="5047" y="14332"/>
                    <a:pt x="5047" y="14332"/>
                  </a:cubicBezTo>
                  <a:cubicBezTo>
                    <a:pt x="5394" y="14140"/>
                    <a:pt x="5818" y="14409"/>
                    <a:pt x="5779" y="14795"/>
                  </a:cubicBezTo>
                  <a:lnTo>
                    <a:pt x="5779" y="14910"/>
                  </a:lnTo>
                  <a:cubicBezTo>
                    <a:pt x="5741" y="15719"/>
                    <a:pt x="6588" y="16182"/>
                    <a:pt x="7243" y="15758"/>
                  </a:cubicBezTo>
                  <a:cubicBezTo>
                    <a:pt x="8130" y="15180"/>
                    <a:pt x="8862" y="14371"/>
                    <a:pt x="9439" y="13485"/>
                  </a:cubicBezTo>
                  <a:cubicBezTo>
                    <a:pt x="10248" y="14409"/>
                    <a:pt x="11250" y="15103"/>
                    <a:pt x="12367" y="15565"/>
                  </a:cubicBezTo>
                  <a:cubicBezTo>
                    <a:pt x="13099" y="15873"/>
                    <a:pt x="13831" y="15180"/>
                    <a:pt x="13639" y="14448"/>
                  </a:cubicBezTo>
                  <a:lnTo>
                    <a:pt x="13600" y="14332"/>
                  </a:lnTo>
                  <a:cubicBezTo>
                    <a:pt x="13485" y="13947"/>
                    <a:pt x="13831" y="13562"/>
                    <a:pt x="14217" y="13716"/>
                  </a:cubicBezTo>
                  <a:cubicBezTo>
                    <a:pt x="14217" y="13716"/>
                    <a:pt x="14255" y="13716"/>
                    <a:pt x="14255" y="13716"/>
                  </a:cubicBezTo>
                  <a:cubicBezTo>
                    <a:pt x="14872" y="13909"/>
                    <a:pt x="15565" y="13369"/>
                    <a:pt x="15450" y="12714"/>
                  </a:cubicBezTo>
                  <a:cubicBezTo>
                    <a:pt x="15334" y="11867"/>
                    <a:pt x="14987" y="11019"/>
                    <a:pt x="14486" y="10326"/>
                  </a:cubicBezTo>
                  <a:cubicBezTo>
                    <a:pt x="14371" y="10172"/>
                    <a:pt x="14217" y="10017"/>
                    <a:pt x="14063" y="9863"/>
                  </a:cubicBezTo>
                  <a:cubicBezTo>
                    <a:pt x="15103" y="9786"/>
                    <a:pt x="16104" y="9517"/>
                    <a:pt x="16991" y="9054"/>
                  </a:cubicBezTo>
                  <a:cubicBezTo>
                    <a:pt x="17684" y="8708"/>
                    <a:pt x="17723" y="7706"/>
                    <a:pt x="16991" y="735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2"/>
            <p:cNvSpPr/>
            <p:nvPr/>
          </p:nvSpPr>
          <p:spPr>
            <a:xfrm>
              <a:off x="3884625" y="2418750"/>
              <a:ext cx="30850" cy="29900"/>
            </a:xfrm>
            <a:custGeom>
              <a:avLst/>
              <a:gdLst/>
              <a:ahLst/>
              <a:cxnLst/>
              <a:rect l="l" t="t" r="r" b="b"/>
              <a:pathLst>
                <a:path w="1234" h="1196" extrusionOk="0">
                  <a:moveTo>
                    <a:pt x="463" y="1"/>
                  </a:moveTo>
                  <a:cubicBezTo>
                    <a:pt x="386" y="1"/>
                    <a:pt x="348" y="39"/>
                    <a:pt x="309" y="78"/>
                  </a:cubicBezTo>
                  <a:cubicBezTo>
                    <a:pt x="270" y="116"/>
                    <a:pt x="193" y="116"/>
                    <a:pt x="193" y="193"/>
                  </a:cubicBezTo>
                  <a:cubicBezTo>
                    <a:pt x="155" y="232"/>
                    <a:pt x="116" y="270"/>
                    <a:pt x="78" y="309"/>
                  </a:cubicBezTo>
                  <a:cubicBezTo>
                    <a:pt x="78" y="348"/>
                    <a:pt x="39" y="425"/>
                    <a:pt x="39" y="463"/>
                  </a:cubicBezTo>
                  <a:cubicBezTo>
                    <a:pt x="1" y="502"/>
                    <a:pt x="1" y="579"/>
                    <a:pt x="1" y="617"/>
                  </a:cubicBezTo>
                  <a:cubicBezTo>
                    <a:pt x="1" y="656"/>
                    <a:pt x="39" y="694"/>
                    <a:pt x="39" y="733"/>
                  </a:cubicBezTo>
                  <a:cubicBezTo>
                    <a:pt x="39" y="771"/>
                    <a:pt x="39" y="810"/>
                    <a:pt x="78" y="848"/>
                  </a:cubicBezTo>
                  <a:cubicBezTo>
                    <a:pt x="78" y="887"/>
                    <a:pt x="116" y="964"/>
                    <a:pt x="155" y="1002"/>
                  </a:cubicBezTo>
                  <a:cubicBezTo>
                    <a:pt x="193" y="1041"/>
                    <a:pt x="232" y="1080"/>
                    <a:pt x="309" y="1080"/>
                  </a:cubicBezTo>
                  <a:cubicBezTo>
                    <a:pt x="348" y="1118"/>
                    <a:pt x="386" y="1157"/>
                    <a:pt x="425" y="1157"/>
                  </a:cubicBezTo>
                  <a:cubicBezTo>
                    <a:pt x="502" y="1195"/>
                    <a:pt x="540" y="1195"/>
                    <a:pt x="617" y="1195"/>
                  </a:cubicBezTo>
                  <a:cubicBezTo>
                    <a:pt x="656" y="1195"/>
                    <a:pt x="694" y="1195"/>
                    <a:pt x="771" y="1157"/>
                  </a:cubicBezTo>
                  <a:lnTo>
                    <a:pt x="810" y="1157"/>
                  </a:lnTo>
                  <a:cubicBezTo>
                    <a:pt x="848" y="1157"/>
                    <a:pt x="887" y="1118"/>
                    <a:pt x="925" y="1118"/>
                  </a:cubicBezTo>
                  <a:cubicBezTo>
                    <a:pt x="964" y="1080"/>
                    <a:pt x="964" y="1080"/>
                    <a:pt x="1002" y="1041"/>
                  </a:cubicBezTo>
                  <a:cubicBezTo>
                    <a:pt x="1002" y="1041"/>
                    <a:pt x="1041" y="1002"/>
                    <a:pt x="1041" y="1002"/>
                  </a:cubicBezTo>
                  <a:cubicBezTo>
                    <a:pt x="1080" y="964"/>
                    <a:pt x="1118" y="925"/>
                    <a:pt x="1157" y="887"/>
                  </a:cubicBezTo>
                  <a:cubicBezTo>
                    <a:pt x="1157" y="848"/>
                    <a:pt x="1195" y="771"/>
                    <a:pt x="1195" y="733"/>
                  </a:cubicBezTo>
                  <a:cubicBezTo>
                    <a:pt x="1195" y="656"/>
                    <a:pt x="1234" y="617"/>
                    <a:pt x="1234" y="579"/>
                  </a:cubicBezTo>
                  <a:cubicBezTo>
                    <a:pt x="1195" y="502"/>
                    <a:pt x="1195" y="463"/>
                    <a:pt x="1195" y="386"/>
                  </a:cubicBezTo>
                  <a:cubicBezTo>
                    <a:pt x="1157" y="309"/>
                    <a:pt x="1118" y="270"/>
                    <a:pt x="1080" y="193"/>
                  </a:cubicBezTo>
                  <a:cubicBezTo>
                    <a:pt x="1041" y="155"/>
                    <a:pt x="1002" y="116"/>
                    <a:pt x="964" y="78"/>
                  </a:cubicBezTo>
                  <a:cubicBezTo>
                    <a:pt x="925" y="78"/>
                    <a:pt x="848" y="39"/>
                    <a:pt x="810" y="39"/>
                  </a:cubicBezTo>
                  <a:cubicBezTo>
                    <a:pt x="771" y="1"/>
                    <a:pt x="694" y="1"/>
                    <a:pt x="65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2"/>
            <p:cNvSpPr/>
            <p:nvPr/>
          </p:nvSpPr>
          <p:spPr>
            <a:xfrm>
              <a:off x="3841300" y="2452700"/>
              <a:ext cx="29875" cy="30075"/>
            </a:xfrm>
            <a:custGeom>
              <a:avLst/>
              <a:gdLst/>
              <a:ahLst/>
              <a:cxnLst/>
              <a:rect l="l" t="t" r="r" b="b"/>
              <a:pathLst>
                <a:path w="1195" h="1203" extrusionOk="0">
                  <a:moveTo>
                    <a:pt x="515" y="1"/>
                  </a:moveTo>
                  <a:cubicBezTo>
                    <a:pt x="491" y="1"/>
                    <a:pt x="462" y="10"/>
                    <a:pt x="424" y="30"/>
                  </a:cubicBezTo>
                  <a:cubicBezTo>
                    <a:pt x="385" y="30"/>
                    <a:pt x="347" y="68"/>
                    <a:pt x="270" y="68"/>
                  </a:cubicBezTo>
                  <a:cubicBezTo>
                    <a:pt x="231" y="107"/>
                    <a:pt x="193" y="145"/>
                    <a:pt x="154" y="184"/>
                  </a:cubicBezTo>
                  <a:cubicBezTo>
                    <a:pt x="116" y="222"/>
                    <a:pt x="77" y="261"/>
                    <a:pt x="77" y="338"/>
                  </a:cubicBezTo>
                  <a:cubicBezTo>
                    <a:pt x="39" y="376"/>
                    <a:pt x="39" y="415"/>
                    <a:pt x="0" y="492"/>
                  </a:cubicBezTo>
                  <a:cubicBezTo>
                    <a:pt x="0" y="531"/>
                    <a:pt x="0" y="569"/>
                    <a:pt x="0" y="646"/>
                  </a:cubicBezTo>
                  <a:cubicBezTo>
                    <a:pt x="0" y="685"/>
                    <a:pt x="0" y="723"/>
                    <a:pt x="0" y="762"/>
                  </a:cubicBezTo>
                  <a:cubicBezTo>
                    <a:pt x="39" y="800"/>
                    <a:pt x="39" y="839"/>
                    <a:pt x="77" y="877"/>
                  </a:cubicBezTo>
                  <a:cubicBezTo>
                    <a:pt x="77" y="916"/>
                    <a:pt x="116" y="954"/>
                    <a:pt x="154" y="993"/>
                  </a:cubicBezTo>
                  <a:cubicBezTo>
                    <a:pt x="193" y="1031"/>
                    <a:pt x="231" y="1070"/>
                    <a:pt x="270" y="1108"/>
                  </a:cubicBezTo>
                  <a:cubicBezTo>
                    <a:pt x="308" y="1147"/>
                    <a:pt x="385" y="1147"/>
                    <a:pt x="424" y="1186"/>
                  </a:cubicBezTo>
                  <a:lnTo>
                    <a:pt x="578" y="1186"/>
                  </a:lnTo>
                  <a:cubicBezTo>
                    <a:pt x="604" y="1198"/>
                    <a:pt x="625" y="1203"/>
                    <a:pt x="644" y="1203"/>
                  </a:cubicBezTo>
                  <a:cubicBezTo>
                    <a:pt x="681" y="1203"/>
                    <a:pt x="706" y="1186"/>
                    <a:pt x="732" y="1186"/>
                  </a:cubicBezTo>
                  <a:lnTo>
                    <a:pt x="809" y="1186"/>
                  </a:lnTo>
                  <a:cubicBezTo>
                    <a:pt x="848" y="1147"/>
                    <a:pt x="886" y="1147"/>
                    <a:pt x="886" y="1108"/>
                  </a:cubicBezTo>
                  <a:cubicBezTo>
                    <a:pt x="925" y="1108"/>
                    <a:pt x="963" y="1070"/>
                    <a:pt x="1002" y="1070"/>
                  </a:cubicBezTo>
                  <a:cubicBezTo>
                    <a:pt x="1002" y="1031"/>
                    <a:pt x="1002" y="1031"/>
                    <a:pt x="1040" y="1031"/>
                  </a:cubicBezTo>
                  <a:cubicBezTo>
                    <a:pt x="1079" y="993"/>
                    <a:pt x="1117" y="954"/>
                    <a:pt x="1117" y="877"/>
                  </a:cubicBezTo>
                  <a:cubicBezTo>
                    <a:pt x="1156" y="839"/>
                    <a:pt x="1156" y="800"/>
                    <a:pt x="1194" y="723"/>
                  </a:cubicBezTo>
                  <a:cubicBezTo>
                    <a:pt x="1194" y="685"/>
                    <a:pt x="1194" y="646"/>
                    <a:pt x="1194" y="569"/>
                  </a:cubicBezTo>
                  <a:cubicBezTo>
                    <a:pt x="1194" y="531"/>
                    <a:pt x="1194" y="454"/>
                    <a:pt x="1194" y="415"/>
                  </a:cubicBezTo>
                  <a:cubicBezTo>
                    <a:pt x="1156" y="338"/>
                    <a:pt x="1117" y="261"/>
                    <a:pt x="1079" y="222"/>
                  </a:cubicBezTo>
                  <a:cubicBezTo>
                    <a:pt x="1040" y="184"/>
                    <a:pt x="1002" y="145"/>
                    <a:pt x="925" y="107"/>
                  </a:cubicBezTo>
                  <a:cubicBezTo>
                    <a:pt x="886" y="68"/>
                    <a:pt x="848" y="68"/>
                    <a:pt x="809" y="30"/>
                  </a:cubicBezTo>
                  <a:lnTo>
                    <a:pt x="578" y="30"/>
                  </a:lnTo>
                  <a:cubicBezTo>
                    <a:pt x="559" y="10"/>
                    <a:pt x="539" y="1"/>
                    <a:pt x="51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2"/>
            <p:cNvSpPr/>
            <p:nvPr/>
          </p:nvSpPr>
          <p:spPr>
            <a:xfrm>
              <a:off x="3862475" y="2497300"/>
              <a:ext cx="30850" cy="30325"/>
            </a:xfrm>
            <a:custGeom>
              <a:avLst/>
              <a:gdLst/>
              <a:ahLst/>
              <a:cxnLst/>
              <a:rect l="l" t="t" r="r" b="b"/>
              <a:pathLst>
                <a:path w="1234" h="1213" extrusionOk="0">
                  <a:moveTo>
                    <a:pt x="503" y="1"/>
                  </a:moveTo>
                  <a:cubicBezTo>
                    <a:pt x="489" y="1"/>
                    <a:pt x="476" y="5"/>
                    <a:pt x="463" y="18"/>
                  </a:cubicBezTo>
                  <a:cubicBezTo>
                    <a:pt x="386" y="18"/>
                    <a:pt x="347" y="56"/>
                    <a:pt x="309" y="95"/>
                  </a:cubicBezTo>
                  <a:cubicBezTo>
                    <a:pt x="270" y="95"/>
                    <a:pt x="232" y="134"/>
                    <a:pt x="193" y="172"/>
                  </a:cubicBezTo>
                  <a:cubicBezTo>
                    <a:pt x="155" y="211"/>
                    <a:pt x="116" y="288"/>
                    <a:pt x="78" y="326"/>
                  </a:cubicBezTo>
                  <a:cubicBezTo>
                    <a:pt x="78" y="365"/>
                    <a:pt x="39" y="403"/>
                    <a:pt x="39" y="480"/>
                  </a:cubicBezTo>
                  <a:cubicBezTo>
                    <a:pt x="39" y="519"/>
                    <a:pt x="1" y="596"/>
                    <a:pt x="1" y="634"/>
                  </a:cubicBezTo>
                  <a:cubicBezTo>
                    <a:pt x="39" y="673"/>
                    <a:pt x="39" y="711"/>
                    <a:pt x="39" y="750"/>
                  </a:cubicBezTo>
                  <a:cubicBezTo>
                    <a:pt x="39" y="788"/>
                    <a:pt x="78" y="827"/>
                    <a:pt x="78" y="866"/>
                  </a:cubicBezTo>
                  <a:cubicBezTo>
                    <a:pt x="116" y="904"/>
                    <a:pt x="155" y="943"/>
                    <a:pt x="155" y="981"/>
                  </a:cubicBezTo>
                  <a:cubicBezTo>
                    <a:pt x="193" y="1058"/>
                    <a:pt x="270" y="1058"/>
                    <a:pt x="309" y="1097"/>
                  </a:cubicBezTo>
                  <a:cubicBezTo>
                    <a:pt x="347" y="1135"/>
                    <a:pt x="386" y="1135"/>
                    <a:pt x="463" y="1174"/>
                  </a:cubicBezTo>
                  <a:cubicBezTo>
                    <a:pt x="502" y="1174"/>
                    <a:pt x="540" y="1212"/>
                    <a:pt x="617" y="1212"/>
                  </a:cubicBezTo>
                  <a:cubicBezTo>
                    <a:pt x="656" y="1212"/>
                    <a:pt x="733" y="1174"/>
                    <a:pt x="771" y="1174"/>
                  </a:cubicBezTo>
                  <a:lnTo>
                    <a:pt x="810" y="1174"/>
                  </a:lnTo>
                  <a:cubicBezTo>
                    <a:pt x="848" y="1135"/>
                    <a:pt x="887" y="1135"/>
                    <a:pt x="925" y="1135"/>
                  </a:cubicBezTo>
                  <a:cubicBezTo>
                    <a:pt x="964" y="1097"/>
                    <a:pt x="1002" y="1058"/>
                    <a:pt x="1002" y="1058"/>
                  </a:cubicBezTo>
                  <a:cubicBezTo>
                    <a:pt x="1041" y="1058"/>
                    <a:pt x="1041" y="1020"/>
                    <a:pt x="1041" y="1020"/>
                  </a:cubicBezTo>
                  <a:cubicBezTo>
                    <a:pt x="1079" y="981"/>
                    <a:pt x="1118" y="943"/>
                    <a:pt x="1156" y="904"/>
                  </a:cubicBezTo>
                  <a:cubicBezTo>
                    <a:pt x="1156" y="827"/>
                    <a:pt x="1195" y="788"/>
                    <a:pt x="1195" y="750"/>
                  </a:cubicBezTo>
                  <a:cubicBezTo>
                    <a:pt x="1234" y="673"/>
                    <a:pt x="1234" y="634"/>
                    <a:pt x="1234" y="557"/>
                  </a:cubicBezTo>
                  <a:cubicBezTo>
                    <a:pt x="1234" y="519"/>
                    <a:pt x="1195" y="480"/>
                    <a:pt x="1195" y="403"/>
                  </a:cubicBezTo>
                  <a:cubicBezTo>
                    <a:pt x="1156" y="326"/>
                    <a:pt x="1118" y="288"/>
                    <a:pt x="1079" y="211"/>
                  </a:cubicBezTo>
                  <a:cubicBezTo>
                    <a:pt x="1041" y="172"/>
                    <a:pt x="1002" y="134"/>
                    <a:pt x="964" y="95"/>
                  </a:cubicBezTo>
                  <a:cubicBezTo>
                    <a:pt x="925" y="56"/>
                    <a:pt x="848" y="56"/>
                    <a:pt x="810" y="18"/>
                  </a:cubicBezTo>
                  <a:lnTo>
                    <a:pt x="617" y="18"/>
                  </a:lnTo>
                  <a:cubicBezTo>
                    <a:pt x="566" y="18"/>
                    <a:pt x="532" y="1"/>
                    <a:pt x="50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2"/>
            <p:cNvSpPr/>
            <p:nvPr/>
          </p:nvSpPr>
          <p:spPr>
            <a:xfrm>
              <a:off x="3914500" y="2497725"/>
              <a:ext cx="30825" cy="29900"/>
            </a:xfrm>
            <a:custGeom>
              <a:avLst/>
              <a:gdLst/>
              <a:ahLst/>
              <a:cxnLst/>
              <a:rect l="l" t="t" r="r" b="b"/>
              <a:pathLst>
                <a:path w="1233" h="1196" extrusionOk="0">
                  <a:moveTo>
                    <a:pt x="462" y="1"/>
                  </a:moveTo>
                  <a:cubicBezTo>
                    <a:pt x="385" y="1"/>
                    <a:pt x="347" y="39"/>
                    <a:pt x="308" y="78"/>
                  </a:cubicBezTo>
                  <a:cubicBezTo>
                    <a:pt x="270" y="78"/>
                    <a:pt x="231" y="117"/>
                    <a:pt x="193" y="155"/>
                  </a:cubicBezTo>
                  <a:cubicBezTo>
                    <a:pt x="154" y="194"/>
                    <a:pt x="116" y="271"/>
                    <a:pt x="77" y="309"/>
                  </a:cubicBezTo>
                  <a:cubicBezTo>
                    <a:pt x="77" y="348"/>
                    <a:pt x="39" y="386"/>
                    <a:pt x="39" y="463"/>
                  </a:cubicBezTo>
                  <a:cubicBezTo>
                    <a:pt x="39" y="502"/>
                    <a:pt x="0" y="579"/>
                    <a:pt x="0" y="617"/>
                  </a:cubicBezTo>
                  <a:cubicBezTo>
                    <a:pt x="39" y="656"/>
                    <a:pt x="39" y="694"/>
                    <a:pt x="39" y="733"/>
                  </a:cubicBezTo>
                  <a:cubicBezTo>
                    <a:pt x="39" y="771"/>
                    <a:pt x="77" y="810"/>
                    <a:pt x="77" y="849"/>
                  </a:cubicBezTo>
                  <a:cubicBezTo>
                    <a:pt x="116" y="887"/>
                    <a:pt x="154" y="964"/>
                    <a:pt x="154" y="1003"/>
                  </a:cubicBezTo>
                  <a:cubicBezTo>
                    <a:pt x="193" y="1041"/>
                    <a:pt x="270" y="1041"/>
                    <a:pt x="308" y="1080"/>
                  </a:cubicBezTo>
                  <a:cubicBezTo>
                    <a:pt x="347" y="1118"/>
                    <a:pt x="385" y="1157"/>
                    <a:pt x="462" y="1157"/>
                  </a:cubicBezTo>
                  <a:cubicBezTo>
                    <a:pt x="501" y="1157"/>
                    <a:pt x="539" y="1195"/>
                    <a:pt x="617" y="1195"/>
                  </a:cubicBezTo>
                  <a:cubicBezTo>
                    <a:pt x="655" y="1195"/>
                    <a:pt x="732" y="1195"/>
                    <a:pt x="771" y="1157"/>
                  </a:cubicBezTo>
                  <a:lnTo>
                    <a:pt x="809" y="1157"/>
                  </a:lnTo>
                  <a:cubicBezTo>
                    <a:pt x="848" y="1157"/>
                    <a:pt x="886" y="1118"/>
                    <a:pt x="925" y="1118"/>
                  </a:cubicBezTo>
                  <a:cubicBezTo>
                    <a:pt x="963" y="1080"/>
                    <a:pt x="1002" y="1080"/>
                    <a:pt x="1002" y="1041"/>
                  </a:cubicBezTo>
                  <a:cubicBezTo>
                    <a:pt x="1040" y="1041"/>
                    <a:pt x="1040" y="1003"/>
                    <a:pt x="1040" y="1003"/>
                  </a:cubicBezTo>
                  <a:cubicBezTo>
                    <a:pt x="1079" y="964"/>
                    <a:pt x="1117" y="926"/>
                    <a:pt x="1156" y="887"/>
                  </a:cubicBezTo>
                  <a:cubicBezTo>
                    <a:pt x="1156" y="849"/>
                    <a:pt x="1194" y="771"/>
                    <a:pt x="1194" y="733"/>
                  </a:cubicBezTo>
                  <a:cubicBezTo>
                    <a:pt x="1194" y="656"/>
                    <a:pt x="1233" y="617"/>
                    <a:pt x="1233" y="579"/>
                  </a:cubicBezTo>
                  <a:cubicBezTo>
                    <a:pt x="1233" y="502"/>
                    <a:pt x="1194" y="463"/>
                    <a:pt x="1194" y="386"/>
                  </a:cubicBezTo>
                  <a:cubicBezTo>
                    <a:pt x="1156" y="309"/>
                    <a:pt x="1117" y="271"/>
                    <a:pt x="1079" y="194"/>
                  </a:cubicBezTo>
                  <a:cubicBezTo>
                    <a:pt x="1040" y="155"/>
                    <a:pt x="1002" y="117"/>
                    <a:pt x="963" y="78"/>
                  </a:cubicBezTo>
                  <a:cubicBezTo>
                    <a:pt x="925" y="78"/>
                    <a:pt x="848" y="39"/>
                    <a:pt x="809" y="39"/>
                  </a:cubicBezTo>
                  <a:cubicBezTo>
                    <a:pt x="771" y="1"/>
                    <a:pt x="694" y="1"/>
                    <a:pt x="65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2"/>
            <p:cNvSpPr/>
            <p:nvPr/>
          </p:nvSpPr>
          <p:spPr>
            <a:xfrm>
              <a:off x="3929900" y="2453000"/>
              <a:ext cx="29875" cy="30325"/>
            </a:xfrm>
            <a:custGeom>
              <a:avLst/>
              <a:gdLst/>
              <a:ahLst/>
              <a:cxnLst/>
              <a:rect l="l" t="t" r="r" b="b"/>
              <a:pathLst>
                <a:path w="1195" h="1213" extrusionOk="0">
                  <a:moveTo>
                    <a:pt x="501" y="1"/>
                  </a:moveTo>
                  <a:cubicBezTo>
                    <a:pt x="489" y="1"/>
                    <a:pt x="476" y="5"/>
                    <a:pt x="463" y="18"/>
                  </a:cubicBezTo>
                  <a:cubicBezTo>
                    <a:pt x="386" y="18"/>
                    <a:pt x="347" y="56"/>
                    <a:pt x="309" y="95"/>
                  </a:cubicBezTo>
                  <a:cubicBezTo>
                    <a:pt x="232" y="95"/>
                    <a:pt x="193" y="133"/>
                    <a:pt x="155" y="172"/>
                  </a:cubicBezTo>
                  <a:cubicBezTo>
                    <a:pt x="116" y="210"/>
                    <a:pt x="116" y="249"/>
                    <a:pt x="78" y="326"/>
                  </a:cubicBezTo>
                  <a:cubicBezTo>
                    <a:pt x="39" y="364"/>
                    <a:pt x="39" y="403"/>
                    <a:pt x="39" y="480"/>
                  </a:cubicBezTo>
                  <a:cubicBezTo>
                    <a:pt x="1" y="519"/>
                    <a:pt x="1" y="596"/>
                    <a:pt x="1" y="634"/>
                  </a:cubicBezTo>
                  <a:cubicBezTo>
                    <a:pt x="1" y="673"/>
                    <a:pt x="1" y="711"/>
                    <a:pt x="39" y="750"/>
                  </a:cubicBezTo>
                  <a:cubicBezTo>
                    <a:pt x="39" y="788"/>
                    <a:pt x="39" y="827"/>
                    <a:pt x="78" y="865"/>
                  </a:cubicBezTo>
                  <a:cubicBezTo>
                    <a:pt x="78" y="904"/>
                    <a:pt x="116" y="942"/>
                    <a:pt x="155" y="981"/>
                  </a:cubicBezTo>
                  <a:cubicBezTo>
                    <a:pt x="193" y="1019"/>
                    <a:pt x="232" y="1058"/>
                    <a:pt x="270" y="1096"/>
                  </a:cubicBezTo>
                  <a:cubicBezTo>
                    <a:pt x="347" y="1135"/>
                    <a:pt x="386" y="1135"/>
                    <a:pt x="424" y="1174"/>
                  </a:cubicBezTo>
                  <a:cubicBezTo>
                    <a:pt x="501" y="1174"/>
                    <a:pt x="540" y="1174"/>
                    <a:pt x="578" y="1212"/>
                  </a:cubicBezTo>
                  <a:cubicBezTo>
                    <a:pt x="655" y="1212"/>
                    <a:pt x="694" y="1174"/>
                    <a:pt x="771" y="1174"/>
                  </a:cubicBezTo>
                  <a:lnTo>
                    <a:pt x="810" y="1174"/>
                  </a:lnTo>
                  <a:cubicBezTo>
                    <a:pt x="848" y="1135"/>
                    <a:pt x="887" y="1135"/>
                    <a:pt x="925" y="1135"/>
                  </a:cubicBezTo>
                  <a:cubicBezTo>
                    <a:pt x="925" y="1096"/>
                    <a:pt x="964" y="1058"/>
                    <a:pt x="1002" y="1058"/>
                  </a:cubicBezTo>
                  <a:cubicBezTo>
                    <a:pt x="1002" y="1058"/>
                    <a:pt x="1041" y="1019"/>
                    <a:pt x="1041" y="1019"/>
                  </a:cubicBezTo>
                  <a:cubicBezTo>
                    <a:pt x="1079" y="981"/>
                    <a:pt x="1118" y="942"/>
                    <a:pt x="1118" y="904"/>
                  </a:cubicBezTo>
                  <a:cubicBezTo>
                    <a:pt x="1156" y="827"/>
                    <a:pt x="1195" y="788"/>
                    <a:pt x="1195" y="750"/>
                  </a:cubicBezTo>
                  <a:cubicBezTo>
                    <a:pt x="1195" y="673"/>
                    <a:pt x="1195" y="634"/>
                    <a:pt x="1195" y="557"/>
                  </a:cubicBezTo>
                  <a:cubicBezTo>
                    <a:pt x="1195" y="519"/>
                    <a:pt x="1195" y="480"/>
                    <a:pt x="1195" y="403"/>
                  </a:cubicBezTo>
                  <a:cubicBezTo>
                    <a:pt x="1156" y="326"/>
                    <a:pt x="1118" y="287"/>
                    <a:pt x="1079" y="210"/>
                  </a:cubicBezTo>
                  <a:cubicBezTo>
                    <a:pt x="1041" y="172"/>
                    <a:pt x="1002" y="133"/>
                    <a:pt x="964" y="95"/>
                  </a:cubicBezTo>
                  <a:cubicBezTo>
                    <a:pt x="925" y="56"/>
                    <a:pt x="848" y="56"/>
                    <a:pt x="810" y="18"/>
                  </a:cubicBezTo>
                  <a:lnTo>
                    <a:pt x="578" y="18"/>
                  </a:lnTo>
                  <a:cubicBezTo>
                    <a:pt x="553" y="18"/>
                    <a:pt x="527" y="1"/>
                    <a:pt x="50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" name="Google Shape;3117;p45"/>
          <p:cNvSpPr txBox="1">
            <a:spLocks noGrp="1"/>
          </p:cNvSpPr>
          <p:nvPr>
            <p:ph type="title" idx="15"/>
          </p:nvPr>
        </p:nvSpPr>
        <p:spPr>
          <a:xfrm>
            <a:off x="1088003" y="1047750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3" name="Google Shape;4632;p60"/>
          <p:cNvSpPr txBox="1">
            <a:spLocks noGrp="1"/>
          </p:cNvSpPr>
          <p:nvPr>
            <p:ph type="title"/>
          </p:nvPr>
        </p:nvSpPr>
        <p:spPr>
          <a:xfrm>
            <a:off x="2937898" y="2453230"/>
            <a:ext cx="280506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smtClean="0">
                <a:latin typeface="Elephant" pitchFamily="2" charset="0"/>
                <a:ea typeface="Elephant" pitchFamily="2" charset="0"/>
                <a:cs typeface="Elephant" pitchFamily="2" charset="0"/>
              </a:rPr>
              <a:t>G</a:t>
            </a:r>
            <a:r>
              <a:rPr lang="en" sz="3200" smtClean="0">
                <a:latin typeface="Elephant" pitchFamily="2" charset="0"/>
                <a:ea typeface="Elephant" pitchFamily="2" charset="0"/>
                <a:cs typeface="Elephant" pitchFamily="2" charset="0"/>
              </a:rPr>
              <a:t>iọng kể</a:t>
            </a:r>
            <a:endParaRPr sz="3200">
              <a:latin typeface="Elephant" pitchFamily="2" charset="0"/>
              <a:ea typeface="Elephant" pitchFamily="2" charset="0"/>
              <a:cs typeface="Elephant" pitchFamily="2" charset="0"/>
            </a:endParaRPr>
          </a:p>
        </p:txBody>
      </p:sp>
      <p:sp>
        <p:nvSpPr>
          <p:cNvPr id="34" name="Google Shape;4636;p60"/>
          <p:cNvSpPr txBox="1">
            <a:spLocks noGrp="1"/>
          </p:cNvSpPr>
          <p:nvPr>
            <p:ph type="title" idx="4"/>
          </p:nvPr>
        </p:nvSpPr>
        <p:spPr>
          <a:xfrm>
            <a:off x="284860" y="1809750"/>
            <a:ext cx="280506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smtClean="0">
                <a:latin typeface="Elephant" pitchFamily="2" charset="0"/>
                <a:ea typeface="Elephant" pitchFamily="2" charset="0"/>
                <a:cs typeface="Elephant" pitchFamily="2" charset="0"/>
              </a:rPr>
              <a:t>Nội dung câu chuyện</a:t>
            </a:r>
            <a:endParaRPr lang="vi-VN" sz="3200">
              <a:latin typeface="Elephant" pitchFamily="2" charset="0"/>
              <a:ea typeface="Elephant" pitchFamily="2" charset="0"/>
              <a:cs typeface="Elephant" pitchFamily="2" charset="0"/>
            </a:endParaRPr>
          </a:p>
        </p:txBody>
      </p:sp>
      <p:sp>
        <p:nvSpPr>
          <p:cNvPr id="35" name="Google Shape;4638;p60"/>
          <p:cNvSpPr txBox="1">
            <a:spLocks noGrp="1"/>
          </p:cNvSpPr>
          <p:nvPr>
            <p:ph type="title" idx="6"/>
          </p:nvPr>
        </p:nvSpPr>
        <p:spPr>
          <a:xfrm>
            <a:off x="5870740" y="1885950"/>
            <a:ext cx="245141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smtClean="0">
                <a:latin typeface="Elephant" pitchFamily="2" charset="0"/>
                <a:ea typeface="Elephant" pitchFamily="2" charset="0"/>
                <a:cs typeface="Elephant" pitchFamily="2" charset="0"/>
              </a:rPr>
              <a:t>Cử chỉ, điệu bộ</a:t>
            </a:r>
            <a:endParaRPr sz="3200">
              <a:latin typeface="Elephant" pitchFamily="2" charset="0"/>
              <a:ea typeface="Elephant" pitchFamily="2" charset="0"/>
              <a:cs typeface="Elephant" pitchFamily="2" charset="0"/>
            </a:endParaRPr>
          </a:p>
        </p:txBody>
      </p:sp>
      <p:sp>
        <p:nvSpPr>
          <p:cNvPr id="36" name="Google Shape;4640;p60"/>
          <p:cNvSpPr txBox="1">
            <a:spLocks noGrp="1"/>
          </p:cNvSpPr>
          <p:nvPr>
            <p:ph type="title" idx="8"/>
          </p:nvPr>
        </p:nvSpPr>
        <p:spPr>
          <a:xfrm>
            <a:off x="1719823" y="209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smtClean="0">
                <a:solidFill>
                  <a:schemeClr val="accent2">
                    <a:lumMod val="75000"/>
                  </a:schemeClr>
                </a:solidFill>
                <a:latin typeface="Erie-Black" pitchFamily="18" charset="0"/>
                <a:ea typeface="Erie-Black" pitchFamily="18" charset="0"/>
                <a:cs typeface="Erie-Black" pitchFamily="18" charset="0"/>
              </a:rPr>
              <a:t>TIÊU CHÍ ĐÁNH GIÁ</a:t>
            </a:r>
            <a:endParaRPr sz="4000">
              <a:solidFill>
                <a:schemeClr val="accent2">
                  <a:lumMod val="75000"/>
                </a:schemeClr>
              </a:solidFill>
              <a:latin typeface="Erie-Black" pitchFamily="18" charset="0"/>
              <a:ea typeface="Erie-Black" pitchFamily="18" charset="0"/>
              <a:cs typeface="Erie-Black" pitchFamily="18" charset="0"/>
            </a:endParaRPr>
          </a:p>
        </p:txBody>
      </p:sp>
      <p:grpSp>
        <p:nvGrpSpPr>
          <p:cNvPr id="37" name="Google Shape;4641;p60"/>
          <p:cNvGrpSpPr/>
          <p:nvPr/>
        </p:nvGrpSpPr>
        <p:grpSpPr>
          <a:xfrm>
            <a:off x="5253773" y="2969815"/>
            <a:ext cx="1381675" cy="2186113"/>
            <a:chOff x="2063325" y="1667775"/>
            <a:chExt cx="1525575" cy="2561250"/>
          </a:xfrm>
        </p:grpSpPr>
        <p:sp>
          <p:nvSpPr>
            <p:cNvPr id="38" name="Google Shape;4642;p60"/>
            <p:cNvSpPr/>
            <p:nvPr/>
          </p:nvSpPr>
          <p:spPr>
            <a:xfrm>
              <a:off x="2162275" y="4008175"/>
              <a:ext cx="1426625" cy="220850"/>
            </a:xfrm>
            <a:custGeom>
              <a:avLst/>
              <a:gdLst/>
              <a:ahLst/>
              <a:cxnLst/>
              <a:rect l="l" t="t" r="r" b="b"/>
              <a:pathLst>
                <a:path w="57065" h="8834" extrusionOk="0">
                  <a:moveTo>
                    <a:pt x="28533" y="0"/>
                  </a:moveTo>
                  <a:cubicBezTo>
                    <a:pt x="12783" y="0"/>
                    <a:pt x="1" y="1986"/>
                    <a:pt x="1" y="4428"/>
                  </a:cubicBezTo>
                  <a:cubicBezTo>
                    <a:pt x="1" y="6871"/>
                    <a:pt x="12783" y="8834"/>
                    <a:pt x="28533" y="8834"/>
                  </a:cubicBezTo>
                  <a:cubicBezTo>
                    <a:pt x="44282" y="8834"/>
                    <a:pt x="57064" y="6871"/>
                    <a:pt x="57064" y="4428"/>
                  </a:cubicBezTo>
                  <a:cubicBezTo>
                    <a:pt x="57064" y="1986"/>
                    <a:pt x="44282" y="0"/>
                    <a:pt x="28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643;p60"/>
            <p:cNvSpPr/>
            <p:nvPr/>
          </p:nvSpPr>
          <p:spPr>
            <a:xfrm>
              <a:off x="3034775" y="2764750"/>
              <a:ext cx="420025" cy="669950"/>
            </a:xfrm>
            <a:custGeom>
              <a:avLst/>
              <a:gdLst/>
              <a:ahLst/>
              <a:cxnLst/>
              <a:rect l="l" t="t" r="r" b="b"/>
              <a:pathLst>
                <a:path w="16801" h="26798" extrusionOk="0">
                  <a:moveTo>
                    <a:pt x="9245" y="1"/>
                  </a:moveTo>
                  <a:cubicBezTo>
                    <a:pt x="8446" y="640"/>
                    <a:pt x="7647" y="1279"/>
                    <a:pt x="6871" y="1964"/>
                  </a:cubicBezTo>
                  <a:cubicBezTo>
                    <a:pt x="5616" y="3059"/>
                    <a:pt x="4406" y="4201"/>
                    <a:pt x="3356" y="5502"/>
                  </a:cubicBezTo>
                  <a:cubicBezTo>
                    <a:pt x="1667" y="7602"/>
                    <a:pt x="389" y="10112"/>
                    <a:pt x="229" y="12806"/>
                  </a:cubicBezTo>
                  <a:cubicBezTo>
                    <a:pt x="1" y="16275"/>
                    <a:pt x="1690" y="19676"/>
                    <a:pt x="4224" y="22073"/>
                  </a:cubicBezTo>
                  <a:cubicBezTo>
                    <a:pt x="5251" y="23054"/>
                    <a:pt x="6438" y="23876"/>
                    <a:pt x="7693" y="24584"/>
                  </a:cubicBezTo>
                  <a:cubicBezTo>
                    <a:pt x="9473" y="25565"/>
                    <a:pt x="11413" y="26273"/>
                    <a:pt x="13376" y="26798"/>
                  </a:cubicBezTo>
                  <a:cubicBezTo>
                    <a:pt x="12646" y="25885"/>
                    <a:pt x="11893" y="24972"/>
                    <a:pt x="11459" y="23876"/>
                  </a:cubicBezTo>
                  <a:cubicBezTo>
                    <a:pt x="11048" y="22781"/>
                    <a:pt x="10980" y="21502"/>
                    <a:pt x="11596" y="20498"/>
                  </a:cubicBezTo>
                  <a:cubicBezTo>
                    <a:pt x="12190" y="19539"/>
                    <a:pt x="13262" y="19014"/>
                    <a:pt x="14107" y="18261"/>
                  </a:cubicBezTo>
                  <a:cubicBezTo>
                    <a:pt x="16367" y="16275"/>
                    <a:pt x="16800" y="12806"/>
                    <a:pt x="15933" y="9907"/>
                  </a:cubicBezTo>
                  <a:cubicBezTo>
                    <a:pt x="15043" y="7031"/>
                    <a:pt x="13125" y="4612"/>
                    <a:pt x="11231" y="2261"/>
                  </a:cubicBezTo>
                  <a:lnTo>
                    <a:pt x="9245" y="1"/>
                  </a:ln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644;p60"/>
            <p:cNvSpPr/>
            <p:nvPr/>
          </p:nvSpPr>
          <p:spPr>
            <a:xfrm>
              <a:off x="3018225" y="2759825"/>
              <a:ext cx="440550" cy="679750"/>
            </a:xfrm>
            <a:custGeom>
              <a:avLst/>
              <a:gdLst/>
              <a:ahLst/>
              <a:cxnLst/>
              <a:rect l="l" t="t" r="r" b="b"/>
              <a:pathLst>
                <a:path w="17622" h="27190" extrusionOk="0">
                  <a:moveTo>
                    <a:pt x="9886" y="462"/>
                  </a:moveTo>
                  <a:cubicBezTo>
                    <a:pt x="10350" y="971"/>
                    <a:pt x="10813" y="1497"/>
                    <a:pt x="11277" y="2024"/>
                  </a:cubicBezTo>
                  <a:cubicBezTo>
                    <a:pt x="12053" y="2914"/>
                    <a:pt x="12783" y="3850"/>
                    <a:pt x="13491" y="4786"/>
                  </a:cubicBezTo>
                  <a:cubicBezTo>
                    <a:pt x="15454" y="7456"/>
                    <a:pt x="17143" y="10538"/>
                    <a:pt x="16755" y="13939"/>
                  </a:cubicBezTo>
                  <a:cubicBezTo>
                    <a:pt x="16595" y="15605"/>
                    <a:pt x="15910" y="17226"/>
                    <a:pt x="14632" y="18344"/>
                  </a:cubicBezTo>
                  <a:cubicBezTo>
                    <a:pt x="13650" y="19189"/>
                    <a:pt x="12372" y="19805"/>
                    <a:pt x="11847" y="21083"/>
                  </a:cubicBezTo>
                  <a:cubicBezTo>
                    <a:pt x="11322" y="22407"/>
                    <a:pt x="11733" y="23891"/>
                    <a:pt x="12395" y="25077"/>
                  </a:cubicBezTo>
                  <a:cubicBezTo>
                    <a:pt x="12724" y="25632"/>
                    <a:pt x="13106" y="26147"/>
                    <a:pt x="13511" y="26653"/>
                  </a:cubicBezTo>
                  <a:lnTo>
                    <a:pt x="13511" y="26653"/>
                  </a:lnTo>
                  <a:cubicBezTo>
                    <a:pt x="9097" y="25379"/>
                    <a:pt x="4787" y="23027"/>
                    <a:pt x="2512" y="18892"/>
                  </a:cubicBezTo>
                  <a:cubicBezTo>
                    <a:pt x="1416" y="16974"/>
                    <a:pt x="868" y="14738"/>
                    <a:pt x="1119" y="12524"/>
                  </a:cubicBezTo>
                  <a:cubicBezTo>
                    <a:pt x="1370" y="10218"/>
                    <a:pt x="2443" y="8073"/>
                    <a:pt x="3836" y="6247"/>
                  </a:cubicBezTo>
                  <a:cubicBezTo>
                    <a:pt x="5529" y="4018"/>
                    <a:pt x="7723" y="2203"/>
                    <a:pt x="9886" y="462"/>
                  </a:cubicBezTo>
                  <a:close/>
                  <a:moveTo>
                    <a:pt x="9918" y="1"/>
                  </a:moveTo>
                  <a:cubicBezTo>
                    <a:pt x="9863" y="1"/>
                    <a:pt x="9807" y="24"/>
                    <a:pt x="9770" y="61"/>
                  </a:cubicBezTo>
                  <a:cubicBezTo>
                    <a:pt x="5958" y="3142"/>
                    <a:pt x="1781" y="6680"/>
                    <a:pt x="845" y="11770"/>
                  </a:cubicBezTo>
                  <a:cubicBezTo>
                    <a:pt x="1" y="16427"/>
                    <a:pt x="2557" y="20900"/>
                    <a:pt x="6209" y="23617"/>
                  </a:cubicBezTo>
                  <a:cubicBezTo>
                    <a:pt x="8515" y="25329"/>
                    <a:pt x="11208" y="26447"/>
                    <a:pt x="13970" y="27177"/>
                  </a:cubicBezTo>
                  <a:cubicBezTo>
                    <a:pt x="13996" y="27186"/>
                    <a:pt x="14020" y="27190"/>
                    <a:pt x="14042" y="27190"/>
                  </a:cubicBezTo>
                  <a:cubicBezTo>
                    <a:pt x="14195" y="27190"/>
                    <a:pt x="14255" y="26998"/>
                    <a:pt x="14175" y="26858"/>
                  </a:cubicBezTo>
                  <a:cubicBezTo>
                    <a:pt x="13080" y="25534"/>
                    <a:pt x="11916" y="24027"/>
                    <a:pt x="12007" y="22201"/>
                  </a:cubicBezTo>
                  <a:cubicBezTo>
                    <a:pt x="12053" y="21357"/>
                    <a:pt x="12418" y="20627"/>
                    <a:pt x="13034" y="20056"/>
                  </a:cubicBezTo>
                  <a:cubicBezTo>
                    <a:pt x="13628" y="19531"/>
                    <a:pt x="14312" y="19120"/>
                    <a:pt x="14906" y="18595"/>
                  </a:cubicBezTo>
                  <a:cubicBezTo>
                    <a:pt x="14906" y="18595"/>
                    <a:pt x="14907" y="18594"/>
                    <a:pt x="14907" y="18594"/>
                  </a:cubicBezTo>
                  <a:lnTo>
                    <a:pt x="14907" y="18594"/>
                  </a:lnTo>
                  <a:cubicBezTo>
                    <a:pt x="17234" y="16539"/>
                    <a:pt x="17622" y="13048"/>
                    <a:pt x="16800" y="10195"/>
                  </a:cubicBezTo>
                  <a:cubicBezTo>
                    <a:pt x="16298" y="8438"/>
                    <a:pt x="15385" y="6817"/>
                    <a:pt x="14358" y="5334"/>
                  </a:cubicBezTo>
                  <a:cubicBezTo>
                    <a:pt x="13559" y="4215"/>
                    <a:pt x="12715" y="3074"/>
                    <a:pt x="11802" y="2047"/>
                  </a:cubicBezTo>
                  <a:cubicBezTo>
                    <a:pt x="11208" y="1385"/>
                    <a:pt x="10637" y="723"/>
                    <a:pt x="10044" y="61"/>
                  </a:cubicBezTo>
                  <a:cubicBezTo>
                    <a:pt x="10012" y="19"/>
                    <a:pt x="9966" y="1"/>
                    <a:pt x="9918" y="1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645;p60"/>
            <p:cNvSpPr/>
            <p:nvPr/>
          </p:nvSpPr>
          <p:spPr>
            <a:xfrm>
              <a:off x="3034775" y="2813825"/>
              <a:ext cx="317300" cy="565525"/>
            </a:xfrm>
            <a:custGeom>
              <a:avLst/>
              <a:gdLst/>
              <a:ahLst/>
              <a:cxnLst/>
              <a:rect l="l" t="t" r="r" b="b"/>
              <a:pathLst>
                <a:path w="12692" h="22621" extrusionOk="0">
                  <a:moveTo>
                    <a:pt x="6871" y="1"/>
                  </a:moveTo>
                  <a:cubicBezTo>
                    <a:pt x="5616" y="1096"/>
                    <a:pt x="4406" y="2238"/>
                    <a:pt x="3356" y="3539"/>
                  </a:cubicBezTo>
                  <a:cubicBezTo>
                    <a:pt x="1667" y="5639"/>
                    <a:pt x="389" y="8149"/>
                    <a:pt x="229" y="10843"/>
                  </a:cubicBezTo>
                  <a:cubicBezTo>
                    <a:pt x="1" y="14312"/>
                    <a:pt x="1690" y="17713"/>
                    <a:pt x="4224" y="20110"/>
                  </a:cubicBezTo>
                  <a:cubicBezTo>
                    <a:pt x="5251" y="21091"/>
                    <a:pt x="6438" y="21913"/>
                    <a:pt x="7693" y="22621"/>
                  </a:cubicBezTo>
                  <a:cubicBezTo>
                    <a:pt x="7579" y="22392"/>
                    <a:pt x="7465" y="22164"/>
                    <a:pt x="7373" y="21913"/>
                  </a:cubicBezTo>
                  <a:cubicBezTo>
                    <a:pt x="6940" y="20818"/>
                    <a:pt x="6894" y="19539"/>
                    <a:pt x="7488" y="18535"/>
                  </a:cubicBezTo>
                  <a:cubicBezTo>
                    <a:pt x="8081" y="17576"/>
                    <a:pt x="9154" y="17051"/>
                    <a:pt x="9998" y="16298"/>
                  </a:cubicBezTo>
                  <a:cubicBezTo>
                    <a:pt x="12281" y="14312"/>
                    <a:pt x="12692" y="10843"/>
                    <a:pt x="11824" y="7944"/>
                  </a:cubicBezTo>
                  <a:cubicBezTo>
                    <a:pt x="10957" y="5068"/>
                    <a:pt x="9017" y="2649"/>
                    <a:pt x="7145" y="298"/>
                  </a:cubicBezTo>
                  <a:lnTo>
                    <a:pt x="6871" y="1"/>
                  </a:ln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646;p60"/>
            <p:cNvSpPr/>
            <p:nvPr/>
          </p:nvSpPr>
          <p:spPr>
            <a:xfrm>
              <a:off x="2200525" y="2797850"/>
              <a:ext cx="420000" cy="670525"/>
            </a:xfrm>
            <a:custGeom>
              <a:avLst/>
              <a:gdLst/>
              <a:ahLst/>
              <a:cxnLst/>
              <a:rect l="l" t="t" r="r" b="b"/>
              <a:pathLst>
                <a:path w="16800" h="26821" extrusionOk="0">
                  <a:moveTo>
                    <a:pt x="7555" y="1"/>
                  </a:moveTo>
                  <a:lnTo>
                    <a:pt x="5570" y="2260"/>
                  </a:lnTo>
                  <a:cubicBezTo>
                    <a:pt x="3675" y="4611"/>
                    <a:pt x="1758" y="7031"/>
                    <a:pt x="868" y="9930"/>
                  </a:cubicBezTo>
                  <a:cubicBezTo>
                    <a:pt x="0" y="12806"/>
                    <a:pt x="434" y="16298"/>
                    <a:pt x="2694" y="18284"/>
                  </a:cubicBezTo>
                  <a:cubicBezTo>
                    <a:pt x="3538" y="19014"/>
                    <a:pt x="4611" y="19539"/>
                    <a:pt x="5204" y="20498"/>
                  </a:cubicBezTo>
                  <a:cubicBezTo>
                    <a:pt x="5821" y="21502"/>
                    <a:pt x="5752" y="22803"/>
                    <a:pt x="5341" y="23876"/>
                  </a:cubicBezTo>
                  <a:cubicBezTo>
                    <a:pt x="4908" y="24972"/>
                    <a:pt x="4154" y="25907"/>
                    <a:pt x="3424" y="26820"/>
                  </a:cubicBezTo>
                  <a:cubicBezTo>
                    <a:pt x="5478" y="26273"/>
                    <a:pt x="7510" y="25497"/>
                    <a:pt x="9336" y="24447"/>
                  </a:cubicBezTo>
                  <a:cubicBezTo>
                    <a:pt x="10500" y="23785"/>
                    <a:pt x="11595" y="23009"/>
                    <a:pt x="12577" y="22073"/>
                  </a:cubicBezTo>
                  <a:cubicBezTo>
                    <a:pt x="15111" y="19699"/>
                    <a:pt x="16800" y="16275"/>
                    <a:pt x="16571" y="12829"/>
                  </a:cubicBezTo>
                  <a:cubicBezTo>
                    <a:pt x="16412" y="10135"/>
                    <a:pt x="15133" y="7602"/>
                    <a:pt x="13444" y="5524"/>
                  </a:cubicBezTo>
                  <a:cubicBezTo>
                    <a:pt x="12486" y="4315"/>
                    <a:pt x="11367" y="3242"/>
                    <a:pt x="10226" y="2238"/>
                  </a:cubicBezTo>
                  <a:cubicBezTo>
                    <a:pt x="9359" y="1462"/>
                    <a:pt x="8446" y="731"/>
                    <a:pt x="755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647;p60"/>
            <p:cNvSpPr/>
            <p:nvPr/>
          </p:nvSpPr>
          <p:spPr>
            <a:xfrm>
              <a:off x="2200525" y="2793350"/>
              <a:ext cx="420000" cy="679725"/>
            </a:xfrm>
            <a:custGeom>
              <a:avLst/>
              <a:gdLst/>
              <a:ahLst/>
              <a:cxnLst/>
              <a:rect l="l" t="t" r="r" b="b"/>
              <a:pathLst>
                <a:path w="16800" h="27189" extrusionOk="0">
                  <a:moveTo>
                    <a:pt x="7577" y="446"/>
                  </a:moveTo>
                  <a:cubicBezTo>
                    <a:pt x="10334" y="2689"/>
                    <a:pt x="13135" y="5011"/>
                    <a:pt x="14882" y="8147"/>
                  </a:cubicBezTo>
                  <a:cubicBezTo>
                    <a:pt x="15704" y="9630"/>
                    <a:pt x="16275" y="11274"/>
                    <a:pt x="16389" y="12963"/>
                  </a:cubicBezTo>
                  <a:cubicBezTo>
                    <a:pt x="16503" y="14561"/>
                    <a:pt x="16183" y="16158"/>
                    <a:pt x="15567" y="17619"/>
                  </a:cubicBezTo>
                  <a:cubicBezTo>
                    <a:pt x="14882" y="19331"/>
                    <a:pt x="13787" y="20860"/>
                    <a:pt x="12440" y="22116"/>
                  </a:cubicBezTo>
                  <a:cubicBezTo>
                    <a:pt x="10073" y="24354"/>
                    <a:pt x="7057" y="25760"/>
                    <a:pt x="3946" y="26659"/>
                  </a:cubicBezTo>
                  <a:lnTo>
                    <a:pt x="3946" y="26659"/>
                  </a:lnTo>
                  <a:cubicBezTo>
                    <a:pt x="4608" y="25827"/>
                    <a:pt x="5225" y="24960"/>
                    <a:pt x="5570" y="23965"/>
                  </a:cubicBezTo>
                  <a:cubicBezTo>
                    <a:pt x="5958" y="22892"/>
                    <a:pt x="5980" y="21591"/>
                    <a:pt x="5364" y="20587"/>
                  </a:cubicBezTo>
                  <a:cubicBezTo>
                    <a:pt x="4794" y="19628"/>
                    <a:pt x="3721" y="19103"/>
                    <a:pt x="2876" y="18372"/>
                  </a:cubicBezTo>
                  <a:cubicBezTo>
                    <a:pt x="2077" y="17688"/>
                    <a:pt x="1484" y="16798"/>
                    <a:pt x="1141" y="15816"/>
                  </a:cubicBezTo>
                  <a:cubicBezTo>
                    <a:pt x="388" y="13762"/>
                    <a:pt x="548" y="11479"/>
                    <a:pt x="1301" y="9448"/>
                  </a:cubicBezTo>
                  <a:cubicBezTo>
                    <a:pt x="2169" y="7051"/>
                    <a:pt x="3766" y="4997"/>
                    <a:pt x="5341" y="3034"/>
                  </a:cubicBezTo>
                  <a:cubicBezTo>
                    <a:pt x="6037" y="2143"/>
                    <a:pt x="6814" y="1294"/>
                    <a:pt x="7577" y="446"/>
                  </a:cubicBezTo>
                  <a:close/>
                  <a:moveTo>
                    <a:pt x="7540" y="1"/>
                  </a:moveTo>
                  <a:cubicBezTo>
                    <a:pt x="7494" y="1"/>
                    <a:pt x="7449" y="13"/>
                    <a:pt x="7418" y="44"/>
                  </a:cubicBezTo>
                  <a:cubicBezTo>
                    <a:pt x="6757" y="797"/>
                    <a:pt x="6072" y="1527"/>
                    <a:pt x="5433" y="2304"/>
                  </a:cubicBezTo>
                  <a:cubicBezTo>
                    <a:pt x="4702" y="3171"/>
                    <a:pt x="3995" y="4084"/>
                    <a:pt x="3333" y="5020"/>
                  </a:cubicBezTo>
                  <a:cubicBezTo>
                    <a:pt x="2602" y="6047"/>
                    <a:pt x="1918" y="7120"/>
                    <a:pt x="1393" y="8261"/>
                  </a:cubicBezTo>
                  <a:cubicBezTo>
                    <a:pt x="457" y="10270"/>
                    <a:pt x="0" y="12484"/>
                    <a:pt x="434" y="14675"/>
                  </a:cubicBezTo>
                  <a:cubicBezTo>
                    <a:pt x="617" y="15679"/>
                    <a:pt x="982" y="16661"/>
                    <a:pt x="1575" y="17505"/>
                  </a:cubicBezTo>
                  <a:cubicBezTo>
                    <a:pt x="1872" y="17916"/>
                    <a:pt x="2214" y="18304"/>
                    <a:pt x="2602" y="18646"/>
                  </a:cubicBezTo>
                  <a:cubicBezTo>
                    <a:pt x="3036" y="19012"/>
                    <a:pt x="3515" y="19308"/>
                    <a:pt x="3949" y="19651"/>
                  </a:cubicBezTo>
                  <a:cubicBezTo>
                    <a:pt x="4451" y="20039"/>
                    <a:pt x="4930" y="20472"/>
                    <a:pt x="5182" y="21066"/>
                  </a:cubicBezTo>
                  <a:cubicBezTo>
                    <a:pt x="5478" y="21682"/>
                    <a:pt x="5524" y="22435"/>
                    <a:pt x="5410" y="23120"/>
                  </a:cubicBezTo>
                  <a:cubicBezTo>
                    <a:pt x="5136" y="24558"/>
                    <a:pt x="4200" y="25745"/>
                    <a:pt x="3310" y="26863"/>
                  </a:cubicBezTo>
                  <a:cubicBezTo>
                    <a:pt x="3206" y="26988"/>
                    <a:pt x="3273" y="27189"/>
                    <a:pt x="3441" y="27189"/>
                  </a:cubicBezTo>
                  <a:cubicBezTo>
                    <a:pt x="3457" y="27189"/>
                    <a:pt x="3474" y="27187"/>
                    <a:pt x="3493" y="27183"/>
                  </a:cubicBezTo>
                  <a:cubicBezTo>
                    <a:pt x="6848" y="26270"/>
                    <a:pt x="10157" y="24809"/>
                    <a:pt x="12714" y="22390"/>
                  </a:cubicBezTo>
                  <a:cubicBezTo>
                    <a:pt x="12719" y="22386"/>
                    <a:pt x="12723" y="22381"/>
                    <a:pt x="12727" y="22377"/>
                  </a:cubicBezTo>
                  <a:lnTo>
                    <a:pt x="12727" y="22377"/>
                  </a:lnTo>
                  <a:cubicBezTo>
                    <a:pt x="15094" y="20118"/>
                    <a:pt x="16777" y="16974"/>
                    <a:pt x="16800" y="13648"/>
                  </a:cubicBezTo>
                  <a:cubicBezTo>
                    <a:pt x="16800" y="10133"/>
                    <a:pt x="14928" y="6914"/>
                    <a:pt x="12577" y="4426"/>
                  </a:cubicBezTo>
                  <a:cubicBezTo>
                    <a:pt x="11093" y="2806"/>
                    <a:pt x="9381" y="1436"/>
                    <a:pt x="7692" y="44"/>
                  </a:cubicBezTo>
                  <a:cubicBezTo>
                    <a:pt x="7655" y="19"/>
                    <a:pt x="7597" y="1"/>
                    <a:pt x="7540" y="1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648;p60"/>
            <p:cNvSpPr/>
            <p:nvPr/>
          </p:nvSpPr>
          <p:spPr>
            <a:xfrm>
              <a:off x="2601100" y="3731975"/>
              <a:ext cx="227700" cy="383500"/>
            </a:xfrm>
            <a:custGeom>
              <a:avLst/>
              <a:gdLst/>
              <a:ahLst/>
              <a:cxnLst/>
              <a:rect l="l" t="t" r="r" b="b"/>
              <a:pathLst>
                <a:path w="9108" h="15340" extrusionOk="0">
                  <a:moveTo>
                    <a:pt x="1" y="1"/>
                  </a:moveTo>
                  <a:lnTo>
                    <a:pt x="3653" y="15339"/>
                  </a:lnTo>
                  <a:lnTo>
                    <a:pt x="7921" y="15339"/>
                  </a:lnTo>
                  <a:lnTo>
                    <a:pt x="9108" y="3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649;p60"/>
            <p:cNvSpPr/>
            <p:nvPr/>
          </p:nvSpPr>
          <p:spPr>
            <a:xfrm>
              <a:off x="2601100" y="3731975"/>
              <a:ext cx="227700" cy="383500"/>
            </a:xfrm>
            <a:custGeom>
              <a:avLst/>
              <a:gdLst/>
              <a:ahLst/>
              <a:cxnLst/>
              <a:rect l="l" t="t" r="r" b="b"/>
              <a:pathLst>
                <a:path w="9108" h="15340" fill="none" extrusionOk="0">
                  <a:moveTo>
                    <a:pt x="9108" y="366"/>
                  </a:moveTo>
                  <a:lnTo>
                    <a:pt x="7921" y="15339"/>
                  </a:lnTo>
                  <a:lnTo>
                    <a:pt x="3653" y="15339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50;p60"/>
            <p:cNvSpPr/>
            <p:nvPr/>
          </p:nvSpPr>
          <p:spPr>
            <a:xfrm>
              <a:off x="2689550" y="4076175"/>
              <a:ext cx="137550" cy="79825"/>
            </a:xfrm>
            <a:custGeom>
              <a:avLst/>
              <a:gdLst/>
              <a:ahLst/>
              <a:cxnLst/>
              <a:rect l="l" t="t" r="r" b="b"/>
              <a:pathLst>
                <a:path w="5502" h="3193" extrusionOk="0">
                  <a:moveTo>
                    <a:pt x="2820" y="0"/>
                  </a:moveTo>
                  <a:cubicBezTo>
                    <a:pt x="1780" y="0"/>
                    <a:pt x="776" y="522"/>
                    <a:pt x="297" y="1480"/>
                  </a:cubicBezTo>
                  <a:cubicBezTo>
                    <a:pt x="115" y="1822"/>
                    <a:pt x="1" y="2256"/>
                    <a:pt x="1" y="2758"/>
                  </a:cubicBezTo>
                  <a:cubicBezTo>
                    <a:pt x="1" y="2758"/>
                    <a:pt x="944" y="3192"/>
                    <a:pt x="2325" y="3192"/>
                  </a:cubicBezTo>
                  <a:cubicBezTo>
                    <a:pt x="3228" y="3192"/>
                    <a:pt x="4319" y="3007"/>
                    <a:pt x="5456" y="2393"/>
                  </a:cubicBezTo>
                  <a:cubicBezTo>
                    <a:pt x="5456" y="2393"/>
                    <a:pt x="5501" y="795"/>
                    <a:pt x="3858" y="179"/>
                  </a:cubicBezTo>
                  <a:cubicBezTo>
                    <a:pt x="3520" y="59"/>
                    <a:pt x="3168" y="0"/>
                    <a:pt x="2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651;p60"/>
            <p:cNvSpPr/>
            <p:nvPr/>
          </p:nvSpPr>
          <p:spPr>
            <a:xfrm>
              <a:off x="2689550" y="4068650"/>
              <a:ext cx="137550" cy="106175"/>
            </a:xfrm>
            <a:custGeom>
              <a:avLst/>
              <a:gdLst/>
              <a:ahLst/>
              <a:cxnLst/>
              <a:rect l="l" t="t" r="r" b="b"/>
              <a:pathLst>
                <a:path w="5502" h="4247" fill="none" extrusionOk="0">
                  <a:moveTo>
                    <a:pt x="5456" y="2694"/>
                  </a:moveTo>
                  <a:cubicBezTo>
                    <a:pt x="5456" y="2694"/>
                    <a:pt x="5501" y="1096"/>
                    <a:pt x="3858" y="480"/>
                  </a:cubicBezTo>
                  <a:cubicBezTo>
                    <a:pt x="2511" y="1"/>
                    <a:pt x="936" y="503"/>
                    <a:pt x="297" y="1781"/>
                  </a:cubicBezTo>
                  <a:cubicBezTo>
                    <a:pt x="115" y="2123"/>
                    <a:pt x="1" y="2557"/>
                    <a:pt x="1" y="3059"/>
                  </a:cubicBezTo>
                  <a:cubicBezTo>
                    <a:pt x="1" y="3059"/>
                    <a:pt x="2580" y="4246"/>
                    <a:pt x="5456" y="269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652;p60"/>
            <p:cNvSpPr/>
            <p:nvPr/>
          </p:nvSpPr>
          <p:spPr>
            <a:xfrm>
              <a:off x="2916100" y="3717150"/>
              <a:ext cx="249950" cy="388050"/>
            </a:xfrm>
            <a:custGeom>
              <a:avLst/>
              <a:gdLst/>
              <a:ahLst/>
              <a:cxnLst/>
              <a:rect l="l" t="t" r="r" b="b"/>
              <a:pathLst>
                <a:path w="9998" h="15522" extrusionOk="0">
                  <a:moveTo>
                    <a:pt x="9998" y="0"/>
                  </a:moveTo>
                  <a:lnTo>
                    <a:pt x="0" y="594"/>
                  </a:lnTo>
                  <a:lnTo>
                    <a:pt x="1986" y="15521"/>
                  </a:lnTo>
                  <a:lnTo>
                    <a:pt x="5889" y="15521"/>
                  </a:lnTo>
                  <a:lnTo>
                    <a:pt x="99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53;p60"/>
            <p:cNvSpPr/>
            <p:nvPr/>
          </p:nvSpPr>
          <p:spPr>
            <a:xfrm>
              <a:off x="2916100" y="3717150"/>
              <a:ext cx="249950" cy="388050"/>
            </a:xfrm>
            <a:custGeom>
              <a:avLst/>
              <a:gdLst/>
              <a:ahLst/>
              <a:cxnLst/>
              <a:rect l="l" t="t" r="r" b="b"/>
              <a:pathLst>
                <a:path w="9998" h="15522" fill="none" extrusionOk="0">
                  <a:moveTo>
                    <a:pt x="0" y="594"/>
                  </a:moveTo>
                  <a:lnTo>
                    <a:pt x="1986" y="15521"/>
                  </a:lnTo>
                  <a:lnTo>
                    <a:pt x="5889" y="15521"/>
                  </a:lnTo>
                  <a:lnTo>
                    <a:pt x="9998" y="0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654;p60"/>
            <p:cNvSpPr/>
            <p:nvPr/>
          </p:nvSpPr>
          <p:spPr>
            <a:xfrm>
              <a:off x="2928650" y="4057800"/>
              <a:ext cx="137550" cy="106750"/>
            </a:xfrm>
            <a:custGeom>
              <a:avLst/>
              <a:gdLst/>
              <a:ahLst/>
              <a:cxnLst/>
              <a:rect l="l" t="t" r="r" b="b"/>
              <a:pathLst>
                <a:path w="5502" h="4270" fill="none" extrusionOk="0">
                  <a:moveTo>
                    <a:pt x="46" y="2694"/>
                  </a:moveTo>
                  <a:cubicBezTo>
                    <a:pt x="46" y="2694"/>
                    <a:pt x="0" y="1097"/>
                    <a:pt x="1644" y="480"/>
                  </a:cubicBezTo>
                  <a:cubicBezTo>
                    <a:pt x="2990" y="1"/>
                    <a:pt x="4565" y="503"/>
                    <a:pt x="5204" y="1781"/>
                  </a:cubicBezTo>
                  <a:cubicBezTo>
                    <a:pt x="5387" y="2147"/>
                    <a:pt x="5501" y="2557"/>
                    <a:pt x="5501" y="3082"/>
                  </a:cubicBezTo>
                  <a:cubicBezTo>
                    <a:pt x="5501" y="3082"/>
                    <a:pt x="2922" y="4269"/>
                    <a:pt x="46" y="269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55;p60"/>
            <p:cNvSpPr/>
            <p:nvPr/>
          </p:nvSpPr>
          <p:spPr>
            <a:xfrm>
              <a:off x="2928650" y="4065325"/>
              <a:ext cx="137550" cy="80275"/>
            </a:xfrm>
            <a:custGeom>
              <a:avLst/>
              <a:gdLst/>
              <a:ahLst/>
              <a:cxnLst/>
              <a:rect l="l" t="t" r="r" b="b"/>
              <a:pathLst>
                <a:path w="5502" h="3211" extrusionOk="0">
                  <a:moveTo>
                    <a:pt x="2682" y="1"/>
                  </a:moveTo>
                  <a:cubicBezTo>
                    <a:pt x="2334" y="1"/>
                    <a:pt x="1981" y="59"/>
                    <a:pt x="1644" y="179"/>
                  </a:cubicBezTo>
                  <a:cubicBezTo>
                    <a:pt x="0" y="796"/>
                    <a:pt x="46" y="2393"/>
                    <a:pt x="46" y="2393"/>
                  </a:cubicBezTo>
                  <a:cubicBezTo>
                    <a:pt x="1193" y="3021"/>
                    <a:pt x="2293" y="3210"/>
                    <a:pt x="3201" y="3210"/>
                  </a:cubicBezTo>
                  <a:cubicBezTo>
                    <a:pt x="4569" y="3210"/>
                    <a:pt x="5501" y="2781"/>
                    <a:pt x="5501" y="2781"/>
                  </a:cubicBezTo>
                  <a:cubicBezTo>
                    <a:pt x="5501" y="2256"/>
                    <a:pt x="5387" y="1846"/>
                    <a:pt x="5204" y="1480"/>
                  </a:cubicBezTo>
                  <a:cubicBezTo>
                    <a:pt x="4726" y="523"/>
                    <a:pt x="3721" y="1"/>
                    <a:pt x="2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56;p60"/>
            <p:cNvSpPr/>
            <p:nvPr/>
          </p:nvSpPr>
          <p:spPr>
            <a:xfrm>
              <a:off x="2928650" y="4057800"/>
              <a:ext cx="137550" cy="106750"/>
            </a:xfrm>
            <a:custGeom>
              <a:avLst/>
              <a:gdLst/>
              <a:ahLst/>
              <a:cxnLst/>
              <a:rect l="l" t="t" r="r" b="b"/>
              <a:pathLst>
                <a:path w="5502" h="4270" fill="none" extrusionOk="0">
                  <a:moveTo>
                    <a:pt x="46" y="2694"/>
                  </a:moveTo>
                  <a:cubicBezTo>
                    <a:pt x="46" y="2694"/>
                    <a:pt x="0" y="1097"/>
                    <a:pt x="1644" y="480"/>
                  </a:cubicBezTo>
                  <a:cubicBezTo>
                    <a:pt x="2990" y="1"/>
                    <a:pt x="4565" y="503"/>
                    <a:pt x="5204" y="1781"/>
                  </a:cubicBezTo>
                  <a:cubicBezTo>
                    <a:pt x="5387" y="2147"/>
                    <a:pt x="5501" y="2557"/>
                    <a:pt x="5501" y="3082"/>
                  </a:cubicBezTo>
                  <a:cubicBezTo>
                    <a:pt x="5501" y="3082"/>
                    <a:pt x="2922" y="4269"/>
                    <a:pt x="46" y="269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57;p60"/>
            <p:cNvSpPr/>
            <p:nvPr/>
          </p:nvSpPr>
          <p:spPr>
            <a:xfrm>
              <a:off x="3291000" y="3427275"/>
              <a:ext cx="167800" cy="144175"/>
            </a:xfrm>
            <a:custGeom>
              <a:avLst/>
              <a:gdLst/>
              <a:ahLst/>
              <a:cxnLst/>
              <a:rect l="l" t="t" r="r" b="b"/>
              <a:pathLst>
                <a:path w="6712" h="5767" extrusionOk="0">
                  <a:moveTo>
                    <a:pt x="5501" y="0"/>
                  </a:moveTo>
                  <a:cubicBezTo>
                    <a:pt x="5342" y="0"/>
                    <a:pt x="5205" y="114"/>
                    <a:pt x="5090" y="205"/>
                  </a:cubicBezTo>
                  <a:cubicBezTo>
                    <a:pt x="4748" y="502"/>
                    <a:pt x="4360" y="753"/>
                    <a:pt x="3904" y="822"/>
                  </a:cubicBezTo>
                  <a:cubicBezTo>
                    <a:pt x="3817" y="835"/>
                    <a:pt x="3729" y="842"/>
                    <a:pt x="3641" y="842"/>
                  </a:cubicBezTo>
                  <a:cubicBezTo>
                    <a:pt x="3289" y="842"/>
                    <a:pt x="2931" y="740"/>
                    <a:pt x="2602" y="593"/>
                  </a:cubicBezTo>
                  <a:cubicBezTo>
                    <a:pt x="2351" y="457"/>
                    <a:pt x="2100" y="297"/>
                    <a:pt x="1849" y="137"/>
                  </a:cubicBezTo>
                  <a:cubicBezTo>
                    <a:pt x="1279" y="753"/>
                    <a:pt x="640" y="1324"/>
                    <a:pt x="0" y="1849"/>
                  </a:cubicBezTo>
                  <a:lnTo>
                    <a:pt x="137" y="1986"/>
                  </a:lnTo>
                  <a:cubicBezTo>
                    <a:pt x="548" y="2146"/>
                    <a:pt x="845" y="2556"/>
                    <a:pt x="868" y="2990"/>
                  </a:cubicBezTo>
                  <a:cubicBezTo>
                    <a:pt x="868" y="3310"/>
                    <a:pt x="754" y="3675"/>
                    <a:pt x="913" y="3949"/>
                  </a:cubicBezTo>
                  <a:cubicBezTo>
                    <a:pt x="1028" y="4177"/>
                    <a:pt x="1256" y="4268"/>
                    <a:pt x="1461" y="4428"/>
                  </a:cubicBezTo>
                  <a:cubicBezTo>
                    <a:pt x="1644" y="4565"/>
                    <a:pt x="1826" y="4816"/>
                    <a:pt x="1735" y="5022"/>
                  </a:cubicBezTo>
                  <a:cubicBezTo>
                    <a:pt x="1689" y="5136"/>
                    <a:pt x="1575" y="5227"/>
                    <a:pt x="1484" y="5295"/>
                  </a:cubicBezTo>
                  <a:cubicBezTo>
                    <a:pt x="1416" y="5387"/>
                    <a:pt x="1347" y="5524"/>
                    <a:pt x="1393" y="5638"/>
                  </a:cubicBezTo>
                  <a:cubicBezTo>
                    <a:pt x="1422" y="5726"/>
                    <a:pt x="1517" y="5767"/>
                    <a:pt x="1623" y="5767"/>
                  </a:cubicBezTo>
                  <a:cubicBezTo>
                    <a:pt x="1683" y="5767"/>
                    <a:pt x="1746" y="5754"/>
                    <a:pt x="1804" y="5729"/>
                  </a:cubicBezTo>
                  <a:cubicBezTo>
                    <a:pt x="2055" y="5615"/>
                    <a:pt x="2214" y="5341"/>
                    <a:pt x="2329" y="5090"/>
                  </a:cubicBezTo>
                  <a:cubicBezTo>
                    <a:pt x="2443" y="4816"/>
                    <a:pt x="2534" y="4542"/>
                    <a:pt x="2717" y="4337"/>
                  </a:cubicBezTo>
                  <a:cubicBezTo>
                    <a:pt x="3059" y="3972"/>
                    <a:pt x="3630" y="3949"/>
                    <a:pt x="4132" y="3926"/>
                  </a:cubicBezTo>
                  <a:cubicBezTo>
                    <a:pt x="4565" y="3880"/>
                    <a:pt x="5022" y="3789"/>
                    <a:pt x="5456" y="3675"/>
                  </a:cubicBezTo>
                  <a:cubicBezTo>
                    <a:pt x="5661" y="3629"/>
                    <a:pt x="5866" y="3561"/>
                    <a:pt x="6003" y="3401"/>
                  </a:cubicBezTo>
                  <a:cubicBezTo>
                    <a:pt x="6140" y="3218"/>
                    <a:pt x="6163" y="2944"/>
                    <a:pt x="6003" y="2830"/>
                  </a:cubicBezTo>
                  <a:cubicBezTo>
                    <a:pt x="5927" y="2769"/>
                    <a:pt x="5831" y="2749"/>
                    <a:pt x="5735" y="2749"/>
                  </a:cubicBezTo>
                  <a:cubicBezTo>
                    <a:pt x="5686" y="2749"/>
                    <a:pt x="5638" y="2754"/>
                    <a:pt x="5593" y="2762"/>
                  </a:cubicBezTo>
                  <a:cubicBezTo>
                    <a:pt x="5342" y="2808"/>
                    <a:pt x="5068" y="2853"/>
                    <a:pt x="4839" y="2944"/>
                  </a:cubicBezTo>
                  <a:cubicBezTo>
                    <a:pt x="4725" y="2967"/>
                    <a:pt x="4634" y="3013"/>
                    <a:pt x="4520" y="3013"/>
                  </a:cubicBezTo>
                  <a:cubicBezTo>
                    <a:pt x="4429" y="2990"/>
                    <a:pt x="4314" y="2922"/>
                    <a:pt x="4292" y="2830"/>
                  </a:cubicBezTo>
                  <a:cubicBezTo>
                    <a:pt x="4269" y="2671"/>
                    <a:pt x="4451" y="2556"/>
                    <a:pt x="4588" y="2511"/>
                  </a:cubicBezTo>
                  <a:cubicBezTo>
                    <a:pt x="5045" y="2328"/>
                    <a:pt x="5478" y="2168"/>
                    <a:pt x="5912" y="2009"/>
                  </a:cubicBezTo>
                  <a:cubicBezTo>
                    <a:pt x="6118" y="1940"/>
                    <a:pt x="6323" y="1849"/>
                    <a:pt x="6460" y="1689"/>
                  </a:cubicBezTo>
                  <a:cubicBezTo>
                    <a:pt x="6597" y="1552"/>
                    <a:pt x="6665" y="1278"/>
                    <a:pt x="6551" y="1118"/>
                  </a:cubicBezTo>
                  <a:cubicBezTo>
                    <a:pt x="6711" y="1004"/>
                    <a:pt x="6688" y="730"/>
                    <a:pt x="6528" y="593"/>
                  </a:cubicBezTo>
                  <a:cubicBezTo>
                    <a:pt x="6444" y="533"/>
                    <a:pt x="6341" y="505"/>
                    <a:pt x="6235" y="505"/>
                  </a:cubicBezTo>
                  <a:cubicBezTo>
                    <a:pt x="6140" y="505"/>
                    <a:pt x="6044" y="528"/>
                    <a:pt x="5958" y="571"/>
                  </a:cubicBezTo>
                  <a:cubicBezTo>
                    <a:pt x="5775" y="662"/>
                    <a:pt x="5570" y="753"/>
                    <a:pt x="5456" y="913"/>
                  </a:cubicBezTo>
                  <a:cubicBezTo>
                    <a:pt x="5570" y="753"/>
                    <a:pt x="5752" y="639"/>
                    <a:pt x="5798" y="457"/>
                  </a:cubicBezTo>
                  <a:cubicBezTo>
                    <a:pt x="5821" y="251"/>
                    <a:pt x="5684" y="23"/>
                    <a:pt x="5501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58;p60"/>
            <p:cNvSpPr/>
            <p:nvPr/>
          </p:nvSpPr>
          <p:spPr>
            <a:xfrm>
              <a:off x="3291000" y="3427275"/>
              <a:ext cx="167800" cy="144950"/>
            </a:xfrm>
            <a:custGeom>
              <a:avLst/>
              <a:gdLst/>
              <a:ahLst/>
              <a:cxnLst/>
              <a:rect l="l" t="t" r="r" b="b"/>
              <a:pathLst>
                <a:path w="6712" h="5798" fill="none" extrusionOk="0">
                  <a:moveTo>
                    <a:pt x="1849" y="137"/>
                  </a:moveTo>
                  <a:cubicBezTo>
                    <a:pt x="2100" y="297"/>
                    <a:pt x="2351" y="457"/>
                    <a:pt x="2602" y="593"/>
                  </a:cubicBezTo>
                  <a:cubicBezTo>
                    <a:pt x="3013" y="776"/>
                    <a:pt x="3470" y="890"/>
                    <a:pt x="3904" y="822"/>
                  </a:cubicBezTo>
                  <a:cubicBezTo>
                    <a:pt x="4360" y="753"/>
                    <a:pt x="4748" y="502"/>
                    <a:pt x="5090" y="205"/>
                  </a:cubicBezTo>
                  <a:cubicBezTo>
                    <a:pt x="5205" y="114"/>
                    <a:pt x="5342" y="0"/>
                    <a:pt x="5501" y="0"/>
                  </a:cubicBezTo>
                  <a:cubicBezTo>
                    <a:pt x="5684" y="23"/>
                    <a:pt x="5821" y="251"/>
                    <a:pt x="5798" y="457"/>
                  </a:cubicBezTo>
                  <a:cubicBezTo>
                    <a:pt x="5752" y="639"/>
                    <a:pt x="5570" y="753"/>
                    <a:pt x="5456" y="913"/>
                  </a:cubicBezTo>
                  <a:cubicBezTo>
                    <a:pt x="5570" y="753"/>
                    <a:pt x="5775" y="662"/>
                    <a:pt x="5958" y="571"/>
                  </a:cubicBezTo>
                  <a:cubicBezTo>
                    <a:pt x="6140" y="479"/>
                    <a:pt x="6369" y="479"/>
                    <a:pt x="6528" y="593"/>
                  </a:cubicBezTo>
                  <a:cubicBezTo>
                    <a:pt x="6688" y="730"/>
                    <a:pt x="6711" y="1004"/>
                    <a:pt x="6551" y="1118"/>
                  </a:cubicBezTo>
                  <a:cubicBezTo>
                    <a:pt x="6665" y="1278"/>
                    <a:pt x="6597" y="1552"/>
                    <a:pt x="6460" y="1689"/>
                  </a:cubicBezTo>
                  <a:cubicBezTo>
                    <a:pt x="6323" y="1849"/>
                    <a:pt x="6118" y="1940"/>
                    <a:pt x="5912" y="2009"/>
                  </a:cubicBezTo>
                  <a:cubicBezTo>
                    <a:pt x="5478" y="2168"/>
                    <a:pt x="5045" y="2328"/>
                    <a:pt x="4588" y="2511"/>
                  </a:cubicBezTo>
                  <a:cubicBezTo>
                    <a:pt x="4451" y="2556"/>
                    <a:pt x="4269" y="2671"/>
                    <a:pt x="4292" y="2830"/>
                  </a:cubicBezTo>
                  <a:cubicBezTo>
                    <a:pt x="4314" y="2922"/>
                    <a:pt x="4429" y="2990"/>
                    <a:pt x="4520" y="3013"/>
                  </a:cubicBezTo>
                  <a:cubicBezTo>
                    <a:pt x="4634" y="3013"/>
                    <a:pt x="4725" y="2967"/>
                    <a:pt x="4839" y="2944"/>
                  </a:cubicBezTo>
                  <a:cubicBezTo>
                    <a:pt x="5068" y="2853"/>
                    <a:pt x="5342" y="2808"/>
                    <a:pt x="5593" y="2762"/>
                  </a:cubicBezTo>
                  <a:cubicBezTo>
                    <a:pt x="5730" y="2739"/>
                    <a:pt x="5889" y="2739"/>
                    <a:pt x="6003" y="2830"/>
                  </a:cubicBezTo>
                  <a:cubicBezTo>
                    <a:pt x="6163" y="2944"/>
                    <a:pt x="6140" y="3218"/>
                    <a:pt x="6003" y="3401"/>
                  </a:cubicBezTo>
                  <a:cubicBezTo>
                    <a:pt x="5866" y="3561"/>
                    <a:pt x="5661" y="3629"/>
                    <a:pt x="5456" y="3675"/>
                  </a:cubicBezTo>
                  <a:cubicBezTo>
                    <a:pt x="5022" y="3789"/>
                    <a:pt x="4565" y="3880"/>
                    <a:pt x="4132" y="3926"/>
                  </a:cubicBezTo>
                  <a:cubicBezTo>
                    <a:pt x="3630" y="3949"/>
                    <a:pt x="3059" y="3972"/>
                    <a:pt x="2717" y="4337"/>
                  </a:cubicBezTo>
                  <a:cubicBezTo>
                    <a:pt x="2534" y="4542"/>
                    <a:pt x="2443" y="4816"/>
                    <a:pt x="2329" y="5090"/>
                  </a:cubicBezTo>
                  <a:cubicBezTo>
                    <a:pt x="2214" y="5341"/>
                    <a:pt x="2055" y="5615"/>
                    <a:pt x="1804" y="5729"/>
                  </a:cubicBezTo>
                  <a:cubicBezTo>
                    <a:pt x="1644" y="5798"/>
                    <a:pt x="1438" y="5775"/>
                    <a:pt x="1393" y="5638"/>
                  </a:cubicBezTo>
                  <a:cubicBezTo>
                    <a:pt x="1347" y="5524"/>
                    <a:pt x="1416" y="5387"/>
                    <a:pt x="1484" y="5295"/>
                  </a:cubicBezTo>
                  <a:cubicBezTo>
                    <a:pt x="1575" y="5227"/>
                    <a:pt x="1689" y="5136"/>
                    <a:pt x="1735" y="5022"/>
                  </a:cubicBezTo>
                  <a:cubicBezTo>
                    <a:pt x="1826" y="4816"/>
                    <a:pt x="1644" y="4565"/>
                    <a:pt x="1461" y="4428"/>
                  </a:cubicBezTo>
                  <a:cubicBezTo>
                    <a:pt x="1256" y="4268"/>
                    <a:pt x="1028" y="4177"/>
                    <a:pt x="913" y="3949"/>
                  </a:cubicBezTo>
                  <a:cubicBezTo>
                    <a:pt x="754" y="3675"/>
                    <a:pt x="868" y="3310"/>
                    <a:pt x="868" y="2990"/>
                  </a:cubicBezTo>
                  <a:cubicBezTo>
                    <a:pt x="845" y="2556"/>
                    <a:pt x="548" y="2146"/>
                    <a:pt x="137" y="1986"/>
                  </a:cubicBezTo>
                  <a:lnTo>
                    <a:pt x="0" y="1849"/>
                  </a:lnTo>
                  <a:cubicBezTo>
                    <a:pt x="640" y="1324"/>
                    <a:pt x="1279" y="753"/>
                    <a:pt x="1849" y="137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59;p60"/>
            <p:cNvSpPr/>
            <p:nvPr/>
          </p:nvSpPr>
          <p:spPr>
            <a:xfrm>
              <a:off x="3288150" y="3410100"/>
              <a:ext cx="101025" cy="119375"/>
            </a:xfrm>
            <a:custGeom>
              <a:avLst/>
              <a:gdLst/>
              <a:ahLst/>
              <a:cxnLst/>
              <a:rect l="l" t="t" r="r" b="b"/>
              <a:pathLst>
                <a:path w="4041" h="4775" extrusionOk="0">
                  <a:moveTo>
                    <a:pt x="3211" y="0"/>
                  </a:moveTo>
                  <a:cubicBezTo>
                    <a:pt x="3021" y="0"/>
                    <a:pt x="2825" y="51"/>
                    <a:pt x="2648" y="139"/>
                  </a:cubicBezTo>
                  <a:cubicBezTo>
                    <a:pt x="2374" y="253"/>
                    <a:pt x="2146" y="459"/>
                    <a:pt x="1895" y="641"/>
                  </a:cubicBezTo>
                  <a:lnTo>
                    <a:pt x="46" y="3015"/>
                  </a:lnTo>
                  <a:cubicBezTo>
                    <a:pt x="23" y="3426"/>
                    <a:pt x="0" y="3837"/>
                    <a:pt x="160" y="4202"/>
                  </a:cubicBezTo>
                  <a:cubicBezTo>
                    <a:pt x="296" y="4513"/>
                    <a:pt x="631" y="4775"/>
                    <a:pt x="967" y="4775"/>
                  </a:cubicBezTo>
                  <a:cubicBezTo>
                    <a:pt x="1026" y="4775"/>
                    <a:pt x="1084" y="4767"/>
                    <a:pt x="1142" y="4750"/>
                  </a:cubicBezTo>
                  <a:cubicBezTo>
                    <a:pt x="1370" y="4659"/>
                    <a:pt x="1552" y="4430"/>
                    <a:pt x="1621" y="4179"/>
                  </a:cubicBezTo>
                  <a:cubicBezTo>
                    <a:pt x="1667" y="3905"/>
                    <a:pt x="1621" y="3631"/>
                    <a:pt x="1507" y="3403"/>
                  </a:cubicBezTo>
                  <a:lnTo>
                    <a:pt x="1507" y="3403"/>
                  </a:lnTo>
                  <a:cubicBezTo>
                    <a:pt x="1641" y="3549"/>
                    <a:pt x="1835" y="3617"/>
                    <a:pt x="2028" y="3617"/>
                  </a:cubicBezTo>
                  <a:cubicBezTo>
                    <a:pt x="2229" y="3617"/>
                    <a:pt x="2429" y="3543"/>
                    <a:pt x="2557" y="3403"/>
                  </a:cubicBezTo>
                  <a:cubicBezTo>
                    <a:pt x="2831" y="3107"/>
                    <a:pt x="2785" y="2582"/>
                    <a:pt x="2488" y="2330"/>
                  </a:cubicBezTo>
                  <a:lnTo>
                    <a:pt x="2488" y="2330"/>
                  </a:lnTo>
                  <a:cubicBezTo>
                    <a:pt x="2614" y="2342"/>
                    <a:pt x="2739" y="2353"/>
                    <a:pt x="2865" y="2353"/>
                  </a:cubicBezTo>
                  <a:cubicBezTo>
                    <a:pt x="2990" y="2353"/>
                    <a:pt x="3116" y="2342"/>
                    <a:pt x="3241" y="2308"/>
                  </a:cubicBezTo>
                  <a:cubicBezTo>
                    <a:pt x="3493" y="2239"/>
                    <a:pt x="3721" y="2057"/>
                    <a:pt x="3789" y="1805"/>
                  </a:cubicBezTo>
                  <a:cubicBezTo>
                    <a:pt x="3853" y="1571"/>
                    <a:pt x="3718" y="1297"/>
                    <a:pt x="3495" y="1243"/>
                  </a:cubicBezTo>
                  <a:lnTo>
                    <a:pt x="3495" y="1243"/>
                  </a:lnTo>
                  <a:cubicBezTo>
                    <a:pt x="3508" y="1244"/>
                    <a:pt x="3521" y="1245"/>
                    <a:pt x="3534" y="1245"/>
                  </a:cubicBezTo>
                  <a:cubicBezTo>
                    <a:pt x="3799" y="1245"/>
                    <a:pt x="4040" y="977"/>
                    <a:pt x="4040" y="710"/>
                  </a:cubicBezTo>
                  <a:cubicBezTo>
                    <a:pt x="4040" y="413"/>
                    <a:pt x="3812" y="139"/>
                    <a:pt x="3515" y="48"/>
                  </a:cubicBezTo>
                  <a:cubicBezTo>
                    <a:pt x="3418" y="16"/>
                    <a:pt x="3316" y="0"/>
                    <a:pt x="32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60;p60"/>
            <p:cNvSpPr/>
            <p:nvPr/>
          </p:nvSpPr>
          <p:spPr>
            <a:xfrm>
              <a:off x="3281875" y="3405150"/>
              <a:ext cx="111925" cy="128950"/>
            </a:xfrm>
            <a:custGeom>
              <a:avLst/>
              <a:gdLst/>
              <a:ahLst/>
              <a:cxnLst/>
              <a:rect l="l" t="t" r="r" b="b"/>
              <a:pathLst>
                <a:path w="4477" h="5158" extrusionOk="0">
                  <a:moveTo>
                    <a:pt x="3449" y="394"/>
                  </a:moveTo>
                  <a:cubicBezTo>
                    <a:pt x="3770" y="394"/>
                    <a:pt x="4086" y="542"/>
                    <a:pt x="4086" y="908"/>
                  </a:cubicBezTo>
                  <a:cubicBezTo>
                    <a:pt x="4086" y="1107"/>
                    <a:pt x="3947" y="1236"/>
                    <a:pt x="3776" y="1236"/>
                  </a:cubicBezTo>
                  <a:cubicBezTo>
                    <a:pt x="3751" y="1236"/>
                    <a:pt x="3724" y="1233"/>
                    <a:pt x="3698" y="1227"/>
                  </a:cubicBezTo>
                  <a:cubicBezTo>
                    <a:pt x="3691" y="1227"/>
                    <a:pt x="3684" y="1226"/>
                    <a:pt x="3678" y="1226"/>
                  </a:cubicBezTo>
                  <a:cubicBezTo>
                    <a:pt x="3467" y="1226"/>
                    <a:pt x="3430" y="1571"/>
                    <a:pt x="3629" y="1615"/>
                  </a:cubicBezTo>
                  <a:cubicBezTo>
                    <a:pt x="3972" y="1684"/>
                    <a:pt x="3880" y="2072"/>
                    <a:pt x="3675" y="2209"/>
                  </a:cubicBezTo>
                  <a:cubicBezTo>
                    <a:pt x="3506" y="2335"/>
                    <a:pt x="3303" y="2367"/>
                    <a:pt x="3102" y="2367"/>
                  </a:cubicBezTo>
                  <a:cubicBezTo>
                    <a:pt x="2977" y="2367"/>
                    <a:pt x="2853" y="2355"/>
                    <a:pt x="2739" y="2346"/>
                  </a:cubicBezTo>
                  <a:cubicBezTo>
                    <a:pt x="2732" y="2345"/>
                    <a:pt x="2726" y="2344"/>
                    <a:pt x="2719" y="2344"/>
                  </a:cubicBezTo>
                  <a:cubicBezTo>
                    <a:pt x="2570" y="2344"/>
                    <a:pt x="2471" y="2578"/>
                    <a:pt x="2602" y="2665"/>
                  </a:cubicBezTo>
                  <a:cubicBezTo>
                    <a:pt x="2808" y="2871"/>
                    <a:pt x="2876" y="3213"/>
                    <a:pt x="2671" y="3464"/>
                  </a:cubicBezTo>
                  <a:cubicBezTo>
                    <a:pt x="2582" y="3575"/>
                    <a:pt x="2444" y="3627"/>
                    <a:pt x="2303" y="3627"/>
                  </a:cubicBezTo>
                  <a:cubicBezTo>
                    <a:pt x="2154" y="3627"/>
                    <a:pt x="2000" y="3570"/>
                    <a:pt x="1895" y="3464"/>
                  </a:cubicBezTo>
                  <a:cubicBezTo>
                    <a:pt x="1857" y="3433"/>
                    <a:pt x="1810" y="3419"/>
                    <a:pt x="1764" y="3419"/>
                  </a:cubicBezTo>
                  <a:cubicBezTo>
                    <a:pt x="1643" y="3419"/>
                    <a:pt x="1526" y="3515"/>
                    <a:pt x="1575" y="3647"/>
                  </a:cubicBezTo>
                  <a:cubicBezTo>
                    <a:pt x="1689" y="3921"/>
                    <a:pt x="1758" y="4218"/>
                    <a:pt x="1621" y="4491"/>
                  </a:cubicBezTo>
                  <a:cubicBezTo>
                    <a:pt x="1523" y="4670"/>
                    <a:pt x="1367" y="4768"/>
                    <a:pt x="1195" y="4768"/>
                  </a:cubicBezTo>
                  <a:cubicBezTo>
                    <a:pt x="1126" y="4768"/>
                    <a:pt x="1054" y="4752"/>
                    <a:pt x="982" y="4720"/>
                  </a:cubicBezTo>
                  <a:cubicBezTo>
                    <a:pt x="432" y="4478"/>
                    <a:pt x="454" y="3790"/>
                    <a:pt x="477" y="3271"/>
                  </a:cubicBezTo>
                  <a:lnTo>
                    <a:pt x="477" y="3271"/>
                  </a:lnTo>
                  <a:cubicBezTo>
                    <a:pt x="909" y="2747"/>
                    <a:pt x="1322" y="2205"/>
                    <a:pt x="1735" y="1684"/>
                  </a:cubicBezTo>
                  <a:cubicBezTo>
                    <a:pt x="1918" y="1456"/>
                    <a:pt x="2077" y="1182"/>
                    <a:pt x="2283" y="976"/>
                  </a:cubicBezTo>
                  <a:cubicBezTo>
                    <a:pt x="2488" y="771"/>
                    <a:pt x="2808" y="543"/>
                    <a:pt x="3104" y="451"/>
                  </a:cubicBezTo>
                  <a:cubicBezTo>
                    <a:pt x="3209" y="414"/>
                    <a:pt x="3330" y="394"/>
                    <a:pt x="3449" y="394"/>
                  </a:cubicBezTo>
                  <a:close/>
                  <a:moveTo>
                    <a:pt x="3472" y="1"/>
                  </a:moveTo>
                  <a:cubicBezTo>
                    <a:pt x="3003" y="1"/>
                    <a:pt x="2574" y="263"/>
                    <a:pt x="2214" y="543"/>
                  </a:cubicBezTo>
                  <a:cubicBezTo>
                    <a:pt x="1872" y="817"/>
                    <a:pt x="1644" y="1182"/>
                    <a:pt x="1393" y="1524"/>
                  </a:cubicBezTo>
                  <a:cubicBezTo>
                    <a:pt x="1027" y="1981"/>
                    <a:pt x="662" y="2437"/>
                    <a:pt x="297" y="2894"/>
                  </a:cubicBezTo>
                  <a:cubicBezTo>
                    <a:pt x="228" y="2985"/>
                    <a:pt x="114" y="3099"/>
                    <a:pt x="91" y="3213"/>
                  </a:cubicBezTo>
                  <a:cubicBezTo>
                    <a:pt x="0" y="3693"/>
                    <a:pt x="91" y="4332"/>
                    <a:pt x="388" y="4720"/>
                  </a:cubicBezTo>
                  <a:cubicBezTo>
                    <a:pt x="587" y="4980"/>
                    <a:pt x="888" y="5158"/>
                    <a:pt x="1196" y="5158"/>
                  </a:cubicBezTo>
                  <a:cubicBezTo>
                    <a:pt x="1347" y="5158"/>
                    <a:pt x="1500" y="5114"/>
                    <a:pt x="1644" y="5016"/>
                  </a:cubicBezTo>
                  <a:cubicBezTo>
                    <a:pt x="2011" y="4783"/>
                    <a:pt x="2109" y="4366"/>
                    <a:pt x="2056" y="3972"/>
                  </a:cubicBezTo>
                  <a:lnTo>
                    <a:pt x="2056" y="3972"/>
                  </a:lnTo>
                  <a:cubicBezTo>
                    <a:pt x="2133" y="3991"/>
                    <a:pt x="2212" y="4001"/>
                    <a:pt x="2291" y="4001"/>
                  </a:cubicBezTo>
                  <a:cubicBezTo>
                    <a:pt x="2534" y="4001"/>
                    <a:pt x="2773" y="3909"/>
                    <a:pt x="2945" y="3715"/>
                  </a:cubicBezTo>
                  <a:cubicBezTo>
                    <a:pt x="3189" y="3455"/>
                    <a:pt x="3236" y="3067"/>
                    <a:pt x="3110" y="2749"/>
                  </a:cubicBezTo>
                  <a:lnTo>
                    <a:pt x="3110" y="2749"/>
                  </a:lnTo>
                  <a:cubicBezTo>
                    <a:pt x="3516" y="2742"/>
                    <a:pt x="3928" y="2638"/>
                    <a:pt x="4154" y="2255"/>
                  </a:cubicBezTo>
                  <a:cubicBezTo>
                    <a:pt x="4280" y="2017"/>
                    <a:pt x="4269" y="1727"/>
                    <a:pt x="4136" y="1518"/>
                  </a:cubicBezTo>
                  <a:lnTo>
                    <a:pt x="4136" y="1518"/>
                  </a:lnTo>
                  <a:cubicBezTo>
                    <a:pt x="4319" y="1396"/>
                    <a:pt x="4446" y="1181"/>
                    <a:pt x="4471" y="946"/>
                  </a:cubicBezTo>
                  <a:lnTo>
                    <a:pt x="4471" y="946"/>
                  </a:lnTo>
                  <a:cubicBezTo>
                    <a:pt x="4473" y="934"/>
                    <a:pt x="4474" y="921"/>
                    <a:pt x="4474" y="908"/>
                  </a:cubicBezTo>
                  <a:lnTo>
                    <a:pt x="4474" y="908"/>
                  </a:lnTo>
                  <a:cubicBezTo>
                    <a:pt x="4474" y="908"/>
                    <a:pt x="4474" y="908"/>
                    <a:pt x="4474" y="908"/>
                  </a:cubicBezTo>
                  <a:cubicBezTo>
                    <a:pt x="4476" y="880"/>
                    <a:pt x="4474" y="855"/>
                    <a:pt x="4467" y="834"/>
                  </a:cubicBezTo>
                  <a:lnTo>
                    <a:pt x="4467" y="834"/>
                  </a:lnTo>
                  <a:cubicBezTo>
                    <a:pt x="4413" y="415"/>
                    <a:pt x="4085" y="104"/>
                    <a:pt x="3675" y="18"/>
                  </a:cubicBezTo>
                  <a:cubicBezTo>
                    <a:pt x="3607" y="6"/>
                    <a:pt x="3539" y="1"/>
                    <a:pt x="347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61;p60"/>
            <p:cNvSpPr/>
            <p:nvPr/>
          </p:nvSpPr>
          <p:spPr>
            <a:xfrm>
              <a:off x="3384575" y="3448375"/>
              <a:ext cx="43400" cy="13150"/>
            </a:xfrm>
            <a:custGeom>
              <a:avLst/>
              <a:gdLst/>
              <a:ahLst/>
              <a:cxnLst/>
              <a:rect l="l" t="t" r="r" b="b"/>
              <a:pathLst>
                <a:path w="1736" h="526" fill="none" extrusionOk="0">
                  <a:moveTo>
                    <a:pt x="1735" y="1"/>
                  </a:moveTo>
                  <a:cubicBezTo>
                    <a:pt x="1210" y="320"/>
                    <a:pt x="617" y="503"/>
                    <a:pt x="1" y="526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62;p60"/>
            <p:cNvSpPr/>
            <p:nvPr/>
          </p:nvSpPr>
          <p:spPr>
            <a:xfrm>
              <a:off x="3386300" y="3452375"/>
              <a:ext cx="68500" cy="17700"/>
            </a:xfrm>
            <a:custGeom>
              <a:avLst/>
              <a:gdLst/>
              <a:ahLst/>
              <a:cxnLst/>
              <a:rect l="l" t="t" r="r" b="b"/>
              <a:pathLst>
                <a:path w="2740" h="708" fill="none" extrusionOk="0">
                  <a:moveTo>
                    <a:pt x="2739" y="114"/>
                  </a:moveTo>
                  <a:cubicBezTo>
                    <a:pt x="2671" y="46"/>
                    <a:pt x="2557" y="0"/>
                    <a:pt x="2443" y="23"/>
                  </a:cubicBezTo>
                  <a:cubicBezTo>
                    <a:pt x="2328" y="46"/>
                    <a:pt x="2237" y="114"/>
                    <a:pt x="2146" y="160"/>
                  </a:cubicBezTo>
                  <a:cubicBezTo>
                    <a:pt x="1484" y="502"/>
                    <a:pt x="753" y="708"/>
                    <a:pt x="0" y="708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663;p60"/>
            <p:cNvSpPr/>
            <p:nvPr/>
          </p:nvSpPr>
          <p:spPr>
            <a:xfrm>
              <a:off x="3018800" y="3082600"/>
              <a:ext cx="327575" cy="417150"/>
            </a:xfrm>
            <a:custGeom>
              <a:avLst/>
              <a:gdLst/>
              <a:ahLst/>
              <a:cxnLst/>
              <a:rect l="l" t="t" r="r" b="b"/>
              <a:pathLst>
                <a:path w="13103" h="16686" extrusionOk="0">
                  <a:moveTo>
                    <a:pt x="1" y="1"/>
                  </a:moveTo>
                  <a:lnTo>
                    <a:pt x="1256" y="11961"/>
                  </a:lnTo>
                  <a:cubicBezTo>
                    <a:pt x="1256" y="11961"/>
                    <a:pt x="7465" y="15430"/>
                    <a:pt x="11185" y="16686"/>
                  </a:cubicBezTo>
                  <a:lnTo>
                    <a:pt x="13102" y="13650"/>
                  </a:lnTo>
                  <a:cubicBezTo>
                    <a:pt x="13102" y="13650"/>
                    <a:pt x="9154" y="3744"/>
                    <a:pt x="1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64;p60"/>
            <p:cNvSpPr/>
            <p:nvPr/>
          </p:nvSpPr>
          <p:spPr>
            <a:xfrm>
              <a:off x="3018800" y="3082600"/>
              <a:ext cx="327575" cy="417150"/>
            </a:xfrm>
            <a:custGeom>
              <a:avLst/>
              <a:gdLst/>
              <a:ahLst/>
              <a:cxnLst/>
              <a:rect l="l" t="t" r="r" b="b"/>
              <a:pathLst>
                <a:path w="13103" h="16686" fill="none" extrusionOk="0">
                  <a:moveTo>
                    <a:pt x="1" y="1"/>
                  </a:moveTo>
                  <a:lnTo>
                    <a:pt x="1256" y="11961"/>
                  </a:lnTo>
                  <a:cubicBezTo>
                    <a:pt x="1256" y="11961"/>
                    <a:pt x="7465" y="15430"/>
                    <a:pt x="11185" y="16686"/>
                  </a:cubicBezTo>
                  <a:lnTo>
                    <a:pt x="13102" y="13650"/>
                  </a:lnTo>
                  <a:cubicBezTo>
                    <a:pt x="13102" y="13650"/>
                    <a:pt x="9154" y="3744"/>
                    <a:pt x="1" y="1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65;p60"/>
            <p:cNvSpPr/>
            <p:nvPr/>
          </p:nvSpPr>
          <p:spPr>
            <a:xfrm>
              <a:off x="2457875" y="2539925"/>
              <a:ext cx="15425" cy="14875"/>
            </a:xfrm>
            <a:custGeom>
              <a:avLst/>
              <a:gdLst/>
              <a:ahLst/>
              <a:cxnLst/>
              <a:rect l="l" t="t" r="r" b="b"/>
              <a:pathLst>
                <a:path w="617" h="595" extrusionOk="0">
                  <a:moveTo>
                    <a:pt x="115" y="1"/>
                  </a:moveTo>
                  <a:cubicBezTo>
                    <a:pt x="92" y="24"/>
                    <a:pt x="92" y="24"/>
                    <a:pt x="69" y="46"/>
                  </a:cubicBezTo>
                  <a:cubicBezTo>
                    <a:pt x="23" y="92"/>
                    <a:pt x="0" y="138"/>
                    <a:pt x="0" y="183"/>
                  </a:cubicBezTo>
                  <a:cubicBezTo>
                    <a:pt x="0" y="229"/>
                    <a:pt x="23" y="275"/>
                    <a:pt x="69" y="320"/>
                  </a:cubicBezTo>
                  <a:cubicBezTo>
                    <a:pt x="137" y="389"/>
                    <a:pt x="206" y="457"/>
                    <a:pt x="274" y="549"/>
                  </a:cubicBezTo>
                  <a:cubicBezTo>
                    <a:pt x="297" y="549"/>
                    <a:pt x="320" y="571"/>
                    <a:pt x="343" y="571"/>
                  </a:cubicBezTo>
                  <a:cubicBezTo>
                    <a:pt x="366" y="594"/>
                    <a:pt x="388" y="594"/>
                    <a:pt x="411" y="594"/>
                  </a:cubicBezTo>
                  <a:cubicBezTo>
                    <a:pt x="434" y="594"/>
                    <a:pt x="480" y="594"/>
                    <a:pt x="503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94" y="503"/>
                    <a:pt x="617" y="457"/>
                    <a:pt x="617" y="412"/>
                  </a:cubicBezTo>
                  <a:cubicBezTo>
                    <a:pt x="617" y="366"/>
                    <a:pt x="594" y="297"/>
                    <a:pt x="548" y="275"/>
                  </a:cubicBezTo>
                  <a:cubicBezTo>
                    <a:pt x="480" y="206"/>
                    <a:pt x="411" y="115"/>
                    <a:pt x="343" y="46"/>
                  </a:cubicBezTo>
                  <a:cubicBezTo>
                    <a:pt x="320" y="24"/>
                    <a:pt x="297" y="24"/>
                    <a:pt x="274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666;p60"/>
            <p:cNvSpPr/>
            <p:nvPr/>
          </p:nvSpPr>
          <p:spPr>
            <a:xfrm>
              <a:off x="2480700" y="3082025"/>
              <a:ext cx="777225" cy="889500"/>
            </a:xfrm>
            <a:custGeom>
              <a:avLst/>
              <a:gdLst/>
              <a:ahLst/>
              <a:cxnLst/>
              <a:rect l="l" t="t" r="r" b="b"/>
              <a:pathLst>
                <a:path w="31089" h="35580" extrusionOk="0">
                  <a:moveTo>
                    <a:pt x="8834" y="1"/>
                  </a:moveTo>
                  <a:cubicBezTo>
                    <a:pt x="8834" y="1"/>
                    <a:pt x="6574" y="6118"/>
                    <a:pt x="4383" y="13057"/>
                  </a:cubicBezTo>
                  <a:cubicBezTo>
                    <a:pt x="3949" y="14449"/>
                    <a:pt x="3516" y="15887"/>
                    <a:pt x="3105" y="17302"/>
                  </a:cubicBezTo>
                  <a:cubicBezTo>
                    <a:pt x="1370" y="23214"/>
                    <a:pt x="0" y="28966"/>
                    <a:pt x="366" y="31477"/>
                  </a:cubicBezTo>
                  <a:cubicBezTo>
                    <a:pt x="366" y="31477"/>
                    <a:pt x="6535" y="35580"/>
                    <a:pt x="15287" y="35580"/>
                  </a:cubicBezTo>
                  <a:cubicBezTo>
                    <a:pt x="19993" y="35580"/>
                    <a:pt x="25446" y="34394"/>
                    <a:pt x="31089" y="30746"/>
                  </a:cubicBezTo>
                  <a:cubicBezTo>
                    <a:pt x="31089" y="30746"/>
                    <a:pt x="30244" y="24104"/>
                    <a:pt x="28464" y="16732"/>
                  </a:cubicBezTo>
                  <a:cubicBezTo>
                    <a:pt x="28144" y="15385"/>
                    <a:pt x="27779" y="14015"/>
                    <a:pt x="27391" y="12646"/>
                  </a:cubicBezTo>
                  <a:cubicBezTo>
                    <a:pt x="25998" y="7693"/>
                    <a:pt x="24172" y="2900"/>
                    <a:pt x="21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667;p60"/>
            <p:cNvSpPr/>
            <p:nvPr/>
          </p:nvSpPr>
          <p:spPr>
            <a:xfrm>
              <a:off x="2480700" y="3082025"/>
              <a:ext cx="777225" cy="1029450"/>
            </a:xfrm>
            <a:custGeom>
              <a:avLst/>
              <a:gdLst/>
              <a:ahLst/>
              <a:cxnLst/>
              <a:rect l="l" t="t" r="r" b="b"/>
              <a:pathLst>
                <a:path w="31089" h="41178" fill="none" extrusionOk="0">
                  <a:moveTo>
                    <a:pt x="31089" y="30746"/>
                  </a:moveTo>
                  <a:cubicBezTo>
                    <a:pt x="14951" y="41178"/>
                    <a:pt x="366" y="31477"/>
                    <a:pt x="366" y="31477"/>
                  </a:cubicBezTo>
                  <a:cubicBezTo>
                    <a:pt x="0" y="28966"/>
                    <a:pt x="1370" y="23214"/>
                    <a:pt x="3105" y="17302"/>
                  </a:cubicBezTo>
                  <a:cubicBezTo>
                    <a:pt x="3516" y="15887"/>
                    <a:pt x="3949" y="14449"/>
                    <a:pt x="4383" y="13057"/>
                  </a:cubicBezTo>
                  <a:cubicBezTo>
                    <a:pt x="6574" y="6118"/>
                    <a:pt x="8834" y="1"/>
                    <a:pt x="8834" y="1"/>
                  </a:cubicBezTo>
                  <a:lnTo>
                    <a:pt x="21936" y="1"/>
                  </a:lnTo>
                  <a:cubicBezTo>
                    <a:pt x="24172" y="2900"/>
                    <a:pt x="25998" y="7693"/>
                    <a:pt x="27391" y="12646"/>
                  </a:cubicBezTo>
                  <a:cubicBezTo>
                    <a:pt x="27779" y="14015"/>
                    <a:pt x="28144" y="15385"/>
                    <a:pt x="28464" y="16732"/>
                  </a:cubicBezTo>
                  <a:cubicBezTo>
                    <a:pt x="30244" y="24104"/>
                    <a:pt x="31089" y="30746"/>
                    <a:pt x="31089" y="30746"/>
                  </a:cubicBezTo>
                  <a:close/>
                </a:path>
              </a:pathLst>
            </a:custGeom>
            <a:noFill/>
            <a:ln w="9700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668;p60"/>
            <p:cNvSpPr/>
            <p:nvPr/>
          </p:nvSpPr>
          <p:spPr>
            <a:xfrm>
              <a:off x="2558300" y="3398150"/>
              <a:ext cx="634000" cy="154625"/>
            </a:xfrm>
            <a:custGeom>
              <a:avLst/>
              <a:gdLst/>
              <a:ahLst/>
              <a:cxnLst/>
              <a:rect l="l" t="t" r="r" b="b"/>
              <a:pathLst>
                <a:path w="25360" h="6185" extrusionOk="0">
                  <a:moveTo>
                    <a:pt x="24287" y="1"/>
                  </a:moveTo>
                  <a:cubicBezTo>
                    <a:pt x="20087" y="863"/>
                    <a:pt x="15887" y="1295"/>
                    <a:pt x="11687" y="1295"/>
                  </a:cubicBezTo>
                  <a:cubicBezTo>
                    <a:pt x="8218" y="1295"/>
                    <a:pt x="4748" y="1000"/>
                    <a:pt x="1279" y="412"/>
                  </a:cubicBezTo>
                  <a:cubicBezTo>
                    <a:pt x="845" y="1804"/>
                    <a:pt x="412" y="3242"/>
                    <a:pt x="1" y="4657"/>
                  </a:cubicBezTo>
                  <a:cubicBezTo>
                    <a:pt x="3853" y="5685"/>
                    <a:pt x="7700" y="6184"/>
                    <a:pt x="11545" y="6184"/>
                  </a:cubicBezTo>
                  <a:cubicBezTo>
                    <a:pt x="16152" y="6184"/>
                    <a:pt x="20756" y="5468"/>
                    <a:pt x="25360" y="4087"/>
                  </a:cubicBezTo>
                  <a:cubicBezTo>
                    <a:pt x="25040" y="2740"/>
                    <a:pt x="24675" y="1370"/>
                    <a:pt x="24287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669;p60"/>
            <p:cNvSpPr/>
            <p:nvPr/>
          </p:nvSpPr>
          <p:spPr>
            <a:xfrm>
              <a:off x="2558300" y="3398150"/>
              <a:ext cx="634000" cy="172925"/>
            </a:xfrm>
            <a:custGeom>
              <a:avLst/>
              <a:gdLst/>
              <a:ahLst/>
              <a:cxnLst/>
              <a:rect l="l" t="t" r="r" b="b"/>
              <a:pathLst>
                <a:path w="25360" h="6917" fill="none" extrusionOk="0">
                  <a:moveTo>
                    <a:pt x="25360" y="4087"/>
                  </a:moveTo>
                  <a:cubicBezTo>
                    <a:pt x="16914" y="6620"/>
                    <a:pt x="8469" y="6917"/>
                    <a:pt x="1" y="4657"/>
                  </a:cubicBezTo>
                  <a:cubicBezTo>
                    <a:pt x="412" y="3242"/>
                    <a:pt x="845" y="1804"/>
                    <a:pt x="1279" y="412"/>
                  </a:cubicBezTo>
                  <a:cubicBezTo>
                    <a:pt x="8948" y="1713"/>
                    <a:pt x="16618" y="1576"/>
                    <a:pt x="24287" y="1"/>
                  </a:cubicBezTo>
                  <a:cubicBezTo>
                    <a:pt x="24675" y="1370"/>
                    <a:pt x="25040" y="2740"/>
                    <a:pt x="25360" y="4087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670;p60"/>
            <p:cNvSpPr/>
            <p:nvPr/>
          </p:nvSpPr>
          <p:spPr>
            <a:xfrm>
              <a:off x="2703825" y="3082025"/>
              <a:ext cx="334975" cy="221625"/>
            </a:xfrm>
            <a:custGeom>
              <a:avLst/>
              <a:gdLst/>
              <a:ahLst/>
              <a:cxnLst/>
              <a:rect l="l" t="t" r="r" b="b"/>
              <a:pathLst>
                <a:path w="13399" h="8865" extrusionOk="0">
                  <a:moveTo>
                    <a:pt x="1644" y="1"/>
                  </a:moveTo>
                  <a:cubicBezTo>
                    <a:pt x="776" y="2877"/>
                    <a:pt x="0" y="5890"/>
                    <a:pt x="183" y="7099"/>
                  </a:cubicBezTo>
                  <a:cubicBezTo>
                    <a:pt x="183" y="7099"/>
                    <a:pt x="2835" y="8865"/>
                    <a:pt x="6598" y="8865"/>
                  </a:cubicBezTo>
                  <a:cubicBezTo>
                    <a:pt x="8624" y="8865"/>
                    <a:pt x="10971" y="8353"/>
                    <a:pt x="13399" y="6780"/>
                  </a:cubicBezTo>
                  <a:cubicBezTo>
                    <a:pt x="13399" y="6780"/>
                    <a:pt x="12965" y="3470"/>
                    <a:pt x="12075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671;p60"/>
            <p:cNvSpPr/>
            <p:nvPr/>
          </p:nvSpPr>
          <p:spPr>
            <a:xfrm>
              <a:off x="2703825" y="3082025"/>
              <a:ext cx="334975" cy="281925"/>
            </a:xfrm>
            <a:custGeom>
              <a:avLst/>
              <a:gdLst/>
              <a:ahLst/>
              <a:cxnLst/>
              <a:rect l="l" t="t" r="r" b="b"/>
              <a:pathLst>
                <a:path w="13399" h="11277" fill="none" extrusionOk="0">
                  <a:moveTo>
                    <a:pt x="13399" y="6780"/>
                  </a:moveTo>
                  <a:cubicBezTo>
                    <a:pt x="6460" y="11276"/>
                    <a:pt x="183" y="7099"/>
                    <a:pt x="183" y="7099"/>
                  </a:cubicBezTo>
                  <a:cubicBezTo>
                    <a:pt x="0" y="5890"/>
                    <a:pt x="776" y="2877"/>
                    <a:pt x="1644" y="1"/>
                  </a:cubicBezTo>
                  <a:lnTo>
                    <a:pt x="12075" y="1"/>
                  </a:lnTo>
                  <a:cubicBezTo>
                    <a:pt x="12965" y="3470"/>
                    <a:pt x="13399" y="6780"/>
                    <a:pt x="13399" y="678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672;p60"/>
            <p:cNvSpPr/>
            <p:nvPr/>
          </p:nvSpPr>
          <p:spPr>
            <a:xfrm>
              <a:off x="2641050" y="3256075"/>
              <a:ext cx="78200" cy="78200"/>
            </a:xfrm>
            <a:custGeom>
              <a:avLst/>
              <a:gdLst/>
              <a:ahLst/>
              <a:cxnLst/>
              <a:rect l="l" t="t" r="r" b="b"/>
              <a:pathLst>
                <a:path w="3128" h="3128" extrusionOk="0">
                  <a:moveTo>
                    <a:pt x="1575" y="0"/>
                  </a:moveTo>
                  <a:cubicBezTo>
                    <a:pt x="708" y="0"/>
                    <a:pt x="0" y="708"/>
                    <a:pt x="0" y="1575"/>
                  </a:cubicBezTo>
                  <a:cubicBezTo>
                    <a:pt x="0" y="2420"/>
                    <a:pt x="708" y="3128"/>
                    <a:pt x="1575" y="3128"/>
                  </a:cubicBezTo>
                  <a:cubicBezTo>
                    <a:pt x="2420" y="3128"/>
                    <a:pt x="3127" y="2420"/>
                    <a:pt x="3127" y="1575"/>
                  </a:cubicBezTo>
                  <a:cubicBezTo>
                    <a:pt x="3127" y="708"/>
                    <a:pt x="2420" y="0"/>
                    <a:pt x="1575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673;p60"/>
            <p:cNvSpPr/>
            <p:nvPr/>
          </p:nvSpPr>
          <p:spPr>
            <a:xfrm>
              <a:off x="2641050" y="3256075"/>
              <a:ext cx="78200" cy="78200"/>
            </a:xfrm>
            <a:custGeom>
              <a:avLst/>
              <a:gdLst/>
              <a:ahLst/>
              <a:cxnLst/>
              <a:rect l="l" t="t" r="r" b="b"/>
              <a:pathLst>
                <a:path w="3128" h="3128" fill="none" extrusionOk="0">
                  <a:moveTo>
                    <a:pt x="3127" y="1575"/>
                  </a:moveTo>
                  <a:cubicBezTo>
                    <a:pt x="3127" y="2420"/>
                    <a:pt x="2420" y="3128"/>
                    <a:pt x="1575" y="3128"/>
                  </a:cubicBezTo>
                  <a:cubicBezTo>
                    <a:pt x="708" y="3128"/>
                    <a:pt x="0" y="2420"/>
                    <a:pt x="0" y="1575"/>
                  </a:cubicBezTo>
                  <a:cubicBezTo>
                    <a:pt x="0" y="708"/>
                    <a:pt x="708" y="0"/>
                    <a:pt x="1575" y="0"/>
                  </a:cubicBezTo>
                  <a:cubicBezTo>
                    <a:pt x="2420" y="0"/>
                    <a:pt x="3127" y="708"/>
                    <a:pt x="3127" y="157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674;p60"/>
            <p:cNvSpPr/>
            <p:nvPr/>
          </p:nvSpPr>
          <p:spPr>
            <a:xfrm>
              <a:off x="3033075" y="3256075"/>
              <a:ext cx="77625" cy="78200"/>
            </a:xfrm>
            <a:custGeom>
              <a:avLst/>
              <a:gdLst/>
              <a:ahLst/>
              <a:cxnLst/>
              <a:rect l="l" t="t" r="r" b="b"/>
              <a:pathLst>
                <a:path w="3105" h="3128" extrusionOk="0">
                  <a:moveTo>
                    <a:pt x="1552" y="0"/>
                  </a:moveTo>
                  <a:cubicBezTo>
                    <a:pt x="708" y="0"/>
                    <a:pt x="0" y="708"/>
                    <a:pt x="0" y="1575"/>
                  </a:cubicBezTo>
                  <a:cubicBezTo>
                    <a:pt x="0" y="2420"/>
                    <a:pt x="708" y="3128"/>
                    <a:pt x="1552" y="3128"/>
                  </a:cubicBezTo>
                  <a:cubicBezTo>
                    <a:pt x="2420" y="3128"/>
                    <a:pt x="3105" y="2420"/>
                    <a:pt x="3105" y="1575"/>
                  </a:cubicBezTo>
                  <a:cubicBezTo>
                    <a:pt x="3105" y="708"/>
                    <a:pt x="2420" y="0"/>
                    <a:pt x="1552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675;p60"/>
            <p:cNvSpPr/>
            <p:nvPr/>
          </p:nvSpPr>
          <p:spPr>
            <a:xfrm>
              <a:off x="3033075" y="3256075"/>
              <a:ext cx="77625" cy="78200"/>
            </a:xfrm>
            <a:custGeom>
              <a:avLst/>
              <a:gdLst/>
              <a:ahLst/>
              <a:cxnLst/>
              <a:rect l="l" t="t" r="r" b="b"/>
              <a:pathLst>
                <a:path w="3105" h="3128" fill="none" extrusionOk="0">
                  <a:moveTo>
                    <a:pt x="3105" y="1575"/>
                  </a:moveTo>
                  <a:cubicBezTo>
                    <a:pt x="3105" y="2420"/>
                    <a:pt x="2420" y="3128"/>
                    <a:pt x="1552" y="3128"/>
                  </a:cubicBezTo>
                  <a:cubicBezTo>
                    <a:pt x="708" y="3128"/>
                    <a:pt x="0" y="2420"/>
                    <a:pt x="0" y="1575"/>
                  </a:cubicBezTo>
                  <a:cubicBezTo>
                    <a:pt x="0" y="708"/>
                    <a:pt x="708" y="0"/>
                    <a:pt x="1552" y="0"/>
                  </a:cubicBezTo>
                  <a:cubicBezTo>
                    <a:pt x="2420" y="0"/>
                    <a:pt x="3105" y="708"/>
                    <a:pt x="3105" y="157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676;p60"/>
            <p:cNvSpPr/>
            <p:nvPr/>
          </p:nvSpPr>
          <p:spPr>
            <a:xfrm>
              <a:off x="2208500" y="2682025"/>
              <a:ext cx="259675" cy="260225"/>
            </a:xfrm>
            <a:custGeom>
              <a:avLst/>
              <a:gdLst/>
              <a:ahLst/>
              <a:cxnLst/>
              <a:rect l="l" t="t" r="r" b="b"/>
              <a:pathLst>
                <a:path w="10387" h="10409" extrusionOk="0">
                  <a:moveTo>
                    <a:pt x="5182" y="0"/>
                  </a:moveTo>
                  <a:cubicBezTo>
                    <a:pt x="2329" y="0"/>
                    <a:pt x="1" y="2328"/>
                    <a:pt x="1" y="5204"/>
                  </a:cubicBezTo>
                  <a:cubicBezTo>
                    <a:pt x="1" y="8080"/>
                    <a:pt x="2329" y="10409"/>
                    <a:pt x="5182" y="10409"/>
                  </a:cubicBezTo>
                  <a:cubicBezTo>
                    <a:pt x="8058" y="10409"/>
                    <a:pt x="10386" y="8080"/>
                    <a:pt x="10386" y="5204"/>
                  </a:cubicBezTo>
                  <a:cubicBezTo>
                    <a:pt x="10386" y="2328"/>
                    <a:pt x="8058" y="0"/>
                    <a:pt x="5182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677;p60"/>
            <p:cNvSpPr/>
            <p:nvPr/>
          </p:nvSpPr>
          <p:spPr>
            <a:xfrm>
              <a:off x="2208500" y="2682025"/>
              <a:ext cx="259675" cy="260225"/>
            </a:xfrm>
            <a:custGeom>
              <a:avLst/>
              <a:gdLst/>
              <a:ahLst/>
              <a:cxnLst/>
              <a:rect l="l" t="t" r="r" b="b"/>
              <a:pathLst>
                <a:path w="10387" h="10409" fill="none" extrusionOk="0">
                  <a:moveTo>
                    <a:pt x="10386" y="5204"/>
                  </a:moveTo>
                  <a:cubicBezTo>
                    <a:pt x="10386" y="8080"/>
                    <a:pt x="8058" y="10409"/>
                    <a:pt x="5182" y="10409"/>
                  </a:cubicBezTo>
                  <a:cubicBezTo>
                    <a:pt x="2329" y="10409"/>
                    <a:pt x="1" y="8080"/>
                    <a:pt x="1" y="5204"/>
                  </a:cubicBezTo>
                  <a:cubicBezTo>
                    <a:pt x="1" y="2328"/>
                    <a:pt x="2329" y="0"/>
                    <a:pt x="5182" y="0"/>
                  </a:cubicBezTo>
                  <a:cubicBezTo>
                    <a:pt x="8058" y="0"/>
                    <a:pt x="10386" y="2328"/>
                    <a:pt x="10386" y="520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678;p60"/>
            <p:cNvSpPr/>
            <p:nvPr/>
          </p:nvSpPr>
          <p:spPr>
            <a:xfrm>
              <a:off x="3232800" y="2622100"/>
              <a:ext cx="260225" cy="259675"/>
            </a:xfrm>
            <a:custGeom>
              <a:avLst/>
              <a:gdLst/>
              <a:ahLst/>
              <a:cxnLst/>
              <a:rect l="l" t="t" r="r" b="b"/>
              <a:pathLst>
                <a:path w="10409" h="10387" extrusionOk="0">
                  <a:moveTo>
                    <a:pt x="5204" y="1"/>
                  </a:moveTo>
                  <a:cubicBezTo>
                    <a:pt x="2328" y="1"/>
                    <a:pt x="0" y="2329"/>
                    <a:pt x="0" y="5182"/>
                  </a:cubicBezTo>
                  <a:cubicBezTo>
                    <a:pt x="0" y="8058"/>
                    <a:pt x="2328" y="10386"/>
                    <a:pt x="5204" y="10386"/>
                  </a:cubicBezTo>
                  <a:cubicBezTo>
                    <a:pt x="8080" y="10386"/>
                    <a:pt x="10409" y="8058"/>
                    <a:pt x="10409" y="5182"/>
                  </a:cubicBezTo>
                  <a:cubicBezTo>
                    <a:pt x="10409" y="2329"/>
                    <a:pt x="8080" y="1"/>
                    <a:pt x="5204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679;p60"/>
            <p:cNvSpPr/>
            <p:nvPr/>
          </p:nvSpPr>
          <p:spPr>
            <a:xfrm>
              <a:off x="3232800" y="2622100"/>
              <a:ext cx="260225" cy="259675"/>
            </a:xfrm>
            <a:custGeom>
              <a:avLst/>
              <a:gdLst/>
              <a:ahLst/>
              <a:cxnLst/>
              <a:rect l="l" t="t" r="r" b="b"/>
              <a:pathLst>
                <a:path w="10409" h="10387" fill="none" extrusionOk="0">
                  <a:moveTo>
                    <a:pt x="10409" y="5182"/>
                  </a:moveTo>
                  <a:cubicBezTo>
                    <a:pt x="10409" y="8058"/>
                    <a:pt x="8080" y="10386"/>
                    <a:pt x="5204" y="10386"/>
                  </a:cubicBezTo>
                  <a:cubicBezTo>
                    <a:pt x="2328" y="10386"/>
                    <a:pt x="0" y="8058"/>
                    <a:pt x="0" y="5182"/>
                  </a:cubicBezTo>
                  <a:cubicBezTo>
                    <a:pt x="0" y="2329"/>
                    <a:pt x="2328" y="1"/>
                    <a:pt x="5204" y="1"/>
                  </a:cubicBezTo>
                  <a:cubicBezTo>
                    <a:pt x="8080" y="1"/>
                    <a:pt x="10409" y="2329"/>
                    <a:pt x="10409" y="5182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680;p60"/>
            <p:cNvSpPr/>
            <p:nvPr/>
          </p:nvSpPr>
          <p:spPr>
            <a:xfrm>
              <a:off x="2219925" y="1779200"/>
              <a:ext cx="1227450" cy="1353750"/>
            </a:xfrm>
            <a:custGeom>
              <a:avLst/>
              <a:gdLst/>
              <a:ahLst/>
              <a:cxnLst/>
              <a:rect l="l" t="t" r="r" b="b"/>
              <a:pathLst>
                <a:path w="49098" h="54150" extrusionOk="0">
                  <a:moveTo>
                    <a:pt x="24490" y="0"/>
                  </a:moveTo>
                  <a:cubicBezTo>
                    <a:pt x="24307" y="0"/>
                    <a:pt x="24126" y="2"/>
                    <a:pt x="23944" y="4"/>
                  </a:cubicBezTo>
                  <a:cubicBezTo>
                    <a:pt x="18397" y="95"/>
                    <a:pt x="12463" y="1054"/>
                    <a:pt x="8103" y="4614"/>
                  </a:cubicBezTo>
                  <a:cubicBezTo>
                    <a:pt x="6369" y="6007"/>
                    <a:pt x="5022" y="7901"/>
                    <a:pt x="3995" y="10001"/>
                  </a:cubicBezTo>
                  <a:cubicBezTo>
                    <a:pt x="2443" y="13105"/>
                    <a:pt x="1530" y="16666"/>
                    <a:pt x="1005" y="19748"/>
                  </a:cubicBezTo>
                  <a:cubicBezTo>
                    <a:pt x="913" y="20227"/>
                    <a:pt x="845" y="20706"/>
                    <a:pt x="776" y="21186"/>
                  </a:cubicBezTo>
                  <a:cubicBezTo>
                    <a:pt x="525" y="22806"/>
                    <a:pt x="343" y="24450"/>
                    <a:pt x="251" y="26139"/>
                  </a:cubicBezTo>
                  <a:cubicBezTo>
                    <a:pt x="0" y="30407"/>
                    <a:pt x="297" y="34767"/>
                    <a:pt x="1552" y="38761"/>
                  </a:cubicBezTo>
                  <a:cubicBezTo>
                    <a:pt x="2557" y="42025"/>
                    <a:pt x="4200" y="45061"/>
                    <a:pt x="6688" y="47594"/>
                  </a:cubicBezTo>
                  <a:cubicBezTo>
                    <a:pt x="11029" y="52013"/>
                    <a:pt x="17747" y="54150"/>
                    <a:pt x="24454" y="54150"/>
                  </a:cubicBezTo>
                  <a:cubicBezTo>
                    <a:pt x="29595" y="54150"/>
                    <a:pt x="34729" y="52894"/>
                    <a:pt x="38780" y="50447"/>
                  </a:cubicBezTo>
                  <a:cubicBezTo>
                    <a:pt x="42729" y="48051"/>
                    <a:pt x="45309" y="44399"/>
                    <a:pt x="46906" y="40199"/>
                  </a:cubicBezTo>
                  <a:cubicBezTo>
                    <a:pt x="48299" y="36501"/>
                    <a:pt x="48915" y="32393"/>
                    <a:pt x="49006" y="28375"/>
                  </a:cubicBezTo>
                  <a:cubicBezTo>
                    <a:pt x="49098" y="25363"/>
                    <a:pt x="48824" y="22395"/>
                    <a:pt x="48230" y="19611"/>
                  </a:cubicBezTo>
                  <a:cubicBezTo>
                    <a:pt x="47545" y="16392"/>
                    <a:pt x="46381" y="12695"/>
                    <a:pt x="44555" y="9522"/>
                  </a:cubicBezTo>
                  <a:cubicBezTo>
                    <a:pt x="43460" y="7627"/>
                    <a:pt x="42136" y="5915"/>
                    <a:pt x="40538" y="4637"/>
                  </a:cubicBezTo>
                  <a:cubicBezTo>
                    <a:pt x="36115" y="1055"/>
                    <a:pt x="30150" y="0"/>
                    <a:pt x="24490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681;p60"/>
            <p:cNvSpPr/>
            <p:nvPr/>
          </p:nvSpPr>
          <p:spPr>
            <a:xfrm>
              <a:off x="2219925" y="1777575"/>
              <a:ext cx="1227450" cy="1403775"/>
            </a:xfrm>
            <a:custGeom>
              <a:avLst/>
              <a:gdLst/>
              <a:ahLst/>
              <a:cxnLst/>
              <a:rect l="l" t="t" r="r" b="b"/>
              <a:pathLst>
                <a:path w="49098" h="56151" fill="none" extrusionOk="0">
                  <a:moveTo>
                    <a:pt x="49006" y="28440"/>
                  </a:moveTo>
                  <a:cubicBezTo>
                    <a:pt x="48915" y="32458"/>
                    <a:pt x="48299" y="36566"/>
                    <a:pt x="46906" y="40264"/>
                  </a:cubicBezTo>
                  <a:cubicBezTo>
                    <a:pt x="45309" y="44464"/>
                    <a:pt x="42729" y="48116"/>
                    <a:pt x="38780" y="50512"/>
                  </a:cubicBezTo>
                  <a:cubicBezTo>
                    <a:pt x="29445" y="56150"/>
                    <a:pt x="14357" y="55466"/>
                    <a:pt x="6688" y="47659"/>
                  </a:cubicBezTo>
                  <a:cubicBezTo>
                    <a:pt x="4200" y="45126"/>
                    <a:pt x="2557" y="42090"/>
                    <a:pt x="1552" y="38826"/>
                  </a:cubicBezTo>
                  <a:cubicBezTo>
                    <a:pt x="297" y="34832"/>
                    <a:pt x="0" y="30472"/>
                    <a:pt x="251" y="26204"/>
                  </a:cubicBezTo>
                  <a:cubicBezTo>
                    <a:pt x="343" y="24515"/>
                    <a:pt x="525" y="22871"/>
                    <a:pt x="776" y="21251"/>
                  </a:cubicBezTo>
                  <a:cubicBezTo>
                    <a:pt x="845" y="20771"/>
                    <a:pt x="913" y="20292"/>
                    <a:pt x="1005" y="19813"/>
                  </a:cubicBezTo>
                  <a:cubicBezTo>
                    <a:pt x="1530" y="16731"/>
                    <a:pt x="2443" y="13170"/>
                    <a:pt x="3995" y="10066"/>
                  </a:cubicBezTo>
                  <a:cubicBezTo>
                    <a:pt x="5022" y="7966"/>
                    <a:pt x="6369" y="6072"/>
                    <a:pt x="8103" y="4679"/>
                  </a:cubicBezTo>
                  <a:cubicBezTo>
                    <a:pt x="12463" y="1119"/>
                    <a:pt x="18397" y="160"/>
                    <a:pt x="23944" y="69"/>
                  </a:cubicBezTo>
                  <a:cubicBezTo>
                    <a:pt x="29764" y="0"/>
                    <a:pt x="35973" y="1005"/>
                    <a:pt x="40538" y="4702"/>
                  </a:cubicBezTo>
                  <a:cubicBezTo>
                    <a:pt x="42136" y="5980"/>
                    <a:pt x="43460" y="7692"/>
                    <a:pt x="44555" y="9587"/>
                  </a:cubicBezTo>
                  <a:cubicBezTo>
                    <a:pt x="46381" y="12760"/>
                    <a:pt x="47545" y="16457"/>
                    <a:pt x="48230" y="19676"/>
                  </a:cubicBezTo>
                  <a:cubicBezTo>
                    <a:pt x="48824" y="22460"/>
                    <a:pt x="49098" y="25428"/>
                    <a:pt x="49006" y="2844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682;p60"/>
            <p:cNvSpPr/>
            <p:nvPr/>
          </p:nvSpPr>
          <p:spPr>
            <a:xfrm>
              <a:off x="2212500" y="1786475"/>
              <a:ext cx="1234875" cy="1128375"/>
            </a:xfrm>
            <a:custGeom>
              <a:avLst/>
              <a:gdLst/>
              <a:ahLst/>
              <a:cxnLst/>
              <a:rect l="l" t="t" r="r" b="b"/>
              <a:pathLst>
                <a:path w="49395" h="45135" extrusionOk="0">
                  <a:moveTo>
                    <a:pt x="25495" y="1"/>
                  </a:moveTo>
                  <a:cubicBezTo>
                    <a:pt x="23940" y="1"/>
                    <a:pt x="22377" y="173"/>
                    <a:pt x="20863" y="466"/>
                  </a:cubicBezTo>
                  <a:cubicBezTo>
                    <a:pt x="14540" y="1698"/>
                    <a:pt x="8720" y="5054"/>
                    <a:pt x="4292" y="9710"/>
                  </a:cubicBezTo>
                  <a:cubicBezTo>
                    <a:pt x="2740" y="12814"/>
                    <a:pt x="1827" y="16375"/>
                    <a:pt x="1302" y="19457"/>
                  </a:cubicBezTo>
                  <a:cubicBezTo>
                    <a:pt x="1210" y="19936"/>
                    <a:pt x="1142" y="20415"/>
                    <a:pt x="1073" y="20895"/>
                  </a:cubicBezTo>
                  <a:cubicBezTo>
                    <a:pt x="1165" y="20849"/>
                    <a:pt x="1279" y="20826"/>
                    <a:pt x="1393" y="20803"/>
                  </a:cubicBezTo>
                  <a:lnTo>
                    <a:pt x="1393" y="20803"/>
                  </a:lnTo>
                  <a:cubicBezTo>
                    <a:pt x="1073" y="22469"/>
                    <a:pt x="777" y="24159"/>
                    <a:pt x="548" y="25848"/>
                  </a:cubicBezTo>
                  <a:cubicBezTo>
                    <a:pt x="115" y="29043"/>
                    <a:pt x="1" y="32239"/>
                    <a:pt x="731" y="35366"/>
                  </a:cubicBezTo>
                  <a:cubicBezTo>
                    <a:pt x="959" y="36416"/>
                    <a:pt x="1347" y="37466"/>
                    <a:pt x="1849" y="38470"/>
                  </a:cubicBezTo>
                  <a:cubicBezTo>
                    <a:pt x="3538" y="41939"/>
                    <a:pt x="6620" y="44770"/>
                    <a:pt x="10386" y="45135"/>
                  </a:cubicBezTo>
                  <a:cubicBezTo>
                    <a:pt x="7670" y="41026"/>
                    <a:pt x="6437" y="35959"/>
                    <a:pt x="6985" y="31052"/>
                  </a:cubicBezTo>
                  <a:lnTo>
                    <a:pt x="6985" y="31052"/>
                  </a:lnTo>
                  <a:cubicBezTo>
                    <a:pt x="7989" y="34612"/>
                    <a:pt x="9587" y="38013"/>
                    <a:pt x="11687" y="41072"/>
                  </a:cubicBezTo>
                  <a:cubicBezTo>
                    <a:pt x="12007" y="33973"/>
                    <a:pt x="13422" y="26920"/>
                    <a:pt x="15864" y="20278"/>
                  </a:cubicBezTo>
                  <a:lnTo>
                    <a:pt x="15864" y="20278"/>
                  </a:lnTo>
                  <a:cubicBezTo>
                    <a:pt x="14586" y="27012"/>
                    <a:pt x="15727" y="34179"/>
                    <a:pt x="19037" y="40182"/>
                  </a:cubicBezTo>
                  <a:cubicBezTo>
                    <a:pt x="19060" y="38128"/>
                    <a:pt x="19105" y="36096"/>
                    <a:pt x="19128" y="34042"/>
                  </a:cubicBezTo>
                  <a:cubicBezTo>
                    <a:pt x="20018" y="35480"/>
                    <a:pt x="20886" y="36895"/>
                    <a:pt x="21753" y="38333"/>
                  </a:cubicBezTo>
                  <a:cubicBezTo>
                    <a:pt x="23145" y="30892"/>
                    <a:pt x="26592" y="23839"/>
                    <a:pt x="31591" y="18133"/>
                  </a:cubicBezTo>
                  <a:cubicBezTo>
                    <a:pt x="32915" y="19388"/>
                    <a:pt x="33942" y="20986"/>
                    <a:pt x="34558" y="22698"/>
                  </a:cubicBezTo>
                  <a:lnTo>
                    <a:pt x="34878" y="22538"/>
                  </a:lnTo>
                  <a:cubicBezTo>
                    <a:pt x="35882" y="21922"/>
                    <a:pt x="36886" y="21283"/>
                    <a:pt x="37891" y="20666"/>
                  </a:cubicBezTo>
                  <a:lnTo>
                    <a:pt x="37891" y="20666"/>
                  </a:lnTo>
                  <a:cubicBezTo>
                    <a:pt x="37320" y="23314"/>
                    <a:pt x="38279" y="26053"/>
                    <a:pt x="39625" y="28404"/>
                  </a:cubicBezTo>
                  <a:cubicBezTo>
                    <a:pt x="40972" y="30755"/>
                    <a:pt x="42707" y="32855"/>
                    <a:pt x="43894" y="35274"/>
                  </a:cubicBezTo>
                  <a:cubicBezTo>
                    <a:pt x="45103" y="37694"/>
                    <a:pt x="45720" y="40616"/>
                    <a:pt x="44670" y="43103"/>
                  </a:cubicBezTo>
                  <a:cubicBezTo>
                    <a:pt x="45628" y="42122"/>
                    <a:pt x="46473" y="41072"/>
                    <a:pt x="47203" y="39908"/>
                  </a:cubicBezTo>
                  <a:cubicBezTo>
                    <a:pt x="48596" y="36210"/>
                    <a:pt x="49212" y="32102"/>
                    <a:pt x="49303" y="28084"/>
                  </a:cubicBezTo>
                  <a:cubicBezTo>
                    <a:pt x="49395" y="25072"/>
                    <a:pt x="49121" y="22104"/>
                    <a:pt x="48527" y="19320"/>
                  </a:cubicBezTo>
                  <a:cubicBezTo>
                    <a:pt x="47842" y="16101"/>
                    <a:pt x="46678" y="12404"/>
                    <a:pt x="44852" y="9231"/>
                  </a:cubicBezTo>
                  <a:cubicBezTo>
                    <a:pt x="44419" y="8774"/>
                    <a:pt x="43939" y="8341"/>
                    <a:pt x="43437" y="7953"/>
                  </a:cubicBezTo>
                  <a:cubicBezTo>
                    <a:pt x="41657" y="6652"/>
                    <a:pt x="39580" y="5875"/>
                    <a:pt x="37685" y="4757"/>
                  </a:cubicBezTo>
                  <a:cubicBezTo>
                    <a:pt x="36042" y="3776"/>
                    <a:pt x="34581" y="2543"/>
                    <a:pt x="32892" y="1653"/>
                  </a:cubicBezTo>
                  <a:cubicBezTo>
                    <a:pt x="30616" y="472"/>
                    <a:pt x="28066" y="1"/>
                    <a:pt x="25495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683;p60"/>
            <p:cNvSpPr/>
            <p:nvPr/>
          </p:nvSpPr>
          <p:spPr>
            <a:xfrm>
              <a:off x="3035925" y="2734425"/>
              <a:ext cx="66225" cy="47600"/>
            </a:xfrm>
            <a:custGeom>
              <a:avLst/>
              <a:gdLst/>
              <a:ahLst/>
              <a:cxnLst/>
              <a:rect l="l" t="t" r="r" b="b"/>
              <a:pathLst>
                <a:path w="2649" h="1904" extrusionOk="0">
                  <a:moveTo>
                    <a:pt x="2347" y="1"/>
                  </a:moveTo>
                  <a:cubicBezTo>
                    <a:pt x="2193" y="1"/>
                    <a:pt x="2004" y="91"/>
                    <a:pt x="1963" y="255"/>
                  </a:cubicBezTo>
                  <a:cubicBezTo>
                    <a:pt x="1963" y="347"/>
                    <a:pt x="1941" y="438"/>
                    <a:pt x="1895" y="529"/>
                  </a:cubicBezTo>
                  <a:cubicBezTo>
                    <a:pt x="1895" y="539"/>
                    <a:pt x="1895" y="545"/>
                    <a:pt x="1896" y="550"/>
                  </a:cubicBezTo>
                  <a:lnTo>
                    <a:pt x="1896" y="550"/>
                  </a:lnTo>
                  <a:cubicBezTo>
                    <a:pt x="1896" y="550"/>
                    <a:pt x="1895" y="551"/>
                    <a:pt x="1895" y="552"/>
                  </a:cubicBezTo>
                  <a:cubicBezTo>
                    <a:pt x="1895" y="575"/>
                    <a:pt x="1872" y="598"/>
                    <a:pt x="1872" y="620"/>
                  </a:cubicBezTo>
                  <a:cubicBezTo>
                    <a:pt x="1849" y="666"/>
                    <a:pt x="1827" y="712"/>
                    <a:pt x="1804" y="735"/>
                  </a:cubicBezTo>
                  <a:cubicBezTo>
                    <a:pt x="1781" y="757"/>
                    <a:pt x="1781" y="780"/>
                    <a:pt x="1758" y="780"/>
                  </a:cubicBezTo>
                  <a:cubicBezTo>
                    <a:pt x="1744" y="808"/>
                    <a:pt x="1741" y="817"/>
                    <a:pt x="1742" y="817"/>
                  </a:cubicBezTo>
                  <a:cubicBezTo>
                    <a:pt x="1745" y="817"/>
                    <a:pt x="1761" y="792"/>
                    <a:pt x="1763" y="792"/>
                  </a:cubicBezTo>
                  <a:lnTo>
                    <a:pt x="1763" y="792"/>
                  </a:lnTo>
                  <a:cubicBezTo>
                    <a:pt x="1763" y="792"/>
                    <a:pt x="1762" y="795"/>
                    <a:pt x="1758" y="803"/>
                  </a:cubicBezTo>
                  <a:cubicBezTo>
                    <a:pt x="1712" y="849"/>
                    <a:pt x="1690" y="872"/>
                    <a:pt x="1667" y="917"/>
                  </a:cubicBezTo>
                  <a:cubicBezTo>
                    <a:pt x="1621" y="940"/>
                    <a:pt x="1575" y="986"/>
                    <a:pt x="1553" y="1008"/>
                  </a:cubicBezTo>
                  <a:cubicBezTo>
                    <a:pt x="1543" y="1018"/>
                    <a:pt x="1540" y="1022"/>
                    <a:pt x="1542" y="1022"/>
                  </a:cubicBezTo>
                  <a:cubicBezTo>
                    <a:pt x="1542" y="1022"/>
                    <a:pt x="1542" y="1022"/>
                    <a:pt x="1543" y="1022"/>
                  </a:cubicBezTo>
                  <a:lnTo>
                    <a:pt x="1543" y="1022"/>
                  </a:lnTo>
                  <a:cubicBezTo>
                    <a:pt x="1539" y="1024"/>
                    <a:pt x="1535" y="1028"/>
                    <a:pt x="1530" y="1031"/>
                  </a:cubicBezTo>
                  <a:cubicBezTo>
                    <a:pt x="1507" y="1031"/>
                    <a:pt x="1484" y="1054"/>
                    <a:pt x="1484" y="1054"/>
                  </a:cubicBezTo>
                  <a:cubicBezTo>
                    <a:pt x="1438" y="1077"/>
                    <a:pt x="1393" y="1100"/>
                    <a:pt x="1347" y="1123"/>
                  </a:cubicBezTo>
                  <a:cubicBezTo>
                    <a:pt x="1313" y="1139"/>
                    <a:pt x="1311" y="1144"/>
                    <a:pt x="1318" y="1144"/>
                  </a:cubicBezTo>
                  <a:cubicBezTo>
                    <a:pt x="1325" y="1144"/>
                    <a:pt x="1343" y="1139"/>
                    <a:pt x="1344" y="1139"/>
                  </a:cubicBezTo>
                  <a:lnTo>
                    <a:pt x="1344" y="1139"/>
                  </a:lnTo>
                  <a:cubicBezTo>
                    <a:pt x="1345" y="1139"/>
                    <a:pt x="1340" y="1140"/>
                    <a:pt x="1324" y="1145"/>
                  </a:cubicBezTo>
                  <a:cubicBezTo>
                    <a:pt x="1302" y="1145"/>
                    <a:pt x="1279" y="1168"/>
                    <a:pt x="1256" y="1168"/>
                  </a:cubicBezTo>
                  <a:cubicBezTo>
                    <a:pt x="1210" y="1191"/>
                    <a:pt x="1165" y="1191"/>
                    <a:pt x="1119" y="1214"/>
                  </a:cubicBezTo>
                  <a:lnTo>
                    <a:pt x="1028" y="1214"/>
                  </a:lnTo>
                  <a:cubicBezTo>
                    <a:pt x="1027" y="1214"/>
                    <a:pt x="1027" y="1214"/>
                    <a:pt x="1027" y="1214"/>
                  </a:cubicBezTo>
                  <a:lnTo>
                    <a:pt x="1027" y="1214"/>
                  </a:lnTo>
                  <a:cubicBezTo>
                    <a:pt x="1021" y="1214"/>
                    <a:pt x="1014" y="1214"/>
                    <a:pt x="1005" y="1214"/>
                  </a:cubicBezTo>
                  <a:cubicBezTo>
                    <a:pt x="959" y="1237"/>
                    <a:pt x="913" y="1237"/>
                    <a:pt x="845" y="1237"/>
                  </a:cubicBezTo>
                  <a:cubicBezTo>
                    <a:pt x="822" y="1237"/>
                    <a:pt x="822" y="1237"/>
                    <a:pt x="799" y="1214"/>
                  </a:cubicBezTo>
                  <a:lnTo>
                    <a:pt x="754" y="1214"/>
                  </a:lnTo>
                  <a:cubicBezTo>
                    <a:pt x="662" y="1214"/>
                    <a:pt x="548" y="1168"/>
                    <a:pt x="457" y="1145"/>
                  </a:cubicBezTo>
                  <a:cubicBezTo>
                    <a:pt x="428" y="1133"/>
                    <a:pt x="397" y="1127"/>
                    <a:pt x="365" y="1127"/>
                  </a:cubicBezTo>
                  <a:cubicBezTo>
                    <a:pt x="221" y="1127"/>
                    <a:pt x="65" y="1243"/>
                    <a:pt x="46" y="1374"/>
                  </a:cubicBezTo>
                  <a:cubicBezTo>
                    <a:pt x="0" y="1579"/>
                    <a:pt x="92" y="1716"/>
                    <a:pt x="274" y="1785"/>
                  </a:cubicBezTo>
                  <a:cubicBezTo>
                    <a:pt x="472" y="1866"/>
                    <a:pt x="685" y="1904"/>
                    <a:pt x="897" y="1904"/>
                  </a:cubicBezTo>
                  <a:cubicBezTo>
                    <a:pt x="1223" y="1904"/>
                    <a:pt x="1550" y="1813"/>
                    <a:pt x="1827" y="1648"/>
                  </a:cubicBezTo>
                  <a:cubicBezTo>
                    <a:pt x="2237" y="1374"/>
                    <a:pt x="2557" y="940"/>
                    <a:pt x="2625" y="438"/>
                  </a:cubicBezTo>
                  <a:cubicBezTo>
                    <a:pt x="2648" y="255"/>
                    <a:pt x="2580" y="50"/>
                    <a:pt x="2397" y="4"/>
                  </a:cubicBezTo>
                  <a:cubicBezTo>
                    <a:pt x="2381" y="2"/>
                    <a:pt x="2364" y="1"/>
                    <a:pt x="234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684;p60"/>
            <p:cNvSpPr/>
            <p:nvPr/>
          </p:nvSpPr>
          <p:spPr>
            <a:xfrm>
              <a:off x="3059325" y="2760475"/>
              <a:ext cx="56525" cy="40100"/>
            </a:xfrm>
            <a:custGeom>
              <a:avLst/>
              <a:gdLst/>
              <a:ahLst/>
              <a:cxnLst/>
              <a:rect l="l" t="t" r="r" b="b"/>
              <a:pathLst>
                <a:path w="2261" h="1604" extrusionOk="0">
                  <a:moveTo>
                    <a:pt x="1536" y="319"/>
                  </a:moveTo>
                  <a:lnTo>
                    <a:pt x="1536" y="319"/>
                  </a:lnTo>
                  <a:cubicBezTo>
                    <a:pt x="1536" y="319"/>
                    <a:pt x="1534" y="322"/>
                    <a:pt x="1530" y="332"/>
                  </a:cubicBezTo>
                  <a:cubicBezTo>
                    <a:pt x="1529" y="333"/>
                    <a:pt x="1528" y="334"/>
                    <a:pt x="1527" y="335"/>
                  </a:cubicBezTo>
                  <a:lnTo>
                    <a:pt x="1527" y="335"/>
                  </a:lnTo>
                  <a:cubicBezTo>
                    <a:pt x="1532" y="326"/>
                    <a:pt x="1536" y="319"/>
                    <a:pt x="1536" y="319"/>
                  </a:cubicBezTo>
                  <a:close/>
                  <a:moveTo>
                    <a:pt x="1227" y="716"/>
                  </a:moveTo>
                  <a:cubicBezTo>
                    <a:pt x="1225" y="716"/>
                    <a:pt x="1220" y="723"/>
                    <a:pt x="1210" y="743"/>
                  </a:cubicBezTo>
                  <a:cubicBezTo>
                    <a:pt x="1223" y="729"/>
                    <a:pt x="1229" y="716"/>
                    <a:pt x="1227" y="716"/>
                  </a:cubicBezTo>
                  <a:close/>
                  <a:moveTo>
                    <a:pt x="1029" y="848"/>
                  </a:moveTo>
                  <a:cubicBezTo>
                    <a:pt x="1017" y="850"/>
                    <a:pt x="1004" y="857"/>
                    <a:pt x="1027" y="857"/>
                  </a:cubicBezTo>
                  <a:cubicBezTo>
                    <a:pt x="1027" y="853"/>
                    <a:pt x="1028" y="850"/>
                    <a:pt x="1029" y="848"/>
                  </a:cubicBezTo>
                  <a:close/>
                  <a:moveTo>
                    <a:pt x="515" y="912"/>
                  </a:moveTo>
                  <a:cubicBezTo>
                    <a:pt x="521" y="915"/>
                    <a:pt x="525" y="919"/>
                    <a:pt x="525" y="925"/>
                  </a:cubicBezTo>
                  <a:lnTo>
                    <a:pt x="525" y="925"/>
                  </a:lnTo>
                  <a:cubicBezTo>
                    <a:pt x="525" y="919"/>
                    <a:pt x="521" y="915"/>
                    <a:pt x="515" y="912"/>
                  </a:cubicBezTo>
                  <a:close/>
                  <a:moveTo>
                    <a:pt x="1870" y="0"/>
                  </a:moveTo>
                  <a:cubicBezTo>
                    <a:pt x="1722" y="0"/>
                    <a:pt x="1590" y="89"/>
                    <a:pt x="1552" y="240"/>
                  </a:cubicBezTo>
                  <a:cubicBezTo>
                    <a:pt x="1530" y="286"/>
                    <a:pt x="1530" y="309"/>
                    <a:pt x="1507" y="355"/>
                  </a:cubicBezTo>
                  <a:cubicBezTo>
                    <a:pt x="1507" y="357"/>
                    <a:pt x="1507" y="358"/>
                    <a:pt x="1508" y="358"/>
                  </a:cubicBezTo>
                  <a:cubicBezTo>
                    <a:pt x="1510" y="358"/>
                    <a:pt x="1511" y="357"/>
                    <a:pt x="1513" y="355"/>
                  </a:cubicBezTo>
                  <a:lnTo>
                    <a:pt x="1513" y="355"/>
                  </a:lnTo>
                  <a:cubicBezTo>
                    <a:pt x="1507" y="368"/>
                    <a:pt x="1507" y="377"/>
                    <a:pt x="1507" y="377"/>
                  </a:cubicBezTo>
                  <a:cubicBezTo>
                    <a:pt x="1461" y="446"/>
                    <a:pt x="1438" y="514"/>
                    <a:pt x="1393" y="560"/>
                  </a:cubicBezTo>
                  <a:cubicBezTo>
                    <a:pt x="1370" y="583"/>
                    <a:pt x="1370" y="583"/>
                    <a:pt x="1347" y="606"/>
                  </a:cubicBezTo>
                  <a:cubicBezTo>
                    <a:pt x="1324" y="628"/>
                    <a:pt x="1301" y="651"/>
                    <a:pt x="1279" y="674"/>
                  </a:cubicBezTo>
                  <a:cubicBezTo>
                    <a:pt x="1256" y="697"/>
                    <a:pt x="1233" y="720"/>
                    <a:pt x="1210" y="743"/>
                  </a:cubicBezTo>
                  <a:cubicBezTo>
                    <a:pt x="1187" y="743"/>
                    <a:pt x="1187" y="765"/>
                    <a:pt x="1164" y="765"/>
                  </a:cubicBezTo>
                  <a:cubicBezTo>
                    <a:pt x="1142" y="788"/>
                    <a:pt x="1096" y="811"/>
                    <a:pt x="1073" y="834"/>
                  </a:cubicBezTo>
                  <a:cubicBezTo>
                    <a:pt x="1054" y="834"/>
                    <a:pt x="1034" y="834"/>
                    <a:pt x="1029" y="848"/>
                  </a:cubicBezTo>
                  <a:lnTo>
                    <a:pt x="1029" y="848"/>
                  </a:lnTo>
                  <a:cubicBezTo>
                    <a:pt x="1032" y="847"/>
                    <a:pt x="1035" y="847"/>
                    <a:pt x="1038" y="847"/>
                  </a:cubicBezTo>
                  <a:cubicBezTo>
                    <a:pt x="1043" y="847"/>
                    <a:pt x="1043" y="849"/>
                    <a:pt x="1027" y="857"/>
                  </a:cubicBezTo>
                  <a:cubicBezTo>
                    <a:pt x="959" y="879"/>
                    <a:pt x="868" y="902"/>
                    <a:pt x="799" y="902"/>
                  </a:cubicBezTo>
                  <a:cubicBezTo>
                    <a:pt x="799" y="902"/>
                    <a:pt x="743" y="916"/>
                    <a:pt x="752" y="922"/>
                  </a:cubicBezTo>
                  <a:lnTo>
                    <a:pt x="752" y="922"/>
                  </a:lnTo>
                  <a:cubicBezTo>
                    <a:pt x="744" y="924"/>
                    <a:pt x="736" y="925"/>
                    <a:pt x="731" y="925"/>
                  </a:cubicBezTo>
                  <a:lnTo>
                    <a:pt x="502" y="925"/>
                  </a:lnTo>
                  <a:cubicBezTo>
                    <a:pt x="480" y="914"/>
                    <a:pt x="485" y="908"/>
                    <a:pt x="497" y="908"/>
                  </a:cubicBezTo>
                  <a:cubicBezTo>
                    <a:pt x="502" y="908"/>
                    <a:pt x="509" y="909"/>
                    <a:pt x="515" y="912"/>
                  </a:cubicBezTo>
                  <a:lnTo>
                    <a:pt x="515" y="912"/>
                  </a:lnTo>
                  <a:cubicBezTo>
                    <a:pt x="496" y="902"/>
                    <a:pt x="457" y="902"/>
                    <a:pt x="457" y="902"/>
                  </a:cubicBezTo>
                  <a:cubicBezTo>
                    <a:pt x="425" y="894"/>
                    <a:pt x="393" y="891"/>
                    <a:pt x="362" y="891"/>
                  </a:cubicBezTo>
                  <a:cubicBezTo>
                    <a:pt x="208" y="891"/>
                    <a:pt x="61" y="979"/>
                    <a:pt x="23" y="1131"/>
                  </a:cubicBezTo>
                  <a:cubicBezTo>
                    <a:pt x="0" y="1313"/>
                    <a:pt x="92" y="1519"/>
                    <a:pt x="274" y="1564"/>
                  </a:cubicBezTo>
                  <a:cubicBezTo>
                    <a:pt x="392" y="1590"/>
                    <a:pt x="513" y="1603"/>
                    <a:pt x="634" y="1603"/>
                  </a:cubicBezTo>
                  <a:cubicBezTo>
                    <a:pt x="938" y="1603"/>
                    <a:pt x="1246" y="1522"/>
                    <a:pt x="1507" y="1359"/>
                  </a:cubicBezTo>
                  <a:cubicBezTo>
                    <a:pt x="1849" y="1131"/>
                    <a:pt x="2100" y="811"/>
                    <a:pt x="2214" y="423"/>
                  </a:cubicBezTo>
                  <a:cubicBezTo>
                    <a:pt x="2260" y="263"/>
                    <a:pt x="2146" y="58"/>
                    <a:pt x="1963" y="12"/>
                  </a:cubicBezTo>
                  <a:cubicBezTo>
                    <a:pt x="1932" y="4"/>
                    <a:pt x="1901" y="0"/>
                    <a:pt x="1870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685;p60"/>
            <p:cNvSpPr/>
            <p:nvPr/>
          </p:nvSpPr>
          <p:spPr>
            <a:xfrm>
              <a:off x="2569725" y="2721975"/>
              <a:ext cx="58800" cy="56300"/>
            </a:xfrm>
            <a:custGeom>
              <a:avLst/>
              <a:gdLst/>
              <a:ahLst/>
              <a:cxnLst/>
              <a:rect l="l" t="t" r="r" b="b"/>
              <a:pathLst>
                <a:path w="2352" h="2252" extrusionOk="0">
                  <a:moveTo>
                    <a:pt x="388" y="0"/>
                  </a:moveTo>
                  <a:cubicBezTo>
                    <a:pt x="206" y="0"/>
                    <a:pt x="69" y="160"/>
                    <a:pt x="46" y="342"/>
                  </a:cubicBezTo>
                  <a:cubicBezTo>
                    <a:pt x="0" y="845"/>
                    <a:pt x="206" y="1392"/>
                    <a:pt x="571" y="1758"/>
                  </a:cubicBezTo>
                  <a:cubicBezTo>
                    <a:pt x="885" y="2072"/>
                    <a:pt x="1335" y="2251"/>
                    <a:pt x="1789" y="2251"/>
                  </a:cubicBezTo>
                  <a:cubicBezTo>
                    <a:pt x="1862" y="2251"/>
                    <a:pt x="1936" y="2246"/>
                    <a:pt x="2009" y="2237"/>
                  </a:cubicBezTo>
                  <a:cubicBezTo>
                    <a:pt x="2100" y="2237"/>
                    <a:pt x="2169" y="2214"/>
                    <a:pt x="2237" y="2146"/>
                  </a:cubicBezTo>
                  <a:cubicBezTo>
                    <a:pt x="2306" y="2077"/>
                    <a:pt x="2351" y="1986"/>
                    <a:pt x="2351" y="1895"/>
                  </a:cubicBezTo>
                  <a:cubicBezTo>
                    <a:pt x="2330" y="1743"/>
                    <a:pt x="2205" y="1550"/>
                    <a:pt x="2037" y="1550"/>
                  </a:cubicBezTo>
                  <a:cubicBezTo>
                    <a:pt x="2028" y="1550"/>
                    <a:pt x="2018" y="1551"/>
                    <a:pt x="2009" y="1552"/>
                  </a:cubicBezTo>
                  <a:cubicBezTo>
                    <a:pt x="1895" y="1575"/>
                    <a:pt x="1803" y="1575"/>
                    <a:pt x="1689" y="1575"/>
                  </a:cubicBezTo>
                  <a:cubicBezTo>
                    <a:pt x="1689" y="1575"/>
                    <a:pt x="1621" y="1552"/>
                    <a:pt x="1621" y="1552"/>
                  </a:cubicBezTo>
                  <a:cubicBezTo>
                    <a:pt x="1575" y="1552"/>
                    <a:pt x="1507" y="1529"/>
                    <a:pt x="1461" y="1529"/>
                  </a:cubicBezTo>
                  <a:cubicBezTo>
                    <a:pt x="1445" y="1513"/>
                    <a:pt x="1428" y="1508"/>
                    <a:pt x="1412" y="1499"/>
                  </a:cubicBezTo>
                  <a:lnTo>
                    <a:pt x="1412" y="1499"/>
                  </a:lnTo>
                  <a:cubicBezTo>
                    <a:pt x="1411" y="1497"/>
                    <a:pt x="1406" y="1492"/>
                    <a:pt x="1393" y="1484"/>
                  </a:cubicBezTo>
                  <a:lnTo>
                    <a:pt x="1393" y="1484"/>
                  </a:lnTo>
                  <a:cubicBezTo>
                    <a:pt x="1393" y="1484"/>
                    <a:pt x="1393" y="1484"/>
                    <a:pt x="1393" y="1484"/>
                  </a:cubicBezTo>
                  <a:cubicBezTo>
                    <a:pt x="1347" y="1461"/>
                    <a:pt x="1301" y="1438"/>
                    <a:pt x="1256" y="1415"/>
                  </a:cubicBezTo>
                  <a:cubicBezTo>
                    <a:pt x="1233" y="1415"/>
                    <a:pt x="1119" y="1370"/>
                    <a:pt x="1119" y="1347"/>
                  </a:cubicBezTo>
                  <a:lnTo>
                    <a:pt x="1119" y="1347"/>
                  </a:lnTo>
                  <a:cubicBezTo>
                    <a:pt x="1141" y="1358"/>
                    <a:pt x="1153" y="1364"/>
                    <a:pt x="1156" y="1364"/>
                  </a:cubicBezTo>
                  <a:cubicBezTo>
                    <a:pt x="1159" y="1364"/>
                    <a:pt x="1153" y="1358"/>
                    <a:pt x="1141" y="1347"/>
                  </a:cubicBezTo>
                  <a:cubicBezTo>
                    <a:pt x="1141" y="1347"/>
                    <a:pt x="1119" y="1324"/>
                    <a:pt x="1119" y="1324"/>
                  </a:cubicBezTo>
                  <a:cubicBezTo>
                    <a:pt x="1096" y="1301"/>
                    <a:pt x="1073" y="1301"/>
                    <a:pt x="1050" y="1278"/>
                  </a:cubicBezTo>
                  <a:cubicBezTo>
                    <a:pt x="1027" y="1233"/>
                    <a:pt x="982" y="1210"/>
                    <a:pt x="959" y="1164"/>
                  </a:cubicBezTo>
                  <a:cubicBezTo>
                    <a:pt x="949" y="1154"/>
                    <a:pt x="944" y="1151"/>
                    <a:pt x="943" y="1151"/>
                  </a:cubicBezTo>
                  <a:cubicBezTo>
                    <a:pt x="943" y="1151"/>
                    <a:pt x="943" y="1151"/>
                    <a:pt x="942" y="1151"/>
                  </a:cubicBezTo>
                  <a:lnTo>
                    <a:pt x="942" y="1151"/>
                  </a:lnTo>
                  <a:cubicBezTo>
                    <a:pt x="941" y="1148"/>
                    <a:pt x="938" y="1145"/>
                    <a:pt x="936" y="1141"/>
                  </a:cubicBezTo>
                  <a:cubicBezTo>
                    <a:pt x="936" y="1141"/>
                    <a:pt x="913" y="1118"/>
                    <a:pt x="913" y="1096"/>
                  </a:cubicBezTo>
                  <a:cubicBezTo>
                    <a:pt x="868" y="1050"/>
                    <a:pt x="845" y="1004"/>
                    <a:pt x="822" y="959"/>
                  </a:cubicBezTo>
                  <a:cubicBezTo>
                    <a:pt x="822" y="943"/>
                    <a:pt x="801" y="906"/>
                    <a:pt x="802" y="906"/>
                  </a:cubicBezTo>
                  <a:lnTo>
                    <a:pt x="802" y="906"/>
                  </a:lnTo>
                  <a:cubicBezTo>
                    <a:pt x="802" y="906"/>
                    <a:pt x="807" y="914"/>
                    <a:pt x="822" y="936"/>
                  </a:cubicBezTo>
                  <a:cubicBezTo>
                    <a:pt x="822" y="913"/>
                    <a:pt x="799" y="890"/>
                    <a:pt x="799" y="867"/>
                  </a:cubicBezTo>
                  <a:cubicBezTo>
                    <a:pt x="776" y="822"/>
                    <a:pt x="776" y="776"/>
                    <a:pt x="753" y="730"/>
                  </a:cubicBezTo>
                  <a:cubicBezTo>
                    <a:pt x="753" y="708"/>
                    <a:pt x="753" y="685"/>
                    <a:pt x="731" y="662"/>
                  </a:cubicBezTo>
                  <a:cubicBezTo>
                    <a:pt x="731" y="662"/>
                    <a:pt x="731" y="653"/>
                    <a:pt x="731" y="641"/>
                  </a:cubicBezTo>
                  <a:cubicBezTo>
                    <a:pt x="731" y="641"/>
                    <a:pt x="731" y="587"/>
                    <a:pt x="731" y="571"/>
                  </a:cubicBezTo>
                  <a:cubicBezTo>
                    <a:pt x="731" y="548"/>
                    <a:pt x="731" y="525"/>
                    <a:pt x="731" y="502"/>
                  </a:cubicBezTo>
                  <a:cubicBezTo>
                    <a:pt x="731" y="457"/>
                    <a:pt x="731" y="388"/>
                    <a:pt x="731" y="342"/>
                  </a:cubicBezTo>
                  <a:cubicBezTo>
                    <a:pt x="753" y="160"/>
                    <a:pt x="571" y="0"/>
                    <a:pt x="38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686;p60"/>
            <p:cNvSpPr/>
            <p:nvPr/>
          </p:nvSpPr>
          <p:spPr>
            <a:xfrm>
              <a:off x="2556025" y="2750450"/>
              <a:ext cx="48525" cy="47425"/>
            </a:xfrm>
            <a:custGeom>
              <a:avLst/>
              <a:gdLst/>
              <a:ahLst/>
              <a:cxnLst/>
              <a:rect l="l" t="t" r="r" b="b"/>
              <a:pathLst>
                <a:path w="1941" h="1897" extrusionOk="0">
                  <a:moveTo>
                    <a:pt x="1031" y="1003"/>
                  </a:moveTo>
                  <a:cubicBezTo>
                    <a:pt x="1028" y="1003"/>
                    <a:pt x="1031" y="1010"/>
                    <a:pt x="1050" y="1029"/>
                  </a:cubicBezTo>
                  <a:cubicBezTo>
                    <a:pt x="1050" y="1016"/>
                    <a:pt x="1035" y="1003"/>
                    <a:pt x="1031" y="1003"/>
                  </a:cubicBezTo>
                  <a:close/>
                  <a:moveTo>
                    <a:pt x="374" y="0"/>
                  </a:moveTo>
                  <a:cubicBezTo>
                    <a:pt x="364" y="0"/>
                    <a:pt x="353" y="1"/>
                    <a:pt x="343" y="2"/>
                  </a:cubicBezTo>
                  <a:cubicBezTo>
                    <a:pt x="160" y="2"/>
                    <a:pt x="0" y="139"/>
                    <a:pt x="0" y="322"/>
                  </a:cubicBezTo>
                  <a:cubicBezTo>
                    <a:pt x="23" y="733"/>
                    <a:pt x="183" y="1144"/>
                    <a:pt x="480" y="1440"/>
                  </a:cubicBezTo>
                  <a:cubicBezTo>
                    <a:pt x="776" y="1714"/>
                    <a:pt x="1187" y="1897"/>
                    <a:pt x="1598" y="1897"/>
                  </a:cubicBezTo>
                  <a:cubicBezTo>
                    <a:pt x="1781" y="1897"/>
                    <a:pt x="1941" y="1737"/>
                    <a:pt x="1941" y="1554"/>
                  </a:cubicBezTo>
                  <a:cubicBezTo>
                    <a:pt x="1918" y="1372"/>
                    <a:pt x="1781" y="1235"/>
                    <a:pt x="1598" y="1212"/>
                  </a:cubicBezTo>
                  <a:cubicBezTo>
                    <a:pt x="1568" y="1212"/>
                    <a:pt x="1537" y="1222"/>
                    <a:pt x="1514" y="1222"/>
                  </a:cubicBezTo>
                  <a:cubicBezTo>
                    <a:pt x="1502" y="1222"/>
                    <a:pt x="1492" y="1220"/>
                    <a:pt x="1484" y="1212"/>
                  </a:cubicBezTo>
                  <a:lnTo>
                    <a:pt x="1438" y="1212"/>
                  </a:lnTo>
                  <a:cubicBezTo>
                    <a:pt x="1393" y="1189"/>
                    <a:pt x="1370" y="1189"/>
                    <a:pt x="1324" y="1166"/>
                  </a:cubicBezTo>
                  <a:cubicBezTo>
                    <a:pt x="1301" y="1166"/>
                    <a:pt x="1279" y="1166"/>
                    <a:pt x="1279" y="1144"/>
                  </a:cubicBezTo>
                  <a:cubicBezTo>
                    <a:pt x="1263" y="1144"/>
                    <a:pt x="1238" y="1133"/>
                    <a:pt x="1236" y="1133"/>
                  </a:cubicBezTo>
                  <a:lnTo>
                    <a:pt x="1236" y="1133"/>
                  </a:lnTo>
                  <a:cubicBezTo>
                    <a:pt x="1235" y="1133"/>
                    <a:pt x="1241" y="1136"/>
                    <a:pt x="1256" y="1144"/>
                  </a:cubicBezTo>
                  <a:cubicBezTo>
                    <a:pt x="1271" y="1151"/>
                    <a:pt x="1276" y="1154"/>
                    <a:pt x="1275" y="1154"/>
                  </a:cubicBezTo>
                  <a:cubicBezTo>
                    <a:pt x="1274" y="1154"/>
                    <a:pt x="1248" y="1144"/>
                    <a:pt x="1233" y="1144"/>
                  </a:cubicBezTo>
                  <a:cubicBezTo>
                    <a:pt x="1233" y="1144"/>
                    <a:pt x="1210" y="1121"/>
                    <a:pt x="1187" y="1121"/>
                  </a:cubicBezTo>
                  <a:cubicBezTo>
                    <a:pt x="1142" y="1098"/>
                    <a:pt x="1119" y="1075"/>
                    <a:pt x="1073" y="1052"/>
                  </a:cubicBezTo>
                  <a:cubicBezTo>
                    <a:pt x="1073" y="1052"/>
                    <a:pt x="1050" y="1029"/>
                    <a:pt x="1050" y="1029"/>
                  </a:cubicBezTo>
                  <a:cubicBezTo>
                    <a:pt x="1028" y="1007"/>
                    <a:pt x="982" y="984"/>
                    <a:pt x="959" y="961"/>
                  </a:cubicBezTo>
                  <a:cubicBezTo>
                    <a:pt x="936" y="938"/>
                    <a:pt x="913" y="892"/>
                    <a:pt x="891" y="870"/>
                  </a:cubicBezTo>
                  <a:cubicBezTo>
                    <a:pt x="886" y="870"/>
                    <a:pt x="883" y="869"/>
                    <a:pt x="880" y="867"/>
                  </a:cubicBezTo>
                  <a:lnTo>
                    <a:pt x="880" y="867"/>
                  </a:lnTo>
                  <a:cubicBezTo>
                    <a:pt x="884" y="875"/>
                    <a:pt x="884" y="879"/>
                    <a:pt x="881" y="879"/>
                  </a:cubicBezTo>
                  <a:cubicBezTo>
                    <a:pt x="878" y="879"/>
                    <a:pt x="874" y="876"/>
                    <a:pt x="868" y="870"/>
                  </a:cubicBezTo>
                  <a:cubicBezTo>
                    <a:pt x="868" y="863"/>
                    <a:pt x="868" y="859"/>
                    <a:pt x="868" y="855"/>
                  </a:cubicBezTo>
                  <a:lnTo>
                    <a:pt x="868" y="855"/>
                  </a:lnTo>
                  <a:cubicBezTo>
                    <a:pt x="871" y="861"/>
                    <a:pt x="875" y="865"/>
                    <a:pt x="880" y="867"/>
                  </a:cubicBezTo>
                  <a:lnTo>
                    <a:pt x="880" y="867"/>
                  </a:lnTo>
                  <a:cubicBezTo>
                    <a:pt x="877" y="863"/>
                    <a:pt x="873" y="857"/>
                    <a:pt x="868" y="849"/>
                  </a:cubicBezTo>
                  <a:lnTo>
                    <a:pt x="868" y="849"/>
                  </a:lnTo>
                  <a:cubicBezTo>
                    <a:pt x="868" y="851"/>
                    <a:pt x="868" y="853"/>
                    <a:pt x="868" y="855"/>
                  </a:cubicBezTo>
                  <a:lnTo>
                    <a:pt x="868" y="855"/>
                  </a:lnTo>
                  <a:cubicBezTo>
                    <a:pt x="862" y="847"/>
                    <a:pt x="856" y="835"/>
                    <a:pt x="845" y="824"/>
                  </a:cubicBezTo>
                  <a:lnTo>
                    <a:pt x="845" y="824"/>
                  </a:lnTo>
                  <a:cubicBezTo>
                    <a:pt x="854" y="834"/>
                    <a:pt x="862" y="842"/>
                    <a:pt x="868" y="849"/>
                  </a:cubicBezTo>
                  <a:lnTo>
                    <a:pt x="868" y="849"/>
                  </a:lnTo>
                  <a:cubicBezTo>
                    <a:pt x="868" y="847"/>
                    <a:pt x="868" y="847"/>
                    <a:pt x="868" y="847"/>
                  </a:cubicBezTo>
                  <a:cubicBezTo>
                    <a:pt x="822" y="778"/>
                    <a:pt x="776" y="710"/>
                    <a:pt x="754" y="641"/>
                  </a:cubicBezTo>
                  <a:cubicBezTo>
                    <a:pt x="746" y="630"/>
                    <a:pt x="741" y="624"/>
                    <a:pt x="739" y="622"/>
                  </a:cubicBezTo>
                  <a:lnTo>
                    <a:pt x="739" y="622"/>
                  </a:lnTo>
                  <a:cubicBezTo>
                    <a:pt x="735" y="614"/>
                    <a:pt x="731" y="605"/>
                    <a:pt x="731" y="596"/>
                  </a:cubicBezTo>
                  <a:cubicBezTo>
                    <a:pt x="731" y="573"/>
                    <a:pt x="708" y="527"/>
                    <a:pt x="708" y="504"/>
                  </a:cubicBezTo>
                  <a:cubicBezTo>
                    <a:pt x="685" y="459"/>
                    <a:pt x="685" y="413"/>
                    <a:pt x="685" y="390"/>
                  </a:cubicBezTo>
                  <a:cubicBezTo>
                    <a:pt x="685" y="367"/>
                    <a:pt x="685" y="345"/>
                    <a:pt x="685" y="322"/>
                  </a:cubicBezTo>
                  <a:cubicBezTo>
                    <a:pt x="664" y="171"/>
                    <a:pt x="541" y="0"/>
                    <a:pt x="374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687;p60"/>
            <p:cNvSpPr/>
            <p:nvPr/>
          </p:nvSpPr>
          <p:spPr>
            <a:xfrm>
              <a:off x="2571625" y="2757575"/>
              <a:ext cx="136775" cy="109225"/>
            </a:xfrm>
            <a:custGeom>
              <a:avLst/>
              <a:gdLst/>
              <a:ahLst/>
              <a:cxnLst/>
              <a:rect l="l" t="t" r="r" b="b"/>
              <a:pathLst>
                <a:path w="5471" h="4369" extrusionOk="0">
                  <a:moveTo>
                    <a:pt x="2777" y="0"/>
                  </a:moveTo>
                  <a:cubicBezTo>
                    <a:pt x="1281" y="0"/>
                    <a:pt x="1" y="1658"/>
                    <a:pt x="792" y="3118"/>
                  </a:cubicBezTo>
                  <a:cubicBezTo>
                    <a:pt x="1088" y="3689"/>
                    <a:pt x="1613" y="4077"/>
                    <a:pt x="2207" y="4259"/>
                  </a:cubicBezTo>
                  <a:cubicBezTo>
                    <a:pt x="2441" y="4330"/>
                    <a:pt x="2682" y="4368"/>
                    <a:pt x="2919" y="4368"/>
                  </a:cubicBezTo>
                  <a:cubicBezTo>
                    <a:pt x="3446" y="4368"/>
                    <a:pt x="3959" y="4182"/>
                    <a:pt x="4352" y="3757"/>
                  </a:cubicBezTo>
                  <a:cubicBezTo>
                    <a:pt x="5471" y="2593"/>
                    <a:pt x="4900" y="516"/>
                    <a:pt x="3348" y="82"/>
                  </a:cubicBezTo>
                  <a:cubicBezTo>
                    <a:pt x="3157" y="26"/>
                    <a:pt x="2965" y="0"/>
                    <a:pt x="2777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688;p60"/>
            <p:cNvSpPr/>
            <p:nvPr/>
          </p:nvSpPr>
          <p:spPr>
            <a:xfrm>
              <a:off x="2973200" y="2762875"/>
              <a:ext cx="136925" cy="109500"/>
            </a:xfrm>
            <a:custGeom>
              <a:avLst/>
              <a:gdLst/>
              <a:ahLst/>
              <a:cxnLst/>
              <a:rect l="l" t="t" r="r" b="b"/>
              <a:pathLst>
                <a:path w="5477" h="4380" extrusionOk="0">
                  <a:moveTo>
                    <a:pt x="2799" y="0"/>
                  </a:moveTo>
                  <a:cubicBezTo>
                    <a:pt x="1281" y="0"/>
                    <a:pt x="1" y="1665"/>
                    <a:pt x="775" y="3112"/>
                  </a:cubicBezTo>
                  <a:cubicBezTo>
                    <a:pt x="1094" y="3682"/>
                    <a:pt x="1619" y="4093"/>
                    <a:pt x="2213" y="4276"/>
                  </a:cubicBezTo>
                  <a:cubicBezTo>
                    <a:pt x="2431" y="4344"/>
                    <a:pt x="2659" y="4379"/>
                    <a:pt x="2887" y="4379"/>
                  </a:cubicBezTo>
                  <a:cubicBezTo>
                    <a:pt x="3423" y="4379"/>
                    <a:pt x="3958" y="4183"/>
                    <a:pt x="4358" y="3751"/>
                  </a:cubicBezTo>
                  <a:cubicBezTo>
                    <a:pt x="5477" y="2587"/>
                    <a:pt x="4906" y="510"/>
                    <a:pt x="3354" y="76"/>
                  </a:cubicBezTo>
                  <a:cubicBezTo>
                    <a:pt x="3168" y="24"/>
                    <a:pt x="2982" y="0"/>
                    <a:pt x="279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689;p60"/>
            <p:cNvSpPr/>
            <p:nvPr/>
          </p:nvSpPr>
          <p:spPr>
            <a:xfrm>
              <a:off x="2402525" y="2822375"/>
              <a:ext cx="218575" cy="173550"/>
            </a:xfrm>
            <a:custGeom>
              <a:avLst/>
              <a:gdLst/>
              <a:ahLst/>
              <a:cxnLst/>
              <a:rect l="l" t="t" r="r" b="b"/>
              <a:pathLst>
                <a:path w="8743" h="6942" extrusionOk="0">
                  <a:moveTo>
                    <a:pt x="4375" y="1"/>
                  </a:moveTo>
                  <a:cubicBezTo>
                    <a:pt x="2003" y="1"/>
                    <a:pt x="69" y="1499"/>
                    <a:pt x="23" y="3402"/>
                  </a:cubicBezTo>
                  <a:cubicBezTo>
                    <a:pt x="0" y="5320"/>
                    <a:pt x="1918" y="6894"/>
                    <a:pt x="4314" y="6940"/>
                  </a:cubicBezTo>
                  <a:cubicBezTo>
                    <a:pt x="4349" y="6941"/>
                    <a:pt x="4384" y="6941"/>
                    <a:pt x="4419" y="6941"/>
                  </a:cubicBezTo>
                  <a:cubicBezTo>
                    <a:pt x="6768" y="6941"/>
                    <a:pt x="8675" y="5429"/>
                    <a:pt x="8720" y="3539"/>
                  </a:cubicBezTo>
                  <a:cubicBezTo>
                    <a:pt x="8742" y="1645"/>
                    <a:pt x="6825" y="47"/>
                    <a:pt x="4428" y="1"/>
                  </a:cubicBezTo>
                  <a:cubicBezTo>
                    <a:pt x="4411" y="1"/>
                    <a:pt x="4393" y="1"/>
                    <a:pt x="4375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690;p60"/>
            <p:cNvSpPr/>
            <p:nvPr/>
          </p:nvSpPr>
          <p:spPr>
            <a:xfrm>
              <a:off x="2402525" y="2821825"/>
              <a:ext cx="218575" cy="175200"/>
            </a:xfrm>
            <a:custGeom>
              <a:avLst/>
              <a:gdLst/>
              <a:ahLst/>
              <a:cxnLst/>
              <a:rect l="l" t="t" r="r" b="b"/>
              <a:pathLst>
                <a:path w="8743" h="7008" fill="none" extrusionOk="0">
                  <a:moveTo>
                    <a:pt x="23" y="3424"/>
                  </a:moveTo>
                  <a:cubicBezTo>
                    <a:pt x="0" y="5342"/>
                    <a:pt x="1918" y="6916"/>
                    <a:pt x="4314" y="6962"/>
                  </a:cubicBezTo>
                  <a:cubicBezTo>
                    <a:pt x="6711" y="7008"/>
                    <a:pt x="8674" y="5478"/>
                    <a:pt x="8720" y="3561"/>
                  </a:cubicBezTo>
                  <a:cubicBezTo>
                    <a:pt x="8742" y="1667"/>
                    <a:pt x="6825" y="69"/>
                    <a:pt x="4428" y="23"/>
                  </a:cubicBezTo>
                  <a:cubicBezTo>
                    <a:pt x="2032" y="0"/>
                    <a:pt x="69" y="1507"/>
                    <a:pt x="23" y="3424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691;p60"/>
            <p:cNvSpPr/>
            <p:nvPr/>
          </p:nvSpPr>
          <p:spPr>
            <a:xfrm>
              <a:off x="2533775" y="2855400"/>
              <a:ext cx="38250" cy="47000"/>
            </a:xfrm>
            <a:custGeom>
              <a:avLst/>
              <a:gdLst/>
              <a:ahLst/>
              <a:cxnLst/>
              <a:rect l="l" t="t" r="r" b="b"/>
              <a:pathLst>
                <a:path w="1530" h="1880" extrusionOk="0">
                  <a:moveTo>
                    <a:pt x="329" y="0"/>
                  </a:moveTo>
                  <a:cubicBezTo>
                    <a:pt x="290" y="0"/>
                    <a:pt x="248" y="9"/>
                    <a:pt x="206" y="27"/>
                  </a:cubicBezTo>
                  <a:cubicBezTo>
                    <a:pt x="92" y="73"/>
                    <a:pt x="0" y="278"/>
                    <a:pt x="92" y="415"/>
                  </a:cubicBezTo>
                  <a:cubicBezTo>
                    <a:pt x="365" y="849"/>
                    <a:pt x="662" y="1282"/>
                    <a:pt x="936" y="1716"/>
                  </a:cubicBezTo>
                  <a:cubicBezTo>
                    <a:pt x="1003" y="1816"/>
                    <a:pt x="1094" y="1880"/>
                    <a:pt x="1201" y="1880"/>
                  </a:cubicBezTo>
                  <a:cubicBezTo>
                    <a:pt x="1240" y="1880"/>
                    <a:pt x="1281" y="1871"/>
                    <a:pt x="1324" y="1853"/>
                  </a:cubicBezTo>
                  <a:cubicBezTo>
                    <a:pt x="1461" y="1784"/>
                    <a:pt x="1530" y="1579"/>
                    <a:pt x="1461" y="1465"/>
                  </a:cubicBezTo>
                  <a:lnTo>
                    <a:pt x="594" y="164"/>
                  </a:lnTo>
                  <a:cubicBezTo>
                    <a:pt x="527" y="64"/>
                    <a:pt x="436" y="0"/>
                    <a:pt x="3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692;p60"/>
            <p:cNvSpPr/>
            <p:nvPr/>
          </p:nvSpPr>
          <p:spPr>
            <a:xfrm>
              <a:off x="2498400" y="2862200"/>
              <a:ext cx="39950" cy="46525"/>
            </a:xfrm>
            <a:custGeom>
              <a:avLst/>
              <a:gdLst/>
              <a:ahLst/>
              <a:cxnLst/>
              <a:rect l="l" t="t" r="r" b="b"/>
              <a:pathLst>
                <a:path w="1598" h="1861" extrusionOk="0">
                  <a:moveTo>
                    <a:pt x="351" y="0"/>
                  </a:moveTo>
                  <a:cubicBezTo>
                    <a:pt x="274" y="0"/>
                    <a:pt x="194" y="29"/>
                    <a:pt x="137" y="74"/>
                  </a:cubicBezTo>
                  <a:cubicBezTo>
                    <a:pt x="0" y="166"/>
                    <a:pt x="23" y="348"/>
                    <a:pt x="114" y="485"/>
                  </a:cubicBezTo>
                  <a:cubicBezTo>
                    <a:pt x="411" y="919"/>
                    <a:pt x="730" y="1330"/>
                    <a:pt x="1050" y="1764"/>
                  </a:cubicBezTo>
                  <a:cubicBezTo>
                    <a:pt x="1096" y="1832"/>
                    <a:pt x="1170" y="1861"/>
                    <a:pt x="1247" y="1861"/>
                  </a:cubicBezTo>
                  <a:cubicBezTo>
                    <a:pt x="1324" y="1861"/>
                    <a:pt x="1404" y="1832"/>
                    <a:pt x="1461" y="1786"/>
                  </a:cubicBezTo>
                  <a:cubicBezTo>
                    <a:pt x="1598" y="1695"/>
                    <a:pt x="1575" y="1512"/>
                    <a:pt x="1484" y="1398"/>
                  </a:cubicBezTo>
                  <a:lnTo>
                    <a:pt x="548" y="97"/>
                  </a:lnTo>
                  <a:cubicBezTo>
                    <a:pt x="502" y="29"/>
                    <a:pt x="42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693;p60"/>
            <p:cNvSpPr/>
            <p:nvPr/>
          </p:nvSpPr>
          <p:spPr>
            <a:xfrm>
              <a:off x="2461875" y="2867250"/>
              <a:ext cx="35400" cy="46325"/>
            </a:xfrm>
            <a:custGeom>
              <a:avLst/>
              <a:gdLst/>
              <a:ahLst/>
              <a:cxnLst/>
              <a:rect l="l" t="t" r="r" b="b"/>
              <a:pathLst>
                <a:path w="1416" h="1853" extrusionOk="0">
                  <a:moveTo>
                    <a:pt x="351" y="1"/>
                  </a:moveTo>
                  <a:cubicBezTo>
                    <a:pt x="305" y="1"/>
                    <a:pt x="255" y="11"/>
                    <a:pt x="206" y="32"/>
                  </a:cubicBezTo>
                  <a:cubicBezTo>
                    <a:pt x="69" y="78"/>
                    <a:pt x="0" y="283"/>
                    <a:pt x="69" y="397"/>
                  </a:cubicBezTo>
                  <a:cubicBezTo>
                    <a:pt x="320" y="831"/>
                    <a:pt x="571" y="1265"/>
                    <a:pt x="822" y="1699"/>
                  </a:cubicBezTo>
                  <a:cubicBezTo>
                    <a:pt x="873" y="1801"/>
                    <a:pt x="976" y="1853"/>
                    <a:pt x="1082" y="1853"/>
                  </a:cubicBezTo>
                  <a:cubicBezTo>
                    <a:pt x="1117" y="1853"/>
                    <a:pt x="1153" y="1847"/>
                    <a:pt x="1187" y="1835"/>
                  </a:cubicBezTo>
                  <a:cubicBezTo>
                    <a:pt x="1324" y="1767"/>
                    <a:pt x="1415" y="1562"/>
                    <a:pt x="1324" y="1447"/>
                  </a:cubicBezTo>
                  <a:cubicBezTo>
                    <a:pt x="1096" y="1014"/>
                    <a:pt x="845" y="580"/>
                    <a:pt x="594" y="146"/>
                  </a:cubicBezTo>
                  <a:cubicBezTo>
                    <a:pt x="546" y="52"/>
                    <a:pt x="456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694;p60"/>
            <p:cNvSpPr/>
            <p:nvPr/>
          </p:nvSpPr>
          <p:spPr>
            <a:xfrm>
              <a:off x="3064450" y="2818750"/>
              <a:ext cx="236275" cy="175625"/>
            </a:xfrm>
            <a:custGeom>
              <a:avLst/>
              <a:gdLst/>
              <a:ahLst/>
              <a:cxnLst/>
              <a:rect l="l" t="t" r="r" b="b"/>
              <a:pathLst>
                <a:path w="9451" h="7025" extrusionOk="0">
                  <a:moveTo>
                    <a:pt x="5125" y="0"/>
                  </a:moveTo>
                  <a:cubicBezTo>
                    <a:pt x="4779" y="0"/>
                    <a:pt x="4423" y="33"/>
                    <a:pt x="4064" y="101"/>
                  </a:cubicBezTo>
                  <a:cubicBezTo>
                    <a:pt x="1644" y="557"/>
                    <a:pt x="1" y="2474"/>
                    <a:pt x="343" y="4346"/>
                  </a:cubicBezTo>
                  <a:cubicBezTo>
                    <a:pt x="655" y="5943"/>
                    <a:pt x="2345" y="7025"/>
                    <a:pt x="4323" y="7025"/>
                  </a:cubicBezTo>
                  <a:cubicBezTo>
                    <a:pt x="4663" y="7025"/>
                    <a:pt x="5013" y="6992"/>
                    <a:pt x="5365" y="6925"/>
                  </a:cubicBezTo>
                  <a:cubicBezTo>
                    <a:pt x="7784" y="6446"/>
                    <a:pt x="9450" y="4552"/>
                    <a:pt x="9085" y="2680"/>
                  </a:cubicBezTo>
                  <a:cubicBezTo>
                    <a:pt x="8774" y="1067"/>
                    <a:pt x="7107" y="0"/>
                    <a:pt x="5125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95;p60"/>
            <p:cNvSpPr/>
            <p:nvPr/>
          </p:nvSpPr>
          <p:spPr>
            <a:xfrm>
              <a:off x="3064450" y="2809850"/>
              <a:ext cx="236275" cy="193450"/>
            </a:xfrm>
            <a:custGeom>
              <a:avLst/>
              <a:gdLst/>
              <a:ahLst/>
              <a:cxnLst/>
              <a:rect l="l" t="t" r="r" b="b"/>
              <a:pathLst>
                <a:path w="9451" h="7738" fill="none" extrusionOk="0">
                  <a:moveTo>
                    <a:pt x="343" y="4702"/>
                  </a:moveTo>
                  <a:cubicBezTo>
                    <a:pt x="708" y="6574"/>
                    <a:pt x="2968" y="7738"/>
                    <a:pt x="5365" y="7281"/>
                  </a:cubicBezTo>
                  <a:cubicBezTo>
                    <a:pt x="7784" y="6802"/>
                    <a:pt x="9450" y="4908"/>
                    <a:pt x="9085" y="3036"/>
                  </a:cubicBezTo>
                  <a:cubicBezTo>
                    <a:pt x="8720" y="1141"/>
                    <a:pt x="6483" y="0"/>
                    <a:pt x="4064" y="457"/>
                  </a:cubicBezTo>
                  <a:cubicBezTo>
                    <a:pt x="1644" y="913"/>
                    <a:pt x="1" y="2830"/>
                    <a:pt x="343" y="4702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96;p60"/>
            <p:cNvSpPr/>
            <p:nvPr/>
          </p:nvSpPr>
          <p:spPr>
            <a:xfrm>
              <a:off x="3204250" y="2852525"/>
              <a:ext cx="38850" cy="47025"/>
            </a:xfrm>
            <a:custGeom>
              <a:avLst/>
              <a:gdLst/>
              <a:ahLst/>
              <a:cxnLst/>
              <a:rect l="l" t="t" r="r" b="b"/>
              <a:pathLst>
                <a:path w="1554" h="1881" extrusionOk="0">
                  <a:moveTo>
                    <a:pt x="352" y="1"/>
                  </a:moveTo>
                  <a:cubicBezTo>
                    <a:pt x="313" y="1"/>
                    <a:pt x="272" y="9"/>
                    <a:pt x="229" y="28"/>
                  </a:cubicBezTo>
                  <a:cubicBezTo>
                    <a:pt x="92" y="73"/>
                    <a:pt x="1" y="279"/>
                    <a:pt x="92" y="416"/>
                  </a:cubicBezTo>
                  <a:cubicBezTo>
                    <a:pt x="366" y="850"/>
                    <a:pt x="663" y="1283"/>
                    <a:pt x="937" y="1717"/>
                  </a:cubicBezTo>
                  <a:cubicBezTo>
                    <a:pt x="1004" y="1817"/>
                    <a:pt x="1095" y="1881"/>
                    <a:pt x="1202" y="1881"/>
                  </a:cubicBezTo>
                  <a:cubicBezTo>
                    <a:pt x="1241" y="1881"/>
                    <a:pt x="1282" y="1872"/>
                    <a:pt x="1325" y="1854"/>
                  </a:cubicBezTo>
                  <a:cubicBezTo>
                    <a:pt x="1462" y="1808"/>
                    <a:pt x="1553" y="1603"/>
                    <a:pt x="1462" y="1466"/>
                  </a:cubicBezTo>
                  <a:lnTo>
                    <a:pt x="617" y="165"/>
                  </a:lnTo>
                  <a:cubicBezTo>
                    <a:pt x="550" y="65"/>
                    <a:pt x="459" y="1"/>
                    <a:pt x="3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97;p60"/>
            <p:cNvSpPr/>
            <p:nvPr/>
          </p:nvSpPr>
          <p:spPr>
            <a:xfrm>
              <a:off x="3158050" y="2849075"/>
              <a:ext cx="39400" cy="46525"/>
            </a:xfrm>
            <a:custGeom>
              <a:avLst/>
              <a:gdLst/>
              <a:ahLst/>
              <a:cxnLst/>
              <a:rect l="l" t="t" r="r" b="b"/>
              <a:pathLst>
                <a:path w="1576" h="1861" extrusionOk="0">
                  <a:moveTo>
                    <a:pt x="351" y="0"/>
                  </a:moveTo>
                  <a:cubicBezTo>
                    <a:pt x="274" y="0"/>
                    <a:pt x="194" y="29"/>
                    <a:pt x="137" y="75"/>
                  </a:cubicBezTo>
                  <a:cubicBezTo>
                    <a:pt x="0" y="166"/>
                    <a:pt x="23" y="348"/>
                    <a:pt x="114" y="463"/>
                  </a:cubicBezTo>
                  <a:cubicBezTo>
                    <a:pt x="721" y="1320"/>
                    <a:pt x="1059" y="1775"/>
                    <a:pt x="1059" y="1775"/>
                  </a:cubicBezTo>
                  <a:cubicBezTo>
                    <a:pt x="1059" y="1775"/>
                    <a:pt x="1056" y="1771"/>
                    <a:pt x="1050" y="1764"/>
                  </a:cubicBezTo>
                  <a:lnTo>
                    <a:pt x="1050" y="1764"/>
                  </a:lnTo>
                  <a:cubicBezTo>
                    <a:pt x="1096" y="1832"/>
                    <a:pt x="1170" y="1861"/>
                    <a:pt x="1247" y="1861"/>
                  </a:cubicBezTo>
                  <a:cubicBezTo>
                    <a:pt x="1324" y="1861"/>
                    <a:pt x="1404" y="1832"/>
                    <a:pt x="1461" y="1786"/>
                  </a:cubicBezTo>
                  <a:cubicBezTo>
                    <a:pt x="1575" y="1695"/>
                    <a:pt x="1575" y="1513"/>
                    <a:pt x="1484" y="1376"/>
                  </a:cubicBezTo>
                  <a:lnTo>
                    <a:pt x="548" y="97"/>
                  </a:lnTo>
                  <a:cubicBezTo>
                    <a:pt x="502" y="29"/>
                    <a:pt x="428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98;p60"/>
            <p:cNvSpPr/>
            <p:nvPr/>
          </p:nvSpPr>
          <p:spPr>
            <a:xfrm>
              <a:off x="3121525" y="2853675"/>
              <a:ext cx="34825" cy="46550"/>
            </a:xfrm>
            <a:custGeom>
              <a:avLst/>
              <a:gdLst/>
              <a:ahLst/>
              <a:cxnLst/>
              <a:rect l="l" t="t" r="r" b="b"/>
              <a:pathLst>
                <a:path w="1393" h="1862" extrusionOk="0">
                  <a:moveTo>
                    <a:pt x="332" y="1"/>
                  </a:moveTo>
                  <a:cubicBezTo>
                    <a:pt x="291" y="1"/>
                    <a:pt x="249" y="9"/>
                    <a:pt x="206" y="27"/>
                  </a:cubicBezTo>
                  <a:cubicBezTo>
                    <a:pt x="69" y="96"/>
                    <a:pt x="0" y="279"/>
                    <a:pt x="69" y="415"/>
                  </a:cubicBezTo>
                  <a:cubicBezTo>
                    <a:pt x="542" y="1243"/>
                    <a:pt x="828" y="1731"/>
                    <a:pt x="823" y="1731"/>
                  </a:cubicBezTo>
                  <a:cubicBezTo>
                    <a:pt x="823" y="1731"/>
                    <a:pt x="815" y="1719"/>
                    <a:pt x="799" y="1694"/>
                  </a:cubicBezTo>
                  <a:lnTo>
                    <a:pt x="799" y="1694"/>
                  </a:lnTo>
                  <a:cubicBezTo>
                    <a:pt x="863" y="1806"/>
                    <a:pt x="961" y="1861"/>
                    <a:pt x="1060" y="1861"/>
                  </a:cubicBezTo>
                  <a:cubicBezTo>
                    <a:pt x="1103" y="1861"/>
                    <a:pt x="1146" y="1851"/>
                    <a:pt x="1187" y="1831"/>
                  </a:cubicBezTo>
                  <a:cubicBezTo>
                    <a:pt x="1324" y="1785"/>
                    <a:pt x="1393" y="1580"/>
                    <a:pt x="1324" y="1443"/>
                  </a:cubicBezTo>
                  <a:cubicBezTo>
                    <a:pt x="1073" y="1032"/>
                    <a:pt x="845" y="598"/>
                    <a:pt x="594" y="164"/>
                  </a:cubicBezTo>
                  <a:cubicBezTo>
                    <a:pt x="544" y="64"/>
                    <a:pt x="445" y="1"/>
                    <a:pt x="3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99;p60"/>
            <p:cNvSpPr/>
            <p:nvPr/>
          </p:nvSpPr>
          <p:spPr>
            <a:xfrm>
              <a:off x="3022225" y="2574975"/>
              <a:ext cx="99900" cy="80500"/>
            </a:xfrm>
            <a:custGeom>
              <a:avLst/>
              <a:gdLst/>
              <a:ahLst/>
              <a:cxnLst/>
              <a:rect l="l" t="t" r="r" b="b"/>
              <a:pathLst>
                <a:path w="3996" h="3220" extrusionOk="0">
                  <a:moveTo>
                    <a:pt x="1208" y="0"/>
                  </a:moveTo>
                  <a:cubicBezTo>
                    <a:pt x="874" y="0"/>
                    <a:pt x="543" y="88"/>
                    <a:pt x="252" y="288"/>
                  </a:cubicBezTo>
                  <a:cubicBezTo>
                    <a:pt x="69" y="425"/>
                    <a:pt x="1" y="630"/>
                    <a:pt x="115" y="836"/>
                  </a:cubicBezTo>
                  <a:cubicBezTo>
                    <a:pt x="178" y="946"/>
                    <a:pt x="317" y="1024"/>
                    <a:pt x="457" y="1024"/>
                  </a:cubicBezTo>
                  <a:cubicBezTo>
                    <a:pt x="520" y="1024"/>
                    <a:pt x="583" y="1008"/>
                    <a:pt x="640" y="973"/>
                  </a:cubicBezTo>
                  <a:cubicBezTo>
                    <a:pt x="821" y="845"/>
                    <a:pt x="1032" y="776"/>
                    <a:pt x="1237" y="776"/>
                  </a:cubicBezTo>
                  <a:cubicBezTo>
                    <a:pt x="1290" y="776"/>
                    <a:pt x="1342" y="781"/>
                    <a:pt x="1393" y="790"/>
                  </a:cubicBezTo>
                  <a:cubicBezTo>
                    <a:pt x="1690" y="813"/>
                    <a:pt x="1964" y="973"/>
                    <a:pt x="2169" y="1155"/>
                  </a:cubicBezTo>
                  <a:cubicBezTo>
                    <a:pt x="2694" y="1635"/>
                    <a:pt x="2945" y="2296"/>
                    <a:pt x="3173" y="2936"/>
                  </a:cubicBezTo>
                  <a:cubicBezTo>
                    <a:pt x="3232" y="3111"/>
                    <a:pt x="3373" y="3219"/>
                    <a:pt x="3555" y="3219"/>
                  </a:cubicBezTo>
                  <a:cubicBezTo>
                    <a:pt x="3586" y="3219"/>
                    <a:pt x="3619" y="3216"/>
                    <a:pt x="3653" y="3209"/>
                  </a:cubicBezTo>
                  <a:cubicBezTo>
                    <a:pt x="3835" y="3164"/>
                    <a:pt x="3995" y="2936"/>
                    <a:pt x="3927" y="2730"/>
                  </a:cubicBezTo>
                  <a:cubicBezTo>
                    <a:pt x="3630" y="1908"/>
                    <a:pt x="3310" y="1064"/>
                    <a:pt x="2626" y="516"/>
                  </a:cubicBezTo>
                  <a:cubicBezTo>
                    <a:pt x="2227" y="200"/>
                    <a:pt x="1713" y="0"/>
                    <a:pt x="120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700;p60"/>
            <p:cNvSpPr/>
            <p:nvPr/>
          </p:nvSpPr>
          <p:spPr>
            <a:xfrm>
              <a:off x="2568575" y="2574975"/>
              <a:ext cx="99875" cy="80500"/>
            </a:xfrm>
            <a:custGeom>
              <a:avLst/>
              <a:gdLst/>
              <a:ahLst/>
              <a:cxnLst/>
              <a:rect l="l" t="t" r="r" b="b"/>
              <a:pathLst>
                <a:path w="3995" h="3220" extrusionOk="0">
                  <a:moveTo>
                    <a:pt x="2788" y="0"/>
                  </a:moveTo>
                  <a:cubicBezTo>
                    <a:pt x="2282" y="0"/>
                    <a:pt x="1768" y="200"/>
                    <a:pt x="1370" y="516"/>
                  </a:cubicBezTo>
                  <a:cubicBezTo>
                    <a:pt x="685" y="1064"/>
                    <a:pt x="366" y="1908"/>
                    <a:pt x="69" y="2730"/>
                  </a:cubicBezTo>
                  <a:cubicBezTo>
                    <a:pt x="1" y="2936"/>
                    <a:pt x="160" y="3164"/>
                    <a:pt x="343" y="3209"/>
                  </a:cubicBezTo>
                  <a:cubicBezTo>
                    <a:pt x="377" y="3216"/>
                    <a:pt x="409" y="3219"/>
                    <a:pt x="441" y="3219"/>
                  </a:cubicBezTo>
                  <a:cubicBezTo>
                    <a:pt x="623" y="3219"/>
                    <a:pt x="764" y="3111"/>
                    <a:pt x="822" y="2936"/>
                  </a:cubicBezTo>
                  <a:cubicBezTo>
                    <a:pt x="1051" y="2296"/>
                    <a:pt x="1302" y="1635"/>
                    <a:pt x="1827" y="1155"/>
                  </a:cubicBezTo>
                  <a:cubicBezTo>
                    <a:pt x="2032" y="973"/>
                    <a:pt x="2306" y="813"/>
                    <a:pt x="2603" y="790"/>
                  </a:cubicBezTo>
                  <a:cubicBezTo>
                    <a:pt x="2654" y="781"/>
                    <a:pt x="2706" y="776"/>
                    <a:pt x="2759" y="776"/>
                  </a:cubicBezTo>
                  <a:cubicBezTo>
                    <a:pt x="2964" y="776"/>
                    <a:pt x="3174" y="845"/>
                    <a:pt x="3356" y="973"/>
                  </a:cubicBezTo>
                  <a:cubicBezTo>
                    <a:pt x="3412" y="1008"/>
                    <a:pt x="3476" y="1024"/>
                    <a:pt x="3538" y="1024"/>
                  </a:cubicBezTo>
                  <a:cubicBezTo>
                    <a:pt x="3679" y="1024"/>
                    <a:pt x="3818" y="946"/>
                    <a:pt x="3881" y="836"/>
                  </a:cubicBezTo>
                  <a:cubicBezTo>
                    <a:pt x="3995" y="630"/>
                    <a:pt x="3927" y="425"/>
                    <a:pt x="3744" y="288"/>
                  </a:cubicBezTo>
                  <a:cubicBezTo>
                    <a:pt x="3453" y="88"/>
                    <a:pt x="3122" y="0"/>
                    <a:pt x="278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701;p60"/>
            <p:cNvSpPr/>
            <p:nvPr/>
          </p:nvSpPr>
          <p:spPr>
            <a:xfrm>
              <a:off x="2068700" y="1701350"/>
              <a:ext cx="1456275" cy="1207225"/>
            </a:xfrm>
            <a:custGeom>
              <a:avLst/>
              <a:gdLst/>
              <a:ahLst/>
              <a:cxnLst/>
              <a:rect l="l" t="t" r="r" b="b"/>
              <a:pathLst>
                <a:path w="58251" h="48289" extrusionOk="0">
                  <a:moveTo>
                    <a:pt x="30955" y="0"/>
                  </a:moveTo>
                  <a:cubicBezTo>
                    <a:pt x="29293" y="0"/>
                    <a:pt x="27622" y="184"/>
                    <a:pt x="25999" y="493"/>
                  </a:cubicBezTo>
                  <a:cubicBezTo>
                    <a:pt x="13604" y="2912"/>
                    <a:pt x="3036" y="12933"/>
                    <a:pt x="1" y="25190"/>
                  </a:cubicBezTo>
                  <a:cubicBezTo>
                    <a:pt x="69" y="25121"/>
                    <a:pt x="138" y="25053"/>
                    <a:pt x="206" y="24984"/>
                  </a:cubicBezTo>
                  <a:cubicBezTo>
                    <a:pt x="1576" y="23660"/>
                    <a:pt x="3310" y="22702"/>
                    <a:pt x="5159" y="22245"/>
                  </a:cubicBezTo>
                  <a:lnTo>
                    <a:pt x="5159" y="22245"/>
                  </a:lnTo>
                  <a:cubicBezTo>
                    <a:pt x="5136" y="22337"/>
                    <a:pt x="5136" y="22405"/>
                    <a:pt x="5113" y="22473"/>
                  </a:cubicBezTo>
                  <a:cubicBezTo>
                    <a:pt x="4178" y="27564"/>
                    <a:pt x="3265" y="32791"/>
                    <a:pt x="4452" y="37835"/>
                  </a:cubicBezTo>
                  <a:cubicBezTo>
                    <a:pt x="5638" y="42925"/>
                    <a:pt x="9587" y="47764"/>
                    <a:pt x="14791" y="48289"/>
                  </a:cubicBezTo>
                  <a:cubicBezTo>
                    <a:pt x="12828" y="45322"/>
                    <a:pt x="11596" y="41898"/>
                    <a:pt x="11162" y="38360"/>
                  </a:cubicBezTo>
                  <a:cubicBezTo>
                    <a:pt x="10957" y="36648"/>
                    <a:pt x="10957" y="34936"/>
                    <a:pt x="11139" y="33224"/>
                  </a:cubicBezTo>
                  <a:lnTo>
                    <a:pt x="11139" y="33224"/>
                  </a:lnTo>
                  <a:cubicBezTo>
                    <a:pt x="12235" y="37036"/>
                    <a:pt x="13947" y="40665"/>
                    <a:pt x="16184" y="43929"/>
                  </a:cubicBezTo>
                  <a:cubicBezTo>
                    <a:pt x="16207" y="43336"/>
                    <a:pt x="16252" y="42742"/>
                    <a:pt x="16298" y="42172"/>
                  </a:cubicBezTo>
                  <a:lnTo>
                    <a:pt x="16298" y="42149"/>
                  </a:lnTo>
                  <a:cubicBezTo>
                    <a:pt x="16754" y="35164"/>
                    <a:pt x="18238" y="28248"/>
                    <a:pt x="20657" y="21675"/>
                  </a:cubicBezTo>
                  <a:lnTo>
                    <a:pt x="20657" y="21675"/>
                  </a:lnTo>
                  <a:cubicBezTo>
                    <a:pt x="19288" y="28887"/>
                    <a:pt x="20498" y="36557"/>
                    <a:pt x="24036" y="42971"/>
                  </a:cubicBezTo>
                  <a:cubicBezTo>
                    <a:pt x="24081" y="41304"/>
                    <a:pt x="24104" y="39638"/>
                    <a:pt x="24127" y="37949"/>
                  </a:cubicBezTo>
                  <a:cubicBezTo>
                    <a:pt x="24127" y="37447"/>
                    <a:pt x="24127" y="36922"/>
                    <a:pt x="24150" y="36420"/>
                  </a:cubicBezTo>
                  <a:cubicBezTo>
                    <a:pt x="25086" y="37949"/>
                    <a:pt x="26021" y="39478"/>
                    <a:pt x="26957" y="41008"/>
                  </a:cubicBezTo>
                  <a:cubicBezTo>
                    <a:pt x="27117" y="40140"/>
                    <a:pt x="27322" y="39250"/>
                    <a:pt x="27528" y="38383"/>
                  </a:cubicBezTo>
                  <a:cubicBezTo>
                    <a:pt x="29285" y="31398"/>
                    <a:pt x="32709" y="24824"/>
                    <a:pt x="37457" y="19392"/>
                  </a:cubicBezTo>
                  <a:cubicBezTo>
                    <a:pt x="37503" y="19438"/>
                    <a:pt x="37548" y="19483"/>
                    <a:pt x="37594" y="19529"/>
                  </a:cubicBezTo>
                  <a:cubicBezTo>
                    <a:pt x="38963" y="20853"/>
                    <a:pt x="40013" y="22496"/>
                    <a:pt x="40652" y="24277"/>
                  </a:cubicBezTo>
                  <a:lnTo>
                    <a:pt x="40995" y="24117"/>
                  </a:lnTo>
                  <a:cubicBezTo>
                    <a:pt x="41063" y="24071"/>
                    <a:pt x="41155" y="24003"/>
                    <a:pt x="41246" y="23957"/>
                  </a:cubicBezTo>
                  <a:cubicBezTo>
                    <a:pt x="42227" y="23341"/>
                    <a:pt x="43232" y="22725"/>
                    <a:pt x="44213" y="22108"/>
                  </a:cubicBezTo>
                  <a:lnTo>
                    <a:pt x="44213" y="22108"/>
                  </a:lnTo>
                  <a:cubicBezTo>
                    <a:pt x="43597" y="24939"/>
                    <a:pt x="44624" y="27883"/>
                    <a:pt x="46062" y="30371"/>
                  </a:cubicBezTo>
                  <a:cubicBezTo>
                    <a:pt x="47500" y="32882"/>
                    <a:pt x="49372" y="35142"/>
                    <a:pt x="50650" y="37744"/>
                  </a:cubicBezTo>
                  <a:cubicBezTo>
                    <a:pt x="51928" y="40323"/>
                    <a:pt x="52590" y="43450"/>
                    <a:pt x="51472" y="46098"/>
                  </a:cubicBezTo>
                  <a:cubicBezTo>
                    <a:pt x="54827" y="42742"/>
                    <a:pt x="56836" y="38177"/>
                    <a:pt x="57543" y="33475"/>
                  </a:cubicBezTo>
                  <a:cubicBezTo>
                    <a:pt x="58251" y="28773"/>
                    <a:pt x="57726" y="23957"/>
                    <a:pt x="56493" y="19369"/>
                  </a:cubicBezTo>
                  <a:cubicBezTo>
                    <a:pt x="55375" y="15238"/>
                    <a:pt x="53549" y="11084"/>
                    <a:pt x="50125" y="8504"/>
                  </a:cubicBezTo>
                  <a:cubicBezTo>
                    <a:pt x="48253" y="7112"/>
                    <a:pt x="46016" y="6268"/>
                    <a:pt x="43985" y="5081"/>
                  </a:cubicBezTo>
                  <a:cubicBezTo>
                    <a:pt x="42250" y="4031"/>
                    <a:pt x="40675" y="2707"/>
                    <a:pt x="38872" y="1771"/>
                  </a:cubicBezTo>
                  <a:cubicBezTo>
                    <a:pt x="36437" y="504"/>
                    <a:pt x="33710" y="0"/>
                    <a:pt x="30955" y="0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702;p60"/>
            <p:cNvSpPr/>
            <p:nvPr/>
          </p:nvSpPr>
          <p:spPr>
            <a:xfrm>
              <a:off x="2063325" y="1696525"/>
              <a:ext cx="1461650" cy="1216675"/>
            </a:xfrm>
            <a:custGeom>
              <a:avLst/>
              <a:gdLst/>
              <a:ahLst/>
              <a:cxnLst/>
              <a:rect l="l" t="t" r="r" b="b"/>
              <a:pathLst>
                <a:path w="58466" h="48667" extrusionOk="0">
                  <a:moveTo>
                    <a:pt x="31187" y="391"/>
                  </a:moveTo>
                  <a:cubicBezTo>
                    <a:pt x="33586" y="391"/>
                    <a:pt x="35984" y="770"/>
                    <a:pt x="38174" y="1736"/>
                  </a:cubicBezTo>
                  <a:cubicBezTo>
                    <a:pt x="39681" y="2398"/>
                    <a:pt x="41027" y="3379"/>
                    <a:pt x="42374" y="4292"/>
                  </a:cubicBezTo>
                  <a:cubicBezTo>
                    <a:pt x="43698" y="5205"/>
                    <a:pt x="45090" y="5981"/>
                    <a:pt x="46505" y="6712"/>
                  </a:cubicBezTo>
                  <a:cubicBezTo>
                    <a:pt x="47943" y="7442"/>
                    <a:pt x="49404" y="8150"/>
                    <a:pt x="50637" y="9177"/>
                  </a:cubicBezTo>
                  <a:cubicBezTo>
                    <a:pt x="51755" y="10090"/>
                    <a:pt x="52691" y="11163"/>
                    <a:pt x="53467" y="12372"/>
                  </a:cubicBezTo>
                  <a:cubicBezTo>
                    <a:pt x="55110" y="14883"/>
                    <a:pt x="56092" y="17782"/>
                    <a:pt x="56800" y="20681"/>
                  </a:cubicBezTo>
                  <a:cubicBezTo>
                    <a:pt x="57621" y="24059"/>
                    <a:pt x="58032" y="27574"/>
                    <a:pt x="57849" y="31066"/>
                  </a:cubicBezTo>
                  <a:cubicBezTo>
                    <a:pt x="57781" y="31911"/>
                    <a:pt x="57713" y="32778"/>
                    <a:pt x="57576" y="33623"/>
                  </a:cubicBezTo>
                  <a:cubicBezTo>
                    <a:pt x="57576" y="33623"/>
                    <a:pt x="57576" y="33623"/>
                    <a:pt x="57576" y="33623"/>
                  </a:cubicBezTo>
                  <a:lnTo>
                    <a:pt x="57576" y="33623"/>
                  </a:lnTo>
                  <a:cubicBezTo>
                    <a:pt x="57574" y="33628"/>
                    <a:pt x="57574" y="33634"/>
                    <a:pt x="57573" y="33640"/>
                  </a:cubicBezTo>
                  <a:lnTo>
                    <a:pt x="57573" y="33640"/>
                  </a:lnTo>
                  <a:cubicBezTo>
                    <a:pt x="57001" y="37263"/>
                    <a:pt x="55701" y="40772"/>
                    <a:pt x="53581" y="43757"/>
                  </a:cubicBezTo>
                  <a:cubicBezTo>
                    <a:pt x="53138" y="44380"/>
                    <a:pt x="52660" y="44968"/>
                    <a:pt x="52155" y="45529"/>
                  </a:cubicBezTo>
                  <a:lnTo>
                    <a:pt x="52155" y="45529"/>
                  </a:lnTo>
                  <a:cubicBezTo>
                    <a:pt x="52962" y="42647"/>
                    <a:pt x="51983" y="39538"/>
                    <a:pt x="50568" y="36978"/>
                  </a:cubicBezTo>
                  <a:cubicBezTo>
                    <a:pt x="48902" y="33942"/>
                    <a:pt x="46528" y="31294"/>
                    <a:pt x="45273" y="28053"/>
                  </a:cubicBezTo>
                  <a:cubicBezTo>
                    <a:pt x="44565" y="26250"/>
                    <a:pt x="44200" y="24287"/>
                    <a:pt x="44611" y="22347"/>
                  </a:cubicBezTo>
                  <a:cubicBezTo>
                    <a:pt x="44647" y="22238"/>
                    <a:pt x="44539" y="22115"/>
                    <a:pt x="44424" y="22115"/>
                  </a:cubicBezTo>
                  <a:cubicBezTo>
                    <a:pt x="44395" y="22115"/>
                    <a:pt x="44365" y="22123"/>
                    <a:pt x="44337" y="22142"/>
                  </a:cubicBezTo>
                  <a:cubicBezTo>
                    <a:pt x="43629" y="22575"/>
                    <a:pt x="42922" y="23009"/>
                    <a:pt x="42237" y="23443"/>
                  </a:cubicBezTo>
                  <a:cubicBezTo>
                    <a:pt x="41800" y="23701"/>
                    <a:pt x="41398" y="23976"/>
                    <a:pt x="40970" y="24209"/>
                  </a:cubicBezTo>
                  <a:lnTo>
                    <a:pt x="40970" y="24209"/>
                  </a:lnTo>
                  <a:cubicBezTo>
                    <a:pt x="40280" y="22403"/>
                    <a:pt x="39192" y="20809"/>
                    <a:pt x="37809" y="19448"/>
                  </a:cubicBezTo>
                  <a:cubicBezTo>
                    <a:pt x="37775" y="19414"/>
                    <a:pt x="37723" y="19397"/>
                    <a:pt x="37672" y="19397"/>
                  </a:cubicBezTo>
                  <a:cubicBezTo>
                    <a:pt x="37621" y="19397"/>
                    <a:pt x="37569" y="19414"/>
                    <a:pt x="37535" y="19448"/>
                  </a:cubicBezTo>
                  <a:cubicBezTo>
                    <a:pt x="33426" y="24173"/>
                    <a:pt x="30277" y="29742"/>
                    <a:pt x="28359" y="35700"/>
                  </a:cubicBezTo>
                  <a:cubicBezTo>
                    <a:pt x="27836" y="37353"/>
                    <a:pt x="27409" y="39006"/>
                    <a:pt x="27078" y="40694"/>
                  </a:cubicBezTo>
                  <a:lnTo>
                    <a:pt x="27078" y="40694"/>
                  </a:lnTo>
                  <a:cubicBezTo>
                    <a:pt x="26227" y="39303"/>
                    <a:pt x="25376" y="37912"/>
                    <a:pt x="24525" y="36521"/>
                  </a:cubicBezTo>
                  <a:cubicBezTo>
                    <a:pt x="24489" y="36460"/>
                    <a:pt x="24430" y="36432"/>
                    <a:pt x="24369" y="36432"/>
                  </a:cubicBezTo>
                  <a:cubicBezTo>
                    <a:pt x="24273" y="36432"/>
                    <a:pt x="24173" y="36501"/>
                    <a:pt x="24159" y="36613"/>
                  </a:cubicBezTo>
                  <a:cubicBezTo>
                    <a:pt x="24139" y="38553"/>
                    <a:pt x="24119" y="40493"/>
                    <a:pt x="24083" y="42417"/>
                  </a:cubicBezTo>
                  <a:lnTo>
                    <a:pt x="24083" y="42417"/>
                  </a:lnTo>
                  <a:cubicBezTo>
                    <a:pt x="21580" y="37599"/>
                    <a:pt x="20355" y="32143"/>
                    <a:pt x="20530" y="26729"/>
                  </a:cubicBezTo>
                  <a:cubicBezTo>
                    <a:pt x="20576" y="25109"/>
                    <a:pt x="20758" y="23511"/>
                    <a:pt x="21055" y="21936"/>
                  </a:cubicBezTo>
                  <a:cubicBezTo>
                    <a:pt x="21083" y="21785"/>
                    <a:pt x="20977" y="21691"/>
                    <a:pt x="20869" y="21691"/>
                  </a:cubicBezTo>
                  <a:cubicBezTo>
                    <a:pt x="20798" y="21691"/>
                    <a:pt x="20726" y="21731"/>
                    <a:pt x="20690" y="21822"/>
                  </a:cubicBezTo>
                  <a:cubicBezTo>
                    <a:pt x="18636" y="27414"/>
                    <a:pt x="17266" y="33235"/>
                    <a:pt x="16604" y="39146"/>
                  </a:cubicBezTo>
                  <a:cubicBezTo>
                    <a:pt x="16442" y="40624"/>
                    <a:pt x="16316" y="42083"/>
                    <a:pt x="16242" y="43557"/>
                  </a:cubicBezTo>
                  <a:lnTo>
                    <a:pt x="16242" y="43557"/>
                  </a:lnTo>
                  <a:cubicBezTo>
                    <a:pt x="14181" y="40419"/>
                    <a:pt x="12580" y="36978"/>
                    <a:pt x="11537" y="33372"/>
                  </a:cubicBezTo>
                  <a:cubicBezTo>
                    <a:pt x="11507" y="33272"/>
                    <a:pt x="11438" y="33229"/>
                    <a:pt x="11368" y="33229"/>
                  </a:cubicBezTo>
                  <a:cubicBezTo>
                    <a:pt x="11277" y="33229"/>
                    <a:pt x="11185" y="33301"/>
                    <a:pt x="11172" y="33417"/>
                  </a:cubicBezTo>
                  <a:cubicBezTo>
                    <a:pt x="10715" y="37571"/>
                    <a:pt x="11423" y="41817"/>
                    <a:pt x="13180" y="45606"/>
                  </a:cubicBezTo>
                  <a:cubicBezTo>
                    <a:pt x="13605" y="46516"/>
                    <a:pt x="14102" y="47409"/>
                    <a:pt x="14638" y="48251"/>
                  </a:cubicBezTo>
                  <a:lnTo>
                    <a:pt x="14638" y="48251"/>
                  </a:lnTo>
                  <a:cubicBezTo>
                    <a:pt x="11243" y="47740"/>
                    <a:pt x="8438" y="45342"/>
                    <a:pt x="6675" y="42456"/>
                  </a:cubicBezTo>
                  <a:cubicBezTo>
                    <a:pt x="4484" y="38804"/>
                    <a:pt x="4073" y="34490"/>
                    <a:pt x="4393" y="30313"/>
                  </a:cubicBezTo>
                  <a:cubicBezTo>
                    <a:pt x="4598" y="27688"/>
                    <a:pt x="5055" y="25086"/>
                    <a:pt x="5557" y="22507"/>
                  </a:cubicBezTo>
                  <a:cubicBezTo>
                    <a:pt x="5578" y="22361"/>
                    <a:pt x="5484" y="22253"/>
                    <a:pt x="5363" y="22253"/>
                  </a:cubicBezTo>
                  <a:cubicBezTo>
                    <a:pt x="5352" y="22253"/>
                    <a:pt x="5340" y="22254"/>
                    <a:pt x="5328" y="22256"/>
                  </a:cubicBezTo>
                  <a:cubicBezTo>
                    <a:pt x="3564" y="22702"/>
                    <a:pt x="1908" y="23562"/>
                    <a:pt x="568" y="24773"/>
                  </a:cubicBezTo>
                  <a:lnTo>
                    <a:pt x="568" y="24773"/>
                  </a:lnTo>
                  <a:cubicBezTo>
                    <a:pt x="1901" y="19864"/>
                    <a:pt x="4453" y="15308"/>
                    <a:pt x="7862" y="11505"/>
                  </a:cubicBezTo>
                  <a:cubicBezTo>
                    <a:pt x="11400" y="7579"/>
                    <a:pt x="15828" y="4429"/>
                    <a:pt x="20758" y="2489"/>
                  </a:cubicBezTo>
                  <a:cubicBezTo>
                    <a:pt x="23338" y="1462"/>
                    <a:pt x="26099" y="777"/>
                    <a:pt x="28861" y="503"/>
                  </a:cubicBezTo>
                  <a:cubicBezTo>
                    <a:pt x="29632" y="431"/>
                    <a:pt x="30409" y="391"/>
                    <a:pt x="31187" y="391"/>
                  </a:cubicBezTo>
                  <a:close/>
                  <a:moveTo>
                    <a:pt x="31172" y="0"/>
                  </a:moveTo>
                  <a:cubicBezTo>
                    <a:pt x="28285" y="0"/>
                    <a:pt x="25358" y="544"/>
                    <a:pt x="22607" y="1416"/>
                  </a:cubicBezTo>
                  <a:cubicBezTo>
                    <a:pt x="17472" y="3060"/>
                    <a:pt x="12792" y="6004"/>
                    <a:pt x="8981" y="9793"/>
                  </a:cubicBezTo>
                  <a:cubicBezTo>
                    <a:pt x="5146" y="13582"/>
                    <a:pt x="2201" y="18261"/>
                    <a:pt x="558" y="23397"/>
                  </a:cubicBezTo>
                  <a:cubicBezTo>
                    <a:pt x="375" y="24036"/>
                    <a:pt x="193" y="24675"/>
                    <a:pt x="33" y="25337"/>
                  </a:cubicBezTo>
                  <a:cubicBezTo>
                    <a:pt x="0" y="25468"/>
                    <a:pt x="108" y="25575"/>
                    <a:pt x="222" y="25575"/>
                  </a:cubicBezTo>
                  <a:cubicBezTo>
                    <a:pt x="268" y="25575"/>
                    <a:pt x="314" y="25558"/>
                    <a:pt x="353" y="25520"/>
                  </a:cubicBezTo>
                  <a:cubicBezTo>
                    <a:pt x="1653" y="24175"/>
                    <a:pt x="3325" y="23202"/>
                    <a:pt x="5132" y="22697"/>
                  </a:cubicBezTo>
                  <a:lnTo>
                    <a:pt x="5132" y="22697"/>
                  </a:lnTo>
                  <a:cubicBezTo>
                    <a:pt x="4243" y="27284"/>
                    <a:pt x="3451" y="32082"/>
                    <a:pt x="4210" y="36727"/>
                  </a:cubicBezTo>
                  <a:cubicBezTo>
                    <a:pt x="4826" y="40447"/>
                    <a:pt x="6629" y="44031"/>
                    <a:pt x="9597" y="46405"/>
                  </a:cubicBezTo>
                  <a:cubicBezTo>
                    <a:pt x="11172" y="47637"/>
                    <a:pt x="13021" y="48459"/>
                    <a:pt x="15006" y="48664"/>
                  </a:cubicBezTo>
                  <a:cubicBezTo>
                    <a:pt x="15016" y="48666"/>
                    <a:pt x="15025" y="48666"/>
                    <a:pt x="15033" y="48666"/>
                  </a:cubicBezTo>
                  <a:cubicBezTo>
                    <a:pt x="15176" y="48666"/>
                    <a:pt x="15252" y="48498"/>
                    <a:pt x="15166" y="48391"/>
                  </a:cubicBezTo>
                  <a:cubicBezTo>
                    <a:pt x="12975" y="45058"/>
                    <a:pt x="11674" y="41155"/>
                    <a:pt x="11446" y="37161"/>
                  </a:cubicBezTo>
                  <a:cubicBezTo>
                    <a:pt x="11396" y="36245"/>
                    <a:pt x="11406" y="35329"/>
                    <a:pt x="11460" y="34423"/>
                  </a:cubicBezTo>
                  <a:lnTo>
                    <a:pt x="11460" y="34423"/>
                  </a:lnTo>
                  <a:cubicBezTo>
                    <a:pt x="12558" y="37904"/>
                    <a:pt x="14169" y="41202"/>
                    <a:pt x="16239" y="44214"/>
                  </a:cubicBezTo>
                  <a:cubicBezTo>
                    <a:pt x="16285" y="44279"/>
                    <a:pt x="16351" y="44310"/>
                    <a:pt x="16412" y="44310"/>
                  </a:cubicBezTo>
                  <a:cubicBezTo>
                    <a:pt x="16501" y="44310"/>
                    <a:pt x="16581" y="44244"/>
                    <a:pt x="16581" y="44122"/>
                  </a:cubicBezTo>
                  <a:cubicBezTo>
                    <a:pt x="16855" y="38210"/>
                    <a:pt x="17837" y="32344"/>
                    <a:pt x="19480" y="26684"/>
                  </a:cubicBezTo>
                  <a:cubicBezTo>
                    <a:pt x="19762" y="25746"/>
                    <a:pt x="20059" y="24808"/>
                    <a:pt x="20371" y="23879"/>
                  </a:cubicBezTo>
                  <a:lnTo>
                    <a:pt x="20371" y="23879"/>
                  </a:lnTo>
                  <a:cubicBezTo>
                    <a:pt x="19759" y="28928"/>
                    <a:pt x="20358" y="34112"/>
                    <a:pt x="22105" y="38872"/>
                  </a:cubicBezTo>
                  <a:cubicBezTo>
                    <a:pt x="22653" y="40402"/>
                    <a:pt x="23315" y="41863"/>
                    <a:pt x="24091" y="43278"/>
                  </a:cubicBezTo>
                  <a:cubicBezTo>
                    <a:pt x="24125" y="43338"/>
                    <a:pt x="24186" y="43366"/>
                    <a:pt x="24248" y="43366"/>
                  </a:cubicBezTo>
                  <a:cubicBezTo>
                    <a:pt x="24350" y="43366"/>
                    <a:pt x="24456" y="43291"/>
                    <a:pt x="24456" y="43164"/>
                  </a:cubicBezTo>
                  <a:cubicBezTo>
                    <a:pt x="24477" y="41206"/>
                    <a:pt x="24516" y="39230"/>
                    <a:pt x="24540" y="37252"/>
                  </a:cubicBezTo>
                  <a:lnTo>
                    <a:pt x="24540" y="37252"/>
                  </a:lnTo>
                  <a:cubicBezTo>
                    <a:pt x="25364" y="38598"/>
                    <a:pt x="26188" y="39945"/>
                    <a:pt x="27012" y="41292"/>
                  </a:cubicBezTo>
                  <a:cubicBezTo>
                    <a:pt x="27044" y="41355"/>
                    <a:pt x="27115" y="41390"/>
                    <a:pt x="27185" y="41390"/>
                  </a:cubicBezTo>
                  <a:cubicBezTo>
                    <a:pt x="27265" y="41390"/>
                    <a:pt x="27343" y="41344"/>
                    <a:pt x="27355" y="41246"/>
                  </a:cubicBezTo>
                  <a:cubicBezTo>
                    <a:pt x="28519" y="35038"/>
                    <a:pt x="31007" y="29080"/>
                    <a:pt x="34590" y="23853"/>
                  </a:cubicBezTo>
                  <a:cubicBezTo>
                    <a:pt x="35558" y="22469"/>
                    <a:pt x="36588" y="21147"/>
                    <a:pt x="37682" y="19869"/>
                  </a:cubicBezTo>
                  <a:lnTo>
                    <a:pt x="37682" y="19869"/>
                  </a:lnTo>
                  <a:cubicBezTo>
                    <a:pt x="39005" y="21206"/>
                    <a:pt x="40046" y="22755"/>
                    <a:pt x="40685" y="24538"/>
                  </a:cubicBezTo>
                  <a:cubicBezTo>
                    <a:pt x="40719" y="24623"/>
                    <a:pt x="40790" y="24670"/>
                    <a:pt x="40871" y="24670"/>
                  </a:cubicBezTo>
                  <a:cubicBezTo>
                    <a:pt x="40900" y="24670"/>
                    <a:pt x="40929" y="24664"/>
                    <a:pt x="40959" y="24652"/>
                  </a:cubicBezTo>
                  <a:cubicBezTo>
                    <a:pt x="41461" y="24401"/>
                    <a:pt x="41940" y="24082"/>
                    <a:pt x="42420" y="23785"/>
                  </a:cubicBezTo>
                  <a:cubicBezTo>
                    <a:pt x="43006" y="23425"/>
                    <a:pt x="43593" y="23050"/>
                    <a:pt x="44167" y="22685"/>
                  </a:cubicBezTo>
                  <a:lnTo>
                    <a:pt x="44167" y="22685"/>
                  </a:lnTo>
                  <a:cubicBezTo>
                    <a:pt x="43661" y="25891"/>
                    <a:pt x="45051" y="29017"/>
                    <a:pt x="46734" y="31682"/>
                  </a:cubicBezTo>
                  <a:cubicBezTo>
                    <a:pt x="48537" y="34581"/>
                    <a:pt x="50819" y="37320"/>
                    <a:pt x="51709" y="40676"/>
                  </a:cubicBezTo>
                  <a:cubicBezTo>
                    <a:pt x="52189" y="42524"/>
                    <a:pt x="52234" y="44465"/>
                    <a:pt x="51504" y="46245"/>
                  </a:cubicBezTo>
                  <a:cubicBezTo>
                    <a:pt x="51455" y="46376"/>
                    <a:pt x="51570" y="46483"/>
                    <a:pt x="51689" y="46483"/>
                  </a:cubicBezTo>
                  <a:cubicBezTo>
                    <a:pt x="51737" y="46483"/>
                    <a:pt x="51785" y="46466"/>
                    <a:pt x="51824" y="46428"/>
                  </a:cubicBezTo>
                  <a:cubicBezTo>
                    <a:pt x="54449" y="43780"/>
                    <a:pt x="56252" y="40425"/>
                    <a:pt x="57256" y="36864"/>
                  </a:cubicBezTo>
                  <a:cubicBezTo>
                    <a:pt x="57553" y="35837"/>
                    <a:pt x="57781" y="34787"/>
                    <a:pt x="57941" y="33714"/>
                  </a:cubicBezTo>
                  <a:cubicBezTo>
                    <a:pt x="57942" y="33707"/>
                    <a:pt x="57943" y="33701"/>
                    <a:pt x="57944" y="33694"/>
                  </a:cubicBezTo>
                  <a:lnTo>
                    <a:pt x="57944" y="33694"/>
                  </a:lnTo>
                  <a:cubicBezTo>
                    <a:pt x="58465" y="30208"/>
                    <a:pt x="58328" y="26631"/>
                    <a:pt x="57713" y="23146"/>
                  </a:cubicBezTo>
                  <a:cubicBezTo>
                    <a:pt x="57165" y="20064"/>
                    <a:pt x="56320" y="16960"/>
                    <a:pt x="54928" y="14130"/>
                  </a:cubicBezTo>
                  <a:cubicBezTo>
                    <a:pt x="54266" y="12829"/>
                    <a:pt x="53490" y="11596"/>
                    <a:pt x="52531" y="10478"/>
                  </a:cubicBezTo>
                  <a:cubicBezTo>
                    <a:pt x="51527" y="9314"/>
                    <a:pt x="50340" y="8378"/>
                    <a:pt x="49016" y="7602"/>
                  </a:cubicBezTo>
                  <a:cubicBezTo>
                    <a:pt x="47601" y="6780"/>
                    <a:pt x="46094" y="6118"/>
                    <a:pt x="44656" y="5296"/>
                  </a:cubicBezTo>
                  <a:cubicBezTo>
                    <a:pt x="43218" y="4498"/>
                    <a:pt x="41917" y="3470"/>
                    <a:pt x="40525" y="2580"/>
                  </a:cubicBezTo>
                  <a:cubicBezTo>
                    <a:pt x="39156" y="1713"/>
                    <a:pt x="37672" y="1028"/>
                    <a:pt x="36097" y="617"/>
                  </a:cubicBezTo>
                  <a:cubicBezTo>
                    <a:pt x="34568" y="206"/>
                    <a:pt x="32947" y="24"/>
                    <a:pt x="31349" y="1"/>
                  </a:cubicBezTo>
                  <a:cubicBezTo>
                    <a:pt x="31290" y="1"/>
                    <a:pt x="31231" y="0"/>
                    <a:pt x="31172" y="0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703;p60"/>
            <p:cNvSpPr/>
            <p:nvPr/>
          </p:nvSpPr>
          <p:spPr>
            <a:xfrm>
              <a:off x="3008525" y="2066875"/>
              <a:ext cx="118150" cy="241400"/>
            </a:xfrm>
            <a:custGeom>
              <a:avLst/>
              <a:gdLst/>
              <a:ahLst/>
              <a:cxnLst/>
              <a:rect l="l" t="t" r="r" b="b"/>
              <a:pathLst>
                <a:path w="4726" h="9656" extrusionOk="0">
                  <a:moveTo>
                    <a:pt x="4726" y="1"/>
                  </a:moveTo>
                  <a:cubicBezTo>
                    <a:pt x="2877" y="1347"/>
                    <a:pt x="1256" y="3014"/>
                    <a:pt x="1" y="4908"/>
                  </a:cubicBezTo>
                  <a:cubicBezTo>
                    <a:pt x="1370" y="6232"/>
                    <a:pt x="2420" y="7875"/>
                    <a:pt x="3059" y="9656"/>
                  </a:cubicBezTo>
                  <a:lnTo>
                    <a:pt x="3402" y="9496"/>
                  </a:lnTo>
                  <a:cubicBezTo>
                    <a:pt x="3470" y="9450"/>
                    <a:pt x="3562" y="9382"/>
                    <a:pt x="3653" y="9336"/>
                  </a:cubicBezTo>
                  <a:cubicBezTo>
                    <a:pt x="4018" y="6232"/>
                    <a:pt x="4360" y="3128"/>
                    <a:pt x="472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704;p60"/>
            <p:cNvSpPr/>
            <p:nvPr/>
          </p:nvSpPr>
          <p:spPr>
            <a:xfrm>
              <a:off x="2414500" y="3099725"/>
              <a:ext cx="275075" cy="371200"/>
            </a:xfrm>
            <a:custGeom>
              <a:avLst/>
              <a:gdLst/>
              <a:ahLst/>
              <a:cxnLst/>
              <a:rect l="l" t="t" r="r" b="b"/>
              <a:pathLst>
                <a:path w="11003" h="14848" extrusionOk="0">
                  <a:moveTo>
                    <a:pt x="7191" y="0"/>
                  </a:moveTo>
                  <a:cubicBezTo>
                    <a:pt x="7191" y="0"/>
                    <a:pt x="1" y="5387"/>
                    <a:pt x="3630" y="12714"/>
                  </a:cubicBezTo>
                  <a:cubicBezTo>
                    <a:pt x="4018" y="13490"/>
                    <a:pt x="4657" y="14152"/>
                    <a:pt x="5433" y="14563"/>
                  </a:cubicBezTo>
                  <a:cubicBezTo>
                    <a:pt x="5796" y="14755"/>
                    <a:pt x="6188" y="14847"/>
                    <a:pt x="6575" y="14847"/>
                  </a:cubicBezTo>
                  <a:cubicBezTo>
                    <a:pt x="7381" y="14847"/>
                    <a:pt x="8166" y="14450"/>
                    <a:pt x="8629" y="13741"/>
                  </a:cubicBezTo>
                  <a:lnTo>
                    <a:pt x="9405" y="12577"/>
                  </a:lnTo>
                  <a:cubicBezTo>
                    <a:pt x="9838" y="11915"/>
                    <a:pt x="9953" y="11093"/>
                    <a:pt x="9679" y="10363"/>
                  </a:cubicBezTo>
                  <a:lnTo>
                    <a:pt x="8560" y="6871"/>
                  </a:lnTo>
                  <a:lnTo>
                    <a:pt x="11003" y="799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5;p60"/>
            <p:cNvSpPr/>
            <p:nvPr/>
          </p:nvSpPr>
          <p:spPr>
            <a:xfrm>
              <a:off x="2414500" y="3099725"/>
              <a:ext cx="275075" cy="378925"/>
            </a:xfrm>
            <a:custGeom>
              <a:avLst/>
              <a:gdLst/>
              <a:ahLst/>
              <a:cxnLst/>
              <a:rect l="l" t="t" r="r" b="b"/>
              <a:pathLst>
                <a:path w="11003" h="15157" fill="none" extrusionOk="0">
                  <a:moveTo>
                    <a:pt x="7191" y="0"/>
                  </a:moveTo>
                  <a:cubicBezTo>
                    <a:pt x="7191" y="0"/>
                    <a:pt x="1" y="5387"/>
                    <a:pt x="3630" y="12714"/>
                  </a:cubicBezTo>
                  <a:cubicBezTo>
                    <a:pt x="4018" y="13490"/>
                    <a:pt x="4657" y="14152"/>
                    <a:pt x="5433" y="14563"/>
                  </a:cubicBezTo>
                  <a:cubicBezTo>
                    <a:pt x="6552" y="15156"/>
                    <a:pt x="7944" y="14791"/>
                    <a:pt x="8629" y="13741"/>
                  </a:cubicBezTo>
                  <a:lnTo>
                    <a:pt x="9405" y="12577"/>
                  </a:lnTo>
                  <a:cubicBezTo>
                    <a:pt x="9838" y="11915"/>
                    <a:pt x="9953" y="11093"/>
                    <a:pt x="9679" y="10363"/>
                  </a:cubicBezTo>
                  <a:lnTo>
                    <a:pt x="8560" y="6871"/>
                  </a:lnTo>
                  <a:lnTo>
                    <a:pt x="11003" y="799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06;p60"/>
            <p:cNvSpPr/>
            <p:nvPr/>
          </p:nvSpPr>
          <p:spPr>
            <a:xfrm>
              <a:off x="2535050" y="3275650"/>
              <a:ext cx="136825" cy="181400"/>
            </a:xfrm>
            <a:custGeom>
              <a:avLst/>
              <a:gdLst/>
              <a:ahLst/>
              <a:cxnLst/>
              <a:rect l="l" t="t" r="r" b="b"/>
              <a:pathLst>
                <a:path w="5473" h="7256" extrusionOk="0">
                  <a:moveTo>
                    <a:pt x="3190" y="1"/>
                  </a:moveTo>
                  <a:cubicBezTo>
                    <a:pt x="3137" y="1"/>
                    <a:pt x="3084" y="6"/>
                    <a:pt x="3031" y="16"/>
                  </a:cubicBezTo>
                  <a:cubicBezTo>
                    <a:pt x="2574" y="130"/>
                    <a:pt x="2255" y="724"/>
                    <a:pt x="2528" y="1112"/>
                  </a:cubicBezTo>
                  <a:cubicBezTo>
                    <a:pt x="2345" y="977"/>
                    <a:pt x="2117" y="911"/>
                    <a:pt x="1889" y="911"/>
                  </a:cubicBezTo>
                  <a:cubicBezTo>
                    <a:pt x="1578" y="911"/>
                    <a:pt x="1265" y="1034"/>
                    <a:pt x="1068" y="1272"/>
                  </a:cubicBezTo>
                  <a:cubicBezTo>
                    <a:pt x="725" y="1683"/>
                    <a:pt x="748" y="2367"/>
                    <a:pt x="1159" y="2733"/>
                  </a:cubicBezTo>
                  <a:cubicBezTo>
                    <a:pt x="702" y="3052"/>
                    <a:pt x="246" y="3440"/>
                    <a:pt x="109" y="3965"/>
                  </a:cubicBezTo>
                  <a:cubicBezTo>
                    <a:pt x="0" y="4486"/>
                    <a:pt x="347" y="5111"/>
                    <a:pt x="853" y="5111"/>
                  </a:cubicBezTo>
                  <a:cubicBezTo>
                    <a:pt x="878" y="5111"/>
                    <a:pt x="904" y="5110"/>
                    <a:pt x="931" y="5106"/>
                  </a:cubicBezTo>
                  <a:lnTo>
                    <a:pt x="931" y="5106"/>
                  </a:lnTo>
                  <a:cubicBezTo>
                    <a:pt x="771" y="5517"/>
                    <a:pt x="657" y="5951"/>
                    <a:pt x="771" y="6385"/>
                  </a:cubicBezTo>
                  <a:cubicBezTo>
                    <a:pt x="862" y="6818"/>
                    <a:pt x="1205" y="7206"/>
                    <a:pt x="1638" y="7252"/>
                  </a:cubicBezTo>
                  <a:cubicBezTo>
                    <a:pt x="1661" y="7254"/>
                    <a:pt x="1683" y="7255"/>
                    <a:pt x="1705" y="7255"/>
                  </a:cubicBezTo>
                  <a:cubicBezTo>
                    <a:pt x="2117" y="7255"/>
                    <a:pt x="2524" y="6865"/>
                    <a:pt x="2437" y="6453"/>
                  </a:cubicBezTo>
                  <a:lnTo>
                    <a:pt x="2437" y="6453"/>
                  </a:lnTo>
                  <a:cubicBezTo>
                    <a:pt x="2571" y="6872"/>
                    <a:pt x="3006" y="7148"/>
                    <a:pt x="3439" y="7148"/>
                  </a:cubicBezTo>
                  <a:cubicBezTo>
                    <a:pt x="3524" y="7148"/>
                    <a:pt x="3610" y="7138"/>
                    <a:pt x="3693" y="7115"/>
                  </a:cubicBezTo>
                  <a:cubicBezTo>
                    <a:pt x="4172" y="6978"/>
                    <a:pt x="4514" y="6407"/>
                    <a:pt x="4377" y="5905"/>
                  </a:cubicBezTo>
                  <a:cubicBezTo>
                    <a:pt x="5131" y="5700"/>
                    <a:pt x="5473" y="4787"/>
                    <a:pt x="5313" y="4034"/>
                  </a:cubicBezTo>
                  <a:cubicBezTo>
                    <a:pt x="5153" y="3280"/>
                    <a:pt x="4651" y="2664"/>
                    <a:pt x="4149" y="2071"/>
                  </a:cubicBezTo>
                  <a:lnTo>
                    <a:pt x="4286" y="2048"/>
                  </a:lnTo>
                  <a:cubicBezTo>
                    <a:pt x="4377" y="1568"/>
                    <a:pt x="4377" y="1089"/>
                    <a:pt x="4172" y="655"/>
                  </a:cubicBezTo>
                  <a:cubicBezTo>
                    <a:pt x="3990" y="292"/>
                    <a:pt x="3595" y="1"/>
                    <a:pt x="3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07;p60"/>
            <p:cNvSpPr/>
            <p:nvPr/>
          </p:nvSpPr>
          <p:spPr>
            <a:xfrm>
              <a:off x="2532625" y="3271275"/>
              <a:ext cx="143600" cy="190175"/>
            </a:xfrm>
            <a:custGeom>
              <a:avLst/>
              <a:gdLst/>
              <a:ahLst/>
              <a:cxnLst/>
              <a:rect l="l" t="t" r="r" b="b"/>
              <a:pathLst>
                <a:path w="5744" h="7607" extrusionOk="0">
                  <a:moveTo>
                    <a:pt x="3297" y="379"/>
                  </a:moveTo>
                  <a:cubicBezTo>
                    <a:pt x="3421" y="379"/>
                    <a:pt x="3547" y="412"/>
                    <a:pt x="3653" y="465"/>
                  </a:cubicBezTo>
                  <a:cubicBezTo>
                    <a:pt x="4237" y="768"/>
                    <a:pt x="4308" y="1483"/>
                    <a:pt x="4217" y="2062"/>
                  </a:cubicBezTo>
                  <a:lnTo>
                    <a:pt x="4217" y="2062"/>
                  </a:lnTo>
                  <a:cubicBezTo>
                    <a:pt x="4211" y="2063"/>
                    <a:pt x="4206" y="2063"/>
                    <a:pt x="4200" y="2063"/>
                  </a:cubicBezTo>
                  <a:cubicBezTo>
                    <a:pt x="4063" y="2109"/>
                    <a:pt x="4041" y="2268"/>
                    <a:pt x="4132" y="2383"/>
                  </a:cubicBezTo>
                  <a:cubicBezTo>
                    <a:pt x="4588" y="2953"/>
                    <a:pt x="5068" y="3524"/>
                    <a:pt x="5228" y="4254"/>
                  </a:cubicBezTo>
                  <a:cubicBezTo>
                    <a:pt x="5342" y="4893"/>
                    <a:pt x="5091" y="5692"/>
                    <a:pt x="4429" y="5898"/>
                  </a:cubicBezTo>
                  <a:cubicBezTo>
                    <a:pt x="4337" y="5920"/>
                    <a:pt x="4269" y="6012"/>
                    <a:pt x="4292" y="6126"/>
                  </a:cubicBezTo>
                  <a:cubicBezTo>
                    <a:pt x="4383" y="6537"/>
                    <a:pt x="4132" y="7016"/>
                    <a:pt x="3698" y="7107"/>
                  </a:cubicBezTo>
                  <a:cubicBezTo>
                    <a:pt x="3634" y="7125"/>
                    <a:pt x="3569" y="7134"/>
                    <a:pt x="3505" y="7134"/>
                  </a:cubicBezTo>
                  <a:cubicBezTo>
                    <a:pt x="3159" y="7134"/>
                    <a:pt x="2832" y="6890"/>
                    <a:pt x="2717" y="6582"/>
                  </a:cubicBezTo>
                  <a:cubicBezTo>
                    <a:pt x="2689" y="6482"/>
                    <a:pt x="2622" y="6440"/>
                    <a:pt x="2553" y="6440"/>
                  </a:cubicBezTo>
                  <a:cubicBezTo>
                    <a:pt x="2448" y="6440"/>
                    <a:pt x="2338" y="6536"/>
                    <a:pt x="2352" y="6674"/>
                  </a:cubicBezTo>
                  <a:cubicBezTo>
                    <a:pt x="2352" y="6674"/>
                    <a:pt x="2352" y="6674"/>
                    <a:pt x="2352" y="6674"/>
                  </a:cubicBezTo>
                  <a:lnTo>
                    <a:pt x="2352" y="6674"/>
                  </a:lnTo>
                  <a:cubicBezTo>
                    <a:pt x="2397" y="6948"/>
                    <a:pt x="2146" y="7176"/>
                    <a:pt x="1918" y="7222"/>
                  </a:cubicBezTo>
                  <a:cubicBezTo>
                    <a:pt x="1885" y="7228"/>
                    <a:pt x="1852" y="7230"/>
                    <a:pt x="1819" y="7230"/>
                  </a:cubicBezTo>
                  <a:cubicBezTo>
                    <a:pt x="1602" y="7230"/>
                    <a:pt x="1395" y="7106"/>
                    <a:pt x="1256" y="6948"/>
                  </a:cubicBezTo>
                  <a:cubicBezTo>
                    <a:pt x="868" y="6491"/>
                    <a:pt x="1005" y="5852"/>
                    <a:pt x="1210" y="5327"/>
                  </a:cubicBezTo>
                  <a:cubicBezTo>
                    <a:pt x="1253" y="5221"/>
                    <a:pt x="1158" y="5096"/>
                    <a:pt x="1053" y="5096"/>
                  </a:cubicBezTo>
                  <a:cubicBezTo>
                    <a:pt x="1045" y="5096"/>
                    <a:pt x="1036" y="5097"/>
                    <a:pt x="1028" y="5099"/>
                  </a:cubicBezTo>
                  <a:cubicBezTo>
                    <a:pt x="1018" y="5099"/>
                    <a:pt x="1009" y="5100"/>
                    <a:pt x="999" y="5100"/>
                  </a:cubicBezTo>
                  <a:cubicBezTo>
                    <a:pt x="582" y="5100"/>
                    <a:pt x="322" y="4611"/>
                    <a:pt x="389" y="4231"/>
                  </a:cubicBezTo>
                  <a:cubicBezTo>
                    <a:pt x="480" y="3706"/>
                    <a:pt x="936" y="3341"/>
                    <a:pt x="1347" y="3067"/>
                  </a:cubicBezTo>
                  <a:cubicBezTo>
                    <a:pt x="1439" y="2999"/>
                    <a:pt x="1484" y="2862"/>
                    <a:pt x="1393" y="2771"/>
                  </a:cubicBezTo>
                  <a:cubicBezTo>
                    <a:pt x="1051" y="2451"/>
                    <a:pt x="1005" y="1880"/>
                    <a:pt x="1347" y="1538"/>
                  </a:cubicBezTo>
                  <a:cubicBezTo>
                    <a:pt x="1510" y="1362"/>
                    <a:pt x="1743" y="1276"/>
                    <a:pt x="1980" y="1276"/>
                  </a:cubicBezTo>
                  <a:cubicBezTo>
                    <a:pt x="2173" y="1276"/>
                    <a:pt x="2370" y="1334"/>
                    <a:pt x="2534" y="1447"/>
                  </a:cubicBezTo>
                  <a:cubicBezTo>
                    <a:pt x="2564" y="1468"/>
                    <a:pt x="2596" y="1478"/>
                    <a:pt x="2627" y="1478"/>
                  </a:cubicBezTo>
                  <a:cubicBezTo>
                    <a:pt x="2760" y="1478"/>
                    <a:pt x="2878" y="1307"/>
                    <a:pt x="2785" y="1196"/>
                  </a:cubicBezTo>
                  <a:cubicBezTo>
                    <a:pt x="2648" y="967"/>
                    <a:pt x="2717" y="716"/>
                    <a:pt x="2899" y="534"/>
                  </a:cubicBezTo>
                  <a:cubicBezTo>
                    <a:pt x="3010" y="424"/>
                    <a:pt x="3153" y="379"/>
                    <a:pt x="3297" y="379"/>
                  </a:cubicBezTo>
                  <a:close/>
                  <a:moveTo>
                    <a:pt x="3313" y="1"/>
                  </a:moveTo>
                  <a:cubicBezTo>
                    <a:pt x="3028" y="1"/>
                    <a:pt x="2752" y="121"/>
                    <a:pt x="2557" y="351"/>
                  </a:cubicBezTo>
                  <a:cubicBezTo>
                    <a:pt x="2424" y="524"/>
                    <a:pt x="2345" y="736"/>
                    <a:pt x="2343" y="946"/>
                  </a:cubicBezTo>
                  <a:lnTo>
                    <a:pt x="2343" y="946"/>
                  </a:lnTo>
                  <a:cubicBezTo>
                    <a:pt x="2224" y="912"/>
                    <a:pt x="2100" y="895"/>
                    <a:pt x="1976" y="895"/>
                  </a:cubicBezTo>
                  <a:cubicBezTo>
                    <a:pt x="1620" y="895"/>
                    <a:pt x="1264" y="1035"/>
                    <a:pt x="1028" y="1310"/>
                  </a:cubicBezTo>
                  <a:cubicBezTo>
                    <a:pt x="646" y="1752"/>
                    <a:pt x="653" y="2407"/>
                    <a:pt x="973" y="2869"/>
                  </a:cubicBezTo>
                  <a:lnTo>
                    <a:pt x="973" y="2869"/>
                  </a:lnTo>
                  <a:cubicBezTo>
                    <a:pt x="493" y="3226"/>
                    <a:pt x="1" y="3713"/>
                    <a:pt x="1" y="4346"/>
                  </a:cubicBezTo>
                  <a:cubicBezTo>
                    <a:pt x="1" y="4830"/>
                    <a:pt x="314" y="5332"/>
                    <a:pt x="772" y="5443"/>
                  </a:cubicBezTo>
                  <a:lnTo>
                    <a:pt x="772" y="5443"/>
                  </a:lnTo>
                  <a:cubicBezTo>
                    <a:pt x="547" y="6165"/>
                    <a:pt x="572" y="7036"/>
                    <a:pt x="1279" y="7473"/>
                  </a:cubicBezTo>
                  <a:cubicBezTo>
                    <a:pt x="1436" y="7565"/>
                    <a:pt x="1606" y="7607"/>
                    <a:pt x="1772" y="7607"/>
                  </a:cubicBezTo>
                  <a:cubicBezTo>
                    <a:pt x="2127" y="7607"/>
                    <a:pt x="2466" y="7416"/>
                    <a:pt x="2627" y="7115"/>
                  </a:cubicBezTo>
                  <a:lnTo>
                    <a:pt x="2627" y="7115"/>
                  </a:lnTo>
                  <a:cubicBezTo>
                    <a:pt x="2859" y="7356"/>
                    <a:pt x="3182" y="7509"/>
                    <a:pt x="3514" y="7509"/>
                  </a:cubicBezTo>
                  <a:cubicBezTo>
                    <a:pt x="3606" y="7509"/>
                    <a:pt x="3698" y="7497"/>
                    <a:pt x="3790" y="7473"/>
                  </a:cubicBezTo>
                  <a:cubicBezTo>
                    <a:pt x="4368" y="7349"/>
                    <a:pt x="4722" y="6775"/>
                    <a:pt x="4682" y="6211"/>
                  </a:cubicBezTo>
                  <a:lnTo>
                    <a:pt x="4682" y="6211"/>
                  </a:lnTo>
                  <a:cubicBezTo>
                    <a:pt x="5446" y="5878"/>
                    <a:pt x="5743" y="4941"/>
                    <a:pt x="5593" y="4165"/>
                  </a:cubicBezTo>
                  <a:lnTo>
                    <a:pt x="5593" y="4165"/>
                  </a:lnTo>
                  <a:cubicBezTo>
                    <a:pt x="5593" y="4165"/>
                    <a:pt x="5593" y="4164"/>
                    <a:pt x="5593" y="4163"/>
                  </a:cubicBezTo>
                  <a:lnTo>
                    <a:pt x="5593" y="4163"/>
                  </a:lnTo>
                  <a:cubicBezTo>
                    <a:pt x="5593" y="4163"/>
                    <a:pt x="5593" y="4163"/>
                    <a:pt x="5593" y="4163"/>
                  </a:cubicBezTo>
                  <a:cubicBezTo>
                    <a:pt x="5591" y="4155"/>
                    <a:pt x="5589" y="4147"/>
                    <a:pt x="5587" y="4140"/>
                  </a:cubicBezTo>
                  <a:lnTo>
                    <a:pt x="5587" y="4140"/>
                  </a:lnTo>
                  <a:cubicBezTo>
                    <a:pt x="5421" y="3439"/>
                    <a:pt x="5010" y="2861"/>
                    <a:pt x="4555" y="2313"/>
                  </a:cubicBezTo>
                  <a:lnTo>
                    <a:pt x="4555" y="2313"/>
                  </a:lnTo>
                  <a:cubicBezTo>
                    <a:pt x="4562" y="2299"/>
                    <a:pt x="4566" y="2285"/>
                    <a:pt x="4566" y="2268"/>
                  </a:cubicBezTo>
                  <a:cubicBezTo>
                    <a:pt x="4725" y="1401"/>
                    <a:pt x="4566" y="283"/>
                    <a:pt x="3561" y="32"/>
                  </a:cubicBezTo>
                  <a:cubicBezTo>
                    <a:pt x="3479" y="11"/>
                    <a:pt x="3396" y="1"/>
                    <a:pt x="331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08;p60"/>
            <p:cNvSpPr/>
            <p:nvPr/>
          </p:nvSpPr>
          <p:spPr>
            <a:xfrm>
              <a:off x="2593675" y="3088300"/>
              <a:ext cx="182625" cy="319575"/>
            </a:xfrm>
            <a:custGeom>
              <a:avLst/>
              <a:gdLst/>
              <a:ahLst/>
              <a:cxnLst/>
              <a:rect l="l" t="t" r="r" b="b"/>
              <a:pathLst>
                <a:path w="7305" h="12783" extrusionOk="0">
                  <a:moveTo>
                    <a:pt x="6575" y="1"/>
                  </a:moveTo>
                  <a:lnTo>
                    <a:pt x="1" y="12395"/>
                  </a:lnTo>
                  <a:lnTo>
                    <a:pt x="708" y="12783"/>
                  </a:lnTo>
                  <a:lnTo>
                    <a:pt x="7305" y="389"/>
                  </a:lnTo>
                  <a:lnTo>
                    <a:pt x="6575" y="1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09;p60"/>
            <p:cNvSpPr/>
            <p:nvPr/>
          </p:nvSpPr>
          <p:spPr>
            <a:xfrm>
              <a:off x="2593675" y="3088300"/>
              <a:ext cx="182625" cy="319575"/>
            </a:xfrm>
            <a:custGeom>
              <a:avLst/>
              <a:gdLst/>
              <a:ahLst/>
              <a:cxnLst/>
              <a:rect l="l" t="t" r="r" b="b"/>
              <a:pathLst>
                <a:path w="7305" h="12783" fill="none" extrusionOk="0">
                  <a:moveTo>
                    <a:pt x="708" y="12783"/>
                  </a:moveTo>
                  <a:lnTo>
                    <a:pt x="1" y="12395"/>
                  </a:lnTo>
                  <a:lnTo>
                    <a:pt x="6575" y="1"/>
                  </a:lnTo>
                  <a:lnTo>
                    <a:pt x="7305" y="389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10;p60"/>
            <p:cNvSpPr/>
            <p:nvPr/>
          </p:nvSpPr>
          <p:spPr>
            <a:xfrm>
              <a:off x="2566875" y="2831325"/>
              <a:ext cx="450250" cy="404175"/>
            </a:xfrm>
            <a:custGeom>
              <a:avLst/>
              <a:gdLst/>
              <a:ahLst/>
              <a:cxnLst/>
              <a:rect l="l" t="t" r="r" b="b"/>
              <a:pathLst>
                <a:path w="18010" h="16167" extrusionOk="0">
                  <a:moveTo>
                    <a:pt x="8980" y="1"/>
                  </a:moveTo>
                  <a:cubicBezTo>
                    <a:pt x="5482" y="1"/>
                    <a:pt x="2266" y="2296"/>
                    <a:pt x="1233" y="5829"/>
                  </a:cubicBezTo>
                  <a:cubicBezTo>
                    <a:pt x="0" y="10120"/>
                    <a:pt x="2465" y="14617"/>
                    <a:pt x="6756" y="15849"/>
                  </a:cubicBezTo>
                  <a:cubicBezTo>
                    <a:pt x="7505" y="16064"/>
                    <a:pt x="8258" y="16167"/>
                    <a:pt x="9000" y="16167"/>
                  </a:cubicBezTo>
                  <a:cubicBezTo>
                    <a:pt x="12510" y="16167"/>
                    <a:pt x="15740" y="13868"/>
                    <a:pt x="16777" y="10325"/>
                  </a:cubicBezTo>
                  <a:cubicBezTo>
                    <a:pt x="18009" y="6034"/>
                    <a:pt x="15544" y="1561"/>
                    <a:pt x="11253" y="328"/>
                  </a:cubicBezTo>
                  <a:cubicBezTo>
                    <a:pt x="10495" y="106"/>
                    <a:pt x="9731" y="1"/>
                    <a:pt x="89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11;p60"/>
            <p:cNvSpPr/>
            <p:nvPr/>
          </p:nvSpPr>
          <p:spPr>
            <a:xfrm>
              <a:off x="2566875" y="2808125"/>
              <a:ext cx="450250" cy="450250"/>
            </a:xfrm>
            <a:custGeom>
              <a:avLst/>
              <a:gdLst/>
              <a:ahLst/>
              <a:cxnLst/>
              <a:rect l="l" t="t" r="r" b="b"/>
              <a:pathLst>
                <a:path w="18010" h="18010" fill="none" extrusionOk="0">
                  <a:moveTo>
                    <a:pt x="11253" y="1256"/>
                  </a:moveTo>
                  <a:cubicBezTo>
                    <a:pt x="15544" y="2489"/>
                    <a:pt x="18009" y="6962"/>
                    <a:pt x="16777" y="11253"/>
                  </a:cubicBezTo>
                  <a:cubicBezTo>
                    <a:pt x="15521" y="15545"/>
                    <a:pt x="11048" y="18010"/>
                    <a:pt x="6756" y="16777"/>
                  </a:cubicBezTo>
                  <a:cubicBezTo>
                    <a:pt x="2465" y="15545"/>
                    <a:pt x="0" y="11048"/>
                    <a:pt x="1233" y="6757"/>
                  </a:cubicBezTo>
                  <a:cubicBezTo>
                    <a:pt x="2488" y="2466"/>
                    <a:pt x="6962" y="1"/>
                    <a:pt x="11253" y="125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12;p60"/>
            <p:cNvSpPr/>
            <p:nvPr/>
          </p:nvSpPr>
          <p:spPr>
            <a:xfrm>
              <a:off x="2576575" y="2865350"/>
              <a:ext cx="402300" cy="361475"/>
            </a:xfrm>
            <a:custGeom>
              <a:avLst/>
              <a:gdLst/>
              <a:ahLst/>
              <a:cxnLst/>
              <a:rect l="l" t="t" r="r" b="b"/>
              <a:pathLst>
                <a:path w="16092" h="14459" extrusionOk="0">
                  <a:moveTo>
                    <a:pt x="8044" y="1"/>
                  </a:moveTo>
                  <a:cubicBezTo>
                    <a:pt x="4910" y="1"/>
                    <a:pt x="2022" y="2060"/>
                    <a:pt x="1119" y="5221"/>
                  </a:cubicBezTo>
                  <a:cubicBezTo>
                    <a:pt x="0" y="9056"/>
                    <a:pt x="2214" y="13050"/>
                    <a:pt x="6026" y="14169"/>
                  </a:cubicBezTo>
                  <a:cubicBezTo>
                    <a:pt x="6700" y="14365"/>
                    <a:pt x="7379" y="14459"/>
                    <a:pt x="8048" y="14459"/>
                  </a:cubicBezTo>
                  <a:cubicBezTo>
                    <a:pt x="11183" y="14459"/>
                    <a:pt x="14074" y="12399"/>
                    <a:pt x="14996" y="9238"/>
                  </a:cubicBezTo>
                  <a:cubicBezTo>
                    <a:pt x="16092" y="5404"/>
                    <a:pt x="13901" y="1386"/>
                    <a:pt x="10066" y="291"/>
                  </a:cubicBezTo>
                  <a:cubicBezTo>
                    <a:pt x="9392" y="94"/>
                    <a:pt x="8713" y="1"/>
                    <a:pt x="8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13;p60"/>
            <p:cNvSpPr/>
            <p:nvPr/>
          </p:nvSpPr>
          <p:spPr>
            <a:xfrm>
              <a:off x="2576575" y="2844650"/>
              <a:ext cx="402300" cy="402900"/>
            </a:xfrm>
            <a:custGeom>
              <a:avLst/>
              <a:gdLst/>
              <a:ahLst/>
              <a:cxnLst/>
              <a:rect l="l" t="t" r="r" b="b"/>
              <a:pathLst>
                <a:path w="16092" h="16116" fill="none" extrusionOk="0">
                  <a:moveTo>
                    <a:pt x="10066" y="1119"/>
                  </a:moveTo>
                  <a:cubicBezTo>
                    <a:pt x="13901" y="2214"/>
                    <a:pt x="16092" y="6232"/>
                    <a:pt x="14996" y="10066"/>
                  </a:cubicBezTo>
                  <a:cubicBezTo>
                    <a:pt x="13878" y="13901"/>
                    <a:pt x="9861" y="16115"/>
                    <a:pt x="6026" y="14997"/>
                  </a:cubicBezTo>
                  <a:cubicBezTo>
                    <a:pt x="2214" y="13878"/>
                    <a:pt x="0" y="9884"/>
                    <a:pt x="1119" y="6049"/>
                  </a:cubicBezTo>
                  <a:cubicBezTo>
                    <a:pt x="2214" y="2214"/>
                    <a:pt x="6231" y="0"/>
                    <a:pt x="10066" y="1119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14;p60"/>
            <p:cNvSpPr/>
            <p:nvPr/>
          </p:nvSpPr>
          <p:spPr>
            <a:xfrm>
              <a:off x="2590825" y="2905100"/>
              <a:ext cx="355525" cy="319650"/>
            </a:xfrm>
            <a:custGeom>
              <a:avLst/>
              <a:gdLst/>
              <a:ahLst/>
              <a:cxnLst/>
              <a:rect l="l" t="t" r="r" b="b"/>
              <a:pathLst>
                <a:path w="14221" h="12786" extrusionOk="0">
                  <a:moveTo>
                    <a:pt x="7110" y="0"/>
                  </a:moveTo>
                  <a:cubicBezTo>
                    <a:pt x="4344" y="0"/>
                    <a:pt x="1792" y="1824"/>
                    <a:pt x="982" y="4613"/>
                  </a:cubicBezTo>
                  <a:cubicBezTo>
                    <a:pt x="1" y="7991"/>
                    <a:pt x="1941" y="11551"/>
                    <a:pt x="5342" y="12533"/>
                  </a:cubicBezTo>
                  <a:cubicBezTo>
                    <a:pt x="5932" y="12704"/>
                    <a:pt x="6526" y="12786"/>
                    <a:pt x="7111" y="12786"/>
                  </a:cubicBezTo>
                  <a:cubicBezTo>
                    <a:pt x="9877" y="12786"/>
                    <a:pt x="12429" y="10962"/>
                    <a:pt x="13239" y="8173"/>
                  </a:cubicBezTo>
                  <a:cubicBezTo>
                    <a:pt x="14221" y="4772"/>
                    <a:pt x="12281" y="1234"/>
                    <a:pt x="8880" y="253"/>
                  </a:cubicBezTo>
                  <a:cubicBezTo>
                    <a:pt x="8290" y="82"/>
                    <a:pt x="7695" y="0"/>
                    <a:pt x="7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15;p60"/>
            <p:cNvSpPr/>
            <p:nvPr/>
          </p:nvSpPr>
          <p:spPr>
            <a:xfrm>
              <a:off x="2590825" y="2886875"/>
              <a:ext cx="355525" cy="356100"/>
            </a:xfrm>
            <a:custGeom>
              <a:avLst/>
              <a:gdLst/>
              <a:ahLst/>
              <a:cxnLst/>
              <a:rect l="l" t="t" r="r" b="b"/>
              <a:pathLst>
                <a:path w="14221" h="14244" fill="none" extrusionOk="0">
                  <a:moveTo>
                    <a:pt x="8880" y="982"/>
                  </a:moveTo>
                  <a:cubicBezTo>
                    <a:pt x="12281" y="1963"/>
                    <a:pt x="14221" y="5501"/>
                    <a:pt x="13239" y="8902"/>
                  </a:cubicBezTo>
                  <a:cubicBezTo>
                    <a:pt x="12258" y="12280"/>
                    <a:pt x="8720" y="14243"/>
                    <a:pt x="5342" y="13262"/>
                  </a:cubicBezTo>
                  <a:cubicBezTo>
                    <a:pt x="1941" y="12280"/>
                    <a:pt x="1" y="8720"/>
                    <a:pt x="982" y="5342"/>
                  </a:cubicBezTo>
                  <a:cubicBezTo>
                    <a:pt x="1964" y="1963"/>
                    <a:pt x="5502" y="1"/>
                    <a:pt x="8880" y="982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16;p60"/>
            <p:cNvSpPr/>
            <p:nvPr/>
          </p:nvSpPr>
          <p:spPr>
            <a:xfrm>
              <a:off x="2604525" y="2944525"/>
              <a:ext cx="309875" cy="277850"/>
            </a:xfrm>
            <a:custGeom>
              <a:avLst/>
              <a:gdLst/>
              <a:ahLst/>
              <a:cxnLst/>
              <a:rect l="l" t="t" r="r" b="b"/>
              <a:pathLst>
                <a:path w="12395" h="11114" extrusionOk="0">
                  <a:moveTo>
                    <a:pt x="6171" y="1"/>
                  </a:moveTo>
                  <a:cubicBezTo>
                    <a:pt x="3770" y="1"/>
                    <a:pt x="1563" y="1577"/>
                    <a:pt x="868" y="4017"/>
                  </a:cubicBezTo>
                  <a:cubicBezTo>
                    <a:pt x="1" y="6962"/>
                    <a:pt x="1712" y="10043"/>
                    <a:pt x="4657" y="10888"/>
                  </a:cubicBezTo>
                  <a:cubicBezTo>
                    <a:pt x="5176" y="11040"/>
                    <a:pt x="5699" y="11113"/>
                    <a:pt x="6214" y="11113"/>
                  </a:cubicBezTo>
                  <a:cubicBezTo>
                    <a:pt x="8618" y="11113"/>
                    <a:pt x="10832" y="9524"/>
                    <a:pt x="11527" y="7099"/>
                  </a:cubicBezTo>
                  <a:cubicBezTo>
                    <a:pt x="12395" y="4154"/>
                    <a:pt x="10706" y="1073"/>
                    <a:pt x="7738" y="228"/>
                  </a:cubicBezTo>
                  <a:cubicBezTo>
                    <a:pt x="7216" y="74"/>
                    <a:pt x="6689" y="1"/>
                    <a:pt x="6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717;p60"/>
            <p:cNvSpPr/>
            <p:nvPr/>
          </p:nvSpPr>
          <p:spPr>
            <a:xfrm>
              <a:off x="2604525" y="2928525"/>
              <a:ext cx="309875" cy="309875"/>
            </a:xfrm>
            <a:custGeom>
              <a:avLst/>
              <a:gdLst/>
              <a:ahLst/>
              <a:cxnLst/>
              <a:rect l="l" t="t" r="r" b="b"/>
              <a:pathLst>
                <a:path w="12395" h="12395" fill="none" extrusionOk="0">
                  <a:moveTo>
                    <a:pt x="7738" y="868"/>
                  </a:moveTo>
                  <a:cubicBezTo>
                    <a:pt x="10706" y="1713"/>
                    <a:pt x="12395" y="4794"/>
                    <a:pt x="11527" y="7739"/>
                  </a:cubicBezTo>
                  <a:cubicBezTo>
                    <a:pt x="10683" y="10683"/>
                    <a:pt x="7601" y="12395"/>
                    <a:pt x="4657" y="11528"/>
                  </a:cubicBezTo>
                  <a:cubicBezTo>
                    <a:pt x="1712" y="10683"/>
                    <a:pt x="1" y="7602"/>
                    <a:pt x="868" y="4657"/>
                  </a:cubicBezTo>
                  <a:cubicBezTo>
                    <a:pt x="1712" y="1690"/>
                    <a:pt x="4794" y="1"/>
                    <a:pt x="7738" y="868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718;p60"/>
            <p:cNvSpPr/>
            <p:nvPr/>
          </p:nvSpPr>
          <p:spPr>
            <a:xfrm>
              <a:off x="2628500" y="3011150"/>
              <a:ext cx="231125" cy="207975"/>
            </a:xfrm>
            <a:custGeom>
              <a:avLst/>
              <a:gdLst/>
              <a:ahLst/>
              <a:cxnLst/>
              <a:rect l="l" t="t" r="r" b="b"/>
              <a:pathLst>
                <a:path w="9245" h="8319" extrusionOk="0">
                  <a:moveTo>
                    <a:pt x="4626" y="0"/>
                  </a:moveTo>
                  <a:cubicBezTo>
                    <a:pt x="2829" y="0"/>
                    <a:pt x="1167" y="1187"/>
                    <a:pt x="639" y="2996"/>
                  </a:cubicBezTo>
                  <a:cubicBezTo>
                    <a:pt x="0" y="5210"/>
                    <a:pt x="1256" y="7515"/>
                    <a:pt x="3470" y="8154"/>
                  </a:cubicBezTo>
                  <a:cubicBezTo>
                    <a:pt x="3852" y="8266"/>
                    <a:pt x="4239" y="8319"/>
                    <a:pt x="4619" y="8319"/>
                  </a:cubicBezTo>
                  <a:cubicBezTo>
                    <a:pt x="6415" y="8319"/>
                    <a:pt x="8078" y="7132"/>
                    <a:pt x="8605" y="5324"/>
                  </a:cubicBezTo>
                  <a:cubicBezTo>
                    <a:pt x="9244" y="3110"/>
                    <a:pt x="7989" y="804"/>
                    <a:pt x="5775" y="165"/>
                  </a:cubicBezTo>
                  <a:cubicBezTo>
                    <a:pt x="5392" y="54"/>
                    <a:pt x="5006" y="0"/>
                    <a:pt x="4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719;p60"/>
            <p:cNvSpPr/>
            <p:nvPr/>
          </p:nvSpPr>
          <p:spPr>
            <a:xfrm>
              <a:off x="2628500" y="2999300"/>
              <a:ext cx="231125" cy="231700"/>
            </a:xfrm>
            <a:custGeom>
              <a:avLst/>
              <a:gdLst/>
              <a:ahLst/>
              <a:cxnLst/>
              <a:rect l="l" t="t" r="r" b="b"/>
              <a:pathLst>
                <a:path w="9245" h="9268" fill="none" extrusionOk="0">
                  <a:moveTo>
                    <a:pt x="5775" y="639"/>
                  </a:moveTo>
                  <a:cubicBezTo>
                    <a:pt x="7989" y="1278"/>
                    <a:pt x="9244" y="3584"/>
                    <a:pt x="8605" y="5798"/>
                  </a:cubicBezTo>
                  <a:cubicBezTo>
                    <a:pt x="7966" y="7989"/>
                    <a:pt x="5661" y="9267"/>
                    <a:pt x="3470" y="8628"/>
                  </a:cubicBezTo>
                  <a:cubicBezTo>
                    <a:pt x="1256" y="7989"/>
                    <a:pt x="0" y="5684"/>
                    <a:pt x="639" y="3470"/>
                  </a:cubicBezTo>
                  <a:cubicBezTo>
                    <a:pt x="1278" y="1278"/>
                    <a:pt x="3584" y="0"/>
                    <a:pt x="5775" y="639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720;p60"/>
            <p:cNvSpPr/>
            <p:nvPr/>
          </p:nvSpPr>
          <p:spPr>
            <a:xfrm>
              <a:off x="2644475" y="3056750"/>
              <a:ext cx="178050" cy="159625"/>
            </a:xfrm>
            <a:custGeom>
              <a:avLst/>
              <a:gdLst/>
              <a:ahLst/>
              <a:cxnLst/>
              <a:rect l="l" t="t" r="r" b="b"/>
              <a:pathLst>
                <a:path w="7122" h="6385" extrusionOk="0">
                  <a:moveTo>
                    <a:pt x="3580" y="0"/>
                  </a:moveTo>
                  <a:cubicBezTo>
                    <a:pt x="2189" y="0"/>
                    <a:pt x="900" y="914"/>
                    <a:pt x="502" y="2313"/>
                  </a:cubicBezTo>
                  <a:cubicBezTo>
                    <a:pt x="0" y="4002"/>
                    <a:pt x="982" y="5759"/>
                    <a:pt x="2671" y="6262"/>
                  </a:cubicBezTo>
                  <a:cubicBezTo>
                    <a:pt x="2965" y="6345"/>
                    <a:pt x="3262" y="6385"/>
                    <a:pt x="3554" y="6385"/>
                  </a:cubicBezTo>
                  <a:cubicBezTo>
                    <a:pt x="4941" y="6385"/>
                    <a:pt x="6224" y="5488"/>
                    <a:pt x="6620" y="4093"/>
                  </a:cubicBezTo>
                  <a:cubicBezTo>
                    <a:pt x="7122" y="2381"/>
                    <a:pt x="6140" y="624"/>
                    <a:pt x="4451" y="122"/>
                  </a:cubicBezTo>
                  <a:cubicBezTo>
                    <a:pt x="4161" y="39"/>
                    <a:pt x="3869" y="0"/>
                    <a:pt x="35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721;p60"/>
            <p:cNvSpPr/>
            <p:nvPr/>
          </p:nvSpPr>
          <p:spPr>
            <a:xfrm>
              <a:off x="2644475" y="3047800"/>
              <a:ext cx="178050" cy="177475"/>
            </a:xfrm>
            <a:custGeom>
              <a:avLst/>
              <a:gdLst/>
              <a:ahLst/>
              <a:cxnLst/>
              <a:rect l="l" t="t" r="r" b="b"/>
              <a:pathLst>
                <a:path w="7122" h="7099" fill="none" extrusionOk="0">
                  <a:moveTo>
                    <a:pt x="4451" y="480"/>
                  </a:moveTo>
                  <a:cubicBezTo>
                    <a:pt x="6140" y="982"/>
                    <a:pt x="7122" y="2739"/>
                    <a:pt x="6620" y="4451"/>
                  </a:cubicBezTo>
                  <a:cubicBezTo>
                    <a:pt x="6140" y="6140"/>
                    <a:pt x="4360" y="7099"/>
                    <a:pt x="2671" y="6620"/>
                  </a:cubicBezTo>
                  <a:cubicBezTo>
                    <a:pt x="982" y="6117"/>
                    <a:pt x="0" y="4360"/>
                    <a:pt x="502" y="2671"/>
                  </a:cubicBezTo>
                  <a:cubicBezTo>
                    <a:pt x="982" y="982"/>
                    <a:pt x="2762" y="0"/>
                    <a:pt x="4451" y="48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722;p60"/>
            <p:cNvSpPr/>
            <p:nvPr/>
          </p:nvSpPr>
          <p:spPr>
            <a:xfrm>
              <a:off x="2657025" y="3091150"/>
              <a:ext cx="137550" cy="123550"/>
            </a:xfrm>
            <a:custGeom>
              <a:avLst/>
              <a:gdLst/>
              <a:ahLst/>
              <a:cxnLst/>
              <a:rect l="l" t="t" r="r" b="b"/>
              <a:pathLst>
                <a:path w="5502" h="4942" extrusionOk="0">
                  <a:moveTo>
                    <a:pt x="2757" y="0"/>
                  </a:moveTo>
                  <a:cubicBezTo>
                    <a:pt x="1684" y="0"/>
                    <a:pt x="687" y="702"/>
                    <a:pt x="366" y="1781"/>
                  </a:cubicBezTo>
                  <a:cubicBezTo>
                    <a:pt x="0" y="3082"/>
                    <a:pt x="754" y="4452"/>
                    <a:pt x="2055" y="4840"/>
                  </a:cubicBezTo>
                  <a:cubicBezTo>
                    <a:pt x="2290" y="4909"/>
                    <a:pt x="2527" y="4942"/>
                    <a:pt x="2760" y="4942"/>
                  </a:cubicBezTo>
                  <a:cubicBezTo>
                    <a:pt x="3834" y="4942"/>
                    <a:pt x="4813" y="4239"/>
                    <a:pt x="5113" y="3151"/>
                  </a:cubicBezTo>
                  <a:cubicBezTo>
                    <a:pt x="5501" y="1850"/>
                    <a:pt x="4748" y="480"/>
                    <a:pt x="3424" y="92"/>
                  </a:cubicBezTo>
                  <a:cubicBezTo>
                    <a:pt x="3202" y="30"/>
                    <a:pt x="2978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723;p60"/>
            <p:cNvSpPr/>
            <p:nvPr/>
          </p:nvSpPr>
          <p:spPr>
            <a:xfrm>
              <a:off x="2657025" y="3084325"/>
              <a:ext cx="137550" cy="137525"/>
            </a:xfrm>
            <a:custGeom>
              <a:avLst/>
              <a:gdLst/>
              <a:ahLst/>
              <a:cxnLst/>
              <a:rect l="l" t="t" r="r" b="b"/>
              <a:pathLst>
                <a:path w="5502" h="5501" fill="none" extrusionOk="0">
                  <a:moveTo>
                    <a:pt x="3424" y="365"/>
                  </a:moveTo>
                  <a:cubicBezTo>
                    <a:pt x="4748" y="753"/>
                    <a:pt x="5501" y="2123"/>
                    <a:pt x="5113" y="3424"/>
                  </a:cubicBezTo>
                  <a:cubicBezTo>
                    <a:pt x="4748" y="4748"/>
                    <a:pt x="3379" y="5501"/>
                    <a:pt x="2055" y="5113"/>
                  </a:cubicBezTo>
                  <a:cubicBezTo>
                    <a:pt x="754" y="4725"/>
                    <a:pt x="0" y="3355"/>
                    <a:pt x="366" y="2054"/>
                  </a:cubicBezTo>
                  <a:cubicBezTo>
                    <a:pt x="754" y="753"/>
                    <a:pt x="2123" y="0"/>
                    <a:pt x="3424" y="36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724;p60"/>
            <p:cNvSpPr/>
            <p:nvPr/>
          </p:nvSpPr>
          <p:spPr>
            <a:xfrm>
              <a:off x="2671850" y="3132550"/>
              <a:ext cx="88475" cy="79875"/>
            </a:xfrm>
            <a:custGeom>
              <a:avLst/>
              <a:gdLst/>
              <a:ahLst/>
              <a:cxnLst/>
              <a:rect l="l" t="t" r="r" b="b"/>
              <a:pathLst>
                <a:path w="3539" h="3195" extrusionOk="0">
                  <a:moveTo>
                    <a:pt x="1788" y="0"/>
                  </a:moveTo>
                  <a:cubicBezTo>
                    <a:pt x="1089" y="0"/>
                    <a:pt x="438" y="450"/>
                    <a:pt x="229" y="1152"/>
                  </a:cubicBezTo>
                  <a:cubicBezTo>
                    <a:pt x="1" y="1997"/>
                    <a:pt x="480" y="2887"/>
                    <a:pt x="1325" y="3138"/>
                  </a:cubicBezTo>
                  <a:cubicBezTo>
                    <a:pt x="1467" y="3177"/>
                    <a:pt x="1610" y="3195"/>
                    <a:pt x="1751" y="3195"/>
                  </a:cubicBezTo>
                  <a:cubicBezTo>
                    <a:pt x="2451" y="3195"/>
                    <a:pt x="3102" y="2745"/>
                    <a:pt x="3311" y="2043"/>
                  </a:cubicBezTo>
                  <a:cubicBezTo>
                    <a:pt x="3539" y="1198"/>
                    <a:pt x="3060" y="308"/>
                    <a:pt x="2215" y="57"/>
                  </a:cubicBezTo>
                  <a:cubicBezTo>
                    <a:pt x="2073" y="18"/>
                    <a:pt x="1930" y="0"/>
                    <a:pt x="1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725;p60"/>
            <p:cNvSpPr/>
            <p:nvPr/>
          </p:nvSpPr>
          <p:spPr>
            <a:xfrm>
              <a:off x="2671850" y="3128250"/>
              <a:ext cx="88475" cy="88475"/>
            </a:xfrm>
            <a:custGeom>
              <a:avLst/>
              <a:gdLst/>
              <a:ahLst/>
              <a:cxnLst/>
              <a:rect l="l" t="t" r="r" b="b"/>
              <a:pathLst>
                <a:path w="3539" h="3539" fill="none" extrusionOk="0">
                  <a:moveTo>
                    <a:pt x="2215" y="229"/>
                  </a:moveTo>
                  <a:cubicBezTo>
                    <a:pt x="3060" y="480"/>
                    <a:pt x="3539" y="1370"/>
                    <a:pt x="3311" y="2215"/>
                  </a:cubicBezTo>
                  <a:cubicBezTo>
                    <a:pt x="3060" y="3059"/>
                    <a:pt x="2169" y="3539"/>
                    <a:pt x="1325" y="3310"/>
                  </a:cubicBezTo>
                  <a:cubicBezTo>
                    <a:pt x="480" y="3059"/>
                    <a:pt x="1" y="2169"/>
                    <a:pt x="229" y="1324"/>
                  </a:cubicBezTo>
                  <a:cubicBezTo>
                    <a:pt x="480" y="480"/>
                    <a:pt x="1370" y="1"/>
                    <a:pt x="2215" y="229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726;p60"/>
            <p:cNvSpPr/>
            <p:nvPr/>
          </p:nvSpPr>
          <p:spPr>
            <a:xfrm>
              <a:off x="2573700" y="3286325"/>
              <a:ext cx="107875" cy="156250"/>
            </a:xfrm>
            <a:custGeom>
              <a:avLst/>
              <a:gdLst/>
              <a:ahLst/>
              <a:cxnLst/>
              <a:rect l="l" t="t" r="r" b="b"/>
              <a:pathLst>
                <a:path w="4315" h="6250" extrusionOk="0">
                  <a:moveTo>
                    <a:pt x="3504" y="0"/>
                  </a:moveTo>
                  <a:cubicBezTo>
                    <a:pt x="3399" y="0"/>
                    <a:pt x="3288" y="31"/>
                    <a:pt x="3197" y="91"/>
                  </a:cubicBezTo>
                  <a:cubicBezTo>
                    <a:pt x="3060" y="183"/>
                    <a:pt x="2968" y="297"/>
                    <a:pt x="2854" y="434"/>
                  </a:cubicBezTo>
                  <a:cubicBezTo>
                    <a:pt x="2626" y="731"/>
                    <a:pt x="2398" y="1027"/>
                    <a:pt x="2169" y="1324"/>
                  </a:cubicBezTo>
                  <a:cubicBezTo>
                    <a:pt x="1690" y="1370"/>
                    <a:pt x="1256" y="1575"/>
                    <a:pt x="960" y="1918"/>
                  </a:cubicBezTo>
                  <a:cubicBezTo>
                    <a:pt x="549" y="2397"/>
                    <a:pt x="229" y="2967"/>
                    <a:pt x="138" y="3584"/>
                  </a:cubicBezTo>
                  <a:cubicBezTo>
                    <a:pt x="1" y="4474"/>
                    <a:pt x="298" y="5433"/>
                    <a:pt x="1028" y="5958"/>
                  </a:cubicBezTo>
                  <a:cubicBezTo>
                    <a:pt x="1252" y="6130"/>
                    <a:pt x="1527" y="6250"/>
                    <a:pt x="1796" y="6250"/>
                  </a:cubicBezTo>
                  <a:cubicBezTo>
                    <a:pt x="1884" y="6250"/>
                    <a:pt x="1971" y="6237"/>
                    <a:pt x="2055" y="6209"/>
                  </a:cubicBezTo>
                  <a:cubicBezTo>
                    <a:pt x="2398" y="6072"/>
                    <a:pt x="2626" y="5615"/>
                    <a:pt x="2420" y="5318"/>
                  </a:cubicBezTo>
                  <a:lnTo>
                    <a:pt x="2420" y="5318"/>
                  </a:lnTo>
                  <a:cubicBezTo>
                    <a:pt x="2454" y="5326"/>
                    <a:pt x="2488" y="5330"/>
                    <a:pt x="2521" y="5330"/>
                  </a:cubicBezTo>
                  <a:cubicBezTo>
                    <a:pt x="2786" y="5330"/>
                    <a:pt x="3047" y="5102"/>
                    <a:pt x="3128" y="4839"/>
                  </a:cubicBezTo>
                  <a:cubicBezTo>
                    <a:pt x="3219" y="4542"/>
                    <a:pt x="3128" y="4223"/>
                    <a:pt x="3014" y="3926"/>
                  </a:cubicBezTo>
                  <a:lnTo>
                    <a:pt x="3014" y="3926"/>
                  </a:lnTo>
                  <a:cubicBezTo>
                    <a:pt x="3080" y="3942"/>
                    <a:pt x="3147" y="3950"/>
                    <a:pt x="3214" y="3950"/>
                  </a:cubicBezTo>
                  <a:cubicBezTo>
                    <a:pt x="3716" y="3950"/>
                    <a:pt x="4186" y="3515"/>
                    <a:pt x="4246" y="2990"/>
                  </a:cubicBezTo>
                  <a:cubicBezTo>
                    <a:pt x="4315" y="2488"/>
                    <a:pt x="4041" y="2009"/>
                    <a:pt x="3630" y="1689"/>
                  </a:cubicBezTo>
                  <a:cubicBezTo>
                    <a:pt x="3653" y="1666"/>
                    <a:pt x="3653" y="1666"/>
                    <a:pt x="3676" y="1644"/>
                  </a:cubicBezTo>
                  <a:cubicBezTo>
                    <a:pt x="3858" y="1324"/>
                    <a:pt x="3973" y="959"/>
                    <a:pt x="3950" y="594"/>
                  </a:cubicBezTo>
                  <a:cubicBezTo>
                    <a:pt x="3950" y="365"/>
                    <a:pt x="3858" y="114"/>
                    <a:pt x="3653" y="23"/>
                  </a:cubicBezTo>
                  <a:cubicBezTo>
                    <a:pt x="3607" y="8"/>
                    <a:pt x="3557" y="0"/>
                    <a:pt x="3504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727;p60"/>
            <p:cNvSpPr/>
            <p:nvPr/>
          </p:nvSpPr>
          <p:spPr>
            <a:xfrm>
              <a:off x="2570850" y="3281625"/>
              <a:ext cx="117675" cy="165650"/>
            </a:xfrm>
            <a:custGeom>
              <a:avLst/>
              <a:gdLst/>
              <a:ahLst/>
              <a:cxnLst/>
              <a:rect l="l" t="t" r="r" b="b"/>
              <a:pathLst>
                <a:path w="4707" h="6626" extrusionOk="0">
                  <a:moveTo>
                    <a:pt x="3614" y="388"/>
                  </a:moveTo>
                  <a:cubicBezTo>
                    <a:pt x="3801" y="388"/>
                    <a:pt x="3860" y="614"/>
                    <a:pt x="3881" y="782"/>
                  </a:cubicBezTo>
                  <a:cubicBezTo>
                    <a:pt x="3881" y="1124"/>
                    <a:pt x="3790" y="1489"/>
                    <a:pt x="3584" y="1786"/>
                  </a:cubicBezTo>
                  <a:cubicBezTo>
                    <a:pt x="3539" y="1854"/>
                    <a:pt x="3562" y="1969"/>
                    <a:pt x="3607" y="2014"/>
                  </a:cubicBezTo>
                  <a:cubicBezTo>
                    <a:pt x="3972" y="2311"/>
                    <a:pt x="4292" y="2767"/>
                    <a:pt x="4155" y="3270"/>
                  </a:cubicBezTo>
                  <a:cubicBezTo>
                    <a:pt x="4074" y="3635"/>
                    <a:pt x="3704" y="3946"/>
                    <a:pt x="3318" y="3946"/>
                  </a:cubicBezTo>
                  <a:cubicBezTo>
                    <a:pt x="3270" y="3946"/>
                    <a:pt x="3221" y="3942"/>
                    <a:pt x="3174" y="3932"/>
                  </a:cubicBezTo>
                  <a:cubicBezTo>
                    <a:pt x="3164" y="3930"/>
                    <a:pt x="3153" y="3929"/>
                    <a:pt x="3143" y="3929"/>
                  </a:cubicBezTo>
                  <a:cubicBezTo>
                    <a:pt x="3030" y="3929"/>
                    <a:pt x="2883" y="4035"/>
                    <a:pt x="2945" y="4160"/>
                  </a:cubicBezTo>
                  <a:cubicBezTo>
                    <a:pt x="3037" y="4388"/>
                    <a:pt x="3128" y="4662"/>
                    <a:pt x="3082" y="4913"/>
                  </a:cubicBezTo>
                  <a:cubicBezTo>
                    <a:pt x="3041" y="5121"/>
                    <a:pt x="2866" y="5330"/>
                    <a:pt x="2645" y="5330"/>
                  </a:cubicBezTo>
                  <a:cubicBezTo>
                    <a:pt x="2624" y="5330"/>
                    <a:pt x="2602" y="5328"/>
                    <a:pt x="2580" y="5324"/>
                  </a:cubicBezTo>
                  <a:cubicBezTo>
                    <a:pt x="2570" y="5322"/>
                    <a:pt x="2559" y="5322"/>
                    <a:pt x="2549" y="5322"/>
                  </a:cubicBezTo>
                  <a:cubicBezTo>
                    <a:pt x="2401" y="5322"/>
                    <a:pt x="2266" y="5470"/>
                    <a:pt x="2352" y="5598"/>
                  </a:cubicBezTo>
                  <a:cubicBezTo>
                    <a:pt x="2565" y="5939"/>
                    <a:pt x="2199" y="6241"/>
                    <a:pt x="1890" y="6241"/>
                  </a:cubicBezTo>
                  <a:cubicBezTo>
                    <a:pt x="1868" y="6241"/>
                    <a:pt x="1847" y="6240"/>
                    <a:pt x="1827" y="6237"/>
                  </a:cubicBezTo>
                  <a:cubicBezTo>
                    <a:pt x="1416" y="6191"/>
                    <a:pt x="1051" y="5895"/>
                    <a:pt x="823" y="5575"/>
                  </a:cubicBezTo>
                  <a:cubicBezTo>
                    <a:pt x="389" y="4936"/>
                    <a:pt x="298" y="4114"/>
                    <a:pt x="549" y="3384"/>
                  </a:cubicBezTo>
                  <a:cubicBezTo>
                    <a:pt x="686" y="2973"/>
                    <a:pt x="914" y="2562"/>
                    <a:pt x="1188" y="2242"/>
                  </a:cubicBezTo>
                  <a:cubicBezTo>
                    <a:pt x="1507" y="1900"/>
                    <a:pt x="1850" y="1786"/>
                    <a:pt x="2283" y="1695"/>
                  </a:cubicBezTo>
                  <a:cubicBezTo>
                    <a:pt x="2443" y="1672"/>
                    <a:pt x="2512" y="1535"/>
                    <a:pt x="2603" y="1398"/>
                  </a:cubicBezTo>
                  <a:cubicBezTo>
                    <a:pt x="2740" y="1215"/>
                    <a:pt x="2900" y="1010"/>
                    <a:pt x="3059" y="827"/>
                  </a:cubicBezTo>
                  <a:cubicBezTo>
                    <a:pt x="3174" y="668"/>
                    <a:pt x="3333" y="416"/>
                    <a:pt x="3562" y="394"/>
                  </a:cubicBezTo>
                  <a:cubicBezTo>
                    <a:pt x="3580" y="390"/>
                    <a:pt x="3598" y="388"/>
                    <a:pt x="3614" y="388"/>
                  </a:cubicBezTo>
                  <a:close/>
                  <a:moveTo>
                    <a:pt x="3606" y="1"/>
                  </a:moveTo>
                  <a:cubicBezTo>
                    <a:pt x="3528" y="1"/>
                    <a:pt x="3445" y="17"/>
                    <a:pt x="3356" y="51"/>
                  </a:cubicBezTo>
                  <a:cubicBezTo>
                    <a:pt x="3082" y="165"/>
                    <a:pt x="2900" y="394"/>
                    <a:pt x="2717" y="622"/>
                  </a:cubicBezTo>
                  <a:cubicBezTo>
                    <a:pt x="2532" y="848"/>
                    <a:pt x="2366" y="1092"/>
                    <a:pt x="2184" y="1339"/>
                  </a:cubicBezTo>
                  <a:lnTo>
                    <a:pt x="2184" y="1339"/>
                  </a:lnTo>
                  <a:cubicBezTo>
                    <a:pt x="918" y="1491"/>
                    <a:pt x="113" y="2844"/>
                    <a:pt x="47" y="4023"/>
                  </a:cubicBezTo>
                  <a:cubicBezTo>
                    <a:pt x="1" y="4593"/>
                    <a:pt x="138" y="5210"/>
                    <a:pt x="457" y="5712"/>
                  </a:cubicBezTo>
                  <a:cubicBezTo>
                    <a:pt x="769" y="6180"/>
                    <a:pt x="1298" y="6626"/>
                    <a:pt x="1875" y="6626"/>
                  </a:cubicBezTo>
                  <a:cubicBezTo>
                    <a:pt x="1890" y="6626"/>
                    <a:pt x="1904" y="6625"/>
                    <a:pt x="1918" y="6625"/>
                  </a:cubicBezTo>
                  <a:cubicBezTo>
                    <a:pt x="2416" y="6606"/>
                    <a:pt x="2866" y="6153"/>
                    <a:pt x="2795" y="5684"/>
                  </a:cubicBezTo>
                  <a:lnTo>
                    <a:pt x="2795" y="5684"/>
                  </a:lnTo>
                  <a:cubicBezTo>
                    <a:pt x="3028" y="5631"/>
                    <a:pt x="3230" y="5476"/>
                    <a:pt x="3356" y="5255"/>
                  </a:cubicBezTo>
                  <a:cubicBezTo>
                    <a:pt x="3516" y="4971"/>
                    <a:pt x="3496" y="4631"/>
                    <a:pt x="3404" y="4321"/>
                  </a:cubicBezTo>
                  <a:lnTo>
                    <a:pt x="3404" y="4321"/>
                  </a:lnTo>
                  <a:cubicBezTo>
                    <a:pt x="3879" y="4286"/>
                    <a:pt x="4307" y="3942"/>
                    <a:pt x="4475" y="3475"/>
                  </a:cubicBezTo>
                  <a:cubicBezTo>
                    <a:pt x="4707" y="2884"/>
                    <a:pt x="4431" y="2254"/>
                    <a:pt x="3991" y="1837"/>
                  </a:cubicBezTo>
                  <a:lnTo>
                    <a:pt x="3991" y="1837"/>
                  </a:lnTo>
                  <a:cubicBezTo>
                    <a:pt x="4182" y="1519"/>
                    <a:pt x="4269" y="1142"/>
                    <a:pt x="4269" y="782"/>
                  </a:cubicBezTo>
                  <a:cubicBezTo>
                    <a:pt x="4269" y="781"/>
                    <a:pt x="4269" y="780"/>
                    <a:pt x="4269" y="779"/>
                  </a:cubicBezTo>
                  <a:lnTo>
                    <a:pt x="4269" y="779"/>
                  </a:lnTo>
                  <a:cubicBezTo>
                    <a:pt x="4230" y="381"/>
                    <a:pt x="3987" y="1"/>
                    <a:pt x="360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728;p60"/>
            <p:cNvSpPr/>
            <p:nvPr/>
          </p:nvSpPr>
          <p:spPr>
            <a:xfrm>
              <a:off x="2739200" y="2818400"/>
              <a:ext cx="186050" cy="78550"/>
            </a:xfrm>
            <a:custGeom>
              <a:avLst/>
              <a:gdLst/>
              <a:ahLst/>
              <a:cxnLst/>
              <a:rect l="l" t="t" r="r" b="b"/>
              <a:pathLst>
                <a:path w="7442" h="3142" extrusionOk="0">
                  <a:moveTo>
                    <a:pt x="0" y="0"/>
                  </a:moveTo>
                  <a:lnTo>
                    <a:pt x="0" y="0"/>
                  </a:lnTo>
                  <a:cubicBezTo>
                    <a:pt x="251" y="959"/>
                    <a:pt x="776" y="1895"/>
                    <a:pt x="1575" y="2488"/>
                  </a:cubicBezTo>
                  <a:cubicBezTo>
                    <a:pt x="2206" y="2956"/>
                    <a:pt x="2893" y="3141"/>
                    <a:pt x="3591" y="3141"/>
                  </a:cubicBezTo>
                  <a:cubicBezTo>
                    <a:pt x="4939" y="3141"/>
                    <a:pt x="6329" y="2450"/>
                    <a:pt x="7441" y="1758"/>
                  </a:cubicBezTo>
                  <a:lnTo>
                    <a:pt x="7236" y="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729;p60"/>
            <p:cNvSpPr/>
            <p:nvPr/>
          </p:nvSpPr>
          <p:spPr>
            <a:xfrm>
              <a:off x="2733950" y="2813425"/>
              <a:ext cx="196425" cy="88300"/>
            </a:xfrm>
            <a:custGeom>
              <a:avLst/>
              <a:gdLst/>
              <a:ahLst/>
              <a:cxnLst/>
              <a:rect l="l" t="t" r="r" b="b"/>
              <a:pathLst>
                <a:path w="7857" h="3532" extrusionOk="0">
                  <a:moveTo>
                    <a:pt x="233" y="0"/>
                  </a:moveTo>
                  <a:cubicBezTo>
                    <a:pt x="122" y="0"/>
                    <a:pt x="0" y="94"/>
                    <a:pt x="28" y="245"/>
                  </a:cubicBezTo>
                  <a:cubicBezTo>
                    <a:pt x="347" y="1478"/>
                    <a:pt x="1101" y="2665"/>
                    <a:pt x="2287" y="3212"/>
                  </a:cubicBezTo>
                  <a:cubicBezTo>
                    <a:pt x="2774" y="3436"/>
                    <a:pt x="3291" y="3532"/>
                    <a:pt x="3809" y="3532"/>
                  </a:cubicBezTo>
                  <a:cubicBezTo>
                    <a:pt x="4506" y="3532"/>
                    <a:pt x="5207" y="3360"/>
                    <a:pt x="5848" y="3098"/>
                  </a:cubicBezTo>
                  <a:cubicBezTo>
                    <a:pt x="6533" y="2847"/>
                    <a:pt x="7149" y="2505"/>
                    <a:pt x="7743" y="2117"/>
                  </a:cubicBezTo>
                  <a:cubicBezTo>
                    <a:pt x="7834" y="2071"/>
                    <a:pt x="7857" y="2003"/>
                    <a:pt x="7834" y="1911"/>
                  </a:cubicBezTo>
                  <a:cubicBezTo>
                    <a:pt x="7765" y="1432"/>
                    <a:pt x="7697" y="976"/>
                    <a:pt x="7629" y="496"/>
                  </a:cubicBezTo>
                  <a:cubicBezTo>
                    <a:pt x="7619" y="396"/>
                    <a:pt x="7556" y="354"/>
                    <a:pt x="7484" y="354"/>
                  </a:cubicBezTo>
                  <a:cubicBezTo>
                    <a:pt x="7376" y="354"/>
                    <a:pt x="7250" y="450"/>
                    <a:pt x="7263" y="588"/>
                  </a:cubicBezTo>
                  <a:cubicBezTo>
                    <a:pt x="7325" y="1019"/>
                    <a:pt x="7387" y="1451"/>
                    <a:pt x="7448" y="1866"/>
                  </a:cubicBezTo>
                  <a:lnTo>
                    <a:pt x="7448" y="1866"/>
                  </a:lnTo>
                  <a:cubicBezTo>
                    <a:pt x="6364" y="2533"/>
                    <a:pt x="5121" y="3161"/>
                    <a:pt x="3816" y="3161"/>
                  </a:cubicBezTo>
                  <a:cubicBezTo>
                    <a:pt x="3695" y="3161"/>
                    <a:pt x="3574" y="3155"/>
                    <a:pt x="3452" y="3144"/>
                  </a:cubicBezTo>
                  <a:cubicBezTo>
                    <a:pt x="1854" y="2984"/>
                    <a:pt x="781" y="1615"/>
                    <a:pt x="393" y="131"/>
                  </a:cubicBezTo>
                  <a:cubicBezTo>
                    <a:pt x="375" y="41"/>
                    <a:pt x="307" y="0"/>
                    <a:pt x="23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730;p60"/>
            <p:cNvSpPr/>
            <p:nvPr/>
          </p:nvSpPr>
          <p:spPr>
            <a:xfrm>
              <a:off x="2905250" y="2798875"/>
              <a:ext cx="87275" cy="130625"/>
            </a:xfrm>
            <a:custGeom>
              <a:avLst/>
              <a:gdLst/>
              <a:ahLst/>
              <a:cxnLst/>
              <a:rect l="l" t="t" r="r" b="b"/>
              <a:pathLst>
                <a:path w="3491" h="5225" extrusionOk="0">
                  <a:moveTo>
                    <a:pt x="738" y="0"/>
                  </a:moveTo>
                  <a:cubicBezTo>
                    <a:pt x="662" y="0"/>
                    <a:pt x="589" y="42"/>
                    <a:pt x="571" y="142"/>
                  </a:cubicBezTo>
                  <a:cubicBezTo>
                    <a:pt x="0" y="2242"/>
                    <a:pt x="1142" y="4456"/>
                    <a:pt x="3173" y="5210"/>
                  </a:cubicBezTo>
                  <a:cubicBezTo>
                    <a:pt x="3198" y="5220"/>
                    <a:pt x="3222" y="5224"/>
                    <a:pt x="3244" y="5224"/>
                  </a:cubicBezTo>
                  <a:cubicBezTo>
                    <a:pt x="3422" y="5224"/>
                    <a:pt x="3491" y="4926"/>
                    <a:pt x="3287" y="4844"/>
                  </a:cubicBezTo>
                  <a:cubicBezTo>
                    <a:pt x="1438" y="4160"/>
                    <a:pt x="411" y="2151"/>
                    <a:pt x="936" y="234"/>
                  </a:cubicBezTo>
                  <a:cubicBezTo>
                    <a:pt x="978" y="96"/>
                    <a:pt x="853" y="0"/>
                    <a:pt x="73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731;p60"/>
            <p:cNvSpPr/>
            <p:nvPr/>
          </p:nvSpPr>
          <p:spPr>
            <a:xfrm>
              <a:off x="2398525" y="1672725"/>
              <a:ext cx="1128175" cy="894625"/>
            </a:xfrm>
            <a:custGeom>
              <a:avLst/>
              <a:gdLst/>
              <a:ahLst/>
              <a:cxnLst/>
              <a:rect l="l" t="t" r="r" b="b"/>
              <a:pathLst>
                <a:path w="45127" h="35785" extrusionOk="0">
                  <a:moveTo>
                    <a:pt x="18575" y="1"/>
                  </a:moveTo>
                  <a:cubicBezTo>
                    <a:pt x="18241" y="1"/>
                    <a:pt x="17908" y="6"/>
                    <a:pt x="17576" y="17"/>
                  </a:cubicBezTo>
                  <a:cubicBezTo>
                    <a:pt x="16937" y="17"/>
                    <a:pt x="16298" y="63"/>
                    <a:pt x="15682" y="131"/>
                  </a:cubicBezTo>
                  <a:cubicBezTo>
                    <a:pt x="9701" y="702"/>
                    <a:pt x="3858" y="3190"/>
                    <a:pt x="1" y="7915"/>
                  </a:cubicBezTo>
                  <a:cubicBezTo>
                    <a:pt x="19060" y="9330"/>
                    <a:pt x="33805" y="17547"/>
                    <a:pt x="42227" y="35784"/>
                  </a:cubicBezTo>
                  <a:cubicBezTo>
                    <a:pt x="42045" y="35374"/>
                    <a:pt x="42935" y="33411"/>
                    <a:pt x="43095" y="32886"/>
                  </a:cubicBezTo>
                  <a:cubicBezTo>
                    <a:pt x="43392" y="31813"/>
                    <a:pt x="43665" y="30740"/>
                    <a:pt x="43917" y="29644"/>
                  </a:cubicBezTo>
                  <a:cubicBezTo>
                    <a:pt x="45126" y="24303"/>
                    <a:pt x="44989" y="18506"/>
                    <a:pt x="42684" y="13484"/>
                  </a:cubicBezTo>
                  <a:cubicBezTo>
                    <a:pt x="42661" y="13416"/>
                    <a:pt x="42638" y="13370"/>
                    <a:pt x="42615" y="13301"/>
                  </a:cubicBezTo>
                  <a:cubicBezTo>
                    <a:pt x="38427" y="4373"/>
                    <a:pt x="28041" y="1"/>
                    <a:pt x="18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732;p60"/>
            <p:cNvSpPr/>
            <p:nvPr/>
          </p:nvSpPr>
          <p:spPr>
            <a:xfrm>
              <a:off x="2392825" y="1667775"/>
              <a:ext cx="1132150" cy="904000"/>
            </a:xfrm>
            <a:custGeom>
              <a:avLst/>
              <a:gdLst/>
              <a:ahLst/>
              <a:cxnLst/>
              <a:rect l="l" t="t" r="r" b="b"/>
              <a:pathLst>
                <a:path w="45286" h="36160" extrusionOk="0">
                  <a:moveTo>
                    <a:pt x="18767" y="374"/>
                  </a:moveTo>
                  <a:cubicBezTo>
                    <a:pt x="18834" y="374"/>
                    <a:pt x="18901" y="375"/>
                    <a:pt x="18968" y="375"/>
                  </a:cubicBezTo>
                  <a:cubicBezTo>
                    <a:pt x="22050" y="398"/>
                    <a:pt x="25108" y="877"/>
                    <a:pt x="28053" y="1767"/>
                  </a:cubicBezTo>
                  <a:cubicBezTo>
                    <a:pt x="30974" y="2680"/>
                    <a:pt x="33759" y="4027"/>
                    <a:pt x="36224" y="5853"/>
                  </a:cubicBezTo>
                  <a:cubicBezTo>
                    <a:pt x="38689" y="7679"/>
                    <a:pt x="40766" y="9984"/>
                    <a:pt x="42227" y="12701"/>
                  </a:cubicBezTo>
                  <a:cubicBezTo>
                    <a:pt x="42410" y="13043"/>
                    <a:pt x="42570" y="13408"/>
                    <a:pt x="42752" y="13773"/>
                  </a:cubicBezTo>
                  <a:cubicBezTo>
                    <a:pt x="42752" y="13773"/>
                    <a:pt x="42752" y="13773"/>
                    <a:pt x="42752" y="13773"/>
                  </a:cubicBezTo>
                  <a:lnTo>
                    <a:pt x="42752" y="13773"/>
                  </a:lnTo>
                  <a:cubicBezTo>
                    <a:pt x="42755" y="13780"/>
                    <a:pt x="42757" y="13786"/>
                    <a:pt x="42760" y="13792"/>
                  </a:cubicBezTo>
                  <a:lnTo>
                    <a:pt x="42760" y="13792"/>
                  </a:lnTo>
                  <a:cubicBezTo>
                    <a:pt x="44124" y="16800"/>
                    <a:pt x="44715" y="20103"/>
                    <a:pt x="44715" y="23406"/>
                  </a:cubicBezTo>
                  <a:cubicBezTo>
                    <a:pt x="44692" y="25049"/>
                    <a:pt x="44555" y="26692"/>
                    <a:pt x="44259" y="28313"/>
                  </a:cubicBezTo>
                  <a:cubicBezTo>
                    <a:pt x="44122" y="29158"/>
                    <a:pt x="43916" y="30002"/>
                    <a:pt x="43711" y="30824"/>
                  </a:cubicBezTo>
                  <a:cubicBezTo>
                    <a:pt x="43528" y="31600"/>
                    <a:pt x="43346" y="32399"/>
                    <a:pt x="43095" y="33175"/>
                  </a:cubicBezTo>
                  <a:cubicBezTo>
                    <a:pt x="42912" y="33677"/>
                    <a:pt x="42707" y="34179"/>
                    <a:pt x="42524" y="34681"/>
                  </a:cubicBezTo>
                  <a:cubicBezTo>
                    <a:pt x="42458" y="34863"/>
                    <a:pt x="42392" y="35056"/>
                    <a:pt x="42343" y="35245"/>
                  </a:cubicBezTo>
                  <a:lnTo>
                    <a:pt x="42343" y="35245"/>
                  </a:lnTo>
                  <a:cubicBezTo>
                    <a:pt x="40831" y="32091"/>
                    <a:pt x="39052" y="29064"/>
                    <a:pt x="36932" y="26259"/>
                  </a:cubicBezTo>
                  <a:cubicBezTo>
                    <a:pt x="34900" y="23543"/>
                    <a:pt x="32549" y="21032"/>
                    <a:pt x="29924" y="18841"/>
                  </a:cubicBezTo>
                  <a:cubicBezTo>
                    <a:pt x="27368" y="16718"/>
                    <a:pt x="24583" y="14915"/>
                    <a:pt x="21616" y="13431"/>
                  </a:cubicBezTo>
                  <a:cubicBezTo>
                    <a:pt x="18603" y="11925"/>
                    <a:pt x="15407" y="10738"/>
                    <a:pt x="12143" y="9870"/>
                  </a:cubicBezTo>
                  <a:cubicBezTo>
                    <a:pt x="8697" y="8957"/>
                    <a:pt x="5159" y="8364"/>
                    <a:pt x="1598" y="8044"/>
                  </a:cubicBezTo>
                  <a:cubicBezTo>
                    <a:pt x="1267" y="8011"/>
                    <a:pt x="936" y="7990"/>
                    <a:pt x="606" y="7964"/>
                  </a:cubicBezTo>
                  <a:lnTo>
                    <a:pt x="606" y="7964"/>
                  </a:lnTo>
                  <a:cubicBezTo>
                    <a:pt x="2789" y="5412"/>
                    <a:pt x="5616" y="3478"/>
                    <a:pt x="8720" y="2224"/>
                  </a:cubicBezTo>
                  <a:cubicBezTo>
                    <a:pt x="11899" y="948"/>
                    <a:pt x="15341" y="374"/>
                    <a:pt x="18767" y="374"/>
                  </a:cubicBezTo>
                  <a:close/>
                  <a:moveTo>
                    <a:pt x="18669" y="1"/>
                  </a:moveTo>
                  <a:cubicBezTo>
                    <a:pt x="15635" y="1"/>
                    <a:pt x="12594" y="458"/>
                    <a:pt x="9724" y="1448"/>
                  </a:cubicBezTo>
                  <a:cubicBezTo>
                    <a:pt x="6437" y="2589"/>
                    <a:pt x="3356" y="4438"/>
                    <a:pt x="982" y="6994"/>
                  </a:cubicBezTo>
                  <a:cubicBezTo>
                    <a:pt x="662" y="7314"/>
                    <a:pt x="388" y="7656"/>
                    <a:pt x="114" y="7999"/>
                  </a:cubicBezTo>
                  <a:cubicBezTo>
                    <a:pt x="0" y="8113"/>
                    <a:pt x="69" y="8295"/>
                    <a:pt x="229" y="8318"/>
                  </a:cubicBezTo>
                  <a:cubicBezTo>
                    <a:pt x="3812" y="8569"/>
                    <a:pt x="7373" y="9094"/>
                    <a:pt x="10865" y="9939"/>
                  </a:cubicBezTo>
                  <a:cubicBezTo>
                    <a:pt x="14152" y="10738"/>
                    <a:pt x="17348" y="11833"/>
                    <a:pt x="20406" y="13248"/>
                  </a:cubicBezTo>
                  <a:cubicBezTo>
                    <a:pt x="23373" y="14664"/>
                    <a:pt x="26204" y="16375"/>
                    <a:pt x="28783" y="18407"/>
                  </a:cubicBezTo>
                  <a:cubicBezTo>
                    <a:pt x="31408" y="20484"/>
                    <a:pt x="33805" y="22881"/>
                    <a:pt x="35882" y="25528"/>
                  </a:cubicBezTo>
                  <a:cubicBezTo>
                    <a:pt x="38164" y="28382"/>
                    <a:pt x="40082" y="31509"/>
                    <a:pt x="41679" y="34773"/>
                  </a:cubicBezTo>
                  <a:cubicBezTo>
                    <a:pt x="41876" y="35187"/>
                    <a:pt x="42072" y="35602"/>
                    <a:pt x="42269" y="36017"/>
                  </a:cubicBezTo>
                  <a:lnTo>
                    <a:pt x="42269" y="36017"/>
                  </a:lnTo>
                  <a:cubicBezTo>
                    <a:pt x="42270" y="36021"/>
                    <a:pt x="42271" y="36024"/>
                    <a:pt x="42273" y="36028"/>
                  </a:cubicBezTo>
                  <a:lnTo>
                    <a:pt x="42274" y="36028"/>
                  </a:lnTo>
                  <a:lnTo>
                    <a:pt x="42274" y="36028"/>
                  </a:lnTo>
                  <a:cubicBezTo>
                    <a:pt x="42281" y="36043"/>
                    <a:pt x="42288" y="36058"/>
                    <a:pt x="42296" y="36074"/>
                  </a:cubicBezTo>
                  <a:cubicBezTo>
                    <a:pt x="42326" y="36134"/>
                    <a:pt x="42383" y="36159"/>
                    <a:pt x="42442" y="36159"/>
                  </a:cubicBezTo>
                  <a:cubicBezTo>
                    <a:pt x="42565" y="36159"/>
                    <a:pt x="42699" y="36052"/>
                    <a:pt x="42638" y="35914"/>
                  </a:cubicBezTo>
                  <a:cubicBezTo>
                    <a:pt x="42633" y="35901"/>
                    <a:pt x="42629" y="35888"/>
                    <a:pt x="42626" y="35873"/>
                  </a:cubicBezTo>
                  <a:lnTo>
                    <a:pt x="42626" y="35873"/>
                  </a:lnTo>
                  <a:lnTo>
                    <a:pt x="42638" y="35868"/>
                  </a:lnTo>
                  <a:cubicBezTo>
                    <a:pt x="42632" y="35855"/>
                    <a:pt x="42626" y="35843"/>
                    <a:pt x="42620" y="35830"/>
                  </a:cubicBezTo>
                  <a:lnTo>
                    <a:pt x="42620" y="35830"/>
                  </a:lnTo>
                  <a:cubicBezTo>
                    <a:pt x="42612" y="35722"/>
                    <a:pt x="42648" y="35587"/>
                    <a:pt x="42684" y="35480"/>
                  </a:cubicBezTo>
                  <a:cubicBezTo>
                    <a:pt x="42729" y="35252"/>
                    <a:pt x="42821" y="35001"/>
                    <a:pt x="42889" y="34773"/>
                  </a:cubicBezTo>
                  <a:cubicBezTo>
                    <a:pt x="43049" y="34293"/>
                    <a:pt x="43254" y="33837"/>
                    <a:pt x="43414" y="33357"/>
                  </a:cubicBezTo>
                  <a:cubicBezTo>
                    <a:pt x="43688" y="32673"/>
                    <a:pt x="43848" y="31919"/>
                    <a:pt x="44008" y="31212"/>
                  </a:cubicBezTo>
                  <a:cubicBezTo>
                    <a:pt x="44236" y="30367"/>
                    <a:pt x="44418" y="29523"/>
                    <a:pt x="44578" y="28655"/>
                  </a:cubicBezTo>
                  <a:cubicBezTo>
                    <a:pt x="45172" y="25437"/>
                    <a:pt x="45286" y="22105"/>
                    <a:pt x="44715" y="18863"/>
                  </a:cubicBezTo>
                  <a:cubicBezTo>
                    <a:pt x="44375" y="17047"/>
                    <a:pt x="43853" y="15275"/>
                    <a:pt x="43084" y="13617"/>
                  </a:cubicBezTo>
                  <a:lnTo>
                    <a:pt x="43084" y="13617"/>
                  </a:lnTo>
                  <a:cubicBezTo>
                    <a:pt x="43080" y="13608"/>
                    <a:pt x="43077" y="13599"/>
                    <a:pt x="43072" y="13591"/>
                  </a:cubicBezTo>
                  <a:lnTo>
                    <a:pt x="43072" y="13591"/>
                  </a:lnTo>
                  <a:cubicBezTo>
                    <a:pt x="43072" y="13591"/>
                    <a:pt x="43072" y="13591"/>
                    <a:pt x="43072" y="13591"/>
                  </a:cubicBezTo>
                  <a:cubicBezTo>
                    <a:pt x="43069" y="13584"/>
                    <a:pt x="43066" y="13577"/>
                    <a:pt x="43063" y="13571"/>
                  </a:cubicBezTo>
                  <a:lnTo>
                    <a:pt x="43063" y="13571"/>
                  </a:lnTo>
                  <a:cubicBezTo>
                    <a:pt x="41762" y="10726"/>
                    <a:pt x="39779" y="8245"/>
                    <a:pt x="37365" y="6264"/>
                  </a:cubicBezTo>
                  <a:cubicBezTo>
                    <a:pt x="34946" y="4278"/>
                    <a:pt x="32161" y="2794"/>
                    <a:pt x="29240" y="1767"/>
                  </a:cubicBezTo>
                  <a:cubicBezTo>
                    <a:pt x="26295" y="740"/>
                    <a:pt x="23191" y="147"/>
                    <a:pt x="20064" y="33"/>
                  </a:cubicBezTo>
                  <a:cubicBezTo>
                    <a:pt x="19600" y="11"/>
                    <a:pt x="19135" y="1"/>
                    <a:pt x="18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733;p60"/>
            <p:cNvSpPr/>
            <p:nvPr/>
          </p:nvSpPr>
          <p:spPr>
            <a:xfrm>
              <a:off x="2268425" y="1795150"/>
              <a:ext cx="1277100" cy="906775"/>
            </a:xfrm>
            <a:custGeom>
              <a:avLst/>
              <a:gdLst/>
              <a:ahLst/>
              <a:cxnLst/>
              <a:rect l="l" t="t" r="r" b="b"/>
              <a:pathLst>
                <a:path w="51084" h="36271" extrusionOk="0">
                  <a:moveTo>
                    <a:pt x="6994" y="0"/>
                  </a:moveTo>
                  <a:cubicBezTo>
                    <a:pt x="6761" y="0"/>
                    <a:pt x="6545" y="65"/>
                    <a:pt x="6346" y="165"/>
                  </a:cubicBezTo>
                  <a:cubicBezTo>
                    <a:pt x="4954" y="895"/>
                    <a:pt x="3630" y="1740"/>
                    <a:pt x="2397" y="2721"/>
                  </a:cubicBezTo>
                  <a:cubicBezTo>
                    <a:pt x="1849" y="3132"/>
                    <a:pt x="1347" y="3588"/>
                    <a:pt x="845" y="4045"/>
                  </a:cubicBezTo>
                  <a:cubicBezTo>
                    <a:pt x="0" y="4844"/>
                    <a:pt x="503" y="6282"/>
                    <a:pt x="1667" y="6396"/>
                  </a:cubicBezTo>
                  <a:cubicBezTo>
                    <a:pt x="14563" y="7765"/>
                    <a:pt x="25656" y="11965"/>
                    <a:pt x="34489" y="19771"/>
                  </a:cubicBezTo>
                  <a:cubicBezTo>
                    <a:pt x="34809" y="20045"/>
                    <a:pt x="35129" y="20342"/>
                    <a:pt x="35425" y="20616"/>
                  </a:cubicBezTo>
                  <a:cubicBezTo>
                    <a:pt x="39762" y="24656"/>
                    <a:pt x="43528" y="29586"/>
                    <a:pt x="46655" y="35521"/>
                  </a:cubicBezTo>
                  <a:cubicBezTo>
                    <a:pt x="46919" y="36027"/>
                    <a:pt x="47407" y="36270"/>
                    <a:pt x="47890" y="36270"/>
                  </a:cubicBezTo>
                  <a:cubicBezTo>
                    <a:pt x="48451" y="36270"/>
                    <a:pt x="49005" y="35941"/>
                    <a:pt x="49189" y="35315"/>
                  </a:cubicBezTo>
                  <a:cubicBezTo>
                    <a:pt x="49189" y="35293"/>
                    <a:pt x="49189" y="35293"/>
                    <a:pt x="49189" y="35293"/>
                  </a:cubicBezTo>
                  <a:cubicBezTo>
                    <a:pt x="49554" y="34037"/>
                    <a:pt x="49874" y="32759"/>
                    <a:pt x="50170" y="31504"/>
                  </a:cubicBezTo>
                  <a:cubicBezTo>
                    <a:pt x="50239" y="31207"/>
                    <a:pt x="50285" y="30910"/>
                    <a:pt x="50353" y="30613"/>
                  </a:cubicBezTo>
                  <a:cubicBezTo>
                    <a:pt x="50832" y="28171"/>
                    <a:pt x="51083" y="25683"/>
                    <a:pt x="51038" y="23218"/>
                  </a:cubicBezTo>
                  <a:cubicBezTo>
                    <a:pt x="50901" y="22899"/>
                    <a:pt x="50787" y="22625"/>
                    <a:pt x="50673" y="22305"/>
                  </a:cubicBezTo>
                  <a:cubicBezTo>
                    <a:pt x="47454" y="18790"/>
                    <a:pt x="43962" y="15549"/>
                    <a:pt x="40127" y="12718"/>
                  </a:cubicBezTo>
                  <a:cubicBezTo>
                    <a:pt x="36179" y="9820"/>
                    <a:pt x="31887" y="7240"/>
                    <a:pt x="27345" y="5437"/>
                  </a:cubicBezTo>
                  <a:cubicBezTo>
                    <a:pt x="24903" y="4456"/>
                    <a:pt x="22415" y="3634"/>
                    <a:pt x="19927" y="2858"/>
                  </a:cubicBezTo>
                  <a:cubicBezTo>
                    <a:pt x="17256" y="1991"/>
                    <a:pt x="14563" y="1260"/>
                    <a:pt x="11824" y="712"/>
                  </a:cubicBezTo>
                  <a:cubicBezTo>
                    <a:pt x="10249" y="393"/>
                    <a:pt x="8674" y="142"/>
                    <a:pt x="7099" y="5"/>
                  </a:cubicBezTo>
                  <a:cubicBezTo>
                    <a:pt x="7064" y="2"/>
                    <a:pt x="7029" y="0"/>
                    <a:pt x="69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734;p60"/>
            <p:cNvSpPr/>
            <p:nvPr/>
          </p:nvSpPr>
          <p:spPr>
            <a:xfrm>
              <a:off x="2272425" y="1790700"/>
              <a:ext cx="1277675" cy="916175"/>
            </a:xfrm>
            <a:custGeom>
              <a:avLst/>
              <a:gdLst/>
              <a:ahLst/>
              <a:cxnLst/>
              <a:rect l="l" t="t" r="r" b="b"/>
              <a:pathLst>
                <a:path w="51107" h="36647" extrusionOk="0">
                  <a:moveTo>
                    <a:pt x="6783" y="386"/>
                  </a:moveTo>
                  <a:cubicBezTo>
                    <a:pt x="6804" y="386"/>
                    <a:pt x="6826" y="387"/>
                    <a:pt x="6848" y="388"/>
                  </a:cubicBezTo>
                  <a:cubicBezTo>
                    <a:pt x="7464" y="388"/>
                    <a:pt x="8103" y="502"/>
                    <a:pt x="8719" y="571"/>
                  </a:cubicBezTo>
                  <a:cubicBezTo>
                    <a:pt x="9906" y="731"/>
                    <a:pt x="11093" y="959"/>
                    <a:pt x="12280" y="1210"/>
                  </a:cubicBezTo>
                  <a:cubicBezTo>
                    <a:pt x="14654" y="1712"/>
                    <a:pt x="17005" y="2374"/>
                    <a:pt x="19333" y="3104"/>
                  </a:cubicBezTo>
                  <a:cubicBezTo>
                    <a:pt x="21616" y="3812"/>
                    <a:pt x="23898" y="4542"/>
                    <a:pt x="26135" y="5410"/>
                  </a:cubicBezTo>
                  <a:cubicBezTo>
                    <a:pt x="28304" y="6231"/>
                    <a:pt x="30404" y="7190"/>
                    <a:pt x="32435" y="8309"/>
                  </a:cubicBezTo>
                  <a:cubicBezTo>
                    <a:pt x="36407" y="10477"/>
                    <a:pt x="40173" y="13102"/>
                    <a:pt x="43619" y="16046"/>
                  </a:cubicBezTo>
                  <a:cubicBezTo>
                    <a:pt x="45354" y="17553"/>
                    <a:pt x="47020" y="19105"/>
                    <a:pt x="48618" y="20748"/>
                  </a:cubicBezTo>
                  <a:cubicBezTo>
                    <a:pt x="49006" y="21159"/>
                    <a:pt x="49417" y="21593"/>
                    <a:pt x="49805" y="22004"/>
                  </a:cubicBezTo>
                  <a:cubicBezTo>
                    <a:pt x="49988" y="22209"/>
                    <a:pt x="50193" y="22392"/>
                    <a:pt x="50330" y="22597"/>
                  </a:cubicBezTo>
                  <a:cubicBezTo>
                    <a:pt x="50398" y="22711"/>
                    <a:pt x="50444" y="22848"/>
                    <a:pt x="50490" y="22985"/>
                  </a:cubicBezTo>
                  <a:cubicBezTo>
                    <a:pt x="50558" y="23145"/>
                    <a:pt x="50650" y="23305"/>
                    <a:pt x="50672" y="23487"/>
                  </a:cubicBezTo>
                  <a:cubicBezTo>
                    <a:pt x="50718" y="23761"/>
                    <a:pt x="50672" y="24081"/>
                    <a:pt x="50672" y="24378"/>
                  </a:cubicBezTo>
                  <a:cubicBezTo>
                    <a:pt x="50672" y="24697"/>
                    <a:pt x="50672" y="25017"/>
                    <a:pt x="50650" y="25359"/>
                  </a:cubicBezTo>
                  <a:cubicBezTo>
                    <a:pt x="50627" y="25975"/>
                    <a:pt x="50581" y="26592"/>
                    <a:pt x="50535" y="27208"/>
                  </a:cubicBezTo>
                  <a:cubicBezTo>
                    <a:pt x="50421" y="28393"/>
                    <a:pt x="50239" y="29556"/>
                    <a:pt x="50011" y="30741"/>
                  </a:cubicBezTo>
                  <a:lnTo>
                    <a:pt x="50011" y="30741"/>
                  </a:lnTo>
                  <a:cubicBezTo>
                    <a:pt x="50011" y="30742"/>
                    <a:pt x="50011" y="30744"/>
                    <a:pt x="50010" y="30746"/>
                  </a:cubicBezTo>
                  <a:cubicBezTo>
                    <a:pt x="50010" y="30746"/>
                    <a:pt x="50010" y="30746"/>
                    <a:pt x="50010" y="30746"/>
                  </a:cubicBezTo>
                  <a:lnTo>
                    <a:pt x="50010" y="30746"/>
                  </a:lnTo>
                  <a:cubicBezTo>
                    <a:pt x="50010" y="30746"/>
                    <a:pt x="50010" y="30747"/>
                    <a:pt x="50010" y="30747"/>
                  </a:cubicBezTo>
                  <a:lnTo>
                    <a:pt x="50010" y="30747"/>
                  </a:lnTo>
                  <a:cubicBezTo>
                    <a:pt x="49782" y="31911"/>
                    <a:pt x="49485" y="33075"/>
                    <a:pt x="49166" y="34238"/>
                  </a:cubicBezTo>
                  <a:cubicBezTo>
                    <a:pt x="48961" y="35014"/>
                    <a:pt x="48869" y="36110"/>
                    <a:pt x="47888" y="36247"/>
                  </a:cubicBezTo>
                  <a:cubicBezTo>
                    <a:pt x="47834" y="36254"/>
                    <a:pt x="47779" y="36258"/>
                    <a:pt x="47724" y="36258"/>
                  </a:cubicBezTo>
                  <a:cubicBezTo>
                    <a:pt x="47455" y="36258"/>
                    <a:pt x="47183" y="36166"/>
                    <a:pt x="46975" y="35996"/>
                  </a:cubicBezTo>
                  <a:cubicBezTo>
                    <a:pt x="46609" y="35722"/>
                    <a:pt x="46450" y="35197"/>
                    <a:pt x="46221" y="34809"/>
                  </a:cubicBezTo>
                  <a:cubicBezTo>
                    <a:pt x="45696" y="33827"/>
                    <a:pt x="45126" y="32869"/>
                    <a:pt x="44532" y="31910"/>
                  </a:cubicBezTo>
                  <a:cubicBezTo>
                    <a:pt x="42341" y="28326"/>
                    <a:pt x="39762" y="24994"/>
                    <a:pt x="36795" y="22027"/>
                  </a:cubicBezTo>
                  <a:cubicBezTo>
                    <a:pt x="34010" y="19219"/>
                    <a:pt x="30883" y="16731"/>
                    <a:pt x="27505" y="14677"/>
                  </a:cubicBezTo>
                  <a:cubicBezTo>
                    <a:pt x="24195" y="12645"/>
                    <a:pt x="20634" y="11002"/>
                    <a:pt x="16959" y="9724"/>
                  </a:cubicBezTo>
                  <a:cubicBezTo>
                    <a:pt x="13125" y="8400"/>
                    <a:pt x="9130" y="7464"/>
                    <a:pt x="5113" y="6848"/>
                  </a:cubicBezTo>
                  <a:cubicBezTo>
                    <a:pt x="4063" y="6688"/>
                    <a:pt x="3036" y="6551"/>
                    <a:pt x="2009" y="6437"/>
                  </a:cubicBezTo>
                  <a:cubicBezTo>
                    <a:pt x="1575" y="6391"/>
                    <a:pt x="1141" y="6391"/>
                    <a:pt x="799" y="6049"/>
                  </a:cubicBezTo>
                  <a:cubicBezTo>
                    <a:pt x="571" y="5798"/>
                    <a:pt x="434" y="5455"/>
                    <a:pt x="457" y="5113"/>
                  </a:cubicBezTo>
                  <a:cubicBezTo>
                    <a:pt x="480" y="4679"/>
                    <a:pt x="776" y="4405"/>
                    <a:pt x="1096" y="4109"/>
                  </a:cubicBezTo>
                  <a:cubicBezTo>
                    <a:pt x="1530" y="3721"/>
                    <a:pt x="1963" y="3333"/>
                    <a:pt x="2443" y="2967"/>
                  </a:cubicBezTo>
                  <a:cubicBezTo>
                    <a:pt x="3333" y="2283"/>
                    <a:pt x="4269" y="1644"/>
                    <a:pt x="5250" y="1073"/>
                  </a:cubicBezTo>
                  <a:cubicBezTo>
                    <a:pt x="5478" y="936"/>
                    <a:pt x="5729" y="799"/>
                    <a:pt x="5958" y="685"/>
                  </a:cubicBezTo>
                  <a:cubicBezTo>
                    <a:pt x="6235" y="535"/>
                    <a:pt x="6473" y="386"/>
                    <a:pt x="6783" y="386"/>
                  </a:cubicBezTo>
                  <a:close/>
                  <a:moveTo>
                    <a:pt x="6914" y="0"/>
                  </a:moveTo>
                  <a:cubicBezTo>
                    <a:pt x="6702" y="0"/>
                    <a:pt x="6493" y="24"/>
                    <a:pt x="6300" y="91"/>
                  </a:cubicBezTo>
                  <a:cubicBezTo>
                    <a:pt x="5775" y="274"/>
                    <a:pt x="5250" y="616"/>
                    <a:pt x="4794" y="913"/>
                  </a:cubicBezTo>
                  <a:cubicBezTo>
                    <a:pt x="3789" y="1507"/>
                    <a:pt x="2853" y="2169"/>
                    <a:pt x="1940" y="2876"/>
                  </a:cubicBezTo>
                  <a:cubicBezTo>
                    <a:pt x="1484" y="3241"/>
                    <a:pt x="1050" y="3629"/>
                    <a:pt x="617" y="4017"/>
                  </a:cubicBezTo>
                  <a:cubicBezTo>
                    <a:pt x="343" y="4291"/>
                    <a:pt x="137" y="4611"/>
                    <a:pt x="92" y="4999"/>
                  </a:cubicBezTo>
                  <a:cubicBezTo>
                    <a:pt x="0" y="5729"/>
                    <a:pt x="411" y="6414"/>
                    <a:pt x="1096" y="6665"/>
                  </a:cubicBezTo>
                  <a:cubicBezTo>
                    <a:pt x="1530" y="6848"/>
                    <a:pt x="2054" y="6825"/>
                    <a:pt x="2511" y="6893"/>
                  </a:cubicBezTo>
                  <a:cubicBezTo>
                    <a:pt x="3082" y="6939"/>
                    <a:pt x="3652" y="7030"/>
                    <a:pt x="4200" y="7099"/>
                  </a:cubicBezTo>
                  <a:cubicBezTo>
                    <a:pt x="5273" y="7259"/>
                    <a:pt x="6346" y="7418"/>
                    <a:pt x="7396" y="7624"/>
                  </a:cubicBezTo>
                  <a:cubicBezTo>
                    <a:pt x="9473" y="8012"/>
                    <a:pt x="11527" y="8468"/>
                    <a:pt x="13536" y="9062"/>
                  </a:cubicBezTo>
                  <a:cubicBezTo>
                    <a:pt x="17462" y="10157"/>
                    <a:pt x="21251" y="11641"/>
                    <a:pt x="24834" y="13581"/>
                  </a:cubicBezTo>
                  <a:cubicBezTo>
                    <a:pt x="28395" y="15476"/>
                    <a:pt x="31705" y="17827"/>
                    <a:pt x="34695" y="20543"/>
                  </a:cubicBezTo>
                  <a:cubicBezTo>
                    <a:pt x="37913" y="23442"/>
                    <a:pt x="40721" y="26774"/>
                    <a:pt x="43094" y="30358"/>
                  </a:cubicBezTo>
                  <a:cubicBezTo>
                    <a:pt x="43711" y="31294"/>
                    <a:pt x="44304" y="32229"/>
                    <a:pt x="44875" y="33211"/>
                  </a:cubicBezTo>
                  <a:cubicBezTo>
                    <a:pt x="45172" y="33690"/>
                    <a:pt x="45445" y="34192"/>
                    <a:pt x="45719" y="34695"/>
                  </a:cubicBezTo>
                  <a:cubicBezTo>
                    <a:pt x="45970" y="35128"/>
                    <a:pt x="46176" y="35676"/>
                    <a:pt x="46495" y="36064"/>
                  </a:cubicBezTo>
                  <a:cubicBezTo>
                    <a:pt x="46795" y="36442"/>
                    <a:pt x="47257" y="36646"/>
                    <a:pt x="47725" y="36646"/>
                  </a:cubicBezTo>
                  <a:cubicBezTo>
                    <a:pt x="47935" y="36646"/>
                    <a:pt x="48146" y="36605"/>
                    <a:pt x="48344" y="36521"/>
                  </a:cubicBezTo>
                  <a:cubicBezTo>
                    <a:pt x="49212" y="36155"/>
                    <a:pt x="49326" y="35151"/>
                    <a:pt x="49531" y="34329"/>
                  </a:cubicBezTo>
                  <a:cubicBezTo>
                    <a:pt x="49850" y="33190"/>
                    <a:pt x="50147" y="32027"/>
                    <a:pt x="50375" y="30842"/>
                  </a:cubicBezTo>
                  <a:lnTo>
                    <a:pt x="50375" y="30842"/>
                  </a:lnTo>
                  <a:cubicBezTo>
                    <a:pt x="50375" y="30841"/>
                    <a:pt x="50375" y="30839"/>
                    <a:pt x="50376" y="30837"/>
                  </a:cubicBezTo>
                  <a:lnTo>
                    <a:pt x="50376" y="30837"/>
                  </a:lnTo>
                  <a:cubicBezTo>
                    <a:pt x="50376" y="30837"/>
                    <a:pt x="50376" y="30837"/>
                    <a:pt x="50376" y="30837"/>
                  </a:cubicBezTo>
                  <a:cubicBezTo>
                    <a:pt x="50627" y="29605"/>
                    <a:pt x="50809" y="28349"/>
                    <a:pt x="50923" y="27117"/>
                  </a:cubicBezTo>
                  <a:cubicBezTo>
                    <a:pt x="50969" y="26500"/>
                    <a:pt x="51015" y="25861"/>
                    <a:pt x="51038" y="25245"/>
                  </a:cubicBezTo>
                  <a:cubicBezTo>
                    <a:pt x="51060" y="24948"/>
                    <a:pt x="51060" y="24651"/>
                    <a:pt x="51060" y="24378"/>
                  </a:cubicBezTo>
                  <a:cubicBezTo>
                    <a:pt x="51060" y="24058"/>
                    <a:pt x="51106" y="23693"/>
                    <a:pt x="51060" y="23396"/>
                  </a:cubicBezTo>
                  <a:cubicBezTo>
                    <a:pt x="51015" y="23122"/>
                    <a:pt x="50855" y="22825"/>
                    <a:pt x="50741" y="22574"/>
                  </a:cubicBezTo>
                  <a:cubicBezTo>
                    <a:pt x="50627" y="22300"/>
                    <a:pt x="50421" y="22118"/>
                    <a:pt x="50239" y="21912"/>
                  </a:cubicBezTo>
                  <a:cubicBezTo>
                    <a:pt x="49828" y="21479"/>
                    <a:pt x="49417" y="21045"/>
                    <a:pt x="49006" y="20611"/>
                  </a:cubicBezTo>
                  <a:cubicBezTo>
                    <a:pt x="48207" y="19790"/>
                    <a:pt x="47386" y="18968"/>
                    <a:pt x="46541" y="18169"/>
                  </a:cubicBezTo>
                  <a:cubicBezTo>
                    <a:pt x="43140" y="14951"/>
                    <a:pt x="39420" y="12098"/>
                    <a:pt x="35448" y="9632"/>
                  </a:cubicBezTo>
                  <a:cubicBezTo>
                    <a:pt x="33462" y="8400"/>
                    <a:pt x="31408" y="7281"/>
                    <a:pt x="29285" y="6300"/>
                  </a:cubicBezTo>
                  <a:cubicBezTo>
                    <a:pt x="27071" y="5296"/>
                    <a:pt x="24788" y="4474"/>
                    <a:pt x="22483" y="3721"/>
                  </a:cubicBezTo>
                  <a:cubicBezTo>
                    <a:pt x="17781" y="2146"/>
                    <a:pt x="12942" y="662"/>
                    <a:pt x="7989" y="114"/>
                  </a:cubicBezTo>
                  <a:cubicBezTo>
                    <a:pt x="7657" y="71"/>
                    <a:pt x="7280" y="0"/>
                    <a:pt x="6914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735;p60"/>
            <p:cNvSpPr/>
            <p:nvPr/>
          </p:nvSpPr>
          <p:spPr>
            <a:xfrm>
              <a:off x="2461300" y="1827200"/>
              <a:ext cx="42250" cy="31425"/>
            </a:xfrm>
            <a:custGeom>
              <a:avLst/>
              <a:gdLst/>
              <a:ahLst/>
              <a:cxnLst/>
              <a:rect l="l" t="t" r="r" b="b"/>
              <a:pathLst>
                <a:path w="1690" h="1257" extrusionOk="0">
                  <a:moveTo>
                    <a:pt x="1689" y="1"/>
                  </a:moveTo>
                  <a:cubicBezTo>
                    <a:pt x="1073" y="343"/>
                    <a:pt x="434" y="709"/>
                    <a:pt x="0" y="1256"/>
                  </a:cubicBezTo>
                  <a:cubicBezTo>
                    <a:pt x="594" y="868"/>
                    <a:pt x="1142" y="435"/>
                    <a:pt x="1689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736;p60"/>
            <p:cNvSpPr/>
            <p:nvPr/>
          </p:nvSpPr>
          <p:spPr>
            <a:xfrm>
              <a:off x="3221950" y="2179300"/>
              <a:ext cx="6875" cy="17125"/>
            </a:xfrm>
            <a:custGeom>
              <a:avLst/>
              <a:gdLst/>
              <a:ahLst/>
              <a:cxnLst/>
              <a:rect l="l" t="t" r="r" b="b"/>
              <a:pathLst>
                <a:path w="275" h="685" extrusionOk="0">
                  <a:moveTo>
                    <a:pt x="274" y="0"/>
                  </a:moveTo>
                  <a:cubicBezTo>
                    <a:pt x="160" y="206"/>
                    <a:pt x="69" y="457"/>
                    <a:pt x="1" y="685"/>
                  </a:cubicBezTo>
                  <a:cubicBezTo>
                    <a:pt x="160" y="480"/>
                    <a:pt x="252" y="251"/>
                    <a:pt x="274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737;p60"/>
            <p:cNvSpPr/>
            <p:nvPr/>
          </p:nvSpPr>
          <p:spPr>
            <a:xfrm>
              <a:off x="2398075" y="1829800"/>
              <a:ext cx="107450" cy="135975"/>
            </a:xfrm>
            <a:custGeom>
              <a:avLst/>
              <a:gdLst/>
              <a:ahLst/>
              <a:cxnLst/>
              <a:rect l="l" t="t" r="r" b="b"/>
              <a:pathLst>
                <a:path w="4298" h="5439" extrusionOk="0">
                  <a:moveTo>
                    <a:pt x="4046" y="1"/>
                  </a:moveTo>
                  <a:cubicBezTo>
                    <a:pt x="4014" y="1"/>
                    <a:pt x="3980" y="11"/>
                    <a:pt x="3945" y="34"/>
                  </a:cubicBezTo>
                  <a:cubicBezTo>
                    <a:pt x="2073" y="1244"/>
                    <a:pt x="681" y="3093"/>
                    <a:pt x="41" y="5215"/>
                  </a:cubicBezTo>
                  <a:cubicBezTo>
                    <a:pt x="1" y="5351"/>
                    <a:pt x="114" y="5439"/>
                    <a:pt x="227" y="5439"/>
                  </a:cubicBezTo>
                  <a:cubicBezTo>
                    <a:pt x="303" y="5439"/>
                    <a:pt x="379" y="5399"/>
                    <a:pt x="407" y="5307"/>
                  </a:cubicBezTo>
                  <a:cubicBezTo>
                    <a:pt x="1023" y="3275"/>
                    <a:pt x="2347" y="1518"/>
                    <a:pt x="4127" y="354"/>
                  </a:cubicBezTo>
                  <a:cubicBezTo>
                    <a:pt x="4298" y="240"/>
                    <a:pt x="4201" y="1"/>
                    <a:pt x="404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738;p60"/>
            <p:cNvSpPr/>
            <p:nvPr/>
          </p:nvSpPr>
          <p:spPr>
            <a:xfrm>
              <a:off x="2556125" y="1888200"/>
              <a:ext cx="83975" cy="114625"/>
            </a:xfrm>
            <a:custGeom>
              <a:avLst/>
              <a:gdLst/>
              <a:ahLst/>
              <a:cxnLst/>
              <a:rect l="l" t="t" r="r" b="b"/>
              <a:pathLst>
                <a:path w="3359" h="4585" extrusionOk="0">
                  <a:moveTo>
                    <a:pt x="3066" y="0"/>
                  </a:moveTo>
                  <a:cubicBezTo>
                    <a:pt x="3023" y="0"/>
                    <a:pt x="2980" y="15"/>
                    <a:pt x="2941" y="49"/>
                  </a:cubicBezTo>
                  <a:cubicBezTo>
                    <a:pt x="1549" y="1122"/>
                    <a:pt x="521" y="2651"/>
                    <a:pt x="42" y="4340"/>
                  </a:cubicBezTo>
                  <a:cubicBezTo>
                    <a:pt x="1" y="4492"/>
                    <a:pt x="126" y="4585"/>
                    <a:pt x="241" y="4585"/>
                  </a:cubicBezTo>
                  <a:cubicBezTo>
                    <a:pt x="317" y="4585"/>
                    <a:pt x="389" y="4545"/>
                    <a:pt x="407" y="4454"/>
                  </a:cubicBezTo>
                  <a:cubicBezTo>
                    <a:pt x="887" y="2811"/>
                    <a:pt x="1868" y="1350"/>
                    <a:pt x="3215" y="300"/>
                  </a:cubicBezTo>
                  <a:cubicBezTo>
                    <a:pt x="3358" y="192"/>
                    <a:pt x="3220" y="0"/>
                    <a:pt x="306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739;p60"/>
            <p:cNvSpPr/>
            <p:nvPr/>
          </p:nvSpPr>
          <p:spPr>
            <a:xfrm>
              <a:off x="2700825" y="1930375"/>
              <a:ext cx="60550" cy="114700"/>
            </a:xfrm>
            <a:custGeom>
              <a:avLst/>
              <a:gdLst/>
              <a:ahLst/>
              <a:cxnLst/>
              <a:rect l="l" t="t" r="r" b="b"/>
              <a:pathLst>
                <a:path w="2422" h="4588" extrusionOk="0">
                  <a:moveTo>
                    <a:pt x="2192" y="0"/>
                  </a:moveTo>
                  <a:cubicBezTo>
                    <a:pt x="2116" y="0"/>
                    <a:pt x="2042" y="42"/>
                    <a:pt x="2015" y="142"/>
                  </a:cubicBezTo>
                  <a:cubicBezTo>
                    <a:pt x="1581" y="1603"/>
                    <a:pt x="942" y="3018"/>
                    <a:pt x="97" y="4297"/>
                  </a:cubicBezTo>
                  <a:cubicBezTo>
                    <a:pt x="0" y="4442"/>
                    <a:pt x="132" y="4587"/>
                    <a:pt x="266" y="4587"/>
                  </a:cubicBezTo>
                  <a:cubicBezTo>
                    <a:pt x="321" y="4587"/>
                    <a:pt x="377" y="4562"/>
                    <a:pt x="417" y="4502"/>
                  </a:cubicBezTo>
                  <a:cubicBezTo>
                    <a:pt x="1284" y="3178"/>
                    <a:pt x="1946" y="1740"/>
                    <a:pt x="2380" y="234"/>
                  </a:cubicBezTo>
                  <a:cubicBezTo>
                    <a:pt x="2421" y="96"/>
                    <a:pt x="2305" y="0"/>
                    <a:pt x="219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740;p60"/>
            <p:cNvSpPr/>
            <p:nvPr/>
          </p:nvSpPr>
          <p:spPr>
            <a:xfrm>
              <a:off x="2856575" y="1974550"/>
              <a:ext cx="82825" cy="136725"/>
            </a:xfrm>
            <a:custGeom>
              <a:avLst/>
              <a:gdLst/>
              <a:ahLst/>
              <a:cxnLst/>
              <a:rect l="l" t="t" r="r" b="b"/>
              <a:pathLst>
                <a:path w="3313" h="5469" extrusionOk="0">
                  <a:moveTo>
                    <a:pt x="3086" y="1"/>
                  </a:moveTo>
                  <a:cubicBezTo>
                    <a:pt x="3010" y="1"/>
                    <a:pt x="2934" y="41"/>
                    <a:pt x="2906" y="133"/>
                  </a:cubicBezTo>
                  <a:cubicBezTo>
                    <a:pt x="2336" y="1982"/>
                    <a:pt x="1377" y="3694"/>
                    <a:pt x="121" y="5132"/>
                  </a:cubicBezTo>
                  <a:cubicBezTo>
                    <a:pt x="1" y="5287"/>
                    <a:pt x="115" y="5469"/>
                    <a:pt x="247" y="5469"/>
                  </a:cubicBezTo>
                  <a:cubicBezTo>
                    <a:pt x="289" y="5469"/>
                    <a:pt x="334" y="5450"/>
                    <a:pt x="373" y="5406"/>
                  </a:cubicBezTo>
                  <a:cubicBezTo>
                    <a:pt x="1696" y="3899"/>
                    <a:pt x="2678" y="2141"/>
                    <a:pt x="3271" y="224"/>
                  </a:cubicBezTo>
                  <a:cubicBezTo>
                    <a:pt x="3312" y="88"/>
                    <a:pt x="3199" y="1"/>
                    <a:pt x="308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741;p60"/>
            <p:cNvSpPr/>
            <p:nvPr/>
          </p:nvSpPr>
          <p:spPr>
            <a:xfrm>
              <a:off x="3007300" y="2012525"/>
              <a:ext cx="85425" cy="180850"/>
            </a:xfrm>
            <a:custGeom>
              <a:avLst/>
              <a:gdLst/>
              <a:ahLst/>
              <a:cxnLst/>
              <a:rect l="l" t="t" r="r" b="b"/>
              <a:pathLst>
                <a:path w="3417" h="7234" extrusionOk="0">
                  <a:moveTo>
                    <a:pt x="3231" y="0"/>
                  </a:moveTo>
                  <a:cubicBezTo>
                    <a:pt x="3137" y="0"/>
                    <a:pt x="3040" y="63"/>
                    <a:pt x="3040" y="189"/>
                  </a:cubicBezTo>
                  <a:cubicBezTo>
                    <a:pt x="2926" y="2677"/>
                    <a:pt x="1876" y="5096"/>
                    <a:pt x="141" y="6899"/>
                  </a:cubicBezTo>
                  <a:cubicBezTo>
                    <a:pt x="1" y="7040"/>
                    <a:pt x="130" y="7234"/>
                    <a:pt x="270" y="7234"/>
                  </a:cubicBezTo>
                  <a:cubicBezTo>
                    <a:pt x="312" y="7234"/>
                    <a:pt x="355" y="7216"/>
                    <a:pt x="392" y="7173"/>
                  </a:cubicBezTo>
                  <a:cubicBezTo>
                    <a:pt x="2218" y="5302"/>
                    <a:pt x="3291" y="2791"/>
                    <a:pt x="3405" y="189"/>
                  </a:cubicBezTo>
                  <a:cubicBezTo>
                    <a:pt x="3417" y="63"/>
                    <a:pt x="3325" y="0"/>
                    <a:pt x="323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42;p60"/>
            <p:cNvSpPr/>
            <p:nvPr/>
          </p:nvSpPr>
          <p:spPr>
            <a:xfrm>
              <a:off x="3153425" y="2165450"/>
              <a:ext cx="83675" cy="145750"/>
            </a:xfrm>
            <a:custGeom>
              <a:avLst/>
              <a:gdLst/>
              <a:ahLst/>
              <a:cxnLst/>
              <a:rect l="l" t="t" r="r" b="b"/>
              <a:pathLst>
                <a:path w="3347" h="5830" extrusionOk="0">
                  <a:moveTo>
                    <a:pt x="3158" y="1"/>
                  </a:moveTo>
                  <a:cubicBezTo>
                    <a:pt x="3061" y="1"/>
                    <a:pt x="2958" y="63"/>
                    <a:pt x="2947" y="189"/>
                  </a:cubicBezTo>
                  <a:cubicBezTo>
                    <a:pt x="2742" y="2243"/>
                    <a:pt x="1737" y="4183"/>
                    <a:pt x="162" y="5507"/>
                  </a:cubicBezTo>
                  <a:cubicBezTo>
                    <a:pt x="1" y="5633"/>
                    <a:pt x="136" y="5830"/>
                    <a:pt x="290" y="5830"/>
                  </a:cubicBezTo>
                  <a:cubicBezTo>
                    <a:pt x="331" y="5830"/>
                    <a:pt x="374" y="5815"/>
                    <a:pt x="413" y="5781"/>
                  </a:cubicBezTo>
                  <a:cubicBezTo>
                    <a:pt x="2080" y="4389"/>
                    <a:pt x="3130" y="2357"/>
                    <a:pt x="3335" y="189"/>
                  </a:cubicBezTo>
                  <a:cubicBezTo>
                    <a:pt x="3346" y="63"/>
                    <a:pt x="3255" y="1"/>
                    <a:pt x="315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43;p60"/>
            <p:cNvSpPr/>
            <p:nvPr/>
          </p:nvSpPr>
          <p:spPr>
            <a:xfrm>
              <a:off x="3286050" y="2276150"/>
              <a:ext cx="123375" cy="180525"/>
            </a:xfrm>
            <a:custGeom>
              <a:avLst/>
              <a:gdLst/>
              <a:ahLst/>
              <a:cxnLst/>
              <a:rect l="l" t="t" r="r" b="b"/>
              <a:pathLst>
                <a:path w="4935" h="7221" extrusionOk="0">
                  <a:moveTo>
                    <a:pt x="4755" y="1"/>
                  </a:moveTo>
                  <a:cubicBezTo>
                    <a:pt x="4661" y="1"/>
                    <a:pt x="4558" y="64"/>
                    <a:pt x="4535" y="189"/>
                  </a:cubicBezTo>
                  <a:cubicBezTo>
                    <a:pt x="4216" y="2928"/>
                    <a:pt x="2549" y="5462"/>
                    <a:pt x="176" y="6854"/>
                  </a:cubicBezTo>
                  <a:cubicBezTo>
                    <a:pt x="0" y="6971"/>
                    <a:pt x="107" y="7221"/>
                    <a:pt x="284" y="7221"/>
                  </a:cubicBezTo>
                  <a:cubicBezTo>
                    <a:pt x="315" y="7221"/>
                    <a:pt x="347" y="7213"/>
                    <a:pt x="381" y="7196"/>
                  </a:cubicBezTo>
                  <a:cubicBezTo>
                    <a:pt x="2869" y="5713"/>
                    <a:pt x="4581" y="3065"/>
                    <a:pt x="4923" y="189"/>
                  </a:cubicBezTo>
                  <a:cubicBezTo>
                    <a:pt x="4935" y="64"/>
                    <a:pt x="4849" y="1"/>
                    <a:pt x="475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44;p60"/>
            <p:cNvSpPr/>
            <p:nvPr/>
          </p:nvSpPr>
          <p:spPr>
            <a:xfrm>
              <a:off x="3387275" y="2344050"/>
              <a:ext cx="115450" cy="262750"/>
            </a:xfrm>
            <a:custGeom>
              <a:avLst/>
              <a:gdLst/>
              <a:ahLst/>
              <a:cxnLst/>
              <a:rect l="l" t="t" r="r" b="b"/>
              <a:pathLst>
                <a:path w="4618" h="10510" extrusionOk="0">
                  <a:moveTo>
                    <a:pt x="4338" y="1"/>
                  </a:moveTo>
                  <a:cubicBezTo>
                    <a:pt x="4241" y="1"/>
                    <a:pt x="4150" y="64"/>
                    <a:pt x="4161" y="189"/>
                  </a:cubicBezTo>
                  <a:cubicBezTo>
                    <a:pt x="4435" y="3088"/>
                    <a:pt x="3568" y="6055"/>
                    <a:pt x="1833" y="8384"/>
                  </a:cubicBezTo>
                  <a:cubicBezTo>
                    <a:pt x="1331" y="9045"/>
                    <a:pt x="783" y="9639"/>
                    <a:pt x="144" y="10187"/>
                  </a:cubicBezTo>
                  <a:cubicBezTo>
                    <a:pt x="0" y="10313"/>
                    <a:pt x="139" y="10509"/>
                    <a:pt x="294" y="10509"/>
                  </a:cubicBezTo>
                  <a:cubicBezTo>
                    <a:pt x="336" y="10509"/>
                    <a:pt x="379" y="10495"/>
                    <a:pt x="418" y="10461"/>
                  </a:cubicBezTo>
                  <a:cubicBezTo>
                    <a:pt x="2677" y="8498"/>
                    <a:pt x="4115" y="5690"/>
                    <a:pt x="4503" y="2723"/>
                  </a:cubicBezTo>
                  <a:cubicBezTo>
                    <a:pt x="4618" y="1878"/>
                    <a:pt x="4618" y="1034"/>
                    <a:pt x="4549" y="189"/>
                  </a:cubicBezTo>
                  <a:cubicBezTo>
                    <a:pt x="4538" y="64"/>
                    <a:pt x="4435" y="1"/>
                    <a:pt x="433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2889;p43"/>
          <p:cNvGrpSpPr/>
          <p:nvPr/>
        </p:nvGrpSpPr>
        <p:grpSpPr>
          <a:xfrm>
            <a:off x="3089923" y="3377143"/>
            <a:ext cx="1203111" cy="1800450"/>
            <a:chOff x="379050" y="1751525"/>
            <a:chExt cx="1537325" cy="2300600"/>
          </a:xfrm>
        </p:grpSpPr>
        <p:sp>
          <p:nvSpPr>
            <p:cNvPr id="142" name="Google Shape;2890;p43"/>
            <p:cNvSpPr/>
            <p:nvPr/>
          </p:nvSpPr>
          <p:spPr>
            <a:xfrm>
              <a:off x="584475" y="3880925"/>
              <a:ext cx="1331900" cy="166650"/>
            </a:xfrm>
            <a:custGeom>
              <a:avLst/>
              <a:gdLst/>
              <a:ahLst/>
              <a:cxnLst/>
              <a:rect l="l" t="t" r="r" b="b"/>
              <a:pathLst>
                <a:path w="53276" h="6666" extrusionOk="0">
                  <a:moveTo>
                    <a:pt x="26638" y="0"/>
                  </a:moveTo>
                  <a:cubicBezTo>
                    <a:pt x="11916" y="0"/>
                    <a:pt x="1" y="1507"/>
                    <a:pt x="1" y="3333"/>
                  </a:cubicBezTo>
                  <a:cubicBezTo>
                    <a:pt x="1" y="5181"/>
                    <a:pt x="11916" y="6665"/>
                    <a:pt x="26638" y="6665"/>
                  </a:cubicBezTo>
                  <a:cubicBezTo>
                    <a:pt x="41338" y="6665"/>
                    <a:pt x="53275" y="5181"/>
                    <a:pt x="53275" y="3333"/>
                  </a:cubicBezTo>
                  <a:cubicBezTo>
                    <a:pt x="53275" y="1507"/>
                    <a:pt x="41338" y="0"/>
                    <a:pt x="26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891;p43"/>
            <p:cNvSpPr/>
            <p:nvPr/>
          </p:nvSpPr>
          <p:spPr>
            <a:xfrm>
              <a:off x="448100" y="2312250"/>
              <a:ext cx="1451150" cy="1012075"/>
            </a:xfrm>
            <a:custGeom>
              <a:avLst/>
              <a:gdLst/>
              <a:ahLst/>
              <a:cxnLst/>
              <a:rect l="l" t="t" r="r" b="b"/>
              <a:pathLst>
                <a:path w="58046" h="40483" extrusionOk="0">
                  <a:moveTo>
                    <a:pt x="53640" y="0"/>
                  </a:moveTo>
                  <a:lnTo>
                    <a:pt x="1347" y="12897"/>
                  </a:lnTo>
                  <a:cubicBezTo>
                    <a:pt x="1" y="14631"/>
                    <a:pt x="594" y="17165"/>
                    <a:pt x="1735" y="19037"/>
                  </a:cubicBezTo>
                  <a:cubicBezTo>
                    <a:pt x="2877" y="20886"/>
                    <a:pt x="4520" y="22461"/>
                    <a:pt x="5296" y="24492"/>
                  </a:cubicBezTo>
                  <a:cubicBezTo>
                    <a:pt x="6095" y="26523"/>
                    <a:pt x="5639" y="29354"/>
                    <a:pt x="3607" y="30130"/>
                  </a:cubicBezTo>
                  <a:cubicBezTo>
                    <a:pt x="3767" y="30149"/>
                    <a:pt x="3928" y="30158"/>
                    <a:pt x="4089" y="30158"/>
                  </a:cubicBezTo>
                  <a:cubicBezTo>
                    <a:pt x="5352" y="30158"/>
                    <a:pt x="6608" y="29582"/>
                    <a:pt x="7438" y="28632"/>
                  </a:cubicBezTo>
                  <a:lnTo>
                    <a:pt x="7438" y="28632"/>
                  </a:lnTo>
                  <a:cubicBezTo>
                    <a:pt x="6730" y="29597"/>
                    <a:pt x="6491" y="30899"/>
                    <a:pt x="6825" y="32047"/>
                  </a:cubicBezTo>
                  <a:cubicBezTo>
                    <a:pt x="7191" y="33303"/>
                    <a:pt x="8218" y="34352"/>
                    <a:pt x="9496" y="34718"/>
                  </a:cubicBezTo>
                  <a:cubicBezTo>
                    <a:pt x="10363" y="34969"/>
                    <a:pt x="11322" y="34900"/>
                    <a:pt x="12189" y="35129"/>
                  </a:cubicBezTo>
                  <a:cubicBezTo>
                    <a:pt x="13080" y="35357"/>
                    <a:pt x="13993" y="36042"/>
                    <a:pt x="13970" y="36955"/>
                  </a:cubicBezTo>
                  <a:cubicBezTo>
                    <a:pt x="13947" y="38119"/>
                    <a:pt x="12600" y="38712"/>
                    <a:pt x="11505" y="39032"/>
                  </a:cubicBezTo>
                  <a:cubicBezTo>
                    <a:pt x="11538" y="39032"/>
                    <a:pt x="11572" y="39033"/>
                    <a:pt x="11606" y="39033"/>
                  </a:cubicBezTo>
                  <a:cubicBezTo>
                    <a:pt x="13989" y="39033"/>
                    <a:pt x="16287" y="37448"/>
                    <a:pt x="17120" y="35220"/>
                  </a:cubicBezTo>
                  <a:cubicBezTo>
                    <a:pt x="19197" y="38438"/>
                    <a:pt x="23100" y="40127"/>
                    <a:pt x="26935" y="40424"/>
                  </a:cubicBezTo>
                  <a:cubicBezTo>
                    <a:pt x="27446" y="40464"/>
                    <a:pt x="27957" y="40482"/>
                    <a:pt x="28469" y="40482"/>
                  </a:cubicBezTo>
                  <a:cubicBezTo>
                    <a:pt x="31768" y="40482"/>
                    <a:pt x="35060" y="39714"/>
                    <a:pt x="38302" y="38963"/>
                  </a:cubicBezTo>
                  <a:lnTo>
                    <a:pt x="38302" y="38963"/>
                  </a:lnTo>
                  <a:cubicBezTo>
                    <a:pt x="38237" y="38973"/>
                    <a:pt x="38172" y="38978"/>
                    <a:pt x="38107" y="38978"/>
                  </a:cubicBezTo>
                  <a:cubicBezTo>
                    <a:pt x="37419" y="38978"/>
                    <a:pt x="36762" y="38444"/>
                    <a:pt x="36658" y="37776"/>
                  </a:cubicBezTo>
                  <a:cubicBezTo>
                    <a:pt x="36544" y="37023"/>
                    <a:pt x="37092" y="36247"/>
                    <a:pt x="37822" y="36110"/>
                  </a:cubicBezTo>
                  <a:cubicBezTo>
                    <a:pt x="38662" y="36752"/>
                    <a:pt x="39714" y="37080"/>
                    <a:pt x="40761" y="37080"/>
                  </a:cubicBezTo>
                  <a:cubicBezTo>
                    <a:pt x="41649" y="37080"/>
                    <a:pt x="42533" y="36843"/>
                    <a:pt x="43277" y="36361"/>
                  </a:cubicBezTo>
                  <a:cubicBezTo>
                    <a:pt x="44921" y="35288"/>
                    <a:pt x="45765" y="33166"/>
                    <a:pt x="45309" y="31294"/>
                  </a:cubicBezTo>
                  <a:lnTo>
                    <a:pt x="45309" y="31294"/>
                  </a:lnTo>
                  <a:cubicBezTo>
                    <a:pt x="45985" y="32511"/>
                    <a:pt x="47374" y="33239"/>
                    <a:pt x="48745" y="33239"/>
                  </a:cubicBezTo>
                  <a:cubicBezTo>
                    <a:pt x="49225" y="33239"/>
                    <a:pt x="49703" y="33150"/>
                    <a:pt x="50148" y="32960"/>
                  </a:cubicBezTo>
                  <a:cubicBezTo>
                    <a:pt x="49189" y="32047"/>
                    <a:pt x="49395" y="30427"/>
                    <a:pt x="50102" y="29285"/>
                  </a:cubicBezTo>
                  <a:cubicBezTo>
                    <a:pt x="50810" y="28167"/>
                    <a:pt x="51883" y="27322"/>
                    <a:pt x="52636" y="26227"/>
                  </a:cubicBezTo>
                  <a:cubicBezTo>
                    <a:pt x="53389" y="25154"/>
                    <a:pt x="53777" y="23602"/>
                    <a:pt x="52978" y="22529"/>
                  </a:cubicBezTo>
                  <a:lnTo>
                    <a:pt x="52978" y="22529"/>
                  </a:lnTo>
                  <a:cubicBezTo>
                    <a:pt x="53581" y="22843"/>
                    <a:pt x="54256" y="22993"/>
                    <a:pt x="54933" y="22993"/>
                  </a:cubicBezTo>
                  <a:cubicBezTo>
                    <a:pt x="56077" y="22993"/>
                    <a:pt x="57228" y="22565"/>
                    <a:pt x="58045" y="21776"/>
                  </a:cubicBezTo>
                  <a:cubicBezTo>
                    <a:pt x="56744" y="19881"/>
                    <a:pt x="55946" y="17644"/>
                    <a:pt x="55740" y="15362"/>
                  </a:cubicBezTo>
                  <a:cubicBezTo>
                    <a:pt x="55512" y="12691"/>
                    <a:pt x="56060" y="10021"/>
                    <a:pt x="56128" y="7350"/>
                  </a:cubicBezTo>
                  <a:cubicBezTo>
                    <a:pt x="56174" y="4680"/>
                    <a:pt x="55626" y="1781"/>
                    <a:pt x="53640" y="0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892;p43"/>
            <p:cNvSpPr/>
            <p:nvPr/>
          </p:nvSpPr>
          <p:spPr>
            <a:xfrm>
              <a:off x="546825" y="2340200"/>
              <a:ext cx="1278800" cy="892200"/>
            </a:xfrm>
            <a:custGeom>
              <a:avLst/>
              <a:gdLst/>
              <a:ahLst/>
              <a:cxnLst/>
              <a:rect l="l" t="t" r="r" b="b"/>
              <a:pathLst>
                <a:path w="51152" h="35688" extrusionOk="0">
                  <a:moveTo>
                    <a:pt x="47272" y="1"/>
                  </a:moveTo>
                  <a:lnTo>
                    <a:pt x="1187" y="11391"/>
                  </a:lnTo>
                  <a:cubicBezTo>
                    <a:pt x="0" y="12897"/>
                    <a:pt x="525" y="15157"/>
                    <a:pt x="1530" y="16777"/>
                  </a:cubicBezTo>
                  <a:cubicBezTo>
                    <a:pt x="2534" y="18421"/>
                    <a:pt x="3972" y="19813"/>
                    <a:pt x="4680" y="21594"/>
                  </a:cubicBezTo>
                  <a:cubicBezTo>
                    <a:pt x="5387" y="23397"/>
                    <a:pt x="4976" y="25885"/>
                    <a:pt x="3173" y="26570"/>
                  </a:cubicBezTo>
                  <a:cubicBezTo>
                    <a:pt x="3315" y="26586"/>
                    <a:pt x="3457" y="26595"/>
                    <a:pt x="3599" y="26595"/>
                  </a:cubicBezTo>
                  <a:cubicBezTo>
                    <a:pt x="4713" y="26595"/>
                    <a:pt x="5824" y="26090"/>
                    <a:pt x="6552" y="25247"/>
                  </a:cubicBezTo>
                  <a:lnTo>
                    <a:pt x="6552" y="25247"/>
                  </a:lnTo>
                  <a:cubicBezTo>
                    <a:pt x="5935" y="26097"/>
                    <a:pt x="5711" y="27235"/>
                    <a:pt x="6004" y="28259"/>
                  </a:cubicBezTo>
                  <a:cubicBezTo>
                    <a:pt x="6323" y="29377"/>
                    <a:pt x="7236" y="30290"/>
                    <a:pt x="8355" y="30610"/>
                  </a:cubicBezTo>
                  <a:cubicBezTo>
                    <a:pt x="9131" y="30815"/>
                    <a:pt x="9975" y="30769"/>
                    <a:pt x="10751" y="30975"/>
                  </a:cubicBezTo>
                  <a:cubicBezTo>
                    <a:pt x="11527" y="31180"/>
                    <a:pt x="12326" y="31774"/>
                    <a:pt x="12303" y="32595"/>
                  </a:cubicBezTo>
                  <a:cubicBezTo>
                    <a:pt x="12281" y="33600"/>
                    <a:pt x="11116" y="34125"/>
                    <a:pt x="10135" y="34399"/>
                  </a:cubicBezTo>
                  <a:cubicBezTo>
                    <a:pt x="10168" y="34399"/>
                    <a:pt x="10202" y="34400"/>
                    <a:pt x="10235" y="34400"/>
                  </a:cubicBezTo>
                  <a:cubicBezTo>
                    <a:pt x="12323" y="34400"/>
                    <a:pt x="14347" y="32998"/>
                    <a:pt x="15088" y="31043"/>
                  </a:cubicBezTo>
                  <a:cubicBezTo>
                    <a:pt x="16914" y="33896"/>
                    <a:pt x="20361" y="35380"/>
                    <a:pt x="23739" y="35631"/>
                  </a:cubicBezTo>
                  <a:cubicBezTo>
                    <a:pt x="24209" y="35670"/>
                    <a:pt x="24680" y="35687"/>
                    <a:pt x="25151" y="35687"/>
                  </a:cubicBezTo>
                  <a:cubicBezTo>
                    <a:pt x="28035" y="35687"/>
                    <a:pt x="30914" y="35020"/>
                    <a:pt x="33759" y="34353"/>
                  </a:cubicBezTo>
                  <a:lnTo>
                    <a:pt x="33759" y="34353"/>
                  </a:lnTo>
                  <a:cubicBezTo>
                    <a:pt x="33707" y="34360"/>
                    <a:pt x="33654" y="34364"/>
                    <a:pt x="33601" y="34364"/>
                  </a:cubicBezTo>
                  <a:cubicBezTo>
                    <a:pt x="32992" y="34364"/>
                    <a:pt x="32403" y="33891"/>
                    <a:pt x="32298" y="33303"/>
                  </a:cubicBezTo>
                  <a:cubicBezTo>
                    <a:pt x="32207" y="32641"/>
                    <a:pt x="32686" y="31956"/>
                    <a:pt x="33348" y="31842"/>
                  </a:cubicBezTo>
                  <a:cubicBezTo>
                    <a:pt x="34072" y="32406"/>
                    <a:pt x="34987" y="32694"/>
                    <a:pt x="35901" y="32694"/>
                  </a:cubicBezTo>
                  <a:cubicBezTo>
                    <a:pt x="36689" y="32694"/>
                    <a:pt x="37476" y="32481"/>
                    <a:pt x="38142" y="32048"/>
                  </a:cubicBezTo>
                  <a:cubicBezTo>
                    <a:pt x="39580" y="31135"/>
                    <a:pt x="40333" y="29240"/>
                    <a:pt x="39945" y="27597"/>
                  </a:cubicBezTo>
                  <a:lnTo>
                    <a:pt x="39945" y="27597"/>
                  </a:lnTo>
                  <a:cubicBezTo>
                    <a:pt x="40518" y="28660"/>
                    <a:pt x="41741" y="29311"/>
                    <a:pt x="42957" y="29311"/>
                  </a:cubicBezTo>
                  <a:cubicBezTo>
                    <a:pt x="43386" y="29311"/>
                    <a:pt x="43814" y="29230"/>
                    <a:pt x="44213" y="29057"/>
                  </a:cubicBezTo>
                  <a:cubicBezTo>
                    <a:pt x="43369" y="28259"/>
                    <a:pt x="43528" y="26821"/>
                    <a:pt x="44145" y="25839"/>
                  </a:cubicBezTo>
                  <a:cubicBezTo>
                    <a:pt x="44761" y="24835"/>
                    <a:pt x="45720" y="24082"/>
                    <a:pt x="46382" y="23146"/>
                  </a:cubicBezTo>
                  <a:cubicBezTo>
                    <a:pt x="47043" y="22187"/>
                    <a:pt x="47386" y="20818"/>
                    <a:pt x="46701" y="19882"/>
                  </a:cubicBezTo>
                  <a:lnTo>
                    <a:pt x="46701" y="19882"/>
                  </a:lnTo>
                  <a:cubicBezTo>
                    <a:pt x="47224" y="20151"/>
                    <a:pt x="47811" y="20281"/>
                    <a:pt x="48402" y="20281"/>
                  </a:cubicBezTo>
                  <a:cubicBezTo>
                    <a:pt x="49412" y="20281"/>
                    <a:pt x="50432" y="19902"/>
                    <a:pt x="51152" y="19197"/>
                  </a:cubicBezTo>
                  <a:cubicBezTo>
                    <a:pt x="50011" y="17531"/>
                    <a:pt x="49303" y="15568"/>
                    <a:pt x="49143" y="13536"/>
                  </a:cubicBezTo>
                  <a:cubicBezTo>
                    <a:pt x="48915" y="11208"/>
                    <a:pt x="49417" y="8857"/>
                    <a:pt x="49463" y="6483"/>
                  </a:cubicBezTo>
                  <a:cubicBezTo>
                    <a:pt x="49509" y="4132"/>
                    <a:pt x="49006" y="1576"/>
                    <a:pt x="4727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893;p43"/>
            <p:cNvSpPr/>
            <p:nvPr/>
          </p:nvSpPr>
          <p:spPr>
            <a:xfrm>
              <a:off x="641550" y="3505150"/>
              <a:ext cx="1174725" cy="398750"/>
            </a:xfrm>
            <a:custGeom>
              <a:avLst/>
              <a:gdLst/>
              <a:ahLst/>
              <a:cxnLst/>
              <a:rect l="l" t="t" r="r" b="b"/>
              <a:pathLst>
                <a:path w="46989" h="15950" extrusionOk="0">
                  <a:moveTo>
                    <a:pt x="39682" y="0"/>
                  </a:moveTo>
                  <a:cubicBezTo>
                    <a:pt x="38517" y="0"/>
                    <a:pt x="37086" y="210"/>
                    <a:pt x="35334" y="697"/>
                  </a:cubicBezTo>
                  <a:cubicBezTo>
                    <a:pt x="32812" y="4335"/>
                    <a:pt x="29433" y="5894"/>
                    <a:pt x="25406" y="5894"/>
                  </a:cubicBezTo>
                  <a:cubicBezTo>
                    <a:pt x="20869" y="5894"/>
                    <a:pt x="15510" y="3914"/>
                    <a:pt x="9633" y="697"/>
                  </a:cubicBezTo>
                  <a:cubicBezTo>
                    <a:pt x="9633" y="697"/>
                    <a:pt x="0" y="1382"/>
                    <a:pt x="320" y="10466"/>
                  </a:cubicBezTo>
                  <a:cubicBezTo>
                    <a:pt x="389" y="12224"/>
                    <a:pt x="1667" y="13707"/>
                    <a:pt x="3401" y="14095"/>
                  </a:cubicBezTo>
                  <a:cubicBezTo>
                    <a:pt x="6803" y="14835"/>
                    <a:pt x="13101" y="15950"/>
                    <a:pt x="20006" y="15950"/>
                  </a:cubicBezTo>
                  <a:cubicBezTo>
                    <a:pt x="28438" y="15950"/>
                    <a:pt x="37774" y="14288"/>
                    <a:pt x="43848" y="8252"/>
                  </a:cubicBezTo>
                  <a:cubicBezTo>
                    <a:pt x="43848" y="8252"/>
                    <a:pt x="46989" y="0"/>
                    <a:pt x="39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894;p43"/>
            <p:cNvSpPr/>
            <p:nvPr/>
          </p:nvSpPr>
          <p:spPr>
            <a:xfrm>
              <a:off x="641550" y="3434100"/>
              <a:ext cx="1201775" cy="551825"/>
            </a:xfrm>
            <a:custGeom>
              <a:avLst/>
              <a:gdLst/>
              <a:ahLst/>
              <a:cxnLst/>
              <a:rect l="l" t="t" r="r" b="b"/>
              <a:pathLst>
                <a:path w="48071" h="22073" fill="none" extrusionOk="0">
                  <a:moveTo>
                    <a:pt x="9633" y="3539"/>
                  </a:moveTo>
                  <a:cubicBezTo>
                    <a:pt x="9633" y="3539"/>
                    <a:pt x="0" y="4224"/>
                    <a:pt x="320" y="13308"/>
                  </a:cubicBezTo>
                  <a:cubicBezTo>
                    <a:pt x="389" y="15066"/>
                    <a:pt x="1667" y="16549"/>
                    <a:pt x="3401" y="16937"/>
                  </a:cubicBezTo>
                  <a:cubicBezTo>
                    <a:pt x="10957" y="18581"/>
                    <a:pt x="32800" y="22073"/>
                    <a:pt x="43848" y="11094"/>
                  </a:cubicBezTo>
                  <a:cubicBezTo>
                    <a:pt x="43848" y="11094"/>
                    <a:pt x="48071" y="1"/>
                    <a:pt x="35334" y="3539"/>
                  </a:cubicBezTo>
                  <a:cubicBezTo>
                    <a:pt x="29970" y="11277"/>
                    <a:pt x="20726" y="9610"/>
                    <a:pt x="9633" y="3539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895;p43"/>
            <p:cNvSpPr/>
            <p:nvPr/>
          </p:nvSpPr>
          <p:spPr>
            <a:xfrm>
              <a:off x="854400" y="3598050"/>
              <a:ext cx="881650" cy="305700"/>
            </a:xfrm>
            <a:custGeom>
              <a:avLst/>
              <a:gdLst/>
              <a:ahLst/>
              <a:cxnLst/>
              <a:rect l="l" t="t" r="r" b="b"/>
              <a:pathLst>
                <a:path w="35266" h="12228" extrusionOk="0">
                  <a:moveTo>
                    <a:pt x="32557" y="1"/>
                  </a:moveTo>
                  <a:cubicBezTo>
                    <a:pt x="32371" y="1"/>
                    <a:pt x="32185" y="15"/>
                    <a:pt x="32001" y="39"/>
                  </a:cubicBezTo>
                  <a:cubicBezTo>
                    <a:pt x="30335" y="245"/>
                    <a:pt x="28829" y="1295"/>
                    <a:pt x="27505" y="2231"/>
                  </a:cubicBezTo>
                  <a:cubicBezTo>
                    <a:pt x="26204" y="3144"/>
                    <a:pt x="24926" y="4216"/>
                    <a:pt x="23465" y="4856"/>
                  </a:cubicBezTo>
                  <a:cubicBezTo>
                    <a:pt x="21655" y="5649"/>
                    <a:pt x="19701" y="6061"/>
                    <a:pt x="17730" y="6061"/>
                  </a:cubicBezTo>
                  <a:cubicBezTo>
                    <a:pt x="17489" y="6061"/>
                    <a:pt x="17247" y="6055"/>
                    <a:pt x="17005" y="6042"/>
                  </a:cubicBezTo>
                  <a:cubicBezTo>
                    <a:pt x="14791" y="5928"/>
                    <a:pt x="12805" y="5244"/>
                    <a:pt x="10728" y="4559"/>
                  </a:cubicBezTo>
                  <a:cubicBezTo>
                    <a:pt x="9065" y="4005"/>
                    <a:pt x="7317" y="3519"/>
                    <a:pt x="5556" y="3519"/>
                  </a:cubicBezTo>
                  <a:cubicBezTo>
                    <a:pt x="5287" y="3519"/>
                    <a:pt x="5018" y="3530"/>
                    <a:pt x="4748" y="3555"/>
                  </a:cubicBezTo>
                  <a:cubicBezTo>
                    <a:pt x="3196" y="3669"/>
                    <a:pt x="1575" y="4331"/>
                    <a:pt x="868" y="5791"/>
                  </a:cubicBezTo>
                  <a:cubicBezTo>
                    <a:pt x="0" y="7572"/>
                    <a:pt x="548" y="9809"/>
                    <a:pt x="1621" y="11543"/>
                  </a:cubicBezTo>
                  <a:cubicBezTo>
                    <a:pt x="4546" y="11931"/>
                    <a:pt x="7947" y="12228"/>
                    <a:pt x="11509" y="12228"/>
                  </a:cubicBezTo>
                  <a:cubicBezTo>
                    <a:pt x="18234" y="12228"/>
                    <a:pt x="25534" y="11169"/>
                    <a:pt x="31294" y="7663"/>
                  </a:cubicBezTo>
                  <a:cubicBezTo>
                    <a:pt x="31225" y="7480"/>
                    <a:pt x="31294" y="7252"/>
                    <a:pt x="31545" y="7161"/>
                  </a:cubicBezTo>
                  <a:cubicBezTo>
                    <a:pt x="32138" y="6978"/>
                    <a:pt x="32755" y="6659"/>
                    <a:pt x="33348" y="6271"/>
                  </a:cubicBezTo>
                  <a:cubicBezTo>
                    <a:pt x="33599" y="6088"/>
                    <a:pt x="33827" y="5883"/>
                    <a:pt x="34079" y="5677"/>
                  </a:cubicBezTo>
                  <a:cubicBezTo>
                    <a:pt x="34786" y="4993"/>
                    <a:pt x="35265" y="4148"/>
                    <a:pt x="35243" y="3144"/>
                  </a:cubicBezTo>
                  <a:cubicBezTo>
                    <a:pt x="35220" y="2276"/>
                    <a:pt x="34946" y="1340"/>
                    <a:pt x="34352" y="701"/>
                  </a:cubicBezTo>
                  <a:cubicBezTo>
                    <a:pt x="33888" y="183"/>
                    <a:pt x="33227" y="1"/>
                    <a:pt x="32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896;p43"/>
            <p:cNvSpPr/>
            <p:nvPr/>
          </p:nvSpPr>
          <p:spPr>
            <a:xfrm>
              <a:off x="615300" y="3635550"/>
              <a:ext cx="666650" cy="394075"/>
            </a:xfrm>
            <a:custGeom>
              <a:avLst/>
              <a:gdLst/>
              <a:ahLst/>
              <a:cxnLst/>
              <a:rect l="l" t="t" r="r" b="b"/>
              <a:pathLst>
                <a:path w="26666" h="15763" extrusionOk="0">
                  <a:moveTo>
                    <a:pt x="7815" y="1"/>
                  </a:moveTo>
                  <a:cubicBezTo>
                    <a:pt x="5859" y="1"/>
                    <a:pt x="2328" y="590"/>
                    <a:pt x="1918" y="4771"/>
                  </a:cubicBezTo>
                  <a:cubicBezTo>
                    <a:pt x="1918" y="4771"/>
                    <a:pt x="1" y="13193"/>
                    <a:pt x="18352" y="13787"/>
                  </a:cubicBezTo>
                  <a:lnTo>
                    <a:pt x="18626" y="13787"/>
                  </a:lnTo>
                  <a:lnTo>
                    <a:pt x="24127" y="15681"/>
                  </a:lnTo>
                  <a:cubicBezTo>
                    <a:pt x="24239" y="15736"/>
                    <a:pt x="24346" y="15762"/>
                    <a:pt x="24449" y="15762"/>
                  </a:cubicBezTo>
                  <a:cubicBezTo>
                    <a:pt x="26175" y="15762"/>
                    <a:pt x="26666" y="8491"/>
                    <a:pt x="23800" y="8491"/>
                  </a:cubicBezTo>
                  <a:cubicBezTo>
                    <a:pt x="23787" y="8491"/>
                    <a:pt x="23774" y="8491"/>
                    <a:pt x="23762" y="8491"/>
                  </a:cubicBezTo>
                  <a:lnTo>
                    <a:pt x="20794" y="7921"/>
                  </a:lnTo>
                  <a:cubicBezTo>
                    <a:pt x="20292" y="7806"/>
                    <a:pt x="19859" y="7624"/>
                    <a:pt x="19425" y="7418"/>
                  </a:cubicBezTo>
                  <a:cubicBezTo>
                    <a:pt x="15727" y="5592"/>
                    <a:pt x="14380" y="1119"/>
                    <a:pt x="9108" y="92"/>
                  </a:cubicBezTo>
                  <a:cubicBezTo>
                    <a:pt x="9108" y="92"/>
                    <a:pt x="8583" y="1"/>
                    <a:pt x="7815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897;p43"/>
            <p:cNvSpPr/>
            <p:nvPr/>
          </p:nvSpPr>
          <p:spPr>
            <a:xfrm>
              <a:off x="615300" y="3609300"/>
              <a:ext cx="671100" cy="442825"/>
            </a:xfrm>
            <a:custGeom>
              <a:avLst/>
              <a:gdLst/>
              <a:ahLst/>
              <a:cxnLst/>
              <a:rect l="l" t="t" r="r" b="b"/>
              <a:pathLst>
                <a:path w="26844" h="17713" fill="none" extrusionOk="0">
                  <a:moveTo>
                    <a:pt x="24127" y="16731"/>
                  </a:moveTo>
                  <a:lnTo>
                    <a:pt x="18626" y="14837"/>
                  </a:lnTo>
                  <a:cubicBezTo>
                    <a:pt x="18535" y="14837"/>
                    <a:pt x="18443" y="14837"/>
                    <a:pt x="18352" y="14837"/>
                  </a:cubicBezTo>
                  <a:cubicBezTo>
                    <a:pt x="1" y="14243"/>
                    <a:pt x="1918" y="5821"/>
                    <a:pt x="1918" y="5821"/>
                  </a:cubicBezTo>
                  <a:cubicBezTo>
                    <a:pt x="2488" y="0"/>
                    <a:pt x="9108" y="1142"/>
                    <a:pt x="9108" y="1142"/>
                  </a:cubicBezTo>
                  <a:cubicBezTo>
                    <a:pt x="14380" y="2169"/>
                    <a:pt x="15727" y="6642"/>
                    <a:pt x="19425" y="8468"/>
                  </a:cubicBezTo>
                  <a:lnTo>
                    <a:pt x="19425" y="8468"/>
                  </a:lnTo>
                  <a:cubicBezTo>
                    <a:pt x="19859" y="8674"/>
                    <a:pt x="20292" y="8856"/>
                    <a:pt x="20794" y="8971"/>
                  </a:cubicBezTo>
                  <a:lnTo>
                    <a:pt x="23762" y="9541"/>
                  </a:lnTo>
                  <a:cubicBezTo>
                    <a:pt x="26843" y="9473"/>
                    <a:pt x="26113" y="17713"/>
                    <a:pt x="24127" y="16731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898;p43"/>
            <p:cNvSpPr/>
            <p:nvPr/>
          </p:nvSpPr>
          <p:spPr>
            <a:xfrm>
              <a:off x="1072950" y="3821000"/>
              <a:ext cx="208400" cy="208625"/>
            </a:xfrm>
            <a:custGeom>
              <a:avLst/>
              <a:gdLst/>
              <a:ahLst/>
              <a:cxnLst/>
              <a:rect l="l" t="t" r="r" b="b"/>
              <a:pathLst>
                <a:path w="8336" h="8345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1644" y="2146"/>
                    <a:pt x="1210" y="4520"/>
                    <a:pt x="0" y="6369"/>
                  </a:cubicBezTo>
                  <a:lnTo>
                    <a:pt x="274" y="6369"/>
                  </a:lnTo>
                  <a:lnTo>
                    <a:pt x="5798" y="8263"/>
                  </a:lnTo>
                  <a:cubicBezTo>
                    <a:pt x="5910" y="8318"/>
                    <a:pt x="6017" y="8344"/>
                    <a:pt x="6121" y="8344"/>
                  </a:cubicBezTo>
                  <a:cubicBezTo>
                    <a:pt x="7846" y="8344"/>
                    <a:pt x="8335" y="1073"/>
                    <a:pt x="5448" y="1073"/>
                  </a:cubicBezTo>
                  <a:cubicBezTo>
                    <a:pt x="5436" y="1073"/>
                    <a:pt x="5423" y="1073"/>
                    <a:pt x="5410" y="1073"/>
                  </a:cubicBezTo>
                  <a:lnTo>
                    <a:pt x="2443" y="503"/>
                  </a:lnTo>
                  <a:cubicBezTo>
                    <a:pt x="1963" y="388"/>
                    <a:pt x="1507" y="206"/>
                    <a:pt x="1096" y="0"/>
                  </a:cubicBezTo>
                  <a:close/>
                </a:path>
              </a:pathLst>
            </a:custGeom>
            <a:solidFill>
              <a:srgbClr val="79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899;p43"/>
            <p:cNvSpPr/>
            <p:nvPr/>
          </p:nvSpPr>
          <p:spPr>
            <a:xfrm>
              <a:off x="1066675" y="3816500"/>
              <a:ext cx="199750" cy="217550"/>
            </a:xfrm>
            <a:custGeom>
              <a:avLst/>
              <a:gdLst/>
              <a:ahLst/>
              <a:cxnLst/>
              <a:rect l="l" t="t" r="r" b="b"/>
              <a:pathLst>
                <a:path w="7990" h="8702" extrusionOk="0">
                  <a:moveTo>
                    <a:pt x="1613" y="509"/>
                  </a:moveTo>
                  <a:lnTo>
                    <a:pt x="1613" y="509"/>
                  </a:lnTo>
                  <a:cubicBezTo>
                    <a:pt x="2043" y="699"/>
                    <a:pt x="2480" y="844"/>
                    <a:pt x="2945" y="934"/>
                  </a:cubicBezTo>
                  <a:cubicBezTo>
                    <a:pt x="3470" y="1025"/>
                    <a:pt x="3995" y="1116"/>
                    <a:pt x="4497" y="1230"/>
                  </a:cubicBezTo>
                  <a:cubicBezTo>
                    <a:pt x="4862" y="1299"/>
                    <a:pt x="5250" y="1390"/>
                    <a:pt x="5615" y="1436"/>
                  </a:cubicBezTo>
                  <a:cubicBezTo>
                    <a:pt x="5958" y="1481"/>
                    <a:pt x="6254" y="1504"/>
                    <a:pt x="6551" y="1733"/>
                  </a:cubicBezTo>
                  <a:cubicBezTo>
                    <a:pt x="7213" y="2280"/>
                    <a:pt x="7441" y="3285"/>
                    <a:pt x="7533" y="4106"/>
                  </a:cubicBezTo>
                  <a:cubicBezTo>
                    <a:pt x="7624" y="5088"/>
                    <a:pt x="7578" y="6092"/>
                    <a:pt x="7304" y="7051"/>
                  </a:cubicBezTo>
                  <a:cubicBezTo>
                    <a:pt x="7213" y="7416"/>
                    <a:pt x="7053" y="7804"/>
                    <a:pt x="6802" y="8101"/>
                  </a:cubicBezTo>
                  <a:cubicBezTo>
                    <a:pt x="6658" y="8245"/>
                    <a:pt x="6514" y="8333"/>
                    <a:pt x="6353" y="8333"/>
                  </a:cubicBezTo>
                  <a:cubicBezTo>
                    <a:pt x="6286" y="8333"/>
                    <a:pt x="6215" y="8317"/>
                    <a:pt x="6140" y="8283"/>
                  </a:cubicBezTo>
                  <a:cubicBezTo>
                    <a:pt x="6136" y="8281"/>
                    <a:pt x="6132" y="8279"/>
                    <a:pt x="6128" y="8277"/>
                  </a:cubicBezTo>
                  <a:lnTo>
                    <a:pt x="6128" y="8277"/>
                  </a:lnTo>
                  <a:cubicBezTo>
                    <a:pt x="6118" y="8271"/>
                    <a:pt x="6107" y="8265"/>
                    <a:pt x="6095" y="8261"/>
                  </a:cubicBezTo>
                  <a:cubicBezTo>
                    <a:pt x="4451" y="7713"/>
                    <a:pt x="2831" y="7142"/>
                    <a:pt x="1187" y="6572"/>
                  </a:cubicBezTo>
                  <a:cubicBezTo>
                    <a:pt x="958" y="6495"/>
                    <a:pt x="769" y="6429"/>
                    <a:pt x="567" y="6393"/>
                  </a:cubicBezTo>
                  <a:lnTo>
                    <a:pt x="567" y="6393"/>
                  </a:lnTo>
                  <a:cubicBezTo>
                    <a:pt x="1633" y="4631"/>
                    <a:pt x="2010" y="2519"/>
                    <a:pt x="1613" y="509"/>
                  </a:cubicBezTo>
                  <a:close/>
                  <a:moveTo>
                    <a:pt x="1352" y="0"/>
                  </a:moveTo>
                  <a:cubicBezTo>
                    <a:pt x="1237" y="0"/>
                    <a:pt x="1128" y="99"/>
                    <a:pt x="1164" y="226"/>
                  </a:cubicBezTo>
                  <a:cubicBezTo>
                    <a:pt x="1689" y="2349"/>
                    <a:pt x="1279" y="4631"/>
                    <a:pt x="92" y="6457"/>
                  </a:cubicBezTo>
                  <a:cubicBezTo>
                    <a:pt x="0" y="6572"/>
                    <a:pt x="114" y="6731"/>
                    <a:pt x="251" y="6731"/>
                  </a:cubicBezTo>
                  <a:cubicBezTo>
                    <a:pt x="411" y="6731"/>
                    <a:pt x="480" y="6731"/>
                    <a:pt x="594" y="6777"/>
                  </a:cubicBezTo>
                  <a:cubicBezTo>
                    <a:pt x="731" y="6823"/>
                    <a:pt x="868" y="6868"/>
                    <a:pt x="982" y="6914"/>
                  </a:cubicBezTo>
                  <a:cubicBezTo>
                    <a:pt x="1416" y="7051"/>
                    <a:pt x="1849" y="7211"/>
                    <a:pt x="2306" y="7370"/>
                  </a:cubicBezTo>
                  <a:cubicBezTo>
                    <a:pt x="3310" y="7713"/>
                    <a:pt x="4292" y="8055"/>
                    <a:pt x="5296" y="8398"/>
                  </a:cubicBezTo>
                  <a:cubicBezTo>
                    <a:pt x="5547" y="8466"/>
                    <a:pt x="5775" y="8557"/>
                    <a:pt x="6003" y="8626"/>
                  </a:cubicBezTo>
                  <a:cubicBezTo>
                    <a:pt x="6012" y="8629"/>
                    <a:pt x="6020" y="8632"/>
                    <a:pt x="6028" y="8634"/>
                  </a:cubicBezTo>
                  <a:lnTo>
                    <a:pt x="6028" y="8634"/>
                  </a:lnTo>
                  <a:cubicBezTo>
                    <a:pt x="6143" y="8680"/>
                    <a:pt x="6253" y="8701"/>
                    <a:pt x="6359" y="8701"/>
                  </a:cubicBezTo>
                  <a:cubicBezTo>
                    <a:pt x="6871" y="8701"/>
                    <a:pt x="7263" y="8207"/>
                    <a:pt x="7464" y="7713"/>
                  </a:cubicBezTo>
                  <a:cubicBezTo>
                    <a:pt x="7875" y="6800"/>
                    <a:pt x="7989" y="5750"/>
                    <a:pt x="7944" y="4746"/>
                  </a:cubicBezTo>
                  <a:cubicBezTo>
                    <a:pt x="7921" y="3787"/>
                    <a:pt x="7761" y="2691"/>
                    <a:pt x="7190" y="1870"/>
                  </a:cubicBezTo>
                  <a:cubicBezTo>
                    <a:pt x="6939" y="1527"/>
                    <a:pt x="6620" y="1253"/>
                    <a:pt x="6209" y="1139"/>
                  </a:cubicBezTo>
                  <a:cubicBezTo>
                    <a:pt x="6118" y="1093"/>
                    <a:pt x="6003" y="1093"/>
                    <a:pt x="5889" y="1071"/>
                  </a:cubicBezTo>
                  <a:lnTo>
                    <a:pt x="5707" y="1071"/>
                  </a:lnTo>
                  <a:cubicBezTo>
                    <a:pt x="5570" y="1048"/>
                    <a:pt x="5410" y="1002"/>
                    <a:pt x="5273" y="979"/>
                  </a:cubicBezTo>
                  <a:cubicBezTo>
                    <a:pt x="3972" y="728"/>
                    <a:pt x="2648" y="591"/>
                    <a:pt x="1438" y="21"/>
                  </a:cubicBezTo>
                  <a:cubicBezTo>
                    <a:pt x="1411" y="7"/>
                    <a:pt x="1381" y="0"/>
                    <a:pt x="135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00;p43"/>
            <p:cNvSpPr/>
            <p:nvPr/>
          </p:nvSpPr>
          <p:spPr>
            <a:xfrm>
              <a:off x="1316600" y="3519100"/>
              <a:ext cx="512450" cy="483325"/>
            </a:xfrm>
            <a:custGeom>
              <a:avLst/>
              <a:gdLst/>
              <a:ahLst/>
              <a:cxnLst/>
              <a:rect l="l" t="t" r="r" b="b"/>
              <a:pathLst>
                <a:path w="20498" h="19333" extrusionOk="0">
                  <a:moveTo>
                    <a:pt x="14021" y="0"/>
                  </a:moveTo>
                  <a:cubicBezTo>
                    <a:pt x="13849" y="0"/>
                    <a:pt x="13672" y="8"/>
                    <a:pt x="13491" y="25"/>
                  </a:cubicBezTo>
                  <a:cubicBezTo>
                    <a:pt x="9770" y="207"/>
                    <a:pt x="8583" y="4088"/>
                    <a:pt x="6186" y="8219"/>
                  </a:cubicBezTo>
                  <a:cubicBezTo>
                    <a:pt x="5867" y="8767"/>
                    <a:pt x="5479" y="9429"/>
                    <a:pt x="4908" y="9954"/>
                  </a:cubicBezTo>
                  <a:cubicBezTo>
                    <a:pt x="4520" y="10319"/>
                    <a:pt x="4041" y="10616"/>
                    <a:pt x="3425" y="10753"/>
                  </a:cubicBezTo>
                  <a:cubicBezTo>
                    <a:pt x="2922" y="10867"/>
                    <a:pt x="2420" y="11072"/>
                    <a:pt x="1987" y="11369"/>
                  </a:cubicBezTo>
                  <a:cubicBezTo>
                    <a:pt x="1051" y="12031"/>
                    <a:pt x="1" y="13286"/>
                    <a:pt x="1005" y="15340"/>
                  </a:cubicBezTo>
                  <a:cubicBezTo>
                    <a:pt x="1325" y="15957"/>
                    <a:pt x="1827" y="16482"/>
                    <a:pt x="2420" y="16870"/>
                  </a:cubicBezTo>
                  <a:cubicBezTo>
                    <a:pt x="2717" y="17075"/>
                    <a:pt x="3082" y="17372"/>
                    <a:pt x="3379" y="17737"/>
                  </a:cubicBezTo>
                  <a:cubicBezTo>
                    <a:pt x="3881" y="18353"/>
                    <a:pt x="4497" y="18878"/>
                    <a:pt x="5251" y="19129"/>
                  </a:cubicBezTo>
                  <a:cubicBezTo>
                    <a:pt x="5592" y="19250"/>
                    <a:pt x="5964" y="19332"/>
                    <a:pt x="6327" y="19332"/>
                  </a:cubicBezTo>
                  <a:cubicBezTo>
                    <a:pt x="6863" y="19332"/>
                    <a:pt x="7381" y="19153"/>
                    <a:pt x="7761" y="18650"/>
                  </a:cubicBezTo>
                  <a:cubicBezTo>
                    <a:pt x="7761" y="18650"/>
                    <a:pt x="10158" y="18650"/>
                    <a:pt x="9085" y="17052"/>
                  </a:cubicBezTo>
                  <a:lnTo>
                    <a:pt x="8697" y="16436"/>
                  </a:lnTo>
                  <a:lnTo>
                    <a:pt x="8766" y="14724"/>
                  </a:lnTo>
                  <a:cubicBezTo>
                    <a:pt x="8766" y="14724"/>
                    <a:pt x="9108" y="14633"/>
                    <a:pt x="9679" y="14473"/>
                  </a:cubicBezTo>
                  <a:cubicBezTo>
                    <a:pt x="11482" y="13902"/>
                    <a:pt x="15591" y="12419"/>
                    <a:pt x="17987" y="9794"/>
                  </a:cubicBezTo>
                  <a:cubicBezTo>
                    <a:pt x="20498" y="7032"/>
                    <a:pt x="19882" y="2513"/>
                    <a:pt x="16618" y="687"/>
                  </a:cubicBezTo>
                  <a:cubicBezTo>
                    <a:pt x="15895" y="277"/>
                    <a:pt x="15039" y="0"/>
                    <a:pt x="14021" y="0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901;p43"/>
            <p:cNvSpPr/>
            <p:nvPr/>
          </p:nvSpPr>
          <p:spPr>
            <a:xfrm>
              <a:off x="1316600" y="3516850"/>
              <a:ext cx="512450" cy="489625"/>
            </a:xfrm>
            <a:custGeom>
              <a:avLst/>
              <a:gdLst/>
              <a:ahLst/>
              <a:cxnLst/>
              <a:rect l="l" t="t" r="r" b="b"/>
              <a:pathLst>
                <a:path w="20498" h="19585" fill="none" extrusionOk="0">
                  <a:moveTo>
                    <a:pt x="17987" y="9884"/>
                  </a:moveTo>
                  <a:cubicBezTo>
                    <a:pt x="15591" y="12509"/>
                    <a:pt x="11482" y="13992"/>
                    <a:pt x="9679" y="14563"/>
                  </a:cubicBezTo>
                  <a:cubicBezTo>
                    <a:pt x="9108" y="14723"/>
                    <a:pt x="8766" y="14814"/>
                    <a:pt x="8766" y="14814"/>
                  </a:cubicBezTo>
                  <a:lnTo>
                    <a:pt x="8697" y="16526"/>
                  </a:lnTo>
                  <a:lnTo>
                    <a:pt x="9085" y="17142"/>
                  </a:lnTo>
                  <a:cubicBezTo>
                    <a:pt x="10158" y="18740"/>
                    <a:pt x="7761" y="18740"/>
                    <a:pt x="7761" y="18740"/>
                  </a:cubicBezTo>
                  <a:cubicBezTo>
                    <a:pt x="7122" y="19585"/>
                    <a:pt x="6095" y="19516"/>
                    <a:pt x="5251" y="19219"/>
                  </a:cubicBezTo>
                  <a:cubicBezTo>
                    <a:pt x="4497" y="18968"/>
                    <a:pt x="3881" y="18443"/>
                    <a:pt x="3379" y="17827"/>
                  </a:cubicBezTo>
                  <a:cubicBezTo>
                    <a:pt x="3082" y="17462"/>
                    <a:pt x="2717" y="17165"/>
                    <a:pt x="2420" y="16960"/>
                  </a:cubicBezTo>
                  <a:cubicBezTo>
                    <a:pt x="1827" y="16572"/>
                    <a:pt x="1325" y="16047"/>
                    <a:pt x="1005" y="15430"/>
                  </a:cubicBezTo>
                  <a:cubicBezTo>
                    <a:pt x="1" y="13376"/>
                    <a:pt x="1051" y="12121"/>
                    <a:pt x="1987" y="11459"/>
                  </a:cubicBezTo>
                  <a:cubicBezTo>
                    <a:pt x="2420" y="11162"/>
                    <a:pt x="2922" y="10957"/>
                    <a:pt x="3425" y="10843"/>
                  </a:cubicBezTo>
                  <a:cubicBezTo>
                    <a:pt x="4041" y="10706"/>
                    <a:pt x="4520" y="10409"/>
                    <a:pt x="4908" y="10044"/>
                  </a:cubicBezTo>
                  <a:cubicBezTo>
                    <a:pt x="5479" y="9519"/>
                    <a:pt x="5867" y="8857"/>
                    <a:pt x="6186" y="8309"/>
                  </a:cubicBezTo>
                  <a:cubicBezTo>
                    <a:pt x="8583" y="4178"/>
                    <a:pt x="9770" y="297"/>
                    <a:pt x="13491" y="115"/>
                  </a:cubicBezTo>
                  <a:cubicBezTo>
                    <a:pt x="14746" y="1"/>
                    <a:pt x="15773" y="297"/>
                    <a:pt x="16618" y="777"/>
                  </a:cubicBezTo>
                  <a:cubicBezTo>
                    <a:pt x="19882" y="2603"/>
                    <a:pt x="20498" y="7122"/>
                    <a:pt x="17987" y="9884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02;p43"/>
            <p:cNvSpPr/>
            <p:nvPr/>
          </p:nvSpPr>
          <p:spPr>
            <a:xfrm>
              <a:off x="1316600" y="3767925"/>
              <a:ext cx="253975" cy="234500"/>
            </a:xfrm>
            <a:custGeom>
              <a:avLst/>
              <a:gdLst/>
              <a:ahLst/>
              <a:cxnLst/>
              <a:rect l="l" t="t" r="r" b="b"/>
              <a:pathLst>
                <a:path w="10159" h="9380" extrusionOk="0">
                  <a:moveTo>
                    <a:pt x="4908" y="1"/>
                  </a:moveTo>
                  <a:cubicBezTo>
                    <a:pt x="4520" y="366"/>
                    <a:pt x="4041" y="663"/>
                    <a:pt x="3425" y="800"/>
                  </a:cubicBezTo>
                  <a:cubicBezTo>
                    <a:pt x="2922" y="914"/>
                    <a:pt x="2420" y="1119"/>
                    <a:pt x="1987" y="1416"/>
                  </a:cubicBezTo>
                  <a:cubicBezTo>
                    <a:pt x="1051" y="2078"/>
                    <a:pt x="1" y="3333"/>
                    <a:pt x="1005" y="5387"/>
                  </a:cubicBezTo>
                  <a:cubicBezTo>
                    <a:pt x="1325" y="6004"/>
                    <a:pt x="1827" y="6529"/>
                    <a:pt x="2420" y="6917"/>
                  </a:cubicBezTo>
                  <a:cubicBezTo>
                    <a:pt x="2717" y="7122"/>
                    <a:pt x="3082" y="7419"/>
                    <a:pt x="3379" y="7784"/>
                  </a:cubicBezTo>
                  <a:cubicBezTo>
                    <a:pt x="3881" y="8400"/>
                    <a:pt x="4497" y="8925"/>
                    <a:pt x="5251" y="9176"/>
                  </a:cubicBezTo>
                  <a:cubicBezTo>
                    <a:pt x="5592" y="9297"/>
                    <a:pt x="5964" y="9379"/>
                    <a:pt x="6327" y="9379"/>
                  </a:cubicBezTo>
                  <a:cubicBezTo>
                    <a:pt x="6863" y="9379"/>
                    <a:pt x="7381" y="9200"/>
                    <a:pt x="7761" y="8697"/>
                  </a:cubicBezTo>
                  <a:cubicBezTo>
                    <a:pt x="7761" y="8697"/>
                    <a:pt x="10158" y="8697"/>
                    <a:pt x="9085" y="7099"/>
                  </a:cubicBezTo>
                  <a:lnTo>
                    <a:pt x="8697" y="6483"/>
                  </a:lnTo>
                  <a:lnTo>
                    <a:pt x="8766" y="4771"/>
                  </a:lnTo>
                  <a:cubicBezTo>
                    <a:pt x="8766" y="4771"/>
                    <a:pt x="9108" y="4680"/>
                    <a:pt x="9679" y="4520"/>
                  </a:cubicBezTo>
                  <a:cubicBezTo>
                    <a:pt x="9017" y="3265"/>
                    <a:pt x="8172" y="2101"/>
                    <a:pt x="7099" y="1210"/>
                  </a:cubicBezTo>
                  <a:cubicBezTo>
                    <a:pt x="6438" y="685"/>
                    <a:pt x="5707" y="275"/>
                    <a:pt x="4908" y="1"/>
                  </a:cubicBezTo>
                  <a:close/>
                </a:path>
              </a:pathLst>
            </a:custGeom>
            <a:solidFill>
              <a:srgbClr val="79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03;p43"/>
            <p:cNvSpPr/>
            <p:nvPr/>
          </p:nvSpPr>
          <p:spPr>
            <a:xfrm>
              <a:off x="1325175" y="3763150"/>
              <a:ext cx="238550" cy="243850"/>
            </a:xfrm>
            <a:custGeom>
              <a:avLst/>
              <a:gdLst/>
              <a:ahLst/>
              <a:cxnLst/>
              <a:rect l="l" t="t" r="r" b="b"/>
              <a:pathLst>
                <a:path w="9542" h="9754" extrusionOk="0">
                  <a:moveTo>
                    <a:pt x="8560" y="6635"/>
                  </a:moveTo>
                  <a:cubicBezTo>
                    <a:pt x="8560" y="6641"/>
                    <a:pt x="8560" y="6646"/>
                    <a:pt x="8560" y="6651"/>
                  </a:cubicBezTo>
                  <a:cubicBezTo>
                    <a:pt x="8561" y="6653"/>
                    <a:pt x="8562" y="6654"/>
                    <a:pt x="8563" y="6656"/>
                  </a:cubicBezTo>
                  <a:lnTo>
                    <a:pt x="8563" y="6656"/>
                  </a:lnTo>
                  <a:cubicBezTo>
                    <a:pt x="8563" y="6649"/>
                    <a:pt x="8562" y="6642"/>
                    <a:pt x="8560" y="6635"/>
                  </a:cubicBezTo>
                  <a:close/>
                  <a:moveTo>
                    <a:pt x="4608" y="413"/>
                  </a:moveTo>
                  <a:cubicBezTo>
                    <a:pt x="6639" y="1138"/>
                    <a:pt x="8040" y="2772"/>
                    <a:pt x="9043" y="4597"/>
                  </a:cubicBezTo>
                  <a:lnTo>
                    <a:pt x="9043" y="4597"/>
                  </a:lnTo>
                  <a:cubicBezTo>
                    <a:pt x="8821" y="4664"/>
                    <a:pt x="8599" y="4728"/>
                    <a:pt x="8377" y="4780"/>
                  </a:cubicBezTo>
                  <a:cubicBezTo>
                    <a:pt x="8286" y="4802"/>
                    <a:pt x="8240" y="4871"/>
                    <a:pt x="8240" y="4962"/>
                  </a:cubicBezTo>
                  <a:lnTo>
                    <a:pt x="8172" y="6377"/>
                  </a:lnTo>
                  <a:cubicBezTo>
                    <a:pt x="8172" y="6537"/>
                    <a:pt x="8149" y="6674"/>
                    <a:pt x="8217" y="6811"/>
                  </a:cubicBezTo>
                  <a:cubicBezTo>
                    <a:pt x="8326" y="6985"/>
                    <a:pt x="8455" y="7179"/>
                    <a:pt x="8566" y="7374"/>
                  </a:cubicBezTo>
                  <a:lnTo>
                    <a:pt x="8566" y="7374"/>
                  </a:lnTo>
                  <a:cubicBezTo>
                    <a:pt x="8570" y="7384"/>
                    <a:pt x="8576" y="7394"/>
                    <a:pt x="8583" y="7404"/>
                  </a:cubicBezTo>
                  <a:cubicBezTo>
                    <a:pt x="8583" y="7404"/>
                    <a:pt x="8583" y="7404"/>
                    <a:pt x="8583" y="7404"/>
                  </a:cubicBezTo>
                  <a:lnTo>
                    <a:pt x="8583" y="7404"/>
                  </a:lnTo>
                  <a:cubicBezTo>
                    <a:pt x="8585" y="7410"/>
                    <a:pt x="8588" y="7414"/>
                    <a:pt x="8591" y="7419"/>
                  </a:cubicBezTo>
                  <a:lnTo>
                    <a:pt x="8591" y="7419"/>
                  </a:lnTo>
                  <a:cubicBezTo>
                    <a:pt x="8772" y="7715"/>
                    <a:pt x="8965" y="8117"/>
                    <a:pt x="8628" y="8386"/>
                  </a:cubicBezTo>
                  <a:cubicBezTo>
                    <a:pt x="8400" y="8569"/>
                    <a:pt x="8058" y="8614"/>
                    <a:pt x="7784" y="8660"/>
                  </a:cubicBezTo>
                  <a:cubicBezTo>
                    <a:pt x="7670" y="8683"/>
                    <a:pt x="7578" y="8683"/>
                    <a:pt x="7464" y="8683"/>
                  </a:cubicBezTo>
                  <a:cubicBezTo>
                    <a:pt x="7281" y="8706"/>
                    <a:pt x="7213" y="8842"/>
                    <a:pt x="7099" y="8957"/>
                  </a:cubicBezTo>
                  <a:cubicBezTo>
                    <a:pt x="6781" y="9260"/>
                    <a:pt x="6380" y="9372"/>
                    <a:pt x="5972" y="9372"/>
                  </a:cubicBezTo>
                  <a:cubicBezTo>
                    <a:pt x="5736" y="9372"/>
                    <a:pt x="5498" y="9335"/>
                    <a:pt x="5273" y="9276"/>
                  </a:cubicBezTo>
                  <a:cubicBezTo>
                    <a:pt x="4520" y="9094"/>
                    <a:pt x="3881" y="8660"/>
                    <a:pt x="3378" y="8089"/>
                  </a:cubicBezTo>
                  <a:cubicBezTo>
                    <a:pt x="3104" y="7793"/>
                    <a:pt x="2876" y="7496"/>
                    <a:pt x="2579" y="7245"/>
                  </a:cubicBezTo>
                  <a:cubicBezTo>
                    <a:pt x="2283" y="7016"/>
                    <a:pt x="1963" y="6811"/>
                    <a:pt x="1689" y="6560"/>
                  </a:cubicBezTo>
                  <a:cubicBezTo>
                    <a:pt x="616" y="5601"/>
                    <a:pt x="0" y="3958"/>
                    <a:pt x="845" y="2680"/>
                  </a:cubicBezTo>
                  <a:cubicBezTo>
                    <a:pt x="1210" y="2109"/>
                    <a:pt x="1781" y="1675"/>
                    <a:pt x="2397" y="1401"/>
                  </a:cubicBezTo>
                  <a:cubicBezTo>
                    <a:pt x="2808" y="1219"/>
                    <a:pt x="3287" y="1150"/>
                    <a:pt x="3698" y="991"/>
                  </a:cubicBezTo>
                  <a:cubicBezTo>
                    <a:pt x="4025" y="847"/>
                    <a:pt x="4334" y="649"/>
                    <a:pt x="4608" y="413"/>
                  </a:cubicBezTo>
                  <a:close/>
                  <a:moveTo>
                    <a:pt x="4556" y="0"/>
                  </a:moveTo>
                  <a:cubicBezTo>
                    <a:pt x="4507" y="0"/>
                    <a:pt x="4462" y="21"/>
                    <a:pt x="4428" y="55"/>
                  </a:cubicBezTo>
                  <a:cubicBezTo>
                    <a:pt x="4200" y="260"/>
                    <a:pt x="3972" y="420"/>
                    <a:pt x="3721" y="557"/>
                  </a:cubicBezTo>
                  <a:cubicBezTo>
                    <a:pt x="3424" y="717"/>
                    <a:pt x="3104" y="762"/>
                    <a:pt x="2785" y="854"/>
                  </a:cubicBezTo>
                  <a:cubicBezTo>
                    <a:pt x="2237" y="1013"/>
                    <a:pt x="1735" y="1287"/>
                    <a:pt x="1278" y="1653"/>
                  </a:cubicBezTo>
                  <a:cubicBezTo>
                    <a:pt x="571" y="2223"/>
                    <a:pt x="92" y="3022"/>
                    <a:pt x="69" y="3935"/>
                  </a:cubicBezTo>
                  <a:cubicBezTo>
                    <a:pt x="46" y="5122"/>
                    <a:pt x="708" y="6286"/>
                    <a:pt x="1621" y="7016"/>
                  </a:cubicBezTo>
                  <a:cubicBezTo>
                    <a:pt x="1849" y="7199"/>
                    <a:pt x="2100" y="7359"/>
                    <a:pt x="2328" y="7541"/>
                  </a:cubicBezTo>
                  <a:cubicBezTo>
                    <a:pt x="2579" y="7747"/>
                    <a:pt x="2785" y="7975"/>
                    <a:pt x="3013" y="8226"/>
                  </a:cubicBezTo>
                  <a:cubicBezTo>
                    <a:pt x="3378" y="8683"/>
                    <a:pt x="3858" y="9094"/>
                    <a:pt x="4383" y="9367"/>
                  </a:cubicBezTo>
                  <a:cubicBezTo>
                    <a:pt x="4857" y="9599"/>
                    <a:pt x="5403" y="9753"/>
                    <a:pt x="5931" y="9753"/>
                  </a:cubicBezTo>
                  <a:cubicBezTo>
                    <a:pt x="6521" y="9753"/>
                    <a:pt x="7087" y="9561"/>
                    <a:pt x="7501" y="9070"/>
                  </a:cubicBezTo>
                  <a:lnTo>
                    <a:pt x="7501" y="9070"/>
                  </a:lnTo>
                  <a:cubicBezTo>
                    <a:pt x="7887" y="9061"/>
                    <a:pt x="8287" y="8990"/>
                    <a:pt x="8628" y="8820"/>
                  </a:cubicBezTo>
                  <a:cubicBezTo>
                    <a:pt x="8879" y="8706"/>
                    <a:pt x="9108" y="8500"/>
                    <a:pt x="9176" y="8249"/>
                  </a:cubicBezTo>
                  <a:cubicBezTo>
                    <a:pt x="9290" y="7884"/>
                    <a:pt x="9108" y="7496"/>
                    <a:pt x="8902" y="7199"/>
                  </a:cubicBezTo>
                  <a:cubicBezTo>
                    <a:pt x="8789" y="7018"/>
                    <a:pt x="8698" y="6815"/>
                    <a:pt x="8563" y="6656"/>
                  </a:cubicBezTo>
                  <a:lnTo>
                    <a:pt x="8563" y="6656"/>
                  </a:lnTo>
                  <a:cubicBezTo>
                    <a:pt x="8564" y="6662"/>
                    <a:pt x="8563" y="6668"/>
                    <a:pt x="8560" y="6674"/>
                  </a:cubicBezTo>
                  <a:cubicBezTo>
                    <a:pt x="8560" y="6666"/>
                    <a:pt x="8560" y="6659"/>
                    <a:pt x="8560" y="6651"/>
                  </a:cubicBezTo>
                  <a:cubicBezTo>
                    <a:pt x="8535" y="6611"/>
                    <a:pt x="8531" y="6596"/>
                    <a:pt x="8535" y="6596"/>
                  </a:cubicBezTo>
                  <a:cubicBezTo>
                    <a:pt x="8539" y="6596"/>
                    <a:pt x="8553" y="6614"/>
                    <a:pt x="8560" y="6635"/>
                  </a:cubicBezTo>
                  <a:lnTo>
                    <a:pt x="8560" y="6635"/>
                  </a:lnTo>
                  <a:cubicBezTo>
                    <a:pt x="8560" y="6625"/>
                    <a:pt x="8560" y="6615"/>
                    <a:pt x="8560" y="6606"/>
                  </a:cubicBezTo>
                  <a:cubicBezTo>
                    <a:pt x="8560" y="6514"/>
                    <a:pt x="8560" y="6423"/>
                    <a:pt x="8560" y="6332"/>
                  </a:cubicBezTo>
                  <a:cubicBezTo>
                    <a:pt x="8580" y="5926"/>
                    <a:pt x="8600" y="5520"/>
                    <a:pt x="8605" y="5114"/>
                  </a:cubicBezTo>
                  <a:lnTo>
                    <a:pt x="8605" y="5114"/>
                  </a:lnTo>
                  <a:cubicBezTo>
                    <a:pt x="8873" y="5050"/>
                    <a:pt x="9127" y="4972"/>
                    <a:pt x="9381" y="4894"/>
                  </a:cubicBezTo>
                  <a:cubicBezTo>
                    <a:pt x="9496" y="4848"/>
                    <a:pt x="9541" y="4711"/>
                    <a:pt x="9496" y="4597"/>
                  </a:cubicBezTo>
                  <a:cubicBezTo>
                    <a:pt x="8400" y="2588"/>
                    <a:pt x="6848" y="762"/>
                    <a:pt x="4611" y="9"/>
                  </a:cubicBezTo>
                  <a:cubicBezTo>
                    <a:pt x="4593" y="3"/>
                    <a:pt x="4574" y="0"/>
                    <a:pt x="455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904;p43"/>
            <p:cNvSpPr/>
            <p:nvPr/>
          </p:nvSpPr>
          <p:spPr>
            <a:xfrm>
              <a:off x="1401625" y="3065475"/>
              <a:ext cx="180350" cy="236000"/>
            </a:xfrm>
            <a:custGeom>
              <a:avLst/>
              <a:gdLst/>
              <a:ahLst/>
              <a:cxnLst/>
              <a:rect l="l" t="t" r="r" b="b"/>
              <a:pathLst>
                <a:path w="7214" h="9440" extrusionOk="0">
                  <a:moveTo>
                    <a:pt x="1256" y="1"/>
                  </a:moveTo>
                  <a:cubicBezTo>
                    <a:pt x="845" y="46"/>
                    <a:pt x="412" y="115"/>
                    <a:pt x="1" y="252"/>
                  </a:cubicBezTo>
                  <a:lnTo>
                    <a:pt x="1964" y="9405"/>
                  </a:lnTo>
                  <a:cubicBezTo>
                    <a:pt x="1964" y="9405"/>
                    <a:pt x="2563" y="9439"/>
                    <a:pt x="3519" y="9439"/>
                  </a:cubicBezTo>
                  <a:cubicBezTo>
                    <a:pt x="4475" y="9439"/>
                    <a:pt x="5787" y="9405"/>
                    <a:pt x="7214" y="9268"/>
                  </a:cubicBezTo>
                  <a:cubicBezTo>
                    <a:pt x="7214" y="9199"/>
                    <a:pt x="7214" y="9154"/>
                    <a:pt x="7214" y="9085"/>
                  </a:cubicBezTo>
                  <a:cubicBezTo>
                    <a:pt x="5798" y="8241"/>
                    <a:pt x="4657" y="6963"/>
                    <a:pt x="3676" y="5639"/>
                  </a:cubicBezTo>
                  <a:cubicBezTo>
                    <a:pt x="2922" y="4634"/>
                    <a:pt x="2352" y="3584"/>
                    <a:pt x="1941" y="2397"/>
                  </a:cubicBezTo>
                  <a:cubicBezTo>
                    <a:pt x="1690" y="1599"/>
                    <a:pt x="1462" y="800"/>
                    <a:pt x="1256" y="1"/>
                  </a:cubicBezTo>
                  <a:close/>
                </a:path>
              </a:pathLst>
            </a:custGeom>
            <a:solidFill>
              <a:srgbClr val="C9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05;p43"/>
            <p:cNvSpPr/>
            <p:nvPr/>
          </p:nvSpPr>
          <p:spPr>
            <a:xfrm>
              <a:off x="865250" y="3063775"/>
              <a:ext cx="687050" cy="648025"/>
            </a:xfrm>
            <a:custGeom>
              <a:avLst/>
              <a:gdLst/>
              <a:ahLst/>
              <a:cxnLst/>
              <a:rect l="l" t="t" r="r" b="b"/>
              <a:pathLst>
                <a:path w="27482" h="25921" extrusionOk="0">
                  <a:moveTo>
                    <a:pt x="8240" y="0"/>
                  </a:moveTo>
                  <a:lnTo>
                    <a:pt x="3401" y="3538"/>
                  </a:lnTo>
                  <a:cubicBezTo>
                    <a:pt x="3401" y="3538"/>
                    <a:pt x="0" y="15019"/>
                    <a:pt x="183" y="19562"/>
                  </a:cubicBezTo>
                  <a:cubicBezTo>
                    <a:pt x="183" y="19562"/>
                    <a:pt x="7100" y="25920"/>
                    <a:pt x="14951" y="25920"/>
                  </a:cubicBezTo>
                  <a:cubicBezTo>
                    <a:pt x="18545" y="25920"/>
                    <a:pt x="22335" y="24588"/>
                    <a:pt x="25747" y="20703"/>
                  </a:cubicBezTo>
                  <a:cubicBezTo>
                    <a:pt x="27482" y="13604"/>
                    <a:pt x="25473" y="6734"/>
                    <a:pt x="21456" y="320"/>
                  </a:cubicBezTo>
                  <a:lnTo>
                    <a:pt x="8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906;p43"/>
            <p:cNvSpPr/>
            <p:nvPr/>
          </p:nvSpPr>
          <p:spPr>
            <a:xfrm>
              <a:off x="865250" y="3063775"/>
              <a:ext cx="687050" cy="826875"/>
            </a:xfrm>
            <a:custGeom>
              <a:avLst/>
              <a:gdLst/>
              <a:ahLst/>
              <a:cxnLst/>
              <a:rect l="l" t="t" r="r" b="b"/>
              <a:pathLst>
                <a:path w="27482" h="33075" fill="none" extrusionOk="0">
                  <a:moveTo>
                    <a:pt x="21456" y="320"/>
                  </a:moveTo>
                  <a:lnTo>
                    <a:pt x="8240" y="0"/>
                  </a:lnTo>
                  <a:lnTo>
                    <a:pt x="3401" y="3538"/>
                  </a:lnTo>
                  <a:cubicBezTo>
                    <a:pt x="3401" y="3538"/>
                    <a:pt x="0" y="15019"/>
                    <a:pt x="183" y="19562"/>
                  </a:cubicBezTo>
                  <a:cubicBezTo>
                    <a:pt x="183" y="19562"/>
                    <a:pt x="14882" y="33074"/>
                    <a:pt x="25747" y="20703"/>
                  </a:cubicBezTo>
                  <a:cubicBezTo>
                    <a:pt x="27482" y="13604"/>
                    <a:pt x="25473" y="6734"/>
                    <a:pt x="21456" y="320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907;p43"/>
            <p:cNvSpPr/>
            <p:nvPr/>
          </p:nvSpPr>
          <p:spPr>
            <a:xfrm>
              <a:off x="967375" y="3029525"/>
              <a:ext cx="530150" cy="158725"/>
            </a:xfrm>
            <a:custGeom>
              <a:avLst/>
              <a:gdLst/>
              <a:ahLst/>
              <a:cxnLst/>
              <a:rect l="l" t="t" r="r" b="b"/>
              <a:pathLst>
                <a:path w="21206" h="6349" extrusionOk="0">
                  <a:moveTo>
                    <a:pt x="18763" y="1"/>
                  </a:moveTo>
                  <a:lnTo>
                    <a:pt x="1484" y="3059"/>
                  </a:lnTo>
                  <a:cubicBezTo>
                    <a:pt x="1373" y="3004"/>
                    <a:pt x="1254" y="2979"/>
                    <a:pt x="1133" y="2979"/>
                  </a:cubicBezTo>
                  <a:cubicBezTo>
                    <a:pt x="705" y="2979"/>
                    <a:pt x="262" y="3295"/>
                    <a:pt x="138" y="3721"/>
                  </a:cubicBezTo>
                  <a:cubicBezTo>
                    <a:pt x="1" y="4269"/>
                    <a:pt x="320" y="4885"/>
                    <a:pt x="800" y="5182"/>
                  </a:cubicBezTo>
                  <a:cubicBezTo>
                    <a:pt x="1089" y="5340"/>
                    <a:pt x="1415" y="5414"/>
                    <a:pt x="1745" y="5414"/>
                  </a:cubicBezTo>
                  <a:cubicBezTo>
                    <a:pt x="1989" y="5414"/>
                    <a:pt x="2233" y="5374"/>
                    <a:pt x="2466" y="5296"/>
                  </a:cubicBezTo>
                  <a:cubicBezTo>
                    <a:pt x="3014" y="5137"/>
                    <a:pt x="3493" y="4817"/>
                    <a:pt x="3950" y="4452"/>
                  </a:cubicBezTo>
                  <a:lnTo>
                    <a:pt x="3950" y="4452"/>
                  </a:lnTo>
                  <a:cubicBezTo>
                    <a:pt x="3927" y="5273"/>
                    <a:pt x="4611" y="6050"/>
                    <a:pt x="5433" y="6141"/>
                  </a:cubicBezTo>
                  <a:cubicBezTo>
                    <a:pt x="5474" y="6144"/>
                    <a:pt x="5514" y="6146"/>
                    <a:pt x="5555" y="6146"/>
                  </a:cubicBezTo>
                  <a:cubicBezTo>
                    <a:pt x="6334" y="6146"/>
                    <a:pt x="7082" y="5531"/>
                    <a:pt x="7191" y="4771"/>
                  </a:cubicBezTo>
                  <a:cubicBezTo>
                    <a:pt x="7670" y="5684"/>
                    <a:pt x="8674" y="6323"/>
                    <a:pt x="9701" y="6346"/>
                  </a:cubicBezTo>
                  <a:cubicBezTo>
                    <a:pt x="9735" y="6348"/>
                    <a:pt x="9769" y="6349"/>
                    <a:pt x="9803" y="6349"/>
                  </a:cubicBezTo>
                  <a:cubicBezTo>
                    <a:pt x="10251" y="6349"/>
                    <a:pt x="10704" y="6208"/>
                    <a:pt x="10980" y="5890"/>
                  </a:cubicBezTo>
                  <a:cubicBezTo>
                    <a:pt x="11157" y="5671"/>
                    <a:pt x="11228" y="5363"/>
                    <a:pt x="11174" y="5097"/>
                  </a:cubicBezTo>
                  <a:lnTo>
                    <a:pt x="11174" y="5097"/>
                  </a:lnTo>
                  <a:cubicBezTo>
                    <a:pt x="11380" y="5307"/>
                    <a:pt x="11655" y="5462"/>
                    <a:pt x="11938" y="5547"/>
                  </a:cubicBezTo>
                  <a:cubicBezTo>
                    <a:pt x="12263" y="5645"/>
                    <a:pt x="12610" y="5673"/>
                    <a:pt x="12955" y="5673"/>
                  </a:cubicBezTo>
                  <a:cubicBezTo>
                    <a:pt x="13097" y="5673"/>
                    <a:pt x="13237" y="5668"/>
                    <a:pt x="13376" y="5661"/>
                  </a:cubicBezTo>
                  <a:cubicBezTo>
                    <a:pt x="13879" y="5661"/>
                    <a:pt x="14404" y="5639"/>
                    <a:pt x="14792" y="5342"/>
                  </a:cubicBezTo>
                  <a:cubicBezTo>
                    <a:pt x="15136" y="5074"/>
                    <a:pt x="15240" y="4534"/>
                    <a:pt x="15009" y="4218"/>
                  </a:cubicBezTo>
                  <a:lnTo>
                    <a:pt x="15009" y="4218"/>
                  </a:lnTo>
                  <a:cubicBezTo>
                    <a:pt x="15387" y="4557"/>
                    <a:pt x="15777" y="4893"/>
                    <a:pt x="16252" y="5091"/>
                  </a:cubicBezTo>
                  <a:cubicBezTo>
                    <a:pt x="16499" y="5198"/>
                    <a:pt x="16776" y="5260"/>
                    <a:pt x="17050" y="5260"/>
                  </a:cubicBezTo>
                  <a:cubicBezTo>
                    <a:pt x="17359" y="5260"/>
                    <a:pt x="17664" y="5181"/>
                    <a:pt x="17919" y="5000"/>
                  </a:cubicBezTo>
                  <a:cubicBezTo>
                    <a:pt x="18219" y="4799"/>
                    <a:pt x="18403" y="4420"/>
                    <a:pt x="18397" y="4064"/>
                  </a:cubicBezTo>
                  <a:lnTo>
                    <a:pt x="18397" y="4064"/>
                  </a:lnTo>
                  <a:cubicBezTo>
                    <a:pt x="18669" y="4498"/>
                    <a:pt x="19129" y="4818"/>
                    <a:pt x="19638" y="4818"/>
                  </a:cubicBezTo>
                  <a:cubicBezTo>
                    <a:pt x="19651" y="4818"/>
                    <a:pt x="19663" y="4817"/>
                    <a:pt x="19676" y="4817"/>
                  </a:cubicBezTo>
                  <a:cubicBezTo>
                    <a:pt x="20407" y="4794"/>
                    <a:pt x="21000" y="4132"/>
                    <a:pt x="21114" y="3402"/>
                  </a:cubicBezTo>
                  <a:cubicBezTo>
                    <a:pt x="21205" y="2694"/>
                    <a:pt x="20909" y="1964"/>
                    <a:pt x="20429" y="1393"/>
                  </a:cubicBezTo>
                  <a:cubicBezTo>
                    <a:pt x="19973" y="823"/>
                    <a:pt x="19357" y="412"/>
                    <a:pt x="1876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08;p43"/>
            <p:cNvSpPr/>
            <p:nvPr/>
          </p:nvSpPr>
          <p:spPr>
            <a:xfrm>
              <a:off x="961675" y="3024700"/>
              <a:ext cx="546700" cy="168250"/>
            </a:xfrm>
            <a:custGeom>
              <a:avLst/>
              <a:gdLst/>
              <a:ahLst/>
              <a:cxnLst/>
              <a:rect l="l" t="t" r="r" b="b"/>
              <a:pathLst>
                <a:path w="21868" h="6730" extrusionOk="0">
                  <a:moveTo>
                    <a:pt x="18981" y="1"/>
                  </a:moveTo>
                  <a:cubicBezTo>
                    <a:pt x="18826" y="1"/>
                    <a:pt x="18729" y="240"/>
                    <a:pt x="18900" y="354"/>
                  </a:cubicBezTo>
                  <a:cubicBezTo>
                    <a:pt x="19493" y="764"/>
                    <a:pt x="20132" y="1198"/>
                    <a:pt x="20589" y="1792"/>
                  </a:cubicBezTo>
                  <a:cubicBezTo>
                    <a:pt x="21000" y="2317"/>
                    <a:pt x="21296" y="3047"/>
                    <a:pt x="21114" y="3732"/>
                  </a:cubicBezTo>
                  <a:cubicBezTo>
                    <a:pt x="20954" y="4302"/>
                    <a:pt x="20452" y="4827"/>
                    <a:pt x="19836" y="4827"/>
                  </a:cubicBezTo>
                  <a:cubicBezTo>
                    <a:pt x="19407" y="4812"/>
                    <a:pt x="19040" y="4550"/>
                    <a:pt x="18810" y="4194"/>
                  </a:cubicBezTo>
                  <a:lnTo>
                    <a:pt x="18810" y="4194"/>
                  </a:lnTo>
                  <a:cubicBezTo>
                    <a:pt x="18794" y="3969"/>
                    <a:pt x="18708" y="3747"/>
                    <a:pt x="18535" y="3549"/>
                  </a:cubicBezTo>
                  <a:cubicBezTo>
                    <a:pt x="18495" y="3503"/>
                    <a:pt x="18450" y="3484"/>
                    <a:pt x="18406" y="3484"/>
                  </a:cubicBezTo>
                  <a:cubicBezTo>
                    <a:pt x="18298" y="3484"/>
                    <a:pt x="18199" y="3602"/>
                    <a:pt x="18215" y="3732"/>
                  </a:cubicBezTo>
                  <a:cubicBezTo>
                    <a:pt x="18256" y="3934"/>
                    <a:pt x="18330" y="4124"/>
                    <a:pt x="18432" y="4297"/>
                  </a:cubicBezTo>
                  <a:lnTo>
                    <a:pt x="18432" y="4297"/>
                  </a:lnTo>
                  <a:cubicBezTo>
                    <a:pt x="18427" y="4457"/>
                    <a:pt x="18382" y="4618"/>
                    <a:pt x="18306" y="4759"/>
                  </a:cubicBezTo>
                  <a:cubicBezTo>
                    <a:pt x="18124" y="5078"/>
                    <a:pt x="17759" y="5238"/>
                    <a:pt x="17371" y="5261"/>
                  </a:cubicBezTo>
                  <a:cubicBezTo>
                    <a:pt x="17340" y="5263"/>
                    <a:pt x="17310" y="5263"/>
                    <a:pt x="17280" y="5263"/>
                  </a:cubicBezTo>
                  <a:cubicBezTo>
                    <a:pt x="16514" y="5263"/>
                    <a:pt x="15891" y="4751"/>
                    <a:pt x="15330" y="4237"/>
                  </a:cubicBezTo>
                  <a:lnTo>
                    <a:pt x="15330" y="4237"/>
                  </a:lnTo>
                  <a:cubicBezTo>
                    <a:pt x="15303" y="4209"/>
                    <a:pt x="15273" y="4182"/>
                    <a:pt x="15242" y="4156"/>
                  </a:cubicBezTo>
                  <a:lnTo>
                    <a:pt x="15242" y="4156"/>
                  </a:lnTo>
                  <a:cubicBezTo>
                    <a:pt x="15228" y="4144"/>
                    <a:pt x="15215" y="4132"/>
                    <a:pt x="15202" y="4120"/>
                  </a:cubicBezTo>
                  <a:lnTo>
                    <a:pt x="15199" y="4124"/>
                  </a:lnTo>
                  <a:lnTo>
                    <a:pt x="15199" y="4124"/>
                  </a:lnTo>
                  <a:cubicBezTo>
                    <a:pt x="15185" y="4115"/>
                    <a:pt x="15171" y="4106"/>
                    <a:pt x="15156" y="4097"/>
                  </a:cubicBezTo>
                  <a:cubicBezTo>
                    <a:pt x="15126" y="4078"/>
                    <a:pt x="15095" y="4070"/>
                    <a:pt x="15066" y="4070"/>
                  </a:cubicBezTo>
                  <a:cubicBezTo>
                    <a:pt x="14916" y="4070"/>
                    <a:pt x="14795" y="4279"/>
                    <a:pt x="14928" y="4394"/>
                  </a:cubicBezTo>
                  <a:cubicBezTo>
                    <a:pt x="14990" y="4450"/>
                    <a:pt x="15053" y="4506"/>
                    <a:pt x="15116" y="4563"/>
                  </a:cubicBezTo>
                  <a:lnTo>
                    <a:pt x="15116" y="4563"/>
                  </a:lnTo>
                  <a:cubicBezTo>
                    <a:pt x="15236" y="4775"/>
                    <a:pt x="15163" y="5081"/>
                    <a:pt x="15020" y="5261"/>
                  </a:cubicBezTo>
                  <a:cubicBezTo>
                    <a:pt x="14746" y="5626"/>
                    <a:pt x="14198" y="5649"/>
                    <a:pt x="13787" y="5672"/>
                  </a:cubicBezTo>
                  <a:cubicBezTo>
                    <a:pt x="13639" y="5676"/>
                    <a:pt x="13478" y="5681"/>
                    <a:pt x="13312" y="5681"/>
                  </a:cubicBezTo>
                  <a:cubicBezTo>
                    <a:pt x="12692" y="5681"/>
                    <a:pt x="11992" y="5615"/>
                    <a:pt x="11569" y="5204"/>
                  </a:cubicBezTo>
                  <a:lnTo>
                    <a:pt x="11569" y="5204"/>
                  </a:lnTo>
                  <a:cubicBezTo>
                    <a:pt x="11510" y="5005"/>
                    <a:pt x="11391" y="4823"/>
                    <a:pt x="11208" y="4690"/>
                  </a:cubicBezTo>
                  <a:cubicBezTo>
                    <a:pt x="11182" y="4670"/>
                    <a:pt x="11151" y="4661"/>
                    <a:pt x="11119" y="4661"/>
                  </a:cubicBezTo>
                  <a:cubicBezTo>
                    <a:pt x="11007" y="4661"/>
                    <a:pt x="10881" y="4772"/>
                    <a:pt x="10934" y="4896"/>
                  </a:cubicBezTo>
                  <a:cubicBezTo>
                    <a:pt x="11010" y="5083"/>
                    <a:pt x="11111" y="5242"/>
                    <a:pt x="11233" y="5377"/>
                  </a:cubicBezTo>
                  <a:lnTo>
                    <a:pt x="11233" y="5377"/>
                  </a:lnTo>
                  <a:cubicBezTo>
                    <a:pt x="11260" y="5605"/>
                    <a:pt x="11170" y="5861"/>
                    <a:pt x="11002" y="6014"/>
                  </a:cubicBezTo>
                  <a:cubicBezTo>
                    <a:pt x="10749" y="6268"/>
                    <a:pt x="10366" y="6349"/>
                    <a:pt x="10003" y="6349"/>
                  </a:cubicBezTo>
                  <a:cubicBezTo>
                    <a:pt x="9908" y="6349"/>
                    <a:pt x="9814" y="6343"/>
                    <a:pt x="9724" y="6334"/>
                  </a:cubicBezTo>
                  <a:cubicBezTo>
                    <a:pt x="8811" y="6243"/>
                    <a:pt x="8012" y="5672"/>
                    <a:pt x="7578" y="4873"/>
                  </a:cubicBezTo>
                  <a:cubicBezTo>
                    <a:pt x="7547" y="4809"/>
                    <a:pt x="7481" y="4775"/>
                    <a:pt x="7414" y="4775"/>
                  </a:cubicBezTo>
                  <a:cubicBezTo>
                    <a:pt x="7337" y="4775"/>
                    <a:pt x="7261" y="4821"/>
                    <a:pt x="7236" y="4919"/>
                  </a:cubicBezTo>
                  <a:cubicBezTo>
                    <a:pt x="7107" y="5587"/>
                    <a:pt x="6508" y="6134"/>
                    <a:pt x="5807" y="6134"/>
                  </a:cubicBezTo>
                  <a:cubicBezTo>
                    <a:pt x="5766" y="6134"/>
                    <a:pt x="5725" y="6132"/>
                    <a:pt x="5684" y="6128"/>
                  </a:cubicBezTo>
                  <a:cubicBezTo>
                    <a:pt x="4954" y="6083"/>
                    <a:pt x="4360" y="5375"/>
                    <a:pt x="4360" y="4645"/>
                  </a:cubicBezTo>
                  <a:cubicBezTo>
                    <a:pt x="4360" y="4557"/>
                    <a:pt x="4265" y="4455"/>
                    <a:pt x="4169" y="4455"/>
                  </a:cubicBezTo>
                  <a:cubicBezTo>
                    <a:pt x="4141" y="4455"/>
                    <a:pt x="4112" y="4464"/>
                    <a:pt x="4086" y="4485"/>
                  </a:cubicBezTo>
                  <a:cubicBezTo>
                    <a:pt x="3511" y="4929"/>
                    <a:pt x="2723" y="5431"/>
                    <a:pt x="1952" y="5431"/>
                  </a:cubicBezTo>
                  <a:cubicBezTo>
                    <a:pt x="1652" y="5431"/>
                    <a:pt x="1355" y="5355"/>
                    <a:pt x="1073" y="5170"/>
                  </a:cubicBezTo>
                  <a:cubicBezTo>
                    <a:pt x="685" y="4919"/>
                    <a:pt x="411" y="4394"/>
                    <a:pt x="571" y="3937"/>
                  </a:cubicBezTo>
                  <a:cubicBezTo>
                    <a:pt x="662" y="3611"/>
                    <a:pt x="1011" y="3357"/>
                    <a:pt x="1356" y="3357"/>
                  </a:cubicBezTo>
                  <a:cubicBezTo>
                    <a:pt x="1446" y="3357"/>
                    <a:pt x="1536" y="3374"/>
                    <a:pt x="1621" y="3412"/>
                  </a:cubicBezTo>
                  <a:cubicBezTo>
                    <a:pt x="1646" y="3423"/>
                    <a:pt x="1672" y="3428"/>
                    <a:pt x="1696" y="3428"/>
                  </a:cubicBezTo>
                  <a:cubicBezTo>
                    <a:pt x="1870" y="3428"/>
                    <a:pt x="2004" y="3173"/>
                    <a:pt x="1804" y="3093"/>
                  </a:cubicBezTo>
                  <a:cubicBezTo>
                    <a:pt x="1656" y="3019"/>
                    <a:pt x="1500" y="2984"/>
                    <a:pt x="1345" y="2984"/>
                  </a:cubicBezTo>
                  <a:cubicBezTo>
                    <a:pt x="974" y="2984"/>
                    <a:pt x="607" y="3181"/>
                    <a:pt x="366" y="3503"/>
                  </a:cubicBezTo>
                  <a:cubicBezTo>
                    <a:pt x="0" y="4006"/>
                    <a:pt x="115" y="4668"/>
                    <a:pt x="480" y="5147"/>
                  </a:cubicBezTo>
                  <a:cubicBezTo>
                    <a:pt x="857" y="5600"/>
                    <a:pt x="1406" y="5787"/>
                    <a:pt x="1959" y="5787"/>
                  </a:cubicBezTo>
                  <a:cubicBezTo>
                    <a:pt x="2075" y="5787"/>
                    <a:pt x="2191" y="5779"/>
                    <a:pt x="2306" y="5763"/>
                  </a:cubicBezTo>
                  <a:cubicBezTo>
                    <a:pt x="2956" y="5684"/>
                    <a:pt x="3521" y="5368"/>
                    <a:pt x="4030" y="5004"/>
                  </a:cubicBezTo>
                  <a:lnTo>
                    <a:pt x="4030" y="5004"/>
                  </a:lnTo>
                  <a:cubicBezTo>
                    <a:pt x="4183" y="5783"/>
                    <a:pt x="4822" y="6417"/>
                    <a:pt x="5616" y="6516"/>
                  </a:cubicBezTo>
                  <a:cubicBezTo>
                    <a:pt x="5670" y="6522"/>
                    <a:pt x="5725" y="6524"/>
                    <a:pt x="5779" y="6524"/>
                  </a:cubicBezTo>
                  <a:cubicBezTo>
                    <a:pt x="6510" y="6524"/>
                    <a:pt x="7188" y="6051"/>
                    <a:pt x="7478" y="5406"/>
                  </a:cubicBezTo>
                  <a:lnTo>
                    <a:pt x="7478" y="5406"/>
                  </a:lnTo>
                  <a:cubicBezTo>
                    <a:pt x="8043" y="6190"/>
                    <a:pt x="8981" y="6730"/>
                    <a:pt x="9957" y="6730"/>
                  </a:cubicBezTo>
                  <a:cubicBezTo>
                    <a:pt x="10024" y="6730"/>
                    <a:pt x="10091" y="6727"/>
                    <a:pt x="10158" y="6722"/>
                  </a:cubicBezTo>
                  <a:cubicBezTo>
                    <a:pt x="10683" y="6699"/>
                    <a:pt x="11253" y="6471"/>
                    <a:pt x="11504" y="5969"/>
                  </a:cubicBezTo>
                  <a:cubicBezTo>
                    <a:pt x="11548" y="5876"/>
                    <a:pt x="11578" y="5779"/>
                    <a:pt x="11595" y="5680"/>
                  </a:cubicBezTo>
                  <a:lnTo>
                    <a:pt x="11595" y="5680"/>
                  </a:lnTo>
                  <a:cubicBezTo>
                    <a:pt x="12088" y="5990"/>
                    <a:pt x="12738" y="6081"/>
                    <a:pt x="13362" y="6081"/>
                  </a:cubicBezTo>
                  <a:cubicBezTo>
                    <a:pt x="13644" y="6081"/>
                    <a:pt x="13921" y="6062"/>
                    <a:pt x="14175" y="6037"/>
                  </a:cubicBezTo>
                  <a:cubicBezTo>
                    <a:pt x="14677" y="5969"/>
                    <a:pt x="15225" y="5786"/>
                    <a:pt x="15453" y="5261"/>
                  </a:cubicBezTo>
                  <a:cubicBezTo>
                    <a:pt x="15502" y="5152"/>
                    <a:pt x="15532" y="5037"/>
                    <a:pt x="15544" y="4922"/>
                  </a:cubicBezTo>
                  <a:lnTo>
                    <a:pt x="15544" y="4922"/>
                  </a:lnTo>
                  <a:cubicBezTo>
                    <a:pt x="16058" y="5325"/>
                    <a:pt x="16635" y="5653"/>
                    <a:pt x="17270" y="5653"/>
                  </a:cubicBezTo>
                  <a:cubicBezTo>
                    <a:pt x="17436" y="5653"/>
                    <a:pt x="17607" y="5630"/>
                    <a:pt x="17781" y="5581"/>
                  </a:cubicBezTo>
                  <a:cubicBezTo>
                    <a:pt x="18226" y="5460"/>
                    <a:pt x="18589" y="5106"/>
                    <a:pt x="18739" y="4691"/>
                  </a:cubicBezTo>
                  <a:lnTo>
                    <a:pt x="18739" y="4691"/>
                  </a:lnTo>
                  <a:cubicBezTo>
                    <a:pt x="19051" y="4997"/>
                    <a:pt x="19461" y="5186"/>
                    <a:pt x="19884" y="5186"/>
                  </a:cubicBezTo>
                  <a:cubicBezTo>
                    <a:pt x="20184" y="5186"/>
                    <a:pt x="20490" y="5090"/>
                    <a:pt x="20772" y="4873"/>
                  </a:cubicBezTo>
                  <a:cubicBezTo>
                    <a:pt x="21867" y="4051"/>
                    <a:pt x="21639" y="2545"/>
                    <a:pt x="20908" y="1563"/>
                  </a:cubicBezTo>
                  <a:cubicBezTo>
                    <a:pt x="20406" y="947"/>
                    <a:pt x="19744" y="491"/>
                    <a:pt x="19082" y="34"/>
                  </a:cubicBezTo>
                  <a:cubicBezTo>
                    <a:pt x="19047" y="11"/>
                    <a:pt x="19013" y="1"/>
                    <a:pt x="18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909;p43"/>
            <p:cNvSpPr/>
            <p:nvPr/>
          </p:nvSpPr>
          <p:spPr>
            <a:xfrm>
              <a:off x="488050" y="1814050"/>
              <a:ext cx="1336450" cy="1312050"/>
            </a:xfrm>
            <a:custGeom>
              <a:avLst/>
              <a:gdLst/>
              <a:ahLst/>
              <a:cxnLst/>
              <a:rect l="l" t="t" r="r" b="b"/>
              <a:pathLst>
                <a:path w="53458" h="52482" extrusionOk="0">
                  <a:moveTo>
                    <a:pt x="27938" y="1"/>
                  </a:moveTo>
                  <a:cubicBezTo>
                    <a:pt x="26597" y="1"/>
                    <a:pt x="25240" y="113"/>
                    <a:pt x="23876" y="344"/>
                  </a:cubicBezTo>
                  <a:cubicBezTo>
                    <a:pt x="17462" y="1417"/>
                    <a:pt x="11504" y="3882"/>
                    <a:pt x="7282" y="8173"/>
                  </a:cubicBezTo>
                  <a:cubicBezTo>
                    <a:pt x="2557" y="13012"/>
                    <a:pt x="0" y="20157"/>
                    <a:pt x="1438" y="30337"/>
                  </a:cubicBezTo>
                  <a:cubicBezTo>
                    <a:pt x="1918" y="33898"/>
                    <a:pt x="3470" y="37344"/>
                    <a:pt x="5250" y="40426"/>
                  </a:cubicBezTo>
                  <a:cubicBezTo>
                    <a:pt x="6825" y="43165"/>
                    <a:pt x="8674" y="45858"/>
                    <a:pt x="11116" y="47867"/>
                  </a:cubicBezTo>
                  <a:cubicBezTo>
                    <a:pt x="15193" y="51185"/>
                    <a:pt x="20740" y="52481"/>
                    <a:pt x="25959" y="52481"/>
                  </a:cubicBezTo>
                  <a:cubicBezTo>
                    <a:pt x="26556" y="52481"/>
                    <a:pt x="27148" y="52464"/>
                    <a:pt x="27733" y="52432"/>
                  </a:cubicBezTo>
                  <a:cubicBezTo>
                    <a:pt x="31956" y="52181"/>
                    <a:pt x="36361" y="51541"/>
                    <a:pt x="40401" y="50263"/>
                  </a:cubicBezTo>
                  <a:cubicBezTo>
                    <a:pt x="42866" y="49487"/>
                    <a:pt x="45925" y="48095"/>
                    <a:pt x="46724" y="45516"/>
                  </a:cubicBezTo>
                  <a:cubicBezTo>
                    <a:pt x="46792" y="45310"/>
                    <a:pt x="46838" y="45105"/>
                    <a:pt x="46861" y="44876"/>
                  </a:cubicBezTo>
                  <a:cubicBezTo>
                    <a:pt x="46906" y="44603"/>
                    <a:pt x="46929" y="44283"/>
                    <a:pt x="46929" y="43986"/>
                  </a:cubicBezTo>
                  <a:lnTo>
                    <a:pt x="46906" y="43918"/>
                  </a:lnTo>
                  <a:cubicBezTo>
                    <a:pt x="46884" y="43416"/>
                    <a:pt x="47066" y="42936"/>
                    <a:pt x="47363" y="42548"/>
                  </a:cubicBezTo>
                  <a:cubicBezTo>
                    <a:pt x="49554" y="39855"/>
                    <a:pt x="51198" y="36728"/>
                    <a:pt x="52156" y="33327"/>
                  </a:cubicBezTo>
                  <a:cubicBezTo>
                    <a:pt x="53206" y="29652"/>
                    <a:pt x="53457" y="25680"/>
                    <a:pt x="52773" y="21640"/>
                  </a:cubicBezTo>
                  <a:cubicBezTo>
                    <a:pt x="50637" y="8992"/>
                    <a:pt x="39950" y="1"/>
                    <a:pt x="27938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910;p43"/>
            <p:cNvSpPr/>
            <p:nvPr/>
          </p:nvSpPr>
          <p:spPr>
            <a:xfrm>
              <a:off x="488050" y="1765025"/>
              <a:ext cx="1336450" cy="1367825"/>
            </a:xfrm>
            <a:custGeom>
              <a:avLst/>
              <a:gdLst/>
              <a:ahLst/>
              <a:cxnLst/>
              <a:rect l="l" t="t" r="r" b="b"/>
              <a:pathLst>
                <a:path w="53458" h="54713" fill="none" extrusionOk="0">
                  <a:moveTo>
                    <a:pt x="1438" y="32298"/>
                  </a:moveTo>
                  <a:cubicBezTo>
                    <a:pt x="1918" y="35859"/>
                    <a:pt x="3470" y="39305"/>
                    <a:pt x="5250" y="42387"/>
                  </a:cubicBezTo>
                  <a:cubicBezTo>
                    <a:pt x="6825" y="45126"/>
                    <a:pt x="8674" y="47819"/>
                    <a:pt x="11116" y="49828"/>
                  </a:cubicBezTo>
                  <a:cubicBezTo>
                    <a:pt x="15659" y="53525"/>
                    <a:pt x="22027" y="54712"/>
                    <a:pt x="27733" y="54393"/>
                  </a:cubicBezTo>
                  <a:cubicBezTo>
                    <a:pt x="31956" y="54142"/>
                    <a:pt x="36361" y="53502"/>
                    <a:pt x="40401" y="52224"/>
                  </a:cubicBezTo>
                  <a:cubicBezTo>
                    <a:pt x="42866" y="51448"/>
                    <a:pt x="45925" y="50056"/>
                    <a:pt x="46724" y="47477"/>
                  </a:cubicBezTo>
                  <a:cubicBezTo>
                    <a:pt x="46792" y="47271"/>
                    <a:pt x="46838" y="47066"/>
                    <a:pt x="46861" y="46837"/>
                  </a:cubicBezTo>
                  <a:cubicBezTo>
                    <a:pt x="46906" y="46564"/>
                    <a:pt x="46929" y="46244"/>
                    <a:pt x="46929" y="45947"/>
                  </a:cubicBezTo>
                  <a:lnTo>
                    <a:pt x="46906" y="45879"/>
                  </a:lnTo>
                  <a:cubicBezTo>
                    <a:pt x="46884" y="45377"/>
                    <a:pt x="47066" y="44897"/>
                    <a:pt x="47363" y="44509"/>
                  </a:cubicBezTo>
                  <a:cubicBezTo>
                    <a:pt x="49554" y="41816"/>
                    <a:pt x="51198" y="38689"/>
                    <a:pt x="52156" y="35288"/>
                  </a:cubicBezTo>
                  <a:cubicBezTo>
                    <a:pt x="53206" y="31613"/>
                    <a:pt x="53457" y="27641"/>
                    <a:pt x="52773" y="23601"/>
                  </a:cubicBezTo>
                  <a:cubicBezTo>
                    <a:pt x="50399" y="9541"/>
                    <a:pt x="37457" y="0"/>
                    <a:pt x="23876" y="2305"/>
                  </a:cubicBezTo>
                  <a:cubicBezTo>
                    <a:pt x="17462" y="3378"/>
                    <a:pt x="11504" y="5843"/>
                    <a:pt x="7282" y="10134"/>
                  </a:cubicBezTo>
                  <a:cubicBezTo>
                    <a:pt x="2557" y="14973"/>
                    <a:pt x="0" y="22118"/>
                    <a:pt x="1438" y="32298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11;p43"/>
            <p:cNvSpPr/>
            <p:nvPr/>
          </p:nvSpPr>
          <p:spPr>
            <a:xfrm>
              <a:off x="1190500" y="2793000"/>
              <a:ext cx="127850" cy="113600"/>
            </a:xfrm>
            <a:custGeom>
              <a:avLst/>
              <a:gdLst/>
              <a:ahLst/>
              <a:cxnLst/>
              <a:rect l="l" t="t" r="r" b="b"/>
              <a:pathLst>
                <a:path w="5114" h="4544" extrusionOk="0">
                  <a:moveTo>
                    <a:pt x="4328" y="0"/>
                  </a:moveTo>
                  <a:cubicBezTo>
                    <a:pt x="4093" y="0"/>
                    <a:pt x="3848" y="212"/>
                    <a:pt x="3949" y="514"/>
                  </a:cubicBezTo>
                  <a:cubicBezTo>
                    <a:pt x="4269" y="1473"/>
                    <a:pt x="4451" y="2820"/>
                    <a:pt x="3516" y="3527"/>
                  </a:cubicBezTo>
                  <a:cubicBezTo>
                    <a:pt x="3271" y="3709"/>
                    <a:pt x="3003" y="3788"/>
                    <a:pt x="2736" y="3788"/>
                  </a:cubicBezTo>
                  <a:cubicBezTo>
                    <a:pt x="2130" y="3788"/>
                    <a:pt x="1527" y="3381"/>
                    <a:pt x="1210" y="2842"/>
                  </a:cubicBezTo>
                  <a:cubicBezTo>
                    <a:pt x="891" y="2340"/>
                    <a:pt x="799" y="1724"/>
                    <a:pt x="845" y="1131"/>
                  </a:cubicBezTo>
                  <a:cubicBezTo>
                    <a:pt x="845" y="925"/>
                    <a:pt x="754" y="720"/>
                    <a:pt x="525" y="697"/>
                  </a:cubicBezTo>
                  <a:cubicBezTo>
                    <a:pt x="502" y="691"/>
                    <a:pt x="477" y="688"/>
                    <a:pt x="451" y="688"/>
                  </a:cubicBezTo>
                  <a:cubicBezTo>
                    <a:pt x="282" y="688"/>
                    <a:pt x="92" y="815"/>
                    <a:pt x="92" y="994"/>
                  </a:cubicBezTo>
                  <a:cubicBezTo>
                    <a:pt x="0" y="2340"/>
                    <a:pt x="503" y="3847"/>
                    <a:pt x="1849" y="4372"/>
                  </a:cubicBezTo>
                  <a:cubicBezTo>
                    <a:pt x="2145" y="4481"/>
                    <a:pt x="2450" y="4543"/>
                    <a:pt x="2754" y="4543"/>
                  </a:cubicBezTo>
                  <a:cubicBezTo>
                    <a:pt x="3084" y="4543"/>
                    <a:pt x="3412" y="4470"/>
                    <a:pt x="3721" y="4303"/>
                  </a:cubicBezTo>
                  <a:cubicBezTo>
                    <a:pt x="4292" y="3984"/>
                    <a:pt x="4680" y="3413"/>
                    <a:pt x="4862" y="2797"/>
                  </a:cubicBezTo>
                  <a:cubicBezTo>
                    <a:pt x="5113" y="1952"/>
                    <a:pt x="4931" y="1062"/>
                    <a:pt x="4657" y="240"/>
                  </a:cubicBezTo>
                  <a:cubicBezTo>
                    <a:pt x="4598" y="72"/>
                    <a:pt x="4465" y="0"/>
                    <a:pt x="432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912;p43"/>
            <p:cNvSpPr/>
            <p:nvPr/>
          </p:nvSpPr>
          <p:spPr>
            <a:xfrm>
              <a:off x="1353125" y="2768750"/>
              <a:ext cx="136050" cy="110175"/>
            </a:xfrm>
            <a:custGeom>
              <a:avLst/>
              <a:gdLst/>
              <a:ahLst/>
              <a:cxnLst/>
              <a:rect l="l" t="t" r="r" b="b"/>
              <a:pathLst>
                <a:path w="5442" h="4407" extrusionOk="0">
                  <a:moveTo>
                    <a:pt x="2686" y="0"/>
                  </a:moveTo>
                  <a:cubicBezTo>
                    <a:pt x="2463" y="0"/>
                    <a:pt x="2235" y="37"/>
                    <a:pt x="2009" y="115"/>
                  </a:cubicBezTo>
                  <a:cubicBezTo>
                    <a:pt x="480" y="640"/>
                    <a:pt x="1" y="2740"/>
                    <a:pt x="1188" y="3858"/>
                  </a:cubicBezTo>
                  <a:cubicBezTo>
                    <a:pt x="1586" y="4242"/>
                    <a:pt x="2081" y="4406"/>
                    <a:pt x="2578" y="4406"/>
                  </a:cubicBezTo>
                  <a:cubicBezTo>
                    <a:pt x="2849" y="4406"/>
                    <a:pt x="3121" y="4358"/>
                    <a:pt x="3379" y="4269"/>
                  </a:cubicBezTo>
                  <a:cubicBezTo>
                    <a:pt x="3949" y="4041"/>
                    <a:pt x="4474" y="3607"/>
                    <a:pt x="4748" y="3036"/>
                  </a:cubicBezTo>
                  <a:cubicBezTo>
                    <a:pt x="5442" y="1570"/>
                    <a:pt x="4157" y="0"/>
                    <a:pt x="268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913;p43"/>
            <p:cNvSpPr/>
            <p:nvPr/>
          </p:nvSpPr>
          <p:spPr>
            <a:xfrm>
              <a:off x="1013025" y="2785875"/>
              <a:ext cx="136075" cy="110175"/>
            </a:xfrm>
            <a:custGeom>
              <a:avLst/>
              <a:gdLst/>
              <a:ahLst/>
              <a:cxnLst/>
              <a:rect l="l" t="t" r="r" b="b"/>
              <a:pathLst>
                <a:path w="5443" h="4407" extrusionOk="0">
                  <a:moveTo>
                    <a:pt x="2686" y="0"/>
                  </a:moveTo>
                  <a:cubicBezTo>
                    <a:pt x="2463" y="0"/>
                    <a:pt x="2235" y="36"/>
                    <a:pt x="2009" y="115"/>
                  </a:cubicBezTo>
                  <a:cubicBezTo>
                    <a:pt x="457" y="617"/>
                    <a:pt x="1" y="2739"/>
                    <a:pt x="1188" y="3858"/>
                  </a:cubicBezTo>
                  <a:cubicBezTo>
                    <a:pt x="1587" y="4242"/>
                    <a:pt x="2081" y="4406"/>
                    <a:pt x="2578" y="4406"/>
                  </a:cubicBezTo>
                  <a:cubicBezTo>
                    <a:pt x="2849" y="4406"/>
                    <a:pt x="3121" y="4357"/>
                    <a:pt x="3379" y="4269"/>
                  </a:cubicBezTo>
                  <a:cubicBezTo>
                    <a:pt x="3950" y="4041"/>
                    <a:pt x="4475" y="3607"/>
                    <a:pt x="4748" y="3036"/>
                  </a:cubicBezTo>
                  <a:cubicBezTo>
                    <a:pt x="5442" y="1570"/>
                    <a:pt x="4157" y="0"/>
                    <a:pt x="2686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14;p43"/>
            <p:cNvSpPr/>
            <p:nvPr/>
          </p:nvSpPr>
          <p:spPr>
            <a:xfrm>
              <a:off x="1462700" y="2827325"/>
              <a:ext cx="186050" cy="174575"/>
            </a:xfrm>
            <a:custGeom>
              <a:avLst/>
              <a:gdLst/>
              <a:ahLst/>
              <a:cxnLst/>
              <a:rect l="l" t="t" r="r" b="b"/>
              <a:pathLst>
                <a:path w="7442" h="6983" extrusionOk="0">
                  <a:moveTo>
                    <a:pt x="3733" y="1"/>
                  </a:moveTo>
                  <a:cubicBezTo>
                    <a:pt x="2005" y="1"/>
                    <a:pt x="503" y="1261"/>
                    <a:pt x="251" y="3022"/>
                  </a:cubicBezTo>
                  <a:cubicBezTo>
                    <a:pt x="0" y="4916"/>
                    <a:pt x="1324" y="6674"/>
                    <a:pt x="3241" y="6948"/>
                  </a:cubicBezTo>
                  <a:cubicBezTo>
                    <a:pt x="3406" y="6971"/>
                    <a:pt x="3570" y="6983"/>
                    <a:pt x="3732" y="6983"/>
                  </a:cubicBezTo>
                  <a:cubicBezTo>
                    <a:pt x="5430" y="6983"/>
                    <a:pt x="6917" y="5710"/>
                    <a:pt x="7167" y="3980"/>
                  </a:cubicBezTo>
                  <a:cubicBezTo>
                    <a:pt x="7441" y="2063"/>
                    <a:pt x="6094" y="305"/>
                    <a:pt x="4200" y="32"/>
                  </a:cubicBezTo>
                  <a:cubicBezTo>
                    <a:pt x="4043" y="11"/>
                    <a:pt x="3887" y="1"/>
                    <a:pt x="3733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915;p43"/>
            <p:cNvSpPr/>
            <p:nvPr/>
          </p:nvSpPr>
          <p:spPr>
            <a:xfrm>
              <a:off x="1462700" y="2821825"/>
              <a:ext cx="186050" cy="186050"/>
            </a:xfrm>
            <a:custGeom>
              <a:avLst/>
              <a:gdLst/>
              <a:ahLst/>
              <a:cxnLst/>
              <a:rect l="l" t="t" r="r" b="b"/>
              <a:pathLst>
                <a:path w="7442" h="7442" fill="none" extrusionOk="0">
                  <a:moveTo>
                    <a:pt x="7167" y="4200"/>
                  </a:moveTo>
                  <a:cubicBezTo>
                    <a:pt x="6893" y="6095"/>
                    <a:pt x="5136" y="7441"/>
                    <a:pt x="3241" y="7168"/>
                  </a:cubicBezTo>
                  <a:cubicBezTo>
                    <a:pt x="1324" y="6894"/>
                    <a:pt x="0" y="5136"/>
                    <a:pt x="251" y="3242"/>
                  </a:cubicBezTo>
                  <a:cubicBezTo>
                    <a:pt x="525" y="1324"/>
                    <a:pt x="2283" y="0"/>
                    <a:pt x="4200" y="252"/>
                  </a:cubicBezTo>
                  <a:cubicBezTo>
                    <a:pt x="6094" y="525"/>
                    <a:pt x="7441" y="2283"/>
                    <a:pt x="7167" y="4200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16;p43"/>
            <p:cNvSpPr/>
            <p:nvPr/>
          </p:nvSpPr>
          <p:spPr>
            <a:xfrm>
              <a:off x="1494075" y="2861750"/>
              <a:ext cx="37125" cy="48650"/>
            </a:xfrm>
            <a:custGeom>
              <a:avLst/>
              <a:gdLst/>
              <a:ahLst/>
              <a:cxnLst/>
              <a:rect l="l" t="t" r="r" b="b"/>
              <a:pathLst>
                <a:path w="1485" h="1946" extrusionOk="0">
                  <a:moveTo>
                    <a:pt x="1148" y="1"/>
                  </a:moveTo>
                  <a:cubicBezTo>
                    <a:pt x="1035" y="1"/>
                    <a:pt x="938" y="79"/>
                    <a:pt x="868" y="184"/>
                  </a:cubicBezTo>
                  <a:lnTo>
                    <a:pt x="69" y="1530"/>
                  </a:lnTo>
                  <a:cubicBezTo>
                    <a:pt x="0" y="1667"/>
                    <a:pt x="92" y="1873"/>
                    <a:pt x="229" y="1919"/>
                  </a:cubicBezTo>
                  <a:cubicBezTo>
                    <a:pt x="272" y="1937"/>
                    <a:pt x="313" y="1945"/>
                    <a:pt x="352" y="1945"/>
                  </a:cubicBezTo>
                  <a:cubicBezTo>
                    <a:pt x="459" y="1945"/>
                    <a:pt x="550" y="1882"/>
                    <a:pt x="617" y="1782"/>
                  </a:cubicBezTo>
                  <a:cubicBezTo>
                    <a:pt x="868" y="1325"/>
                    <a:pt x="1142" y="869"/>
                    <a:pt x="1393" y="412"/>
                  </a:cubicBezTo>
                  <a:cubicBezTo>
                    <a:pt x="1484" y="275"/>
                    <a:pt x="1393" y="70"/>
                    <a:pt x="1256" y="24"/>
                  </a:cubicBezTo>
                  <a:cubicBezTo>
                    <a:pt x="1219" y="8"/>
                    <a:pt x="1182" y="1"/>
                    <a:pt x="1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917;p43"/>
            <p:cNvSpPr/>
            <p:nvPr/>
          </p:nvSpPr>
          <p:spPr>
            <a:xfrm>
              <a:off x="1528875" y="2867025"/>
              <a:ext cx="37700" cy="48275"/>
            </a:xfrm>
            <a:custGeom>
              <a:avLst/>
              <a:gdLst/>
              <a:ahLst/>
              <a:cxnLst/>
              <a:rect l="l" t="t" r="r" b="b"/>
              <a:pathLst>
                <a:path w="1508" h="1931" extrusionOk="0">
                  <a:moveTo>
                    <a:pt x="1180" y="0"/>
                  </a:moveTo>
                  <a:cubicBezTo>
                    <a:pt x="1095" y="0"/>
                    <a:pt x="1010" y="34"/>
                    <a:pt x="960" y="110"/>
                  </a:cubicBezTo>
                  <a:lnTo>
                    <a:pt x="92" y="1456"/>
                  </a:lnTo>
                  <a:cubicBezTo>
                    <a:pt x="1" y="1593"/>
                    <a:pt x="1" y="1776"/>
                    <a:pt x="138" y="1867"/>
                  </a:cubicBezTo>
                  <a:cubicBezTo>
                    <a:pt x="189" y="1908"/>
                    <a:pt x="259" y="1931"/>
                    <a:pt x="328" y="1931"/>
                  </a:cubicBezTo>
                  <a:cubicBezTo>
                    <a:pt x="414" y="1931"/>
                    <a:pt x="498" y="1897"/>
                    <a:pt x="549" y="1822"/>
                  </a:cubicBezTo>
                  <a:cubicBezTo>
                    <a:pt x="845" y="1365"/>
                    <a:pt x="1119" y="931"/>
                    <a:pt x="1416" y="475"/>
                  </a:cubicBezTo>
                  <a:cubicBezTo>
                    <a:pt x="1507" y="338"/>
                    <a:pt x="1507" y="155"/>
                    <a:pt x="1370" y="64"/>
                  </a:cubicBezTo>
                  <a:cubicBezTo>
                    <a:pt x="1319" y="23"/>
                    <a:pt x="1249" y="0"/>
                    <a:pt x="1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918;p43"/>
            <p:cNvSpPr/>
            <p:nvPr/>
          </p:nvSpPr>
          <p:spPr>
            <a:xfrm>
              <a:off x="1570550" y="2870225"/>
              <a:ext cx="33100" cy="47600"/>
            </a:xfrm>
            <a:custGeom>
              <a:avLst/>
              <a:gdLst/>
              <a:ahLst/>
              <a:cxnLst/>
              <a:rect l="l" t="t" r="r" b="b"/>
              <a:pathLst>
                <a:path w="1324" h="1904" extrusionOk="0">
                  <a:moveTo>
                    <a:pt x="992" y="1"/>
                  </a:moveTo>
                  <a:cubicBezTo>
                    <a:pt x="880" y="1"/>
                    <a:pt x="781" y="64"/>
                    <a:pt x="731" y="164"/>
                  </a:cubicBezTo>
                  <a:lnTo>
                    <a:pt x="69" y="1488"/>
                  </a:lnTo>
                  <a:cubicBezTo>
                    <a:pt x="0" y="1625"/>
                    <a:pt x="69" y="1831"/>
                    <a:pt x="206" y="1876"/>
                  </a:cubicBezTo>
                  <a:cubicBezTo>
                    <a:pt x="248" y="1895"/>
                    <a:pt x="291" y="1903"/>
                    <a:pt x="332" y="1903"/>
                  </a:cubicBezTo>
                  <a:cubicBezTo>
                    <a:pt x="444" y="1903"/>
                    <a:pt x="543" y="1840"/>
                    <a:pt x="594" y="1739"/>
                  </a:cubicBezTo>
                  <a:cubicBezTo>
                    <a:pt x="822" y="1283"/>
                    <a:pt x="1050" y="849"/>
                    <a:pt x="1255" y="393"/>
                  </a:cubicBezTo>
                  <a:cubicBezTo>
                    <a:pt x="1324" y="256"/>
                    <a:pt x="1255" y="73"/>
                    <a:pt x="1119" y="27"/>
                  </a:cubicBezTo>
                  <a:cubicBezTo>
                    <a:pt x="1076" y="9"/>
                    <a:pt x="1033" y="1"/>
                    <a:pt x="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919;p43"/>
            <p:cNvSpPr/>
            <p:nvPr/>
          </p:nvSpPr>
          <p:spPr>
            <a:xfrm>
              <a:off x="845275" y="2840450"/>
              <a:ext cx="186050" cy="174575"/>
            </a:xfrm>
            <a:custGeom>
              <a:avLst/>
              <a:gdLst/>
              <a:ahLst/>
              <a:cxnLst/>
              <a:rect l="l" t="t" r="r" b="b"/>
              <a:pathLst>
                <a:path w="7442" h="6983" extrusionOk="0">
                  <a:moveTo>
                    <a:pt x="3733" y="1"/>
                  </a:moveTo>
                  <a:cubicBezTo>
                    <a:pt x="2005" y="1"/>
                    <a:pt x="503" y="1261"/>
                    <a:pt x="251" y="3022"/>
                  </a:cubicBezTo>
                  <a:cubicBezTo>
                    <a:pt x="0" y="4916"/>
                    <a:pt x="1324" y="6674"/>
                    <a:pt x="3241" y="6948"/>
                  </a:cubicBezTo>
                  <a:cubicBezTo>
                    <a:pt x="3406" y="6971"/>
                    <a:pt x="3570" y="6983"/>
                    <a:pt x="3732" y="6983"/>
                  </a:cubicBezTo>
                  <a:cubicBezTo>
                    <a:pt x="5434" y="6983"/>
                    <a:pt x="6938" y="5710"/>
                    <a:pt x="7167" y="3980"/>
                  </a:cubicBezTo>
                  <a:cubicBezTo>
                    <a:pt x="7441" y="2063"/>
                    <a:pt x="6094" y="305"/>
                    <a:pt x="4200" y="31"/>
                  </a:cubicBezTo>
                  <a:cubicBezTo>
                    <a:pt x="4043" y="11"/>
                    <a:pt x="3887" y="1"/>
                    <a:pt x="3733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920;p43"/>
            <p:cNvSpPr/>
            <p:nvPr/>
          </p:nvSpPr>
          <p:spPr>
            <a:xfrm>
              <a:off x="845275" y="2834950"/>
              <a:ext cx="186050" cy="186050"/>
            </a:xfrm>
            <a:custGeom>
              <a:avLst/>
              <a:gdLst/>
              <a:ahLst/>
              <a:cxnLst/>
              <a:rect l="l" t="t" r="r" b="b"/>
              <a:pathLst>
                <a:path w="7442" h="7442" fill="none" extrusionOk="0">
                  <a:moveTo>
                    <a:pt x="7167" y="4200"/>
                  </a:moveTo>
                  <a:cubicBezTo>
                    <a:pt x="6916" y="6095"/>
                    <a:pt x="5136" y="7441"/>
                    <a:pt x="3241" y="7168"/>
                  </a:cubicBezTo>
                  <a:cubicBezTo>
                    <a:pt x="1324" y="6894"/>
                    <a:pt x="0" y="5136"/>
                    <a:pt x="251" y="3242"/>
                  </a:cubicBezTo>
                  <a:cubicBezTo>
                    <a:pt x="525" y="1324"/>
                    <a:pt x="2283" y="0"/>
                    <a:pt x="4200" y="251"/>
                  </a:cubicBezTo>
                  <a:cubicBezTo>
                    <a:pt x="6094" y="525"/>
                    <a:pt x="7441" y="2283"/>
                    <a:pt x="7167" y="4200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921;p43"/>
            <p:cNvSpPr/>
            <p:nvPr/>
          </p:nvSpPr>
          <p:spPr>
            <a:xfrm>
              <a:off x="876650" y="2874875"/>
              <a:ext cx="37125" cy="48625"/>
            </a:xfrm>
            <a:custGeom>
              <a:avLst/>
              <a:gdLst/>
              <a:ahLst/>
              <a:cxnLst/>
              <a:rect l="l" t="t" r="r" b="b"/>
              <a:pathLst>
                <a:path w="1485" h="1945" extrusionOk="0">
                  <a:moveTo>
                    <a:pt x="1148" y="1"/>
                  </a:moveTo>
                  <a:cubicBezTo>
                    <a:pt x="1035" y="1"/>
                    <a:pt x="938" y="79"/>
                    <a:pt x="868" y="184"/>
                  </a:cubicBezTo>
                  <a:cubicBezTo>
                    <a:pt x="617" y="640"/>
                    <a:pt x="343" y="1074"/>
                    <a:pt x="69" y="1530"/>
                  </a:cubicBezTo>
                  <a:cubicBezTo>
                    <a:pt x="1" y="1667"/>
                    <a:pt x="92" y="1873"/>
                    <a:pt x="229" y="1918"/>
                  </a:cubicBezTo>
                  <a:cubicBezTo>
                    <a:pt x="271" y="1936"/>
                    <a:pt x="311" y="1945"/>
                    <a:pt x="349" y="1945"/>
                  </a:cubicBezTo>
                  <a:cubicBezTo>
                    <a:pt x="457" y="1945"/>
                    <a:pt x="549" y="1877"/>
                    <a:pt x="617" y="1759"/>
                  </a:cubicBezTo>
                  <a:cubicBezTo>
                    <a:pt x="868" y="1325"/>
                    <a:pt x="1142" y="869"/>
                    <a:pt x="1393" y="412"/>
                  </a:cubicBezTo>
                  <a:cubicBezTo>
                    <a:pt x="1484" y="275"/>
                    <a:pt x="1393" y="70"/>
                    <a:pt x="1256" y="24"/>
                  </a:cubicBezTo>
                  <a:cubicBezTo>
                    <a:pt x="1219" y="8"/>
                    <a:pt x="1182" y="1"/>
                    <a:pt x="1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922;p43"/>
            <p:cNvSpPr/>
            <p:nvPr/>
          </p:nvSpPr>
          <p:spPr>
            <a:xfrm>
              <a:off x="911450" y="2880150"/>
              <a:ext cx="37700" cy="48275"/>
            </a:xfrm>
            <a:custGeom>
              <a:avLst/>
              <a:gdLst/>
              <a:ahLst/>
              <a:cxnLst/>
              <a:rect l="l" t="t" r="r" b="b"/>
              <a:pathLst>
                <a:path w="1508" h="1931" extrusionOk="0">
                  <a:moveTo>
                    <a:pt x="1180" y="0"/>
                  </a:moveTo>
                  <a:cubicBezTo>
                    <a:pt x="1095" y="0"/>
                    <a:pt x="1010" y="34"/>
                    <a:pt x="960" y="110"/>
                  </a:cubicBezTo>
                  <a:lnTo>
                    <a:pt x="92" y="1456"/>
                  </a:lnTo>
                  <a:cubicBezTo>
                    <a:pt x="1" y="1593"/>
                    <a:pt x="1" y="1776"/>
                    <a:pt x="138" y="1867"/>
                  </a:cubicBezTo>
                  <a:cubicBezTo>
                    <a:pt x="189" y="1908"/>
                    <a:pt x="259" y="1931"/>
                    <a:pt x="328" y="1931"/>
                  </a:cubicBezTo>
                  <a:cubicBezTo>
                    <a:pt x="414" y="1931"/>
                    <a:pt x="498" y="1897"/>
                    <a:pt x="549" y="1822"/>
                  </a:cubicBezTo>
                  <a:cubicBezTo>
                    <a:pt x="845" y="1365"/>
                    <a:pt x="1142" y="909"/>
                    <a:pt x="1439" y="475"/>
                  </a:cubicBezTo>
                  <a:cubicBezTo>
                    <a:pt x="1507" y="338"/>
                    <a:pt x="1507" y="155"/>
                    <a:pt x="1370" y="64"/>
                  </a:cubicBezTo>
                  <a:cubicBezTo>
                    <a:pt x="1319" y="23"/>
                    <a:pt x="1249" y="0"/>
                    <a:pt x="1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923;p43"/>
            <p:cNvSpPr/>
            <p:nvPr/>
          </p:nvSpPr>
          <p:spPr>
            <a:xfrm>
              <a:off x="953125" y="2883100"/>
              <a:ext cx="33100" cy="47825"/>
            </a:xfrm>
            <a:custGeom>
              <a:avLst/>
              <a:gdLst/>
              <a:ahLst/>
              <a:cxnLst/>
              <a:rect l="l" t="t" r="r" b="b"/>
              <a:pathLst>
                <a:path w="1324" h="1913" extrusionOk="0">
                  <a:moveTo>
                    <a:pt x="1019" y="0"/>
                  </a:moveTo>
                  <a:cubicBezTo>
                    <a:pt x="896" y="0"/>
                    <a:pt x="785" y="66"/>
                    <a:pt x="731" y="174"/>
                  </a:cubicBezTo>
                  <a:cubicBezTo>
                    <a:pt x="502" y="608"/>
                    <a:pt x="274" y="1065"/>
                    <a:pt x="69" y="1498"/>
                  </a:cubicBezTo>
                  <a:cubicBezTo>
                    <a:pt x="0" y="1635"/>
                    <a:pt x="69" y="1841"/>
                    <a:pt x="206" y="1886"/>
                  </a:cubicBezTo>
                  <a:cubicBezTo>
                    <a:pt x="247" y="1904"/>
                    <a:pt x="289" y="1913"/>
                    <a:pt x="329" y="1913"/>
                  </a:cubicBezTo>
                  <a:cubicBezTo>
                    <a:pt x="443" y="1913"/>
                    <a:pt x="543" y="1844"/>
                    <a:pt x="594" y="1726"/>
                  </a:cubicBezTo>
                  <a:cubicBezTo>
                    <a:pt x="822" y="1293"/>
                    <a:pt x="1050" y="859"/>
                    <a:pt x="1256" y="403"/>
                  </a:cubicBezTo>
                  <a:cubicBezTo>
                    <a:pt x="1324" y="266"/>
                    <a:pt x="1256" y="83"/>
                    <a:pt x="1119" y="15"/>
                  </a:cubicBezTo>
                  <a:cubicBezTo>
                    <a:pt x="1085" y="5"/>
                    <a:pt x="1052" y="0"/>
                    <a:pt x="1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924;p43"/>
            <p:cNvSpPr/>
            <p:nvPr/>
          </p:nvSpPr>
          <p:spPr>
            <a:xfrm>
              <a:off x="991100" y="2794475"/>
              <a:ext cx="76825" cy="37025"/>
            </a:xfrm>
            <a:custGeom>
              <a:avLst/>
              <a:gdLst/>
              <a:ahLst/>
              <a:cxnLst/>
              <a:rect l="l" t="t" r="r" b="b"/>
              <a:pathLst>
                <a:path w="3073" h="1481" extrusionOk="0">
                  <a:moveTo>
                    <a:pt x="252" y="0"/>
                  </a:moveTo>
                  <a:cubicBezTo>
                    <a:pt x="128" y="0"/>
                    <a:pt x="0" y="131"/>
                    <a:pt x="79" y="273"/>
                  </a:cubicBezTo>
                  <a:cubicBezTo>
                    <a:pt x="515" y="1036"/>
                    <a:pt x="1356" y="1481"/>
                    <a:pt x="2211" y="1481"/>
                  </a:cubicBezTo>
                  <a:cubicBezTo>
                    <a:pt x="2430" y="1481"/>
                    <a:pt x="2649" y="1452"/>
                    <a:pt x="2864" y="1391"/>
                  </a:cubicBezTo>
                  <a:cubicBezTo>
                    <a:pt x="3072" y="1329"/>
                    <a:pt x="3014" y="1017"/>
                    <a:pt x="2827" y="1017"/>
                  </a:cubicBezTo>
                  <a:cubicBezTo>
                    <a:pt x="2810" y="1017"/>
                    <a:pt x="2792" y="1020"/>
                    <a:pt x="2772" y="1026"/>
                  </a:cubicBezTo>
                  <a:cubicBezTo>
                    <a:pt x="2591" y="1077"/>
                    <a:pt x="2405" y="1102"/>
                    <a:pt x="2219" y="1102"/>
                  </a:cubicBezTo>
                  <a:cubicBezTo>
                    <a:pt x="1494" y="1102"/>
                    <a:pt x="780" y="726"/>
                    <a:pt x="398" y="90"/>
                  </a:cubicBezTo>
                  <a:cubicBezTo>
                    <a:pt x="363" y="26"/>
                    <a:pt x="308" y="0"/>
                    <a:pt x="25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925;p43"/>
            <p:cNvSpPr/>
            <p:nvPr/>
          </p:nvSpPr>
          <p:spPr>
            <a:xfrm>
              <a:off x="1009600" y="2769225"/>
              <a:ext cx="58225" cy="41775"/>
            </a:xfrm>
            <a:custGeom>
              <a:avLst/>
              <a:gdLst/>
              <a:ahLst/>
              <a:cxnLst/>
              <a:rect l="l" t="t" r="r" b="b"/>
              <a:pathLst>
                <a:path w="2329" h="1671" extrusionOk="0">
                  <a:moveTo>
                    <a:pt x="219" y="0"/>
                  </a:moveTo>
                  <a:cubicBezTo>
                    <a:pt x="207" y="0"/>
                    <a:pt x="195" y="2"/>
                    <a:pt x="183" y="5"/>
                  </a:cubicBezTo>
                  <a:cubicBezTo>
                    <a:pt x="92" y="27"/>
                    <a:pt x="1" y="141"/>
                    <a:pt x="46" y="233"/>
                  </a:cubicBezTo>
                  <a:cubicBezTo>
                    <a:pt x="366" y="1077"/>
                    <a:pt x="1188" y="1648"/>
                    <a:pt x="2078" y="1671"/>
                  </a:cubicBezTo>
                  <a:cubicBezTo>
                    <a:pt x="2329" y="1671"/>
                    <a:pt x="2329" y="1283"/>
                    <a:pt x="2078" y="1283"/>
                  </a:cubicBezTo>
                  <a:cubicBezTo>
                    <a:pt x="1370" y="1260"/>
                    <a:pt x="686" y="803"/>
                    <a:pt x="412" y="141"/>
                  </a:cubicBezTo>
                  <a:cubicBezTo>
                    <a:pt x="372" y="62"/>
                    <a:pt x="298" y="0"/>
                    <a:pt x="21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926;p43"/>
            <p:cNvSpPr/>
            <p:nvPr/>
          </p:nvSpPr>
          <p:spPr>
            <a:xfrm>
              <a:off x="1442150" y="2758700"/>
              <a:ext cx="32550" cy="42750"/>
            </a:xfrm>
            <a:custGeom>
              <a:avLst/>
              <a:gdLst/>
              <a:ahLst/>
              <a:cxnLst/>
              <a:rect l="l" t="t" r="r" b="b"/>
              <a:pathLst>
                <a:path w="1302" h="1710" extrusionOk="0">
                  <a:moveTo>
                    <a:pt x="1041" y="0"/>
                  </a:moveTo>
                  <a:cubicBezTo>
                    <a:pt x="1022" y="0"/>
                    <a:pt x="1002" y="5"/>
                    <a:pt x="982" y="15"/>
                  </a:cubicBezTo>
                  <a:cubicBezTo>
                    <a:pt x="868" y="37"/>
                    <a:pt x="799" y="129"/>
                    <a:pt x="845" y="243"/>
                  </a:cubicBezTo>
                  <a:cubicBezTo>
                    <a:pt x="913" y="494"/>
                    <a:pt x="891" y="745"/>
                    <a:pt x="731" y="973"/>
                  </a:cubicBezTo>
                  <a:cubicBezTo>
                    <a:pt x="708" y="1019"/>
                    <a:pt x="685" y="1042"/>
                    <a:pt x="640" y="1087"/>
                  </a:cubicBezTo>
                  <a:cubicBezTo>
                    <a:pt x="594" y="1156"/>
                    <a:pt x="571" y="1179"/>
                    <a:pt x="503" y="1202"/>
                  </a:cubicBezTo>
                  <a:cubicBezTo>
                    <a:pt x="480" y="1224"/>
                    <a:pt x="434" y="1247"/>
                    <a:pt x="411" y="1247"/>
                  </a:cubicBezTo>
                  <a:cubicBezTo>
                    <a:pt x="411" y="1270"/>
                    <a:pt x="388" y="1270"/>
                    <a:pt x="388" y="1270"/>
                  </a:cubicBezTo>
                  <a:cubicBezTo>
                    <a:pt x="354" y="1281"/>
                    <a:pt x="360" y="1281"/>
                    <a:pt x="366" y="1281"/>
                  </a:cubicBezTo>
                  <a:cubicBezTo>
                    <a:pt x="371" y="1281"/>
                    <a:pt x="377" y="1281"/>
                    <a:pt x="343" y="1293"/>
                  </a:cubicBezTo>
                  <a:cubicBezTo>
                    <a:pt x="274" y="1316"/>
                    <a:pt x="229" y="1316"/>
                    <a:pt x="160" y="1339"/>
                  </a:cubicBezTo>
                  <a:cubicBezTo>
                    <a:pt x="46" y="1361"/>
                    <a:pt x="0" y="1475"/>
                    <a:pt x="23" y="1567"/>
                  </a:cubicBezTo>
                  <a:cubicBezTo>
                    <a:pt x="42" y="1662"/>
                    <a:pt x="125" y="1709"/>
                    <a:pt x="204" y="1709"/>
                  </a:cubicBezTo>
                  <a:cubicBezTo>
                    <a:pt x="220" y="1709"/>
                    <a:pt x="236" y="1708"/>
                    <a:pt x="251" y="1704"/>
                  </a:cubicBezTo>
                  <a:cubicBezTo>
                    <a:pt x="594" y="1658"/>
                    <a:pt x="891" y="1453"/>
                    <a:pt x="1073" y="1156"/>
                  </a:cubicBezTo>
                  <a:cubicBezTo>
                    <a:pt x="1256" y="859"/>
                    <a:pt x="1301" y="471"/>
                    <a:pt x="1210" y="129"/>
                  </a:cubicBezTo>
                  <a:cubicBezTo>
                    <a:pt x="1174" y="57"/>
                    <a:pt x="1111" y="0"/>
                    <a:pt x="104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927;p43"/>
            <p:cNvSpPr/>
            <p:nvPr/>
          </p:nvSpPr>
          <p:spPr>
            <a:xfrm>
              <a:off x="1460975" y="2774350"/>
              <a:ext cx="38825" cy="48075"/>
            </a:xfrm>
            <a:custGeom>
              <a:avLst/>
              <a:gdLst/>
              <a:ahLst/>
              <a:cxnLst/>
              <a:rect l="l" t="t" r="r" b="b"/>
              <a:pathLst>
                <a:path w="1553" h="1923" extrusionOk="0">
                  <a:moveTo>
                    <a:pt x="1208" y="1"/>
                  </a:moveTo>
                  <a:cubicBezTo>
                    <a:pt x="1194" y="1"/>
                    <a:pt x="1180" y="2"/>
                    <a:pt x="1165" y="5"/>
                  </a:cubicBezTo>
                  <a:cubicBezTo>
                    <a:pt x="1073" y="28"/>
                    <a:pt x="1005" y="142"/>
                    <a:pt x="1028" y="233"/>
                  </a:cubicBezTo>
                  <a:cubicBezTo>
                    <a:pt x="1142" y="530"/>
                    <a:pt x="1119" y="872"/>
                    <a:pt x="936" y="1123"/>
                  </a:cubicBezTo>
                  <a:cubicBezTo>
                    <a:pt x="777" y="1374"/>
                    <a:pt x="480" y="1511"/>
                    <a:pt x="183" y="1534"/>
                  </a:cubicBezTo>
                  <a:cubicBezTo>
                    <a:pt x="92" y="1534"/>
                    <a:pt x="1" y="1626"/>
                    <a:pt x="1" y="1717"/>
                  </a:cubicBezTo>
                  <a:cubicBezTo>
                    <a:pt x="1" y="1831"/>
                    <a:pt x="92" y="1922"/>
                    <a:pt x="183" y="1922"/>
                  </a:cubicBezTo>
                  <a:cubicBezTo>
                    <a:pt x="617" y="1899"/>
                    <a:pt x="1005" y="1694"/>
                    <a:pt x="1233" y="1352"/>
                  </a:cubicBezTo>
                  <a:cubicBezTo>
                    <a:pt x="1484" y="1009"/>
                    <a:pt x="1553" y="530"/>
                    <a:pt x="1393" y="142"/>
                  </a:cubicBezTo>
                  <a:cubicBezTo>
                    <a:pt x="1373" y="63"/>
                    <a:pt x="1302" y="1"/>
                    <a:pt x="120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928;p43"/>
            <p:cNvSpPr/>
            <p:nvPr/>
          </p:nvSpPr>
          <p:spPr>
            <a:xfrm>
              <a:off x="975375" y="2598650"/>
              <a:ext cx="97600" cy="84175"/>
            </a:xfrm>
            <a:custGeom>
              <a:avLst/>
              <a:gdLst/>
              <a:ahLst/>
              <a:cxnLst/>
              <a:rect l="l" t="t" r="r" b="b"/>
              <a:pathLst>
                <a:path w="3904" h="3367" extrusionOk="0">
                  <a:moveTo>
                    <a:pt x="2729" y="1"/>
                  </a:moveTo>
                  <a:cubicBezTo>
                    <a:pt x="2195" y="1"/>
                    <a:pt x="1661" y="234"/>
                    <a:pt x="1256" y="596"/>
                  </a:cubicBezTo>
                  <a:cubicBezTo>
                    <a:pt x="594" y="1190"/>
                    <a:pt x="297" y="2057"/>
                    <a:pt x="46" y="2902"/>
                  </a:cubicBezTo>
                  <a:cubicBezTo>
                    <a:pt x="0" y="3107"/>
                    <a:pt x="160" y="3312"/>
                    <a:pt x="343" y="3358"/>
                  </a:cubicBezTo>
                  <a:cubicBezTo>
                    <a:pt x="372" y="3364"/>
                    <a:pt x="401" y="3367"/>
                    <a:pt x="429" y="3367"/>
                  </a:cubicBezTo>
                  <a:cubicBezTo>
                    <a:pt x="617" y="3367"/>
                    <a:pt x="762" y="3240"/>
                    <a:pt x="822" y="3061"/>
                  </a:cubicBezTo>
                  <a:cubicBezTo>
                    <a:pt x="1005" y="2399"/>
                    <a:pt x="1233" y="1715"/>
                    <a:pt x="1712" y="1235"/>
                  </a:cubicBezTo>
                  <a:cubicBezTo>
                    <a:pt x="1940" y="1030"/>
                    <a:pt x="2192" y="870"/>
                    <a:pt x="2511" y="802"/>
                  </a:cubicBezTo>
                  <a:cubicBezTo>
                    <a:pt x="2572" y="791"/>
                    <a:pt x="2633" y="785"/>
                    <a:pt x="2694" y="785"/>
                  </a:cubicBezTo>
                  <a:cubicBezTo>
                    <a:pt x="2884" y="785"/>
                    <a:pt x="3074" y="840"/>
                    <a:pt x="3264" y="961"/>
                  </a:cubicBezTo>
                  <a:cubicBezTo>
                    <a:pt x="3315" y="993"/>
                    <a:pt x="3371" y="1007"/>
                    <a:pt x="3427" y="1007"/>
                  </a:cubicBezTo>
                  <a:cubicBezTo>
                    <a:pt x="3574" y="1007"/>
                    <a:pt x="3723" y="911"/>
                    <a:pt x="3789" y="779"/>
                  </a:cubicBezTo>
                  <a:cubicBezTo>
                    <a:pt x="3903" y="596"/>
                    <a:pt x="3812" y="368"/>
                    <a:pt x="3630" y="254"/>
                  </a:cubicBezTo>
                  <a:cubicBezTo>
                    <a:pt x="3346" y="79"/>
                    <a:pt x="3037" y="1"/>
                    <a:pt x="272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929;p43"/>
            <p:cNvSpPr/>
            <p:nvPr/>
          </p:nvSpPr>
          <p:spPr>
            <a:xfrm>
              <a:off x="1381650" y="2585000"/>
              <a:ext cx="103325" cy="78150"/>
            </a:xfrm>
            <a:custGeom>
              <a:avLst/>
              <a:gdLst/>
              <a:ahLst/>
              <a:cxnLst/>
              <a:rect l="l" t="t" r="r" b="b"/>
              <a:pathLst>
                <a:path w="4133" h="3126" extrusionOk="0">
                  <a:moveTo>
                    <a:pt x="1273" y="0"/>
                  </a:moveTo>
                  <a:cubicBezTo>
                    <a:pt x="903" y="0"/>
                    <a:pt x="538" y="104"/>
                    <a:pt x="229" y="343"/>
                  </a:cubicBezTo>
                  <a:cubicBezTo>
                    <a:pt x="69" y="480"/>
                    <a:pt x="1" y="709"/>
                    <a:pt x="115" y="891"/>
                  </a:cubicBezTo>
                  <a:cubicBezTo>
                    <a:pt x="190" y="996"/>
                    <a:pt x="325" y="1072"/>
                    <a:pt x="461" y="1072"/>
                  </a:cubicBezTo>
                  <a:cubicBezTo>
                    <a:pt x="531" y="1072"/>
                    <a:pt x="601" y="1052"/>
                    <a:pt x="663" y="1005"/>
                  </a:cubicBezTo>
                  <a:cubicBezTo>
                    <a:pt x="868" y="862"/>
                    <a:pt x="1091" y="774"/>
                    <a:pt x="1316" y="774"/>
                  </a:cubicBezTo>
                  <a:cubicBezTo>
                    <a:pt x="1342" y="774"/>
                    <a:pt x="1368" y="775"/>
                    <a:pt x="1393" y="777"/>
                  </a:cubicBezTo>
                  <a:cubicBezTo>
                    <a:pt x="1713" y="800"/>
                    <a:pt x="1987" y="937"/>
                    <a:pt x="2215" y="1119"/>
                  </a:cubicBezTo>
                  <a:cubicBezTo>
                    <a:pt x="2763" y="1576"/>
                    <a:pt x="3037" y="2215"/>
                    <a:pt x="3311" y="2854"/>
                  </a:cubicBezTo>
                  <a:cubicBezTo>
                    <a:pt x="3366" y="3019"/>
                    <a:pt x="3509" y="3125"/>
                    <a:pt x="3669" y="3125"/>
                  </a:cubicBezTo>
                  <a:cubicBezTo>
                    <a:pt x="3709" y="3125"/>
                    <a:pt x="3749" y="3119"/>
                    <a:pt x="3790" y="3105"/>
                  </a:cubicBezTo>
                  <a:cubicBezTo>
                    <a:pt x="3995" y="3037"/>
                    <a:pt x="4132" y="2808"/>
                    <a:pt x="4041" y="2603"/>
                  </a:cubicBezTo>
                  <a:cubicBezTo>
                    <a:pt x="3721" y="1804"/>
                    <a:pt x="3356" y="982"/>
                    <a:pt x="2626" y="457"/>
                  </a:cubicBezTo>
                  <a:cubicBezTo>
                    <a:pt x="2240" y="174"/>
                    <a:pt x="1752" y="0"/>
                    <a:pt x="127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930;p43"/>
            <p:cNvSpPr/>
            <p:nvPr/>
          </p:nvSpPr>
          <p:spPr>
            <a:xfrm>
              <a:off x="1189925" y="3068750"/>
              <a:ext cx="551250" cy="471975"/>
            </a:xfrm>
            <a:custGeom>
              <a:avLst/>
              <a:gdLst/>
              <a:ahLst/>
              <a:cxnLst/>
              <a:rect l="l" t="t" r="r" b="b"/>
              <a:pathLst>
                <a:path w="22050" h="18879" extrusionOk="0">
                  <a:moveTo>
                    <a:pt x="11368" y="1"/>
                  </a:moveTo>
                  <a:cubicBezTo>
                    <a:pt x="11262" y="1"/>
                    <a:pt x="11155" y="3"/>
                    <a:pt x="11048" y="7"/>
                  </a:cubicBezTo>
                  <a:cubicBezTo>
                    <a:pt x="4954" y="212"/>
                    <a:pt x="1" y="7585"/>
                    <a:pt x="1621" y="13337"/>
                  </a:cubicBezTo>
                  <a:cubicBezTo>
                    <a:pt x="1872" y="14250"/>
                    <a:pt x="2306" y="15117"/>
                    <a:pt x="2899" y="15847"/>
                  </a:cubicBezTo>
                  <a:cubicBezTo>
                    <a:pt x="3721" y="16875"/>
                    <a:pt x="4794" y="17628"/>
                    <a:pt x="6004" y="18084"/>
                  </a:cubicBezTo>
                  <a:cubicBezTo>
                    <a:pt x="7369" y="18600"/>
                    <a:pt x="9179" y="18879"/>
                    <a:pt x="11073" y="18879"/>
                  </a:cubicBezTo>
                  <a:cubicBezTo>
                    <a:pt x="13961" y="18879"/>
                    <a:pt x="17047" y="18231"/>
                    <a:pt x="19060" y="16783"/>
                  </a:cubicBezTo>
                  <a:cubicBezTo>
                    <a:pt x="21707" y="14889"/>
                    <a:pt x="22050" y="11762"/>
                    <a:pt x="21274" y="8817"/>
                  </a:cubicBezTo>
                  <a:cubicBezTo>
                    <a:pt x="20772" y="6923"/>
                    <a:pt x="19813" y="5097"/>
                    <a:pt x="18695" y="3750"/>
                  </a:cubicBezTo>
                  <a:cubicBezTo>
                    <a:pt x="16866" y="1504"/>
                    <a:pt x="14294" y="1"/>
                    <a:pt x="1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931;p43"/>
            <p:cNvSpPr/>
            <p:nvPr/>
          </p:nvSpPr>
          <p:spPr>
            <a:xfrm>
              <a:off x="1189925" y="3066050"/>
              <a:ext cx="551250" cy="487350"/>
            </a:xfrm>
            <a:custGeom>
              <a:avLst/>
              <a:gdLst/>
              <a:ahLst/>
              <a:cxnLst/>
              <a:rect l="l" t="t" r="r" b="b"/>
              <a:pathLst>
                <a:path w="22050" h="19494" fill="none" extrusionOk="0">
                  <a:moveTo>
                    <a:pt x="21274" y="8925"/>
                  </a:moveTo>
                  <a:cubicBezTo>
                    <a:pt x="20772" y="7031"/>
                    <a:pt x="19813" y="5205"/>
                    <a:pt x="18695" y="3858"/>
                  </a:cubicBezTo>
                  <a:cubicBezTo>
                    <a:pt x="16800" y="1530"/>
                    <a:pt x="14107" y="1"/>
                    <a:pt x="11048" y="115"/>
                  </a:cubicBezTo>
                  <a:cubicBezTo>
                    <a:pt x="4954" y="320"/>
                    <a:pt x="1" y="7693"/>
                    <a:pt x="1621" y="13445"/>
                  </a:cubicBezTo>
                  <a:cubicBezTo>
                    <a:pt x="1872" y="14358"/>
                    <a:pt x="2306" y="15225"/>
                    <a:pt x="2899" y="15955"/>
                  </a:cubicBezTo>
                  <a:cubicBezTo>
                    <a:pt x="3721" y="16983"/>
                    <a:pt x="4794" y="17736"/>
                    <a:pt x="6004" y="18192"/>
                  </a:cubicBezTo>
                  <a:cubicBezTo>
                    <a:pt x="9450" y="19493"/>
                    <a:pt x="15727" y="19288"/>
                    <a:pt x="19060" y="16891"/>
                  </a:cubicBezTo>
                  <a:cubicBezTo>
                    <a:pt x="21707" y="14997"/>
                    <a:pt x="22050" y="11870"/>
                    <a:pt x="21274" y="892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932;p43"/>
            <p:cNvSpPr/>
            <p:nvPr/>
          </p:nvSpPr>
          <p:spPr>
            <a:xfrm>
              <a:off x="1582525" y="3254925"/>
              <a:ext cx="137550" cy="104525"/>
            </a:xfrm>
            <a:custGeom>
              <a:avLst/>
              <a:gdLst/>
              <a:ahLst/>
              <a:cxnLst/>
              <a:rect l="l" t="t" r="r" b="b"/>
              <a:pathLst>
                <a:path w="5502" h="4181" extrusionOk="0">
                  <a:moveTo>
                    <a:pt x="1233" y="1"/>
                  </a:moveTo>
                  <a:lnTo>
                    <a:pt x="0" y="3379"/>
                  </a:lnTo>
                  <a:cubicBezTo>
                    <a:pt x="1114" y="4008"/>
                    <a:pt x="1925" y="4181"/>
                    <a:pt x="2480" y="4181"/>
                  </a:cubicBezTo>
                  <a:cubicBezTo>
                    <a:pt x="3152" y="4181"/>
                    <a:pt x="3447" y="3927"/>
                    <a:pt x="3447" y="3927"/>
                  </a:cubicBezTo>
                  <a:cubicBezTo>
                    <a:pt x="3561" y="3904"/>
                    <a:pt x="3675" y="3881"/>
                    <a:pt x="3744" y="3790"/>
                  </a:cubicBezTo>
                  <a:cubicBezTo>
                    <a:pt x="3835" y="3698"/>
                    <a:pt x="3858" y="3539"/>
                    <a:pt x="3789" y="3425"/>
                  </a:cubicBezTo>
                  <a:lnTo>
                    <a:pt x="3789" y="3425"/>
                  </a:lnTo>
                  <a:cubicBezTo>
                    <a:pt x="3921" y="3438"/>
                    <a:pt x="4045" y="3451"/>
                    <a:pt x="4166" y="3451"/>
                  </a:cubicBezTo>
                  <a:cubicBezTo>
                    <a:pt x="4255" y="3451"/>
                    <a:pt x="4342" y="3444"/>
                    <a:pt x="4429" y="3425"/>
                  </a:cubicBezTo>
                  <a:cubicBezTo>
                    <a:pt x="4634" y="3379"/>
                    <a:pt x="4839" y="3265"/>
                    <a:pt x="4908" y="3059"/>
                  </a:cubicBezTo>
                  <a:cubicBezTo>
                    <a:pt x="4999" y="2854"/>
                    <a:pt x="4954" y="2557"/>
                    <a:pt x="4771" y="2420"/>
                  </a:cubicBezTo>
                  <a:cubicBezTo>
                    <a:pt x="5090" y="2420"/>
                    <a:pt x="5501" y="2238"/>
                    <a:pt x="5478" y="1872"/>
                  </a:cubicBezTo>
                  <a:cubicBezTo>
                    <a:pt x="5478" y="1667"/>
                    <a:pt x="5342" y="1484"/>
                    <a:pt x="5205" y="1370"/>
                  </a:cubicBezTo>
                  <a:cubicBezTo>
                    <a:pt x="5045" y="1256"/>
                    <a:pt x="3721" y="389"/>
                    <a:pt x="1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933;p43"/>
            <p:cNvSpPr/>
            <p:nvPr/>
          </p:nvSpPr>
          <p:spPr>
            <a:xfrm>
              <a:off x="1582525" y="3254925"/>
              <a:ext cx="137550" cy="119300"/>
            </a:xfrm>
            <a:custGeom>
              <a:avLst/>
              <a:gdLst/>
              <a:ahLst/>
              <a:cxnLst/>
              <a:rect l="l" t="t" r="r" b="b"/>
              <a:pathLst>
                <a:path w="5502" h="4772" fill="none" extrusionOk="0">
                  <a:moveTo>
                    <a:pt x="1233" y="1"/>
                  </a:moveTo>
                  <a:cubicBezTo>
                    <a:pt x="3721" y="389"/>
                    <a:pt x="5045" y="1256"/>
                    <a:pt x="5205" y="1370"/>
                  </a:cubicBezTo>
                  <a:cubicBezTo>
                    <a:pt x="5342" y="1484"/>
                    <a:pt x="5478" y="1667"/>
                    <a:pt x="5478" y="1872"/>
                  </a:cubicBezTo>
                  <a:cubicBezTo>
                    <a:pt x="5501" y="2238"/>
                    <a:pt x="5090" y="2420"/>
                    <a:pt x="4771" y="2420"/>
                  </a:cubicBezTo>
                  <a:cubicBezTo>
                    <a:pt x="4954" y="2557"/>
                    <a:pt x="4999" y="2854"/>
                    <a:pt x="4908" y="3059"/>
                  </a:cubicBezTo>
                  <a:cubicBezTo>
                    <a:pt x="4839" y="3265"/>
                    <a:pt x="4634" y="3379"/>
                    <a:pt x="4429" y="3425"/>
                  </a:cubicBezTo>
                  <a:cubicBezTo>
                    <a:pt x="4223" y="3470"/>
                    <a:pt x="4018" y="3447"/>
                    <a:pt x="3789" y="3425"/>
                  </a:cubicBezTo>
                  <a:cubicBezTo>
                    <a:pt x="3858" y="3539"/>
                    <a:pt x="3835" y="3698"/>
                    <a:pt x="3744" y="3790"/>
                  </a:cubicBezTo>
                  <a:cubicBezTo>
                    <a:pt x="3675" y="3881"/>
                    <a:pt x="3561" y="3904"/>
                    <a:pt x="3447" y="3927"/>
                  </a:cubicBezTo>
                  <a:cubicBezTo>
                    <a:pt x="3447" y="3927"/>
                    <a:pt x="2466" y="4771"/>
                    <a:pt x="0" y="3379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934;p43"/>
            <p:cNvSpPr/>
            <p:nvPr/>
          </p:nvSpPr>
          <p:spPr>
            <a:xfrm>
              <a:off x="1390225" y="2919900"/>
              <a:ext cx="251100" cy="200625"/>
            </a:xfrm>
            <a:custGeom>
              <a:avLst/>
              <a:gdLst/>
              <a:ahLst/>
              <a:cxnLst/>
              <a:rect l="l" t="t" r="r" b="b"/>
              <a:pathLst>
                <a:path w="10044" h="8025" extrusionOk="0">
                  <a:moveTo>
                    <a:pt x="3241" y="1"/>
                  </a:moveTo>
                  <a:cubicBezTo>
                    <a:pt x="2833" y="1"/>
                    <a:pt x="2424" y="105"/>
                    <a:pt x="2055" y="323"/>
                  </a:cubicBezTo>
                  <a:cubicBezTo>
                    <a:pt x="1050" y="916"/>
                    <a:pt x="434" y="2035"/>
                    <a:pt x="183" y="3130"/>
                  </a:cubicBezTo>
                  <a:cubicBezTo>
                    <a:pt x="46" y="3747"/>
                    <a:pt x="0" y="4363"/>
                    <a:pt x="69" y="5002"/>
                  </a:cubicBezTo>
                  <a:cubicBezTo>
                    <a:pt x="206" y="6052"/>
                    <a:pt x="639" y="7079"/>
                    <a:pt x="1347" y="7901"/>
                  </a:cubicBezTo>
                  <a:cubicBezTo>
                    <a:pt x="1415" y="7983"/>
                    <a:pt x="1509" y="8024"/>
                    <a:pt x="1607" y="8024"/>
                  </a:cubicBezTo>
                  <a:cubicBezTo>
                    <a:pt x="1672" y="8024"/>
                    <a:pt x="1740" y="8006"/>
                    <a:pt x="1803" y="7969"/>
                  </a:cubicBezTo>
                  <a:cubicBezTo>
                    <a:pt x="2032" y="7832"/>
                    <a:pt x="2351" y="7650"/>
                    <a:pt x="2374" y="7627"/>
                  </a:cubicBezTo>
                  <a:cubicBezTo>
                    <a:pt x="3401" y="7079"/>
                    <a:pt x="4543" y="6737"/>
                    <a:pt x="5707" y="6737"/>
                  </a:cubicBezTo>
                  <a:cubicBezTo>
                    <a:pt x="6962" y="6760"/>
                    <a:pt x="8080" y="7239"/>
                    <a:pt x="9062" y="7992"/>
                  </a:cubicBezTo>
                  <a:cubicBezTo>
                    <a:pt x="9062" y="7992"/>
                    <a:pt x="9063" y="7992"/>
                    <a:pt x="9063" y="7992"/>
                  </a:cubicBezTo>
                  <a:cubicBezTo>
                    <a:pt x="9116" y="7992"/>
                    <a:pt x="9724" y="6256"/>
                    <a:pt x="9770" y="6098"/>
                  </a:cubicBezTo>
                  <a:cubicBezTo>
                    <a:pt x="10043" y="4888"/>
                    <a:pt x="10043" y="2583"/>
                    <a:pt x="8720" y="1921"/>
                  </a:cubicBezTo>
                  <a:cubicBezTo>
                    <a:pt x="8720" y="1921"/>
                    <a:pt x="8720" y="1898"/>
                    <a:pt x="8697" y="1898"/>
                  </a:cubicBezTo>
                  <a:cubicBezTo>
                    <a:pt x="8475" y="1790"/>
                    <a:pt x="8255" y="1742"/>
                    <a:pt x="8042" y="1742"/>
                  </a:cubicBezTo>
                  <a:cubicBezTo>
                    <a:pt x="7442" y="1742"/>
                    <a:pt x="6893" y="2123"/>
                    <a:pt x="6506" y="2628"/>
                  </a:cubicBezTo>
                  <a:cubicBezTo>
                    <a:pt x="6435" y="2716"/>
                    <a:pt x="6335" y="2756"/>
                    <a:pt x="6234" y="2756"/>
                  </a:cubicBezTo>
                  <a:cubicBezTo>
                    <a:pt x="6072" y="2756"/>
                    <a:pt x="5909" y="2651"/>
                    <a:pt x="5866" y="2468"/>
                  </a:cubicBezTo>
                  <a:cubicBezTo>
                    <a:pt x="5752" y="1898"/>
                    <a:pt x="5501" y="1327"/>
                    <a:pt x="5113" y="871"/>
                  </a:cubicBezTo>
                  <a:cubicBezTo>
                    <a:pt x="4637" y="308"/>
                    <a:pt x="3942" y="1"/>
                    <a:pt x="3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935;p43"/>
            <p:cNvSpPr/>
            <p:nvPr/>
          </p:nvSpPr>
          <p:spPr>
            <a:xfrm>
              <a:off x="1390225" y="2913125"/>
              <a:ext cx="251100" cy="208300"/>
            </a:xfrm>
            <a:custGeom>
              <a:avLst/>
              <a:gdLst/>
              <a:ahLst/>
              <a:cxnLst/>
              <a:rect l="l" t="t" r="r" b="b"/>
              <a:pathLst>
                <a:path w="10044" h="8332" fill="none" extrusionOk="0">
                  <a:moveTo>
                    <a:pt x="8697" y="2169"/>
                  </a:moveTo>
                  <a:cubicBezTo>
                    <a:pt x="7852" y="1758"/>
                    <a:pt x="7030" y="2215"/>
                    <a:pt x="6506" y="2899"/>
                  </a:cubicBezTo>
                  <a:cubicBezTo>
                    <a:pt x="6323" y="3128"/>
                    <a:pt x="5935" y="3036"/>
                    <a:pt x="5866" y="2739"/>
                  </a:cubicBezTo>
                  <a:cubicBezTo>
                    <a:pt x="5752" y="2169"/>
                    <a:pt x="5501" y="1598"/>
                    <a:pt x="5113" y="1142"/>
                  </a:cubicBezTo>
                  <a:cubicBezTo>
                    <a:pt x="4360" y="252"/>
                    <a:pt x="3059" y="0"/>
                    <a:pt x="2055" y="594"/>
                  </a:cubicBezTo>
                  <a:cubicBezTo>
                    <a:pt x="1050" y="1187"/>
                    <a:pt x="434" y="2306"/>
                    <a:pt x="183" y="3401"/>
                  </a:cubicBezTo>
                  <a:cubicBezTo>
                    <a:pt x="46" y="4018"/>
                    <a:pt x="0" y="4634"/>
                    <a:pt x="69" y="5273"/>
                  </a:cubicBezTo>
                  <a:cubicBezTo>
                    <a:pt x="206" y="6323"/>
                    <a:pt x="639" y="7350"/>
                    <a:pt x="1347" y="8172"/>
                  </a:cubicBezTo>
                  <a:cubicBezTo>
                    <a:pt x="1461" y="8309"/>
                    <a:pt x="1644" y="8332"/>
                    <a:pt x="1803" y="8240"/>
                  </a:cubicBezTo>
                  <a:cubicBezTo>
                    <a:pt x="2032" y="8103"/>
                    <a:pt x="2351" y="7921"/>
                    <a:pt x="2374" y="7898"/>
                  </a:cubicBezTo>
                  <a:cubicBezTo>
                    <a:pt x="3401" y="7350"/>
                    <a:pt x="4543" y="7008"/>
                    <a:pt x="5707" y="7008"/>
                  </a:cubicBezTo>
                  <a:cubicBezTo>
                    <a:pt x="6962" y="7031"/>
                    <a:pt x="8080" y="7510"/>
                    <a:pt x="9062" y="8263"/>
                  </a:cubicBezTo>
                  <a:cubicBezTo>
                    <a:pt x="9108" y="8286"/>
                    <a:pt x="9724" y="6528"/>
                    <a:pt x="9770" y="6369"/>
                  </a:cubicBezTo>
                  <a:cubicBezTo>
                    <a:pt x="10043" y="5159"/>
                    <a:pt x="10043" y="2854"/>
                    <a:pt x="8720" y="2192"/>
                  </a:cubicBezTo>
                  <a:cubicBezTo>
                    <a:pt x="8720" y="2192"/>
                    <a:pt x="8720" y="2169"/>
                    <a:pt x="8697" y="2169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936;p43"/>
            <p:cNvSpPr/>
            <p:nvPr/>
          </p:nvSpPr>
          <p:spPr>
            <a:xfrm>
              <a:off x="1421600" y="3112275"/>
              <a:ext cx="25125" cy="8250"/>
            </a:xfrm>
            <a:custGeom>
              <a:avLst/>
              <a:gdLst/>
              <a:ahLst/>
              <a:cxnLst/>
              <a:rect l="l" t="t" r="r" b="b"/>
              <a:pathLst>
                <a:path w="1005" h="330" extrusionOk="0">
                  <a:moveTo>
                    <a:pt x="1005" y="0"/>
                  </a:moveTo>
                  <a:lnTo>
                    <a:pt x="1005" y="0"/>
                  </a:lnTo>
                  <a:cubicBezTo>
                    <a:pt x="663" y="46"/>
                    <a:pt x="343" y="69"/>
                    <a:pt x="1" y="92"/>
                  </a:cubicBezTo>
                  <a:cubicBezTo>
                    <a:pt x="24" y="137"/>
                    <a:pt x="69" y="183"/>
                    <a:pt x="92" y="206"/>
                  </a:cubicBezTo>
                  <a:cubicBezTo>
                    <a:pt x="160" y="288"/>
                    <a:pt x="254" y="329"/>
                    <a:pt x="352" y="329"/>
                  </a:cubicBezTo>
                  <a:cubicBezTo>
                    <a:pt x="417" y="329"/>
                    <a:pt x="485" y="311"/>
                    <a:pt x="548" y="274"/>
                  </a:cubicBezTo>
                  <a:cubicBezTo>
                    <a:pt x="685" y="183"/>
                    <a:pt x="868" y="69"/>
                    <a:pt x="1005" y="0"/>
                  </a:cubicBezTo>
                  <a:close/>
                </a:path>
              </a:pathLst>
            </a:custGeom>
            <a:solidFill>
              <a:srgbClr val="FF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937;p43"/>
            <p:cNvSpPr/>
            <p:nvPr/>
          </p:nvSpPr>
          <p:spPr>
            <a:xfrm>
              <a:off x="1535150" y="3213225"/>
              <a:ext cx="94750" cy="61750"/>
            </a:xfrm>
            <a:custGeom>
              <a:avLst/>
              <a:gdLst/>
              <a:ahLst/>
              <a:cxnLst/>
              <a:rect l="l" t="t" r="r" b="b"/>
              <a:pathLst>
                <a:path w="3790" h="2470" extrusionOk="0">
                  <a:moveTo>
                    <a:pt x="1688" y="0"/>
                  </a:moveTo>
                  <a:cubicBezTo>
                    <a:pt x="847" y="0"/>
                    <a:pt x="172" y="407"/>
                    <a:pt x="92" y="1007"/>
                  </a:cubicBezTo>
                  <a:cubicBezTo>
                    <a:pt x="1" y="1669"/>
                    <a:pt x="754" y="2308"/>
                    <a:pt x="1736" y="2445"/>
                  </a:cubicBezTo>
                  <a:cubicBezTo>
                    <a:pt x="1856" y="2461"/>
                    <a:pt x="1975" y="2469"/>
                    <a:pt x="2090" y="2469"/>
                  </a:cubicBezTo>
                  <a:cubicBezTo>
                    <a:pt x="2937" y="2469"/>
                    <a:pt x="3618" y="2046"/>
                    <a:pt x="3699" y="1463"/>
                  </a:cubicBezTo>
                  <a:cubicBezTo>
                    <a:pt x="3790" y="801"/>
                    <a:pt x="3060" y="162"/>
                    <a:pt x="2055" y="25"/>
                  </a:cubicBezTo>
                  <a:cubicBezTo>
                    <a:pt x="1930" y="8"/>
                    <a:pt x="1808" y="0"/>
                    <a:pt x="1688" y="0"/>
                  </a:cubicBezTo>
                  <a:close/>
                </a:path>
              </a:pathLst>
            </a:custGeom>
            <a:solidFill>
              <a:srgbClr val="FF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938;p43"/>
            <p:cNvSpPr/>
            <p:nvPr/>
          </p:nvSpPr>
          <p:spPr>
            <a:xfrm>
              <a:off x="1535150" y="3210425"/>
              <a:ext cx="94750" cy="67350"/>
            </a:xfrm>
            <a:custGeom>
              <a:avLst/>
              <a:gdLst/>
              <a:ahLst/>
              <a:cxnLst/>
              <a:rect l="l" t="t" r="r" b="b"/>
              <a:pathLst>
                <a:path w="3790" h="2694" fill="none" extrusionOk="0">
                  <a:moveTo>
                    <a:pt x="92" y="1119"/>
                  </a:moveTo>
                  <a:cubicBezTo>
                    <a:pt x="1" y="1781"/>
                    <a:pt x="754" y="2420"/>
                    <a:pt x="1736" y="2557"/>
                  </a:cubicBezTo>
                  <a:cubicBezTo>
                    <a:pt x="2740" y="2694"/>
                    <a:pt x="3607" y="2237"/>
                    <a:pt x="3699" y="1575"/>
                  </a:cubicBezTo>
                  <a:cubicBezTo>
                    <a:pt x="3790" y="913"/>
                    <a:pt x="3060" y="274"/>
                    <a:pt x="2055" y="137"/>
                  </a:cubicBezTo>
                  <a:cubicBezTo>
                    <a:pt x="1051" y="0"/>
                    <a:pt x="184" y="434"/>
                    <a:pt x="92" y="1119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939;p43"/>
            <p:cNvSpPr/>
            <p:nvPr/>
          </p:nvSpPr>
          <p:spPr>
            <a:xfrm>
              <a:off x="1270375" y="3182575"/>
              <a:ext cx="87925" cy="61425"/>
            </a:xfrm>
            <a:custGeom>
              <a:avLst/>
              <a:gdLst/>
              <a:ahLst/>
              <a:cxnLst/>
              <a:rect l="l" t="t" r="r" b="b"/>
              <a:pathLst>
                <a:path w="3517" h="2457" extrusionOk="0">
                  <a:moveTo>
                    <a:pt x="1628" y="1"/>
                  </a:moveTo>
                  <a:cubicBezTo>
                    <a:pt x="837" y="1"/>
                    <a:pt x="174" y="410"/>
                    <a:pt x="92" y="1000"/>
                  </a:cubicBezTo>
                  <a:cubicBezTo>
                    <a:pt x="1" y="1685"/>
                    <a:pt x="686" y="2324"/>
                    <a:pt x="1599" y="2438"/>
                  </a:cubicBezTo>
                  <a:cubicBezTo>
                    <a:pt x="1699" y="2451"/>
                    <a:pt x="1799" y="2457"/>
                    <a:pt x="1896" y="2457"/>
                  </a:cubicBezTo>
                  <a:cubicBezTo>
                    <a:pt x="2703" y="2457"/>
                    <a:pt x="3366" y="2048"/>
                    <a:pt x="3448" y="1457"/>
                  </a:cubicBezTo>
                  <a:cubicBezTo>
                    <a:pt x="3516" y="772"/>
                    <a:pt x="2854" y="133"/>
                    <a:pt x="1918" y="19"/>
                  </a:cubicBezTo>
                  <a:cubicBezTo>
                    <a:pt x="1820" y="7"/>
                    <a:pt x="1723" y="1"/>
                    <a:pt x="1628" y="1"/>
                  </a:cubicBezTo>
                  <a:close/>
                </a:path>
              </a:pathLst>
            </a:custGeom>
            <a:solidFill>
              <a:srgbClr val="FF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940;p43"/>
            <p:cNvSpPr/>
            <p:nvPr/>
          </p:nvSpPr>
          <p:spPr>
            <a:xfrm>
              <a:off x="1270375" y="3180175"/>
              <a:ext cx="87925" cy="66225"/>
            </a:xfrm>
            <a:custGeom>
              <a:avLst/>
              <a:gdLst/>
              <a:ahLst/>
              <a:cxnLst/>
              <a:rect l="l" t="t" r="r" b="b"/>
              <a:pathLst>
                <a:path w="3517" h="2649" fill="none" extrusionOk="0">
                  <a:moveTo>
                    <a:pt x="92" y="1096"/>
                  </a:moveTo>
                  <a:cubicBezTo>
                    <a:pt x="1" y="1781"/>
                    <a:pt x="686" y="2420"/>
                    <a:pt x="1599" y="2534"/>
                  </a:cubicBezTo>
                  <a:cubicBezTo>
                    <a:pt x="2535" y="2648"/>
                    <a:pt x="3356" y="2215"/>
                    <a:pt x="3448" y="1553"/>
                  </a:cubicBezTo>
                  <a:cubicBezTo>
                    <a:pt x="3516" y="868"/>
                    <a:pt x="2854" y="229"/>
                    <a:pt x="1918" y="115"/>
                  </a:cubicBezTo>
                  <a:cubicBezTo>
                    <a:pt x="1005" y="1"/>
                    <a:pt x="184" y="434"/>
                    <a:pt x="92" y="109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941;p43"/>
            <p:cNvSpPr/>
            <p:nvPr/>
          </p:nvSpPr>
          <p:spPr>
            <a:xfrm>
              <a:off x="1391925" y="3173225"/>
              <a:ext cx="86775" cy="61525"/>
            </a:xfrm>
            <a:custGeom>
              <a:avLst/>
              <a:gdLst/>
              <a:ahLst/>
              <a:cxnLst/>
              <a:rect l="l" t="t" r="r" b="b"/>
              <a:pathLst>
                <a:path w="3471" h="2461" extrusionOk="0">
                  <a:moveTo>
                    <a:pt x="1929" y="0"/>
                  </a:moveTo>
                  <a:cubicBezTo>
                    <a:pt x="1902" y="0"/>
                    <a:pt x="1876" y="2"/>
                    <a:pt x="1850" y="5"/>
                  </a:cubicBezTo>
                  <a:cubicBezTo>
                    <a:pt x="1279" y="73"/>
                    <a:pt x="686" y="667"/>
                    <a:pt x="412" y="1146"/>
                  </a:cubicBezTo>
                  <a:cubicBezTo>
                    <a:pt x="1" y="1899"/>
                    <a:pt x="480" y="2401"/>
                    <a:pt x="1279" y="2447"/>
                  </a:cubicBezTo>
                  <a:cubicBezTo>
                    <a:pt x="1389" y="2456"/>
                    <a:pt x="1499" y="2461"/>
                    <a:pt x="1610" y="2461"/>
                  </a:cubicBezTo>
                  <a:cubicBezTo>
                    <a:pt x="2053" y="2461"/>
                    <a:pt x="2502" y="2388"/>
                    <a:pt x="2922" y="2242"/>
                  </a:cubicBezTo>
                  <a:cubicBezTo>
                    <a:pt x="3356" y="2082"/>
                    <a:pt x="3470" y="1717"/>
                    <a:pt x="3356" y="1329"/>
                  </a:cubicBezTo>
                  <a:cubicBezTo>
                    <a:pt x="3203" y="696"/>
                    <a:pt x="2508" y="0"/>
                    <a:pt x="1929" y="0"/>
                  </a:cubicBez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942;p43"/>
            <p:cNvSpPr/>
            <p:nvPr/>
          </p:nvSpPr>
          <p:spPr>
            <a:xfrm>
              <a:off x="1391925" y="3171625"/>
              <a:ext cx="86775" cy="63925"/>
            </a:xfrm>
            <a:custGeom>
              <a:avLst/>
              <a:gdLst/>
              <a:ahLst/>
              <a:cxnLst/>
              <a:rect l="l" t="t" r="r" b="b"/>
              <a:pathLst>
                <a:path w="3471" h="2557" fill="none" extrusionOk="0">
                  <a:moveTo>
                    <a:pt x="3356" y="1393"/>
                  </a:moveTo>
                  <a:cubicBezTo>
                    <a:pt x="3196" y="731"/>
                    <a:pt x="2443" y="0"/>
                    <a:pt x="1850" y="69"/>
                  </a:cubicBezTo>
                  <a:cubicBezTo>
                    <a:pt x="1279" y="137"/>
                    <a:pt x="686" y="731"/>
                    <a:pt x="412" y="1210"/>
                  </a:cubicBezTo>
                  <a:cubicBezTo>
                    <a:pt x="1" y="1963"/>
                    <a:pt x="480" y="2465"/>
                    <a:pt x="1279" y="2511"/>
                  </a:cubicBezTo>
                  <a:cubicBezTo>
                    <a:pt x="1827" y="2557"/>
                    <a:pt x="2397" y="2488"/>
                    <a:pt x="2922" y="2306"/>
                  </a:cubicBezTo>
                  <a:cubicBezTo>
                    <a:pt x="3356" y="2146"/>
                    <a:pt x="3470" y="1781"/>
                    <a:pt x="3356" y="1393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943;p43"/>
            <p:cNvSpPr/>
            <p:nvPr/>
          </p:nvSpPr>
          <p:spPr>
            <a:xfrm>
              <a:off x="1488950" y="3157200"/>
              <a:ext cx="64950" cy="52275"/>
            </a:xfrm>
            <a:custGeom>
              <a:avLst/>
              <a:gdLst/>
              <a:ahLst/>
              <a:cxnLst/>
              <a:rect l="l" t="t" r="r" b="b"/>
              <a:pathLst>
                <a:path w="2598" h="2091" extrusionOk="0">
                  <a:moveTo>
                    <a:pt x="1276" y="1"/>
                  </a:moveTo>
                  <a:cubicBezTo>
                    <a:pt x="1171" y="1"/>
                    <a:pt x="1065" y="17"/>
                    <a:pt x="959" y="52"/>
                  </a:cubicBezTo>
                  <a:cubicBezTo>
                    <a:pt x="228" y="303"/>
                    <a:pt x="0" y="1308"/>
                    <a:pt x="571" y="1833"/>
                  </a:cubicBezTo>
                  <a:cubicBezTo>
                    <a:pt x="761" y="2008"/>
                    <a:pt x="989" y="2090"/>
                    <a:pt x="1218" y="2090"/>
                  </a:cubicBezTo>
                  <a:cubicBezTo>
                    <a:pt x="1346" y="2090"/>
                    <a:pt x="1475" y="2064"/>
                    <a:pt x="1598" y="2015"/>
                  </a:cubicBezTo>
                  <a:cubicBezTo>
                    <a:pt x="1895" y="1924"/>
                    <a:pt x="2123" y="1719"/>
                    <a:pt x="2260" y="1445"/>
                  </a:cubicBezTo>
                  <a:cubicBezTo>
                    <a:pt x="2598" y="749"/>
                    <a:pt x="1983" y="1"/>
                    <a:pt x="127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944;p43"/>
            <p:cNvSpPr/>
            <p:nvPr/>
          </p:nvSpPr>
          <p:spPr>
            <a:xfrm>
              <a:off x="1342850" y="3146925"/>
              <a:ext cx="64975" cy="52425"/>
            </a:xfrm>
            <a:custGeom>
              <a:avLst/>
              <a:gdLst/>
              <a:ahLst/>
              <a:cxnLst/>
              <a:rect l="l" t="t" r="r" b="b"/>
              <a:pathLst>
                <a:path w="2599" h="2097" extrusionOk="0">
                  <a:moveTo>
                    <a:pt x="1276" y="1"/>
                  </a:moveTo>
                  <a:cubicBezTo>
                    <a:pt x="1172" y="1"/>
                    <a:pt x="1065" y="17"/>
                    <a:pt x="959" y="52"/>
                  </a:cubicBezTo>
                  <a:cubicBezTo>
                    <a:pt x="229" y="304"/>
                    <a:pt x="1" y="1308"/>
                    <a:pt x="571" y="1833"/>
                  </a:cubicBezTo>
                  <a:cubicBezTo>
                    <a:pt x="769" y="2015"/>
                    <a:pt x="1008" y="2097"/>
                    <a:pt x="1246" y="2097"/>
                  </a:cubicBezTo>
                  <a:cubicBezTo>
                    <a:pt x="1365" y="2097"/>
                    <a:pt x="1484" y="2076"/>
                    <a:pt x="1599" y="2038"/>
                  </a:cubicBezTo>
                  <a:cubicBezTo>
                    <a:pt x="1895" y="1924"/>
                    <a:pt x="2124" y="1719"/>
                    <a:pt x="2260" y="1445"/>
                  </a:cubicBezTo>
                  <a:cubicBezTo>
                    <a:pt x="2599" y="749"/>
                    <a:pt x="1984" y="1"/>
                    <a:pt x="127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945;p43"/>
            <p:cNvSpPr/>
            <p:nvPr/>
          </p:nvSpPr>
          <p:spPr>
            <a:xfrm>
              <a:off x="1618550" y="3157025"/>
              <a:ext cx="148300" cy="123600"/>
            </a:xfrm>
            <a:custGeom>
              <a:avLst/>
              <a:gdLst/>
              <a:ahLst/>
              <a:cxnLst/>
              <a:rect l="l" t="t" r="r" b="b"/>
              <a:pathLst>
                <a:path w="5932" h="4944" extrusionOk="0">
                  <a:moveTo>
                    <a:pt x="1988" y="1"/>
                  </a:moveTo>
                  <a:cubicBezTo>
                    <a:pt x="1104" y="1"/>
                    <a:pt x="499" y="598"/>
                    <a:pt x="203" y="972"/>
                  </a:cubicBezTo>
                  <a:cubicBezTo>
                    <a:pt x="0" y="1256"/>
                    <a:pt x="194" y="1630"/>
                    <a:pt x="511" y="1630"/>
                  </a:cubicBezTo>
                  <a:cubicBezTo>
                    <a:pt x="551" y="1630"/>
                    <a:pt x="593" y="1624"/>
                    <a:pt x="637" y="1611"/>
                  </a:cubicBezTo>
                  <a:cubicBezTo>
                    <a:pt x="956" y="1520"/>
                    <a:pt x="1298" y="1269"/>
                    <a:pt x="1298" y="1269"/>
                  </a:cubicBezTo>
                  <a:lnTo>
                    <a:pt x="1298" y="1269"/>
                  </a:lnTo>
                  <a:cubicBezTo>
                    <a:pt x="885" y="2036"/>
                    <a:pt x="1356" y="2267"/>
                    <a:pt x="1793" y="2267"/>
                  </a:cubicBezTo>
                  <a:cubicBezTo>
                    <a:pt x="2007" y="2267"/>
                    <a:pt x="2213" y="2211"/>
                    <a:pt x="2303" y="2136"/>
                  </a:cubicBezTo>
                  <a:lnTo>
                    <a:pt x="2303" y="2136"/>
                  </a:lnTo>
                  <a:cubicBezTo>
                    <a:pt x="1683" y="2982"/>
                    <a:pt x="2160" y="3595"/>
                    <a:pt x="2591" y="3595"/>
                  </a:cubicBezTo>
                  <a:cubicBezTo>
                    <a:pt x="2683" y="3595"/>
                    <a:pt x="2774" y="3567"/>
                    <a:pt x="2851" y="3506"/>
                  </a:cubicBezTo>
                  <a:lnTo>
                    <a:pt x="2851" y="3506"/>
                  </a:lnTo>
                  <a:cubicBezTo>
                    <a:pt x="2668" y="4282"/>
                    <a:pt x="3124" y="4898"/>
                    <a:pt x="4015" y="4944"/>
                  </a:cubicBezTo>
                  <a:cubicBezTo>
                    <a:pt x="4015" y="4944"/>
                    <a:pt x="5932" y="3894"/>
                    <a:pt x="4608" y="1680"/>
                  </a:cubicBezTo>
                  <a:cubicBezTo>
                    <a:pt x="4311" y="1201"/>
                    <a:pt x="3901" y="813"/>
                    <a:pt x="3398" y="470"/>
                  </a:cubicBezTo>
                  <a:cubicBezTo>
                    <a:pt x="2870" y="130"/>
                    <a:pt x="2399" y="1"/>
                    <a:pt x="1988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946;p43"/>
            <p:cNvSpPr/>
            <p:nvPr/>
          </p:nvSpPr>
          <p:spPr>
            <a:xfrm>
              <a:off x="1617900" y="3141950"/>
              <a:ext cx="148950" cy="138675"/>
            </a:xfrm>
            <a:custGeom>
              <a:avLst/>
              <a:gdLst/>
              <a:ahLst/>
              <a:cxnLst/>
              <a:rect l="l" t="t" r="r" b="b"/>
              <a:pathLst>
                <a:path w="5958" h="5547" fill="none" extrusionOk="0">
                  <a:moveTo>
                    <a:pt x="663" y="2214"/>
                  </a:moveTo>
                  <a:cubicBezTo>
                    <a:pt x="274" y="2329"/>
                    <a:pt x="1" y="1895"/>
                    <a:pt x="229" y="1575"/>
                  </a:cubicBezTo>
                  <a:cubicBezTo>
                    <a:pt x="663" y="1028"/>
                    <a:pt x="1758" y="0"/>
                    <a:pt x="3424" y="1073"/>
                  </a:cubicBezTo>
                  <a:cubicBezTo>
                    <a:pt x="3927" y="1416"/>
                    <a:pt x="4337" y="1804"/>
                    <a:pt x="4634" y="2283"/>
                  </a:cubicBezTo>
                  <a:cubicBezTo>
                    <a:pt x="5958" y="4497"/>
                    <a:pt x="4041" y="5547"/>
                    <a:pt x="4041" y="5547"/>
                  </a:cubicBezTo>
                  <a:cubicBezTo>
                    <a:pt x="3150" y="5501"/>
                    <a:pt x="2694" y="4885"/>
                    <a:pt x="2877" y="4109"/>
                  </a:cubicBezTo>
                  <a:cubicBezTo>
                    <a:pt x="2443" y="4451"/>
                    <a:pt x="1576" y="3767"/>
                    <a:pt x="2329" y="2739"/>
                  </a:cubicBezTo>
                  <a:cubicBezTo>
                    <a:pt x="2055" y="2968"/>
                    <a:pt x="708" y="3013"/>
                    <a:pt x="1324" y="1872"/>
                  </a:cubicBezTo>
                  <a:cubicBezTo>
                    <a:pt x="1324" y="1872"/>
                    <a:pt x="982" y="2123"/>
                    <a:pt x="663" y="2214"/>
                  </a:cubicBezTo>
                  <a:close/>
                </a:path>
              </a:pathLst>
            </a:custGeom>
            <a:solidFill>
              <a:srgbClr val="FBE6C7"/>
            </a:solidFill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947;p43"/>
            <p:cNvSpPr/>
            <p:nvPr/>
          </p:nvSpPr>
          <p:spPr>
            <a:xfrm>
              <a:off x="1265825" y="3310750"/>
              <a:ext cx="126125" cy="146900"/>
            </a:xfrm>
            <a:custGeom>
              <a:avLst/>
              <a:gdLst/>
              <a:ahLst/>
              <a:cxnLst/>
              <a:rect l="l" t="t" r="r" b="b"/>
              <a:pathLst>
                <a:path w="5045" h="5876" extrusionOk="0">
                  <a:moveTo>
                    <a:pt x="3752" y="1"/>
                  </a:moveTo>
                  <a:cubicBezTo>
                    <a:pt x="3714" y="1"/>
                    <a:pt x="3672" y="9"/>
                    <a:pt x="3630" y="28"/>
                  </a:cubicBezTo>
                  <a:lnTo>
                    <a:pt x="1530" y="758"/>
                  </a:lnTo>
                  <a:lnTo>
                    <a:pt x="0" y="3748"/>
                  </a:lnTo>
                  <a:cubicBezTo>
                    <a:pt x="731" y="4981"/>
                    <a:pt x="1256" y="5551"/>
                    <a:pt x="1621" y="5802"/>
                  </a:cubicBezTo>
                  <a:cubicBezTo>
                    <a:pt x="1700" y="5853"/>
                    <a:pt x="1784" y="5876"/>
                    <a:pt x="1865" y="5876"/>
                  </a:cubicBezTo>
                  <a:cubicBezTo>
                    <a:pt x="2114" y="5876"/>
                    <a:pt x="2335" y="5661"/>
                    <a:pt x="2283" y="5369"/>
                  </a:cubicBezTo>
                  <a:lnTo>
                    <a:pt x="2100" y="4364"/>
                  </a:lnTo>
                  <a:lnTo>
                    <a:pt x="2100" y="4364"/>
                  </a:lnTo>
                  <a:cubicBezTo>
                    <a:pt x="2602" y="4821"/>
                    <a:pt x="3036" y="4981"/>
                    <a:pt x="3310" y="5049"/>
                  </a:cubicBezTo>
                  <a:cubicBezTo>
                    <a:pt x="3343" y="5057"/>
                    <a:pt x="3377" y="5061"/>
                    <a:pt x="3409" y="5061"/>
                  </a:cubicBezTo>
                  <a:cubicBezTo>
                    <a:pt x="3646" y="5061"/>
                    <a:pt x="3852" y="4856"/>
                    <a:pt x="3812" y="4615"/>
                  </a:cubicBezTo>
                  <a:cubicBezTo>
                    <a:pt x="3744" y="3976"/>
                    <a:pt x="3059" y="3360"/>
                    <a:pt x="3059" y="3360"/>
                  </a:cubicBezTo>
                  <a:lnTo>
                    <a:pt x="3059" y="3360"/>
                  </a:lnTo>
                  <a:cubicBezTo>
                    <a:pt x="3552" y="3551"/>
                    <a:pt x="3924" y="3631"/>
                    <a:pt x="4204" y="3631"/>
                  </a:cubicBezTo>
                  <a:cubicBezTo>
                    <a:pt x="4325" y="3631"/>
                    <a:pt x="4430" y="3616"/>
                    <a:pt x="4520" y="3588"/>
                  </a:cubicBezTo>
                  <a:cubicBezTo>
                    <a:pt x="4953" y="3497"/>
                    <a:pt x="5045" y="2926"/>
                    <a:pt x="4702" y="2630"/>
                  </a:cubicBezTo>
                  <a:lnTo>
                    <a:pt x="2990" y="1557"/>
                  </a:lnTo>
                  <a:cubicBezTo>
                    <a:pt x="4269" y="1169"/>
                    <a:pt x="4132" y="484"/>
                    <a:pt x="3995" y="164"/>
                  </a:cubicBezTo>
                  <a:cubicBezTo>
                    <a:pt x="3945" y="64"/>
                    <a:pt x="3858" y="1"/>
                    <a:pt x="3752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948;p43"/>
            <p:cNvSpPr/>
            <p:nvPr/>
          </p:nvSpPr>
          <p:spPr>
            <a:xfrm>
              <a:off x="1265825" y="3309725"/>
              <a:ext cx="126125" cy="151225"/>
            </a:xfrm>
            <a:custGeom>
              <a:avLst/>
              <a:gdLst/>
              <a:ahLst/>
              <a:cxnLst/>
              <a:rect l="l" t="t" r="r" b="b"/>
              <a:pathLst>
                <a:path w="5045" h="6049" fill="none" extrusionOk="0">
                  <a:moveTo>
                    <a:pt x="2990" y="1598"/>
                  </a:moveTo>
                  <a:cubicBezTo>
                    <a:pt x="4269" y="1210"/>
                    <a:pt x="4132" y="525"/>
                    <a:pt x="3995" y="205"/>
                  </a:cubicBezTo>
                  <a:cubicBezTo>
                    <a:pt x="3926" y="69"/>
                    <a:pt x="3789" y="0"/>
                    <a:pt x="3630" y="69"/>
                  </a:cubicBezTo>
                  <a:lnTo>
                    <a:pt x="1530" y="799"/>
                  </a:lnTo>
                  <a:lnTo>
                    <a:pt x="0" y="3789"/>
                  </a:lnTo>
                  <a:cubicBezTo>
                    <a:pt x="731" y="5022"/>
                    <a:pt x="1256" y="5592"/>
                    <a:pt x="1621" y="5843"/>
                  </a:cubicBezTo>
                  <a:cubicBezTo>
                    <a:pt x="1941" y="6049"/>
                    <a:pt x="2351" y="5798"/>
                    <a:pt x="2283" y="5410"/>
                  </a:cubicBezTo>
                  <a:lnTo>
                    <a:pt x="2100" y="4405"/>
                  </a:lnTo>
                  <a:cubicBezTo>
                    <a:pt x="2602" y="4862"/>
                    <a:pt x="3036" y="5022"/>
                    <a:pt x="3310" y="5090"/>
                  </a:cubicBezTo>
                  <a:cubicBezTo>
                    <a:pt x="3584" y="5159"/>
                    <a:pt x="3858" y="4930"/>
                    <a:pt x="3812" y="4656"/>
                  </a:cubicBezTo>
                  <a:cubicBezTo>
                    <a:pt x="3744" y="4017"/>
                    <a:pt x="3059" y="3401"/>
                    <a:pt x="3059" y="3401"/>
                  </a:cubicBezTo>
                  <a:cubicBezTo>
                    <a:pt x="3767" y="3675"/>
                    <a:pt x="4223" y="3721"/>
                    <a:pt x="4520" y="3629"/>
                  </a:cubicBezTo>
                  <a:cubicBezTo>
                    <a:pt x="4953" y="3538"/>
                    <a:pt x="5045" y="2967"/>
                    <a:pt x="4702" y="2671"/>
                  </a:cubicBezTo>
                  <a:close/>
                </a:path>
              </a:pathLst>
            </a:custGeom>
            <a:solidFill>
              <a:srgbClr val="FBE6C7"/>
            </a:solidFill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949;p43"/>
            <p:cNvSpPr/>
            <p:nvPr/>
          </p:nvSpPr>
          <p:spPr>
            <a:xfrm>
              <a:off x="824350" y="3113225"/>
              <a:ext cx="482000" cy="340875"/>
            </a:xfrm>
            <a:custGeom>
              <a:avLst/>
              <a:gdLst/>
              <a:ahLst/>
              <a:cxnLst/>
              <a:rect l="l" t="t" r="r" b="b"/>
              <a:pathLst>
                <a:path w="19280" h="13635" extrusionOk="0">
                  <a:moveTo>
                    <a:pt x="6317" y="0"/>
                  </a:moveTo>
                  <a:cubicBezTo>
                    <a:pt x="2915" y="0"/>
                    <a:pt x="1" y="3454"/>
                    <a:pt x="1431" y="7084"/>
                  </a:cubicBezTo>
                  <a:cubicBezTo>
                    <a:pt x="1431" y="7084"/>
                    <a:pt x="1431" y="7107"/>
                    <a:pt x="1431" y="7107"/>
                  </a:cubicBezTo>
                  <a:cubicBezTo>
                    <a:pt x="2481" y="9755"/>
                    <a:pt x="4603" y="11854"/>
                    <a:pt x="7297" y="12790"/>
                  </a:cubicBezTo>
                  <a:cubicBezTo>
                    <a:pt x="8524" y="13209"/>
                    <a:pt x="9645" y="13351"/>
                    <a:pt x="10601" y="13351"/>
                  </a:cubicBezTo>
                  <a:cubicBezTo>
                    <a:pt x="12613" y="13351"/>
                    <a:pt x="13893" y="12722"/>
                    <a:pt x="13893" y="12722"/>
                  </a:cubicBezTo>
                  <a:lnTo>
                    <a:pt x="14761" y="13635"/>
                  </a:lnTo>
                  <a:cubicBezTo>
                    <a:pt x="19280" y="12608"/>
                    <a:pt x="19189" y="8659"/>
                    <a:pt x="19189" y="8659"/>
                  </a:cubicBezTo>
                  <a:cubicBezTo>
                    <a:pt x="17477" y="5806"/>
                    <a:pt x="12478" y="2679"/>
                    <a:pt x="8849" y="670"/>
                  </a:cubicBezTo>
                  <a:cubicBezTo>
                    <a:pt x="8013" y="207"/>
                    <a:pt x="7151" y="0"/>
                    <a:pt x="6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950;p43"/>
            <p:cNvSpPr/>
            <p:nvPr/>
          </p:nvSpPr>
          <p:spPr>
            <a:xfrm>
              <a:off x="815600" y="3071200"/>
              <a:ext cx="490750" cy="394325"/>
            </a:xfrm>
            <a:custGeom>
              <a:avLst/>
              <a:gdLst/>
              <a:ahLst/>
              <a:cxnLst/>
              <a:rect l="l" t="t" r="r" b="b"/>
              <a:pathLst>
                <a:path w="19630" h="15773" fill="none" extrusionOk="0">
                  <a:moveTo>
                    <a:pt x="19539" y="10340"/>
                  </a:moveTo>
                  <a:cubicBezTo>
                    <a:pt x="17827" y="7487"/>
                    <a:pt x="12828" y="4360"/>
                    <a:pt x="9199" y="2351"/>
                  </a:cubicBezTo>
                  <a:cubicBezTo>
                    <a:pt x="4953" y="0"/>
                    <a:pt x="0" y="4246"/>
                    <a:pt x="1781" y="8765"/>
                  </a:cubicBezTo>
                  <a:cubicBezTo>
                    <a:pt x="1781" y="8765"/>
                    <a:pt x="1781" y="8788"/>
                    <a:pt x="1781" y="8788"/>
                  </a:cubicBezTo>
                  <a:cubicBezTo>
                    <a:pt x="2831" y="11436"/>
                    <a:pt x="4953" y="13535"/>
                    <a:pt x="7647" y="14471"/>
                  </a:cubicBezTo>
                  <a:cubicBezTo>
                    <a:pt x="11459" y="15772"/>
                    <a:pt x="14243" y="14403"/>
                    <a:pt x="14243" y="14403"/>
                  </a:cubicBezTo>
                  <a:lnTo>
                    <a:pt x="15111" y="15316"/>
                  </a:lnTo>
                  <a:cubicBezTo>
                    <a:pt x="19630" y="14289"/>
                    <a:pt x="19539" y="10340"/>
                    <a:pt x="19539" y="10340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951;p43"/>
            <p:cNvSpPr/>
            <p:nvPr/>
          </p:nvSpPr>
          <p:spPr>
            <a:xfrm>
              <a:off x="379050" y="1751525"/>
              <a:ext cx="1533325" cy="1278025"/>
            </a:xfrm>
            <a:custGeom>
              <a:avLst/>
              <a:gdLst/>
              <a:ahLst/>
              <a:cxnLst/>
              <a:rect l="l" t="t" r="r" b="b"/>
              <a:pathLst>
                <a:path w="61333" h="51121" extrusionOk="0">
                  <a:moveTo>
                    <a:pt x="46156" y="31070"/>
                  </a:moveTo>
                  <a:cubicBezTo>
                    <a:pt x="46154" y="31073"/>
                    <a:pt x="46154" y="31076"/>
                    <a:pt x="46154" y="31080"/>
                  </a:cubicBezTo>
                  <a:cubicBezTo>
                    <a:pt x="46154" y="31077"/>
                    <a:pt x="46155" y="31073"/>
                    <a:pt x="46156" y="31070"/>
                  </a:cubicBezTo>
                  <a:close/>
                  <a:moveTo>
                    <a:pt x="31684" y="1"/>
                  </a:moveTo>
                  <a:cubicBezTo>
                    <a:pt x="24865" y="1"/>
                    <a:pt x="17173" y="2492"/>
                    <a:pt x="10044" y="10058"/>
                  </a:cubicBezTo>
                  <a:cubicBezTo>
                    <a:pt x="7967" y="12249"/>
                    <a:pt x="5525" y="14190"/>
                    <a:pt x="4201" y="16883"/>
                  </a:cubicBezTo>
                  <a:cubicBezTo>
                    <a:pt x="2443" y="20466"/>
                    <a:pt x="2557" y="24621"/>
                    <a:pt x="2534" y="28615"/>
                  </a:cubicBezTo>
                  <a:cubicBezTo>
                    <a:pt x="2534" y="32587"/>
                    <a:pt x="2283" y="36832"/>
                    <a:pt x="1" y="40073"/>
                  </a:cubicBezTo>
                  <a:cubicBezTo>
                    <a:pt x="1096" y="39343"/>
                    <a:pt x="2192" y="38635"/>
                    <a:pt x="3288" y="37905"/>
                  </a:cubicBezTo>
                  <a:lnTo>
                    <a:pt x="3288" y="37905"/>
                  </a:lnTo>
                  <a:cubicBezTo>
                    <a:pt x="2831" y="40644"/>
                    <a:pt x="3767" y="43588"/>
                    <a:pt x="5753" y="45529"/>
                  </a:cubicBezTo>
                  <a:cubicBezTo>
                    <a:pt x="6575" y="46350"/>
                    <a:pt x="7556" y="46989"/>
                    <a:pt x="8241" y="47902"/>
                  </a:cubicBezTo>
                  <a:cubicBezTo>
                    <a:pt x="8766" y="48587"/>
                    <a:pt x="9108" y="49455"/>
                    <a:pt x="8994" y="50276"/>
                  </a:cubicBezTo>
                  <a:cubicBezTo>
                    <a:pt x="8971" y="50573"/>
                    <a:pt x="8880" y="50847"/>
                    <a:pt x="8720" y="51121"/>
                  </a:cubicBezTo>
                  <a:cubicBezTo>
                    <a:pt x="11322" y="49660"/>
                    <a:pt x="13331" y="47241"/>
                    <a:pt x="14404" y="44456"/>
                  </a:cubicBezTo>
                  <a:cubicBezTo>
                    <a:pt x="15979" y="42173"/>
                    <a:pt x="16640" y="39252"/>
                    <a:pt x="16138" y="36513"/>
                  </a:cubicBezTo>
                  <a:cubicBezTo>
                    <a:pt x="16093" y="36284"/>
                    <a:pt x="16047" y="36079"/>
                    <a:pt x="15979" y="35851"/>
                  </a:cubicBezTo>
                  <a:lnTo>
                    <a:pt x="15979" y="35851"/>
                  </a:lnTo>
                  <a:cubicBezTo>
                    <a:pt x="17645" y="37403"/>
                    <a:pt x="18330" y="39914"/>
                    <a:pt x="17713" y="42105"/>
                  </a:cubicBezTo>
                  <a:cubicBezTo>
                    <a:pt x="17690" y="42173"/>
                    <a:pt x="17668" y="42265"/>
                    <a:pt x="17622" y="42356"/>
                  </a:cubicBezTo>
                  <a:cubicBezTo>
                    <a:pt x="22598" y="39229"/>
                    <a:pt x="26478" y="34436"/>
                    <a:pt x="28510" y="28935"/>
                  </a:cubicBezTo>
                  <a:cubicBezTo>
                    <a:pt x="28669" y="29231"/>
                    <a:pt x="28806" y="29528"/>
                    <a:pt x="28943" y="29848"/>
                  </a:cubicBezTo>
                  <a:cubicBezTo>
                    <a:pt x="29834" y="31970"/>
                    <a:pt x="29856" y="34458"/>
                    <a:pt x="28943" y="36581"/>
                  </a:cubicBezTo>
                  <a:cubicBezTo>
                    <a:pt x="28875" y="36809"/>
                    <a:pt x="28761" y="37015"/>
                    <a:pt x="28647" y="37220"/>
                  </a:cubicBezTo>
                  <a:cubicBezTo>
                    <a:pt x="31568" y="36467"/>
                    <a:pt x="34307" y="34983"/>
                    <a:pt x="36544" y="32975"/>
                  </a:cubicBezTo>
                  <a:cubicBezTo>
                    <a:pt x="37480" y="32130"/>
                    <a:pt x="38347" y="31194"/>
                    <a:pt x="39101" y="30190"/>
                  </a:cubicBezTo>
                  <a:cubicBezTo>
                    <a:pt x="41634" y="26743"/>
                    <a:pt x="42935" y="22429"/>
                    <a:pt x="42753" y="18138"/>
                  </a:cubicBezTo>
                  <a:lnTo>
                    <a:pt x="42753" y="18138"/>
                  </a:lnTo>
                  <a:cubicBezTo>
                    <a:pt x="45786" y="21605"/>
                    <a:pt x="47087" y="26553"/>
                    <a:pt x="46156" y="31070"/>
                  </a:cubicBezTo>
                  <a:lnTo>
                    <a:pt x="46156" y="31070"/>
                  </a:lnTo>
                  <a:cubicBezTo>
                    <a:pt x="46162" y="31057"/>
                    <a:pt x="46181" y="31053"/>
                    <a:pt x="46199" y="31035"/>
                  </a:cubicBezTo>
                  <a:cubicBezTo>
                    <a:pt x="48025" y="30190"/>
                    <a:pt x="49646" y="28912"/>
                    <a:pt x="50878" y="27337"/>
                  </a:cubicBezTo>
                  <a:cubicBezTo>
                    <a:pt x="50947" y="27679"/>
                    <a:pt x="51015" y="28044"/>
                    <a:pt x="51038" y="28410"/>
                  </a:cubicBezTo>
                  <a:cubicBezTo>
                    <a:pt x="51358" y="30806"/>
                    <a:pt x="51221" y="33271"/>
                    <a:pt x="50650" y="35622"/>
                  </a:cubicBezTo>
                  <a:cubicBezTo>
                    <a:pt x="51700" y="35166"/>
                    <a:pt x="52613" y="34367"/>
                    <a:pt x="53275" y="33408"/>
                  </a:cubicBezTo>
                  <a:cubicBezTo>
                    <a:pt x="53435" y="33203"/>
                    <a:pt x="53572" y="32975"/>
                    <a:pt x="53686" y="32724"/>
                  </a:cubicBezTo>
                  <a:lnTo>
                    <a:pt x="53686" y="32724"/>
                  </a:lnTo>
                  <a:cubicBezTo>
                    <a:pt x="54941" y="36353"/>
                    <a:pt x="54896" y="40439"/>
                    <a:pt x="53572" y="44045"/>
                  </a:cubicBezTo>
                  <a:cubicBezTo>
                    <a:pt x="53458" y="44365"/>
                    <a:pt x="53321" y="44684"/>
                    <a:pt x="53184" y="44981"/>
                  </a:cubicBezTo>
                  <a:cubicBezTo>
                    <a:pt x="57201" y="42242"/>
                    <a:pt x="59164" y="37220"/>
                    <a:pt x="59255" y="32358"/>
                  </a:cubicBezTo>
                  <a:cubicBezTo>
                    <a:pt x="59347" y="27497"/>
                    <a:pt x="57795" y="22772"/>
                    <a:pt x="55969" y="18275"/>
                  </a:cubicBezTo>
                  <a:lnTo>
                    <a:pt x="55969" y="18275"/>
                  </a:lnTo>
                  <a:cubicBezTo>
                    <a:pt x="56602" y="18630"/>
                    <a:pt x="57322" y="18800"/>
                    <a:pt x="58045" y="18800"/>
                  </a:cubicBezTo>
                  <a:cubicBezTo>
                    <a:pt x="59276" y="18800"/>
                    <a:pt x="60513" y="18306"/>
                    <a:pt x="61332" y="17385"/>
                  </a:cubicBezTo>
                  <a:cubicBezTo>
                    <a:pt x="58959" y="17339"/>
                    <a:pt x="56836" y="15764"/>
                    <a:pt x="55352" y="13916"/>
                  </a:cubicBezTo>
                  <a:cubicBezTo>
                    <a:pt x="53869" y="12044"/>
                    <a:pt x="52864" y="9853"/>
                    <a:pt x="51495" y="7890"/>
                  </a:cubicBezTo>
                  <a:cubicBezTo>
                    <a:pt x="49721" y="5303"/>
                    <a:pt x="41631" y="1"/>
                    <a:pt x="31684" y="1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952;p43"/>
            <p:cNvSpPr/>
            <p:nvPr/>
          </p:nvSpPr>
          <p:spPr>
            <a:xfrm>
              <a:off x="1095200" y="2152475"/>
              <a:ext cx="277350" cy="529575"/>
            </a:xfrm>
            <a:custGeom>
              <a:avLst/>
              <a:gdLst/>
              <a:ahLst/>
              <a:cxnLst/>
              <a:rect l="l" t="t" r="r" b="b"/>
              <a:pathLst>
                <a:path w="11094" h="21183" extrusionOk="0">
                  <a:moveTo>
                    <a:pt x="7282" y="0"/>
                  </a:moveTo>
                  <a:lnTo>
                    <a:pt x="7282" y="0"/>
                  </a:lnTo>
                  <a:cubicBezTo>
                    <a:pt x="7944" y="3972"/>
                    <a:pt x="7556" y="8081"/>
                    <a:pt x="6141" y="11847"/>
                  </a:cubicBezTo>
                  <a:cubicBezTo>
                    <a:pt x="4908" y="15156"/>
                    <a:pt x="2877" y="18146"/>
                    <a:pt x="297" y="20543"/>
                  </a:cubicBezTo>
                  <a:cubicBezTo>
                    <a:pt x="229" y="20771"/>
                    <a:pt x="115" y="20977"/>
                    <a:pt x="1" y="21182"/>
                  </a:cubicBezTo>
                  <a:cubicBezTo>
                    <a:pt x="2922" y="20429"/>
                    <a:pt x="5661" y="18945"/>
                    <a:pt x="7898" y="16937"/>
                  </a:cubicBezTo>
                  <a:cubicBezTo>
                    <a:pt x="8994" y="15270"/>
                    <a:pt x="9793" y="13444"/>
                    <a:pt x="10226" y="11482"/>
                  </a:cubicBezTo>
                  <a:cubicBezTo>
                    <a:pt x="11094" y="7464"/>
                    <a:pt x="10135" y="2968"/>
                    <a:pt x="728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953;p43"/>
            <p:cNvSpPr/>
            <p:nvPr/>
          </p:nvSpPr>
          <p:spPr>
            <a:xfrm>
              <a:off x="1534025" y="2090275"/>
              <a:ext cx="131825" cy="437125"/>
            </a:xfrm>
            <a:custGeom>
              <a:avLst/>
              <a:gdLst/>
              <a:ahLst/>
              <a:cxnLst/>
              <a:rect l="l" t="t" r="r" b="b"/>
              <a:pathLst>
                <a:path w="5273" h="17485" extrusionOk="0">
                  <a:moveTo>
                    <a:pt x="183" y="0"/>
                  </a:moveTo>
                  <a:cubicBezTo>
                    <a:pt x="1712" y="2831"/>
                    <a:pt x="2968" y="5889"/>
                    <a:pt x="3127" y="9085"/>
                  </a:cubicBezTo>
                  <a:cubicBezTo>
                    <a:pt x="3287" y="12189"/>
                    <a:pt x="2283" y="15430"/>
                    <a:pt x="0" y="17485"/>
                  </a:cubicBezTo>
                  <a:cubicBezTo>
                    <a:pt x="1826" y="16640"/>
                    <a:pt x="3447" y="15362"/>
                    <a:pt x="4679" y="13787"/>
                  </a:cubicBezTo>
                  <a:cubicBezTo>
                    <a:pt x="4748" y="14129"/>
                    <a:pt x="4816" y="14494"/>
                    <a:pt x="4839" y="14860"/>
                  </a:cubicBezTo>
                  <a:cubicBezTo>
                    <a:pt x="5159" y="13513"/>
                    <a:pt x="5273" y="12143"/>
                    <a:pt x="5204" y="10751"/>
                  </a:cubicBezTo>
                  <a:cubicBezTo>
                    <a:pt x="4999" y="6711"/>
                    <a:pt x="3173" y="2762"/>
                    <a:pt x="18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954;p43"/>
            <p:cNvSpPr/>
            <p:nvPr/>
          </p:nvSpPr>
          <p:spPr>
            <a:xfrm>
              <a:off x="1708625" y="2333925"/>
              <a:ext cx="69650" cy="518725"/>
            </a:xfrm>
            <a:custGeom>
              <a:avLst/>
              <a:gdLst/>
              <a:ahLst/>
              <a:cxnLst/>
              <a:rect l="l" t="t" r="r" b="b"/>
              <a:pathLst>
                <a:path w="2786" h="20749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2215"/>
                    <a:pt x="1325" y="4520"/>
                    <a:pt x="1142" y="6826"/>
                  </a:cubicBezTo>
                  <a:cubicBezTo>
                    <a:pt x="1051" y="7967"/>
                    <a:pt x="708" y="9131"/>
                    <a:pt x="92" y="10112"/>
                  </a:cubicBezTo>
                  <a:cubicBezTo>
                    <a:pt x="252" y="9907"/>
                    <a:pt x="389" y="9679"/>
                    <a:pt x="503" y="9428"/>
                  </a:cubicBezTo>
                  <a:lnTo>
                    <a:pt x="503" y="9428"/>
                  </a:lnTo>
                  <a:cubicBezTo>
                    <a:pt x="1758" y="13057"/>
                    <a:pt x="1713" y="17143"/>
                    <a:pt x="389" y="20749"/>
                  </a:cubicBezTo>
                  <a:cubicBezTo>
                    <a:pt x="1188" y="19585"/>
                    <a:pt x="1804" y="18284"/>
                    <a:pt x="2169" y="16914"/>
                  </a:cubicBezTo>
                  <a:cubicBezTo>
                    <a:pt x="2786" y="14449"/>
                    <a:pt x="2580" y="11847"/>
                    <a:pt x="2215" y="9314"/>
                  </a:cubicBezTo>
                  <a:cubicBezTo>
                    <a:pt x="1736" y="6164"/>
                    <a:pt x="982" y="3037"/>
                    <a:pt x="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955;p43"/>
            <p:cNvSpPr/>
            <p:nvPr/>
          </p:nvSpPr>
          <p:spPr>
            <a:xfrm>
              <a:off x="819575" y="2234075"/>
              <a:ext cx="283075" cy="576350"/>
            </a:xfrm>
            <a:custGeom>
              <a:avLst/>
              <a:gdLst/>
              <a:ahLst/>
              <a:cxnLst/>
              <a:rect l="l" t="t" r="r" b="b"/>
              <a:pathLst>
                <a:path w="11323" h="23054" extrusionOk="0">
                  <a:moveTo>
                    <a:pt x="6963" y="0"/>
                  </a:moveTo>
                  <a:lnTo>
                    <a:pt x="6963" y="0"/>
                  </a:lnTo>
                  <a:cubicBezTo>
                    <a:pt x="7693" y="3219"/>
                    <a:pt x="7374" y="6597"/>
                    <a:pt x="6483" y="9792"/>
                  </a:cubicBezTo>
                  <a:cubicBezTo>
                    <a:pt x="5593" y="12965"/>
                    <a:pt x="4178" y="15955"/>
                    <a:pt x="2694" y="18900"/>
                  </a:cubicBezTo>
                  <a:cubicBezTo>
                    <a:pt x="1987" y="20292"/>
                    <a:pt x="1211" y="21730"/>
                    <a:pt x="92" y="22803"/>
                  </a:cubicBezTo>
                  <a:cubicBezTo>
                    <a:pt x="69" y="22871"/>
                    <a:pt x="47" y="22963"/>
                    <a:pt x="1" y="23054"/>
                  </a:cubicBezTo>
                  <a:cubicBezTo>
                    <a:pt x="4977" y="19927"/>
                    <a:pt x="8857" y="15134"/>
                    <a:pt x="10889" y="9633"/>
                  </a:cubicBezTo>
                  <a:cubicBezTo>
                    <a:pt x="11048" y="9929"/>
                    <a:pt x="11185" y="10226"/>
                    <a:pt x="11322" y="10546"/>
                  </a:cubicBezTo>
                  <a:cubicBezTo>
                    <a:pt x="11185" y="6688"/>
                    <a:pt x="9451" y="2968"/>
                    <a:pt x="69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956;p43"/>
            <p:cNvSpPr/>
            <p:nvPr/>
          </p:nvSpPr>
          <p:spPr>
            <a:xfrm>
              <a:off x="550825" y="2741975"/>
              <a:ext cx="255675" cy="273675"/>
            </a:xfrm>
            <a:custGeom>
              <a:avLst/>
              <a:gdLst/>
              <a:ahLst/>
              <a:cxnLst/>
              <a:rect l="l" t="t" r="r" b="b"/>
              <a:pathLst>
                <a:path w="10227" h="10947" extrusionOk="0">
                  <a:moveTo>
                    <a:pt x="3805" y="1"/>
                  </a:moveTo>
                  <a:cubicBezTo>
                    <a:pt x="3442" y="1"/>
                    <a:pt x="3098" y="81"/>
                    <a:pt x="2785" y="250"/>
                  </a:cubicBezTo>
                  <a:cubicBezTo>
                    <a:pt x="548" y="1460"/>
                    <a:pt x="0" y="4724"/>
                    <a:pt x="1530" y="7554"/>
                  </a:cubicBezTo>
                  <a:cubicBezTo>
                    <a:pt x="2674" y="9672"/>
                    <a:pt x="4675" y="10947"/>
                    <a:pt x="6538" y="10947"/>
                  </a:cubicBezTo>
                  <a:cubicBezTo>
                    <a:pt x="7164" y="10947"/>
                    <a:pt x="7775" y="10803"/>
                    <a:pt x="8332" y="10499"/>
                  </a:cubicBezTo>
                  <a:lnTo>
                    <a:pt x="10226" y="6869"/>
                  </a:lnTo>
                  <a:cubicBezTo>
                    <a:pt x="9028" y="3021"/>
                    <a:pt x="6041" y="1"/>
                    <a:pt x="3805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957;p43"/>
            <p:cNvSpPr/>
            <p:nvPr/>
          </p:nvSpPr>
          <p:spPr>
            <a:xfrm>
              <a:off x="550825" y="2717975"/>
              <a:ext cx="255675" cy="316725"/>
            </a:xfrm>
            <a:custGeom>
              <a:avLst/>
              <a:gdLst/>
              <a:ahLst/>
              <a:cxnLst/>
              <a:rect l="l" t="t" r="r" b="b"/>
              <a:pathLst>
                <a:path w="10227" h="12669" fill="none" extrusionOk="0">
                  <a:moveTo>
                    <a:pt x="10226" y="7829"/>
                  </a:moveTo>
                  <a:cubicBezTo>
                    <a:pt x="8834" y="3356"/>
                    <a:pt x="5022" y="0"/>
                    <a:pt x="2785" y="1210"/>
                  </a:cubicBezTo>
                  <a:cubicBezTo>
                    <a:pt x="548" y="2420"/>
                    <a:pt x="0" y="5684"/>
                    <a:pt x="1530" y="8514"/>
                  </a:cubicBezTo>
                  <a:cubicBezTo>
                    <a:pt x="3059" y="11344"/>
                    <a:pt x="6117" y="12668"/>
                    <a:pt x="8332" y="11459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974;p43"/>
          <p:cNvGrpSpPr/>
          <p:nvPr/>
        </p:nvGrpSpPr>
        <p:grpSpPr>
          <a:xfrm>
            <a:off x="4366113" y="3966068"/>
            <a:ext cx="830627" cy="1014001"/>
            <a:chOff x="3084525" y="2814525"/>
            <a:chExt cx="1448600" cy="1768400"/>
          </a:xfrm>
        </p:grpSpPr>
        <p:sp>
          <p:nvSpPr>
            <p:cNvPr id="211" name="Google Shape;2975;p43"/>
            <p:cNvSpPr/>
            <p:nvPr/>
          </p:nvSpPr>
          <p:spPr>
            <a:xfrm>
              <a:off x="3084525" y="4237125"/>
              <a:ext cx="1448600" cy="345800"/>
            </a:xfrm>
            <a:custGeom>
              <a:avLst/>
              <a:gdLst/>
              <a:ahLst/>
              <a:cxnLst/>
              <a:rect l="l" t="t" r="r" b="b"/>
              <a:pathLst>
                <a:path w="57944" h="13832" extrusionOk="0">
                  <a:moveTo>
                    <a:pt x="28972" y="0"/>
                  </a:moveTo>
                  <a:cubicBezTo>
                    <a:pt x="12983" y="0"/>
                    <a:pt x="39" y="3044"/>
                    <a:pt x="0" y="6896"/>
                  </a:cubicBezTo>
                  <a:cubicBezTo>
                    <a:pt x="0" y="10710"/>
                    <a:pt x="12983" y="13831"/>
                    <a:pt x="28972" y="13831"/>
                  </a:cubicBezTo>
                  <a:cubicBezTo>
                    <a:pt x="29072" y="13831"/>
                    <a:pt x="29172" y="13831"/>
                    <a:pt x="29272" y="13831"/>
                  </a:cubicBezTo>
                  <a:cubicBezTo>
                    <a:pt x="45122" y="13831"/>
                    <a:pt x="57905" y="10802"/>
                    <a:pt x="57905" y="6973"/>
                  </a:cubicBezTo>
                  <a:cubicBezTo>
                    <a:pt x="57944" y="3159"/>
                    <a:pt x="44960" y="39"/>
                    <a:pt x="289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976;p43"/>
            <p:cNvSpPr/>
            <p:nvPr/>
          </p:nvSpPr>
          <p:spPr>
            <a:xfrm>
              <a:off x="3378275" y="2815475"/>
              <a:ext cx="286075" cy="285150"/>
            </a:xfrm>
            <a:custGeom>
              <a:avLst/>
              <a:gdLst/>
              <a:ahLst/>
              <a:cxnLst/>
              <a:rect l="l" t="t" r="r" b="b"/>
              <a:pathLst>
                <a:path w="11443" h="11406" extrusionOk="0">
                  <a:moveTo>
                    <a:pt x="5671" y="1"/>
                  </a:moveTo>
                  <a:cubicBezTo>
                    <a:pt x="2544" y="1"/>
                    <a:pt x="1" y="2567"/>
                    <a:pt x="1" y="5703"/>
                  </a:cubicBezTo>
                  <a:cubicBezTo>
                    <a:pt x="1" y="8862"/>
                    <a:pt x="2543" y="11405"/>
                    <a:pt x="5702" y="11405"/>
                  </a:cubicBezTo>
                  <a:cubicBezTo>
                    <a:pt x="5726" y="11405"/>
                    <a:pt x="5749" y="11406"/>
                    <a:pt x="5772" y="11406"/>
                  </a:cubicBezTo>
                  <a:cubicBezTo>
                    <a:pt x="8900" y="11406"/>
                    <a:pt x="11443" y="8839"/>
                    <a:pt x="11443" y="5703"/>
                  </a:cubicBezTo>
                  <a:cubicBezTo>
                    <a:pt x="11443" y="2544"/>
                    <a:pt x="8900" y="1"/>
                    <a:pt x="5741" y="1"/>
                  </a:cubicBezTo>
                  <a:cubicBezTo>
                    <a:pt x="5718" y="1"/>
                    <a:pt x="5694" y="1"/>
                    <a:pt x="56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977;p43"/>
            <p:cNvSpPr/>
            <p:nvPr/>
          </p:nvSpPr>
          <p:spPr>
            <a:xfrm>
              <a:off x="3378275" y="2814525"/>
              <a:ext cx="286075" cy="287050"/>
            </a:xfrm>
            <a:custGeom>
              <a:avLst/>
              <a:gdLst/>
              <a:ahLst/>
              <a:cxnLst/>
              <a:rect l="l" t="t" r="r" b="b"/>
              <a:pathLst>
                <a:path w="11443" h="11482" fill="none" extrusionOk="0">
                  <a:moveTo>
                    <a:pt x="11443" y="5741"/>
                  </a:moveTo>
                  <a:cubicBezTo>
                    <a:pt x="11443" y="8900"/>
                    <a:pt x="8862" y="11482"/>
                    <a:pt x="5702" y="11443"/>
                  </a:cubicBezTo>
                  <a:cubicBezTo>
                    <a:pt x="2543" y="11443"/>
                    <a:pt x="1" y="8900"/>
                    <a:pt x="1" y="5741"/>
                  </a:cubicBezTo>
                  <a:cubicBezTo>
                    <a:pt x="1" y="2582"/>
                    <a:pt x="2582" y="1"/>
                    <a:pt x="5741" y="39"/>
                  </a:cubicBezTo>
                  <a:cubicBezTo>
                    <a:pt x="8900" y="39"/>
                    <a:pt x="11443" y="2582"/>
                    <a:pt x="11443" y="574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978;p43"/>
            <p:cNvSpPr/>
            <p:nvPr/>
          </p:nvSpPr>
          <p:spPr>
            <a:xfrm>
              <a:off x="3899350" y="2816450"/>
              <a:ext cx="286075" cy="285150"/>
            </a:xfrm>
            <a:custGeom>
              <a:avLst/>
              <a:gdLst/>
              <a:ahLst/>
              <a:cxnLst/>
              <a:rect l="l" t="t" r="r" b="b"/>
              <a:pathLst>
                <a:path w="11443" h="11406" extrusionOk="0">
                  <a:moveTo>
                    <a:pt x="5741" y="1"/>
                  </a:moveTo>
                  <a:cubicBezTo>
                    <a:pt x="2582" y="1"/>
                    <a:pt x="39" y="2544"/>
                    <a:pt x="39" y="5703"/>
                  </a:cubicBezTo>
                  <a:cubicBezTo>
                    <a:pt x="0" y="8862"/>
                    <a:pt x="2582" y="11405"/>
                    <a:pt x="5741" y="11405"/>
                  </a:cubicBezTo>
                  <a:cubicBezTo>
                    <a:pt x="5764" y="11405"/>
                    <a:pt x="5787" y="11405"/>
                    <a:pt x="5811" y="11405"/>
                  </a:cubicBezTo>
                  <a:cubicBezTo>
                    <a:pt x="8937" y="11405"/>
                    <a:pt x="11443" y="8839"/>
                    <a:pt x="11443" y="5703"/>
                  </a:cubicBezTo>
                  <a:cubicBezTo>
                    <a:pt x="11443" y="2544"/>
                    <a:pt x="8900" y="1"/>
                    <a:pt x="57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979;p43"/>
            <p:cNvSpPr/>
            <p:nvPr/>
          </p:nvSpPr>
          <p:spPr>
            <a:xfrm>
              <a:off x="3899350" y="2816450"/>
              <a:ext cx="286075" cy="286100"/>
            </a:xfrm>
            <a:custGeom>
              <a:avLst/>
              <a:gdLst/>
              <a:ahLst/>
              <a:cxnLst/>
              <a:rect l="l" t="t" r="r" b="b"/>
              <a:pathLst>
                <a:path w="11443" h="11444" fill="none" extrusionOk="0">
                  <a:moveTo>
                    <a:pt x="11443" y="5703"/>
                  </a:moveTo>
                  <a:cubicBezTo>
                    <a:pt x="11443" y="8862"/>
                    <a:pt x="8900" y="11443"/>
                    <a:pt x="5741" y="11405"/>
                  </a:cubicBezTo>
                  <a:cubicBezTo>
                    <a:pt x="2582" y="11405"/>
                    <a:pt x="0" y="8862"/>
                    <a:pt x="39" y="5703"/>
                  </a:cubicBezTo>
                  <a:cubicBezTo>
                    <a:pt x="39" y="2544"/>
                    <a:pt x="2582" y="1"/>
                    <a:pt x="5741" y="1"/>
                  </a:cubicBezTo>
                  <a:cubicBezTo>
                    <a:pt x="8900" y="1"/>
                    <a:pt x="11443" y="2544"/>
                    <a:pt x="11443" y="570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980;p43"/>
            <p:cNvSpPr/>
            <p:nvPr/>
          </p:nvSpPr>
          <p:spPr>
            <a:xfrm>
              <a:off x="3538150" y="4087825"/>
              <a:ext cx="220600" cy="421125"/>
            </a:xfrm>
            <a:custGeom>
              <a:avLst/>
              <a:gdLst/>
              <a:ahLst/>
              <a:cxnLst/>
              <a:rect l="l" t="t" r="r" b="b"/>
              <a:pathLst>
                <a:path w="8824" h="1684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388" y="16220"/>
                    <a:pt x="1581" y="16644"/>
                  </a:cubicBezTo>
                  <a:cubicBezTo>
                    <a:pt x="1654" y="16790"/>
                    <a:pt x="2439" y="16844"/>
                    <a:pt x="3437" y="16844"/>
                  </a:cubicBezTo>
                  <a:cubicBezTo>
                    <a:pt x="4012" y="16844"/>
                    <a:pt x="4659" y="16826"/>
                    <a:pt x="5279" y="16798"/>
                  </a:cubicBezTo>
                  <a:cubicBezTo>
                    <a:pt x="6859" y="16760"/>
                    <a:pt x="8130" y="15488"/>
                    <a:pt x="8246" y="13909"/>
                  </a:cubicBezTo>
                  <a:lnTo>
                    <a:pt x="8823" y="3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981;p43"/>
            <p:cNvSpPr/>
            <p:nvPr/>
          </p:nvSpPr>
          <p:spPr>
            <a:xfrm>
              <a:off x="3538150" y="4087825"/>
              <a:ext cx="220600" cy="421900"/>
            </a:xfrm>
            <a:custGeom>
              <a:avLst/>
              <a:gdLst/>
              <a:ahLst/>
              <a:cxnLst/>
              <a:rect l="l" t="t" r="r" b="b"/>
              <a:pathLst>
                <a:path w="8824" h="16876" fill="none" extrusionOk="0">
                  <a:moveTo>
                    <a:pt x="1" y="1"/>
                  </a:moveTo>
                  <a:cubicBezTo>
                    <a:pt x="1" y="1"/>
                    <a:pt x="1388" y="16220"/>
                    <a:pt x="1581" y="16644"/>
                  </a:cubicBezTo>
                  <a:cubicBezTo>
                    <a:pt x="1696" y="16875"/>
                    <a:pt x="3584" y="16875"/>
                    <a:pt x="5279" y="16798"/>
                  </a:cubicBezTo>
                  <a:cubicBezTo>
                    <a:pt x="6859" y="16760"/>
                    <a:pt x="8130" y="15488"/>
                    <a:pt x="8246" y="13909"/>
                  </a:cubicBezTo>
                  <a:lnTo>
                    <a:pt x="8823" y="3275"/>
                  </a:ln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982;p43"/>
            <p:cNvSpPr/>
            <p:nvPr/>
          </p:nvSpPr>
          <p:spPr>
            <a:xfrm>
              <a:off x="3851200" y="4089750"/>
              <a:ext cx="221550" cy="419525"/>
            </a:xfrm>
            <a:custGeom>
              <a:avLst/>
              <a:gdLst/>
              <a:ahLst/>
              <a:cxnLst/>
              <a:rect l="l" t="t" r="r" b="b"/>
              <a:pathLst>
                <a:path w="8862" h="16781" extrusionOk="0">
                  <a:moveTo>
                    <a:pt x="8861" y="1"/>
                  </a:moveTo>
                  <a:lnTo>
                    <a:pt x="0" y="3198"/>
                  </a:lnTo>
                  <a:lnTo>
                    <a:pt x="578" y="14024"/>
                  </a:lnTo>
                  <a:cubicBezTo>
                    <a:pt x="655" y="15488"/>
                    <a:pt x="1811" y="16683"/>
                    <a:pt x="3275" y="16721"/>
                  </a:cubicBezTo>
                  <a:cubicBezTo>
                    <a:pt x="4044" y="16755"/>
                    <a:pt x="4865" y="16781"/>
                    <a:pt x="5556" y="16781"/>
                  </a:cubicBezTo>
                  <a:cubicBezTo>
                    <a:pt x="6457" y="16781"/>
                    <a:pt x="7139" y="16736"/>
                    <a:pt x="7204" y="16605"/>
                  </a:cubicBezTo>
                  <a:cubicBezTo>
                    <a:pt x="7397" y="16182"/>
                    <a:pt x="8861" y="1"/>
                    <a:pt x="8861" y="1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983;p43"/>
            <p:cNvSpPr/>
            <p:nvPr/>
          </p:nvSpPr>
          <p:spPr>
            <a:xfrm>
              <a:off x="3851200" y="4089750"/>
              <a:ext cx="221550" cy="420925"/>
            </a:xfrm>
            <a:custGeom>
              <a:avLst/>
              <a:gdLst/>
              <a:ahLst/>
              <a:cxnLst/>
              <a:rect l="l" t="t" r="r" b="b"/>
              <a:pathLst>
                <a:path w="8862" h="16837" fill="none" extrusionOk="0">
                  <a:moveTo>
                    <a:pt x="8861" y="1"/>
                  </a:moveTo>
                  <a:cubicBezTo>
                    <a:pt x="8861" y="1"/>
                    <a:pt x="7397" y="16182"/>
                    <a:pt x="7204" y="16605"/>
                  </a:cubicBezTo>
                  <a:cubicBezTo>
                    <a:pt x="7089" y="16837"/>
                    <a:pt x="5047" y="16798"/>
                    <a:pt x="3275" y="16721"/>
                  </a:cubicBezTo>
                  <a:cubicBezTo>
                    <a:pt x="1811" y="16683"/>
                    <a:pt x="655" y="15488"/>
                    <a:pt x="578" y="14024"/>
                  </a:cubicBezTo>
                  <a:lnTo>
                    <a:pt x="0" y="319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984;p43"/>
            <p:cNvSpPr/>
            <p:nvPr/>
          </p:nvSpPr>
          <p:spPr>
            <a:xfrm>
              <a:off x="4031300" y="3648625"/>
              <a:ext cx="296675" cy="317475"/>
            </a:xfrm>
            <a:custGeom>
              <a:avLst/>
              <a:gdLst/>
              <a:ahLst/>
              <a:cxnLst/>
              <a:rect l="l" t="t" r="r" b="b"/>
              <a:pathLst>
                <a:path w="11867" h="12699" extrusionOk="0">
                  <a:moveTo>
                    <a:pt x="77" y="1"/>
                  </a:moveTo>
                  <a:lnTo>
                    <a:pt x="0" y="9709"/>
                  </a:lnTo>
                  <a:lnTo>
                    <a:pt x="7398" y="12522"/>
                  </a:lnTo>
                  <a:cubicBezTo>
                    <a:pt x="7705" y="12642"/>
                    <a:pt x="8018" y="12699"/>
                    <a:pt x="8325" y="12699"/>
                  </a:cubicBezTo>
                  <a:cubicBezTo>
                    <a:pt x="9595" y="12699"/>
                    <a:pt x="10785" y="11722"/>
                    <a:pt x="11250" y="10172"/>
                  </a:cubicBezTo>
                  <a:cubicBezTo>
                    <a:pt x="11250" y="10133"/>
                    <a:pt x="11289" y="10133"/>
                    <a:pt x="11289" y="10133"/>
                  </a:cubicBezTo>
                  <a:cubicBezTo>
                    <a:pt x="11867" y="8207"/>
                    <a:pt x="11058" y="6049"/>
                    <a:pt x="9555" y="5240"/>
                  </a:cubicBezTo>
                  <a:cubicBezTo>
                    <a:pt x="6319" y="3468"/>
                    <a:pt x="347" y="155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985;p43"/>
            <p:cNvSpPr/>
            <p:nvPr/>
          </p:nvSpPr>
          <p:spPr>
            <a:xfrm>
              <a:off x="4031300" y="3648625"/>
              <a:ext cx="296675" cy="328475"/>
            </a:xfrm>
            <a:custGeom>
              <a:avLst/>
              <a:gdLst/>
              <a:ahLst/>
              <a:cxnLst/>
              <a:rect l="l" t="t" r="r" b="b"/>
              <a:pathLst>
                <a:path w="11867" h="13139" fill="none" extrusionOk="0">
                  <a:moveTo>
                    <a:pt x="77" y="1"/>
                  </a:moveTo>
                  <a:cubicBezTo>
                    <a:pt x="347" y="155"/>
                    <a:pt x="6319" y="3468"/>
                    <a:pt x="9555" y="5240"/>
                  </a:cubicBezTo>
                  <a:cubicBezTo>
                    <a:pt x="11058" y="6049"/>
                    <a:pt x="11867" y="8207"/>
                    <a:pt x="11289" y="10133"/>
                  </a:cubicBezTo>
                  <a:cubicBezTo>
                    <a:pt x="11289" y="10133"/>
                    <a:pt x="11250" y="10133"/>
                    <a:pt x="11250" y="10172"/>
                  </a:cubicBezTo>
                  <a:cubicBezTo>
                    <a:pt x="10672" y="12098"/>
                    <a:pt x="8977" y="13138"/>
                    <a:pt x="7398" y="12522"/>
                  </a:cubicBezTo>
                  <a:lnTo>
                    <a:pt x="0" y="9709"/>
                  </a:ln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986;p43"/>
            <p:cNvSpPr/>
            <p:nvPr/>
          </p:nvSpPr>
          <p:spPr>
            <a:xfrm>
              <a:off x="3309900" y="3582900"/>
              <a:ext cx="339050" cy="297875"/>
            </a:xfrm>
            <a:custGeom>
              <a:avLst/>
              <a:gdLst/>
              <a:ahLst/>
              <a:cxnLst/>
              <a:rect l="l" t="t" r="r" b="b"/>
              <a:pathLst>
                <a:path w="13562" h="11915" extrusionOk="0">
                  <a:moveTo>
                    <a:pt x="2959" y="0"/>
                  </a:moveTo>
                  <a:cubicBezTo>
                    <a:pt x="1597" y="0"/>
                    <a:pt x="494" y="989"/>
                    <a:pt x="270" y="2591"/>
                  </a:cubicBezTo>
                  <a:cubicBezTo>
                    <a:pt x="270" y="2591"/>
                    <a:pt x="270" y="2630"/>
                    <a:pt x="270" y="2630"/>
                  </a:cubicBezTo>
                  <a:cubicBezTo>
                    <a:pt x="0" y="4517"/>
                    <a:pt x="1195" y="6559"/>
                    <a:pt x="2890" y="7253"/>
                  </a:cubicBezTo>
                  <a:cubicBezTo>
                    <a:pt x="6511" y="8832"/>
                    <a:pt x="13253" y="11760"/>
                    <a:pt x="13561" y="11914"/>
                  </a:cubicBezTo>
                  <a:lnTo>
                    <a:pt x="11905" y="2514"/>
                  </a:lnTo>
                  <a:lnTo>
                    <a:pt x="3814" y="125"/>
                  </a:lnTo>
                  <a:cubicBezTo>
                    <a:pt x="3522" y="41"/>
                    <a:pt x="3235" y="0"/>
                    <a:pt x="29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987;p43"/>
            <p:cNvSpPr/>
            <p:nvPr/>
          </p:nvSpPr>
          <p:spPr>
            <a:xfrm>
              <a:off x="3309900" y="3573500"/>
              <a:ext cx="339050" cy="307275"/>
            </a:xfrm>
            <a:custGeom>
              <a:avLst/>
              <a:gdLst/>
              <a:ahLst/>
              <a:cxnLst/>
              <a:rect l="l" t="t" r="r" b="b"/>
              <a:pathLst>
                <a:path w="13562" h="12291" fill="none" extrusionOk="0">
                  <a:moveTo>
                    <a:pt x="13561" y="12290"/>
                  </a:moveTo>
                  <a:cubicBezTo>
                    <a:pt x="13253" y="12136"/>
                    <a:pt x="6511" y="9208"/>
                    <a:pt x="2890" y="7629"/>
                  </a:cubicBezTo>
                  <a:cubicBezTo>
                    <a:pt x="1195" y="6935"/>
                    <a:pt x="0" y="4893"/>
                    <a:pt x="270" y="3006"/>
                  </a:cubicBezTo>
                  <a:cubicBezTo>
                    <a:pt x="270" y="3006"/>
                    <a:pt x="270" y="2967"/>
                    <a:pt x="270" y="2967"/>
                  </a:cubicBezTo>
                  <a:cubicBezTo>
                    <a:pt x="540" y="1041"/>
                    <a:pt x="2081" y="1"/>
                    <a:pt x="3814" y="501"/>
                  </a:cubicBezTo>
                  <a:lnTo>
                    <a:pt x="11905" y="2890"/>
                  </a:ln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988;p43"/>
            <p:cNvSpPr/>
            <p:nvPr/>
          </p:nvSpPr>
          <p:spPr>
            <a:xfrm>
              <a:off x="3518900" y="3518600"/>
              <a:ext cx="584650" cy="725300"/>
            </a:xfrm>
            <a:custGeom>
              <a:avLst/>
              <a:gdLst/>
              <a:ahLst/>
              <a:cxnLst/>
              <a:rect l="l" t="t" r="r" b="b"/>
              <a:pathLst>
                <a:path w="23386" h="29012" extrusionOk="0">
                  <a:moveTo>
                    <a:pt x="11672" y="0"/>
                  </a:moveTo>
                  <a:cubicBezTo>
                    <a:pt x="5257" y="0"/>
                    <a:pt x="39" y="9225"/>
                    <a:pt x="0" y="17222"/>
                  </a:cubicBezTo>
                  <a:cubicBezTo>
                    <a:pt x="0" y="25235"/>
                    <a:pt x="5240" y="29011"/>
                    <a:pt x="11674" y="29011"/>
                  </a:cubicBezTo>
                  <a:cubicBezTo>
                    <a:pt x="11706" y="29011"/>
                    <a:pt x="11739" y="29011"/>
                    <a:pt x="11771" y="29011"/>
                  </a:cubicBezTo>
                  <a:cubicBezTo>
                    <a:pt x="18161" y="29011"/>
                    <a:pt x="23348" y="25233"/>
                    <a:pt x="23386" y="17260"/>
                  </a:cubicBezTo>
                  <a:cubicBezTo>
                    <a:pt x="23386" y="9247"/>
                    <a:pt x="18185" y="1"/>
                    <a:pt x="11712" y="1"/>
                  </a:cubicBezTo>
                  <a:cubicBezTo>
                    <a:pt x="11699" y="0"/>
                    <a:pt x="11686" y="0"/>
                    <a:pt x="1167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989;p43"/>
            <p:cNvSpPr/>
            <p:nvPr/>
          </p:nvSpPr>
          <p:spPr>
            <a:xfrm>
              <a:off x="3518900" y="3517650"/>
              <a:ext cx="584650" cy="727200"/>
            </a:xfrm>
            <a:custGeom>
              <a:avLst/>
              <a:gdLst/>
              <a:ahLst/>
              <a:cxnLst/>
              <a:rect l="l" t="t" r="r" b="b"/>
              <a:pathLst>
                <a:path w="23386" h="29088" fill="none" extrusionOk="0">
                  <a:moveTo>
                    <a:pt x="23386" y="17298"/>
                  </a:moveTo>
                  <a:cubicBezTo>
                    <a:pt x="23347" y="25312"/>
                    <a:pt x="18108" y="29087"/>
                    <a:pt x="11674" y="29049"/>
                  </a:cubicBezTo>
                  <a:cubicBezTo>
                    <a:pt x="5240" y="29049"/>
                    <a:pt x="0" y="25273"/>
                    <a:pt x="0" y="17260"/>
                  </a:cubicBezTo>
                  <a:cubicBezTo>
                    <a:pt x="39" y="9246"/>
                    <a:pt x="5279" y="0"/>
                    <a:pt x="11712" y="39"/>
                  </a:cubicBezTo>
                  <a:cubicBezTo>
                    <a:pt x="18185" y="39"/>
                    <a:pt x="23386" y="9285"/>
                    <a:pt x="23386" y="172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990;p43"/>
            <p:cNvSpPr/>
            <p:nvPr/>
          </p:nvSpPr>
          <p:spPr>
            <a:xfrm>
              <a:off x="3532375" y="3518600"/>
              <a:ext cx="568300" cy="385300"/>
            </a:xfrm>
            <a:custGeom>
              <a:avLst/>
              <a:gdLst/>
              <a:ahLst/>
              <a:cxnLst/>
              <a:rect l="l" t="t" r="r" b="b"/>
              <a:pathLst>
                <a:path w="22732" h="15412" extrusionOk="0">
                  <a:moveTo>
                    <a:pt x="11124" y="0"/>
                  </a:moveTo>
                  <a:cubicBezTo>
                    <a:pt x="5906" y="0"/>
                    <a:pt x="1460" y="6108"/>
                    <a:pt x="1" y="12714"/>
                  </a:cubicBezTo>
                  <a:cubicBezTo>
                    <a:pt x="1272" y="12290"/>
                    <a:pt x="2582" y="11982"/>
                    <a:pt x="3930" y="11751"/>
                  </a:cubicBezTo>
                  <a:cubicBezTo>
                    <a:pt x="5649" y="11495"/>
                    <a:pt x="7421" y="11345"/>
                    <a:pt x="9196" y="11345"/>
                  </a:cubicBezTo>
                  <a:cubicBezTo>
                    <a:pt x="11955" y="11345"/>
                    <a:pt x="14720" y="11708"/>
                    <a:pt x="17299" y="12599"/>
                  </a:cubicBezTo>
                  <a:cubicBezTo>
                    <a:pt x="19264" y="13292"/>
                    <a:pt x="21036" y="14255"/>
                    <a:pt x="22731" y="15411"/>
                  </a:cubicBezTo>
                  <a:cubicBezTo>
                    <a:pt x="22038" y="7860"/>
                    <a:pt x="17145" y="1"/>
                    <a:pt x="11173" y="1"/>
                  </a:cubicBezTo>
                  <a:cubicBezTo>
                    <a:pt x="11157" y="0"/>
                    <a:pt x="11141" y="0"/>
                    <a:pt x="11124" y="0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991;p43"/>
            <p:cNvSpPr/>
            <p:nvPr/>
          </p:nvSpPr>
          <p:spPr>
            <a:xfrm>
              <a:off x="3532375" y="3517650"/>
              <a:ext cx="568300" cy="386250"/>
            </a:xfrm>
            <a:custGeom>
              <a:avLst/>
              <a:gdLst/>
              <a:ahLst/>
              <a:cxnLst/>
              <a:rect l="l" t="t" r="r" b="b"/>
              <a:pathLst>
                <a:path w="22732" h="15450" fill="none" extrusionOk="0">
                  <a:moveTo>
                    <a:pt x="3930" y="11789"/>
                  </a:moveTo>
                  <a:cubicBezTo>
                    <a:pt x="8322" y="11134"/>
                    <a:pt x="13061" y="11173"/>
                    <a:pt x="17299" y="12637"/>
                  </a:cubicBezTo>
                  <a:cubicBezTo>
                    <a:pt x="19264" y="13330"/>
                    <a:pt x="21036" y="14293"/>
                    <a:pt x="22731" y="15449"/>
                  </a:cubicBezTo>
                  <a:cubicBezTo>
                    <a:pt x="22038" y="7898"/>
                    <a:pt x="17145" y="39"/>
                    <a:pt x="11173" y="39"/>
                  </a:cubicBezTo>
                  <a:cubicBezTo>
                    <a:pt x="5934" y="0"/>
                    <a:pt x="1465" y="6126"/>
                    <a:pt x="1" y="12752"/>
                  </a:cubicBezTo>
                  <a:cubicBezTo>
                    <a:pt x="1272" y="12328"/>
                    <a:pt x="2582" y="12020"/>
                    <a:pt x="3930" y="1178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992;p43"/>
            <p:cNvSpPr/>
            <p:nvPr/>
          </p:nvSpPr>
          <p:spPr>
            <a:xfrm>
              <a:off x="3285825" y="2889650"/>
              <a:ext cx="1053700" cy="797550"/>
            </a:xfrm>
            <a:custGeom>
              <a:avLst/>
              <a:gdLst/>
              <a:ahLst/>
              <a:cxnLst/>
              <a:rect l="l" t="t" r="r" b="b"/>
              <a:pathLst>
                <a:path w="42148" h="31902" extrusionOk="0">
                  <a:moveTo>
                    <a:pt x="21057" y="1"/>
                  </a:moveTo>
                  <a:cubicBezTo>
                    <a:pt x="9447" y="1"/>
                    <a:pt x="0" y="12074"/>
                    <a:pt x="0" y="20882"/>
                  </a:cubicBezTo>
                  <a:cubicBezTo>
                    <a:pt x="0" y="29666"/>
                    <a:pt x="9400" y="31901"/>
                    <a:pt x="21035" y="31901"/>
                  </a:cubicBezTo>
                  <a:cubicBezTo>
                    <a:pt x="21135" y="31901"/>
                    <a:pt x="21234" y="31901"/>
                    <a:pt x="21333" y="31901"/>
                  </a:cubicBezTo>
                  <a:cubicBezTo>
                    <a:pt x="32831" y="31901"/>
                    <a:pt x="42109" y="29668"/>
                    <a:pt x="42109" y="20959"/>
                  </a:cubicBezTo>
                  <a:cubicBezTo>
                    <a:pt x="42148" y="12137"/>
                    <a:pt x="32709" y="1"/>
                    <a:pt x="21112" y="1"/>
                  </a:cubicBezTo>
                  <a:cubicBezTo>
                    <a:pt x="21094" y="1"/>
                    <a:pt x="21076" y="1"/>
                    <a:pt x="2105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993;p43"/>
            <p:cNvSpPr/>
            <p:nvPr/>
          </p:nvSpPr>
          <p:spPr>
            <a:xfrm>
              <a:off x="3285825" y="2888700"/>
              <a:ext cx="1053700" cy="799450"/>
            </a:xfrm>
            <a:custGeom>
              <a:avLst/>
              <a:gdLst/>
              <a:ahLst/>
              <a:cxnLst/>
              <a:rect l="l" t="t" r="r" b="b"/>
              <a:pathLst>
                <a:path w="42148" h="31978" fill="none" extrusionOk="0">
                  <a:moveTo>
                    <a:pt x="42109" y="20997"/>
                  </a:moveTo>
                  <a:cubicBezTo>
                    <a:pt x="42109" y="29781"/>
                    <a:pt x="32670" y="31977"/>
                    <a:pt x="21035" y="31939"/>
                  </a:cubicBezTo>
                  <a:cubicBezTo>
                    <a:pt x="9400" y="31939"/>
                    <a:pt x="0" y="29704"/>
                    <a:pt x="0" y="20920"/>
                  </a:cubicBezTo>
                  <a:cubicBezTo>
                    <a:pt x="0" y="12098"/>
                    <a:pt x="9478" y="0"/>
                    <a:pt x="21112" y="39"/>
                  </a:cubicBezTo>
                  <a:cubicBezTo>
                    <a:pt x="32709" y="39"/>
                    <a:pt x="42148" y="12175"/>
                    <a:pt x="42109" y="2099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994;p43"/>
            <p:cNvSpPr/>
            <p:nvPr/>
          </p:nvSpPr>
          <p:spPr>
            <a:xfrm>
              <a:off x="3542575" y="3315250"/>
              <a:ext cx="136225" cy="108850"/>
            </a:xfrm>
            <a:custGeom>
              <a:avLst/>
              <a:gdLst/>
              <a:ahLst/>
              <a:cxnLst/>
              <a:rect l="l" t="t" r="r" b="b"/>
              <a:pathLst>
                <a:path w="5449" h="4354" extrusionOk="0">
                  <a:moveTo>
                    <a:pt x="2791" y="0"/>
                  </a:moveTo>
                  <a:cubicBezTo>
                    <a:pt x="1280" y="0"/>
                    <a:pt x="0" y="1650"/>
                    <a:pt x="787" y="3088"/>
                  </a:cubicBezTo>
                  <a:cubicBezTo>
                    <a:pt x="1095" y="3666"/>
                    <a:pt x="1596" y="4089"/>
                    <a:pt x="2213" y="4243"/>
                  </a:cubicBezTo>
                  <a:cubicBezTo>
                    <a:pt x="2441" y="4315"/>
                    <a:pt x="2676" y="4354"/>
                    <a:pt x="2911" y="4354"/>
                  </a:cubicBezTo>
                  <a:cubicBezTo>
                    <a:pt x="3430" y="4354"/>
                    <a:pt x="3946" y="4167"/>
                    <a:pt x="4370" y="3743"/>
                  </a:cubicBezTo>
                  <a:cubicBezTo>
                    <a:pt x="5449" y="2587"/>
                    <a:pt x="4909" y="506"/>
                    <a:pt x="3368" y="83"/>
                  </a:cubicBezTo>
                  <a:cubicBezTo>
                    <a:pt x="3175" y="27"/>
                    <a:pt x="2981" y="0"/>
                    <a:pt x="279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995;p43"/>
            <p:cNvSpPr/>
            <p:nvPr/>
          </p:nvSpPr>
          <p:spPr>
            <a:xfrm>
              <a:off x="3944200" y="3321025"/>
              <a:ext cx="136250" cy="109650"/>
            </a:xfrm>
            <a:custGeom>
              <a:avLst/>
              <a:gdLst/>
              <a:ahLst/>
              <a:cxnLst/>
              <a:rect l="l" t="t" r="r" b="b"/>
              <a:pathLst>
                <a:path w="5450" h="4386" extrusionOk="0">
                  <a:moveTo>
                    <a:pt x="2792" y="1"/>
                  </a:moveTo>
                  <a:cubicBezTo>
                    <a:pt x="1281" y="1"/>
                    <a:pt x="0" y="1655"/>
                    <a:pt x="788" y="3126"/>
                  </a:cubicBezTo>
                  <a:cubicBezTo>
                    <a:pt x="1057" y="3666"/>
                    <a:pt x="1597" y="4089"/>
                    <a:pt x="2213" y="4282"/>
                  </a:cubicBezTo>
                  <a:cubicBezTo>
                    <a:pt x="2429" y="4350"/>
                    <a:pt x="2653" y="4385"/>
                    <a:pt x="2875" y="4385"/>
                  </a:cubicBezTo>
                  <a:cubicBezTo>
                    <a:pt x="3403" y="4385"/>
                    <a:pt x="3925" y="4188"/>
                    <a:pt x="4332" y="3781"/>
                  </a:cubicBezTo>
                  <a:cubicBezTo>
                    <a:pt x="5449" y="2587"/>
                    <a:pt x="4910" y="545"/>
                    <a:pt x="3369" y="83"/>
                  </a:cubicBezTo>
                  <a:cubicBezTo>
                    <a:pt x="3175" y="27"/>
                    <a:pt x="2982" y="1"/>
                    <a:pt x="279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996;p43"/>
            <p:cNvSpPr/>
            <p:nvPr/>
          </p:nvSpPr>
          <p:spPr>
            <a:xfrm>
              <a:off x="3387900" y="3379400"/>
              <a:ext cx="188800" cy="173700"/>
            </a:xfrm>
            <a:custGeom>
              <a:avLst/>
              <a:gdLst/>
              <a:ahLst/>
              <a:cxnLst/>
              <a:rect l="l" t="t" r="r" b="b"/>
              <a:pathLst>
                <a:path w="7552" h="6948" extrusionOk="0">
                  <a:moveTo>
                    <a:pt x="3759" y="1"/>
                  </a:moveTo>
                  <a:cubicBezTo>
                    <a:pt x="3549" y="1"/>
                    <a:pt x="3336" y="20"/>
                    <a:pt x="3121" y="59"/>
                  </a:cubicBezTo>
                  <a:cubicBezTo>
                    <a:pt x="1272" y="445"/>
                    <a:pt x="1" y="2255"/>
                    <a:pt x="386" y="4143"/>
                  </a:cubicBezTo>
                  <a:cubicBezTo>
                    <a:pt x="691" y="5769"/>
                    <a:pt x="2127" y="6947"/>
                    <a:pt x="3752" y="6947"/>
                  </a:cubicBezTo>
                  <a:cubicBezTo>
                    <a:pt x="3975" y="6947"/>
                    <a:pt x="4203" y="6925"/>
                    <a:pt x="4431" y="6878"/>
                  </a:cubicBezTo>
                  <a:cubicBezTo>
                    <a:pt x="6319" y="6532"/>
                    <a:pt x="7552" y="4721"/>
                    <a:pt x="7167" y="2833"/>
                  </a:cubicBezTo>
                  <a:cubicBezTo>
                    <a:pt x="6859" y="1160"/>
                    <a:pt x="5402" y="1"/>
                    <a:pt x="3759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997;p43"/>
            <p:cNvSpPr/>
            <p:nvPr/>
          </p:nvSpPr>
          <p:spPr>
            <a:xfrm>
              <a:off x="3387900" y="3372200"/>
              <a:ext cx="188800" cy="188800"/>
            </a:xfrm>
            <a:custGeom>
              <a:avLst/>
              <a:gdLst/>
              <a:ahLst/>
              <a:cxnLst/>
              <a:rect l="l" t="t" r="r" b="b"/>
              <a:pathLst>
                <a:path w="7552" h="7552" fill="none" extrusionOk="0">
                  <a:moveTo>
                    <a:pt x="386" y="4431"/>
                  </a:moveTo>
                  <a:cubicBezTo>
                    <a:pt x="733" y="6280"/>
                    <a:pt x="2544" y="7552"/>
                    <a:pt x="4431" y="7166"/>
                  </a:cubicBezTo>
                  <a:cubicBezTo>
                    <a:pt x="6319" y="6820"/>
                    <a:pt x="7552" y="5009"/>
                    <a:pt x="7167" y="3121"/>
                  </a:cubicBezTo>
                  <a:cubicBezTo>
                    <a:pt x="6820" y="1233"/>
                    <a:pt x="5009" y="1"/>
                    <a:pt x="3121" y="347"/>
                  </a:cubicBezTo>
                  <a:cubicBezTo>
                    <a:pt x="1272" y="733"/>
                    <a:pt x="1" y="2543"/>
                    <a:pt x="386" y="443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998;p43"/>
            <p:cNvSpPr/>
            <p:nvPr/>
          </p:nvSpPr>
          <p:spPr>
            <a:xfrm>
              <a:off x="3504450" y="3412650"/>
              <a:ext cx="38550" cy="47025"/>
            </a:xfrm>
            <a:custGeom>
              <a:avLst/>
              <a:gdLst/>
              <a:ahLst/>
              <a:cxnLst/>
              <a:rect l="l" t="t" r="r" b="b"/>
              <a:pathLst>
                <a:path w="1542" h="1881" extrusionOk="0">
                  <a:moveTo>
                    <a:pt x="374" y="1"/>
                  </a:moveTo>
                  <a:cubicBezTo>
                    <a:pt x="330" y="1"/>
                    <a:pt x="283" y="14"/>
                    <a:pt x="232" y="39"/>
                  </a:cubicBezTo>
                  <a:cubicBezTo>
                    <a:pt x="78" y="78"/>
                    <a:pt x="1" y="270"/>
                    <a:pt x="78" y="424"/>
                  </a:cubicBezTo>
                  <a:cubicBezTo>
                    <a:pt x="386" y="848"/>
                    <a:pt x="655" y="1272"/>
                    <a:pt x="925" y="1734"/>
                  </a:cubicBezTo>
                  <a:cubicBezTo>
                    <a:pt x="1008" y="1818"/>
                    <a:pt x="1092" y="1881"/>
                    <a:pt x="1189" y="1881"/>
                  </a:cubicBezTo>
                  <a:cubicBezTo>
                    <a:pt x="1227" y="1881"/>
                    <a:pt x="1267" y="1871"/>
                    <a:pt x="1310" y="1850"/>
                  </a:cubicBezTo>
                  <a:cubicBezTo>
                    <a:pt x="1465" y="1811"/>
                    <a:pt x="1542" y="1580"/>
                    <a:pt x="1465" y="1465"/>
                  </a:cubicBezTo>
                  <a:cubicBezTo>
                    <a:pt x="1156" y="1041"/>
                    <a:pt x="887" y="579"/>
                    <a:pt x="617" y="155"/>
                  </a:cubicBezTo>
                  <a:cubicBezTo>
                    <a:pt x="540" y="52"/>
                    <a:pt x="463" y="1"/>
                    <a:pt x="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999;p43"/>
            <p:cNvSpPr/>
            <p:nvPr/>
          </p:nvSpPr>
          <p:spPr>
            <a:xfrm>
              <a:off x="3468825" y="3419275"/>
              <a:ext cx="39500" cy="46750"/>
            </a:xfrm>
            <a:custGeom>
              <a:avLst/>
              <a:gdLst/>
              <a:ahLst/>
              <a:cxnLst/>
              <a:rect l="l" t="t" r="r" b="b"/>
              <a:pathLst>
                <a:path w="1580" h="1870" extrusionOk="0">
                  <a:moveTo>
                    <a:pt x="346" y="0"/>
                  </a:moveTo>
                  <a:cubicBezTo>
                    <a:pt x="278" y="0"/>
                    <a:pt x="208" y="29"/>
                    <a:pt x="154" y="82"/>
                  </a:cubicBezTo>
                  <a:cubicBezTo>
                    <a:pt x="0" y="198"/>
                    <a:pt x="39" y="352"/>
                    <a:pt x="116" y="468"/>
                  </a:cubicBezTo>
                  <a:cubicBezTo>
                    <a:pt x="424" y="930"/>
                    <a:pt x="732" y="1354"/>
                    <a:pt x="1040" y="1778"/>
                  </a:cubicBezTo>
                  <a:cubicBezTo>
                    <a:pt x="1104" y="1841"/>
                    <a:pt x="1191" y="1870"/>
                    <a:pt x="1275" y="1870"/>
                  </a:cubicBezTo>
                  <a:cubicBezTo>
                    <a:pt x="1345" y="1870"/>
                    <a:pt x="1412" y="1851"/>
                    <a:pt x="1464" y="1816"/>
                  </a:cubicBezTo>
                  <a:cubicBezTo>
                    <a:pt x="1580" y="1701"/>
                    <a:pt x="1580" y="1508"/>
                    <a:pt x="1503" y="1392"/>
                  </a:cubicBezTo>
                  <a:lnTo>
                    <a:pt x="539" y="121"/>
                  </a:lnTo>
                  <a:cubicBezTo>
                    <a:pt x="498" y="38"/>
                    <a:pt x="424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000;p43"/>
            <p:cNvSpPr/>
            <p:nvPr/>
          </p:nvSpPr>
          <p:spPr>
            <a:xfrm>
              <a:off x="3432225" y="3424225"/>
              <a:ext cx="35650" cy="46600"/>
            </a:xfrm>
            <a:custGeom>
              <a:avLst/>
              <a:gdLst/>
              <a:ahLst/>
              <a:cxnLst/>
              <a:rect l="l" t="t" r="r" b="b"/>
              <a:pathLst>
                <a:path w="1426" h="1864" extrusionOk="0">
                  <a:moveTo>
                    <a:pt x="382" y="0"/>
                  </a:moveTo>
                  <a:cubicBezTo>
                    <a:pt x="334" y="0"/>
                    <a:pt x="283" y="13"/>
                    <a:pt x="231" y="39"/>
                  </a:cubicBezTo>
                  <a:cubicBezTo>
                    <a:pt x="77" y="77"/>
                    <a:pt x="0" y="270"/>
                    <a:pt x="77" y="424"/>
                  </a:cubicBezTo>
                  <a:lnTo>
                    <a:pt x="809" y="1695"/>
                  </a:lnTo>
                  <a:cubicBezTo>
                    <a:pt x="868" y="1813"/>
                    <a:pt x="972" y="1863"/>
                    <a:pt x="1086" y="1863"/>
                  </a:cubicBezTo>
                  <a:cubicBezTo>
                    <a:pt x="1122" y="1863"/>
                    <a:pt x="1158" y="1858"/>
                    <a:pt x="1194" y="1849"/>
                  </a:cubicBezTo>
                  <a:cubicBezTo>
                    <a:pt x="1348" y="1772"/>
                    <a:pt x="1426" y="1580"/>
                    <a:pt x="1348" y="1464"/>
                  </a:cubicBezTo>
                  <a:cubicBezTo>
                    <a:pt x="1079" y="1002"/>
                    <a:pt x="848" y="578"/>
                    <a:pt x="616" y="154"/>
                  </a:cubicBezTo>
                  <a:cubicBezTo>
                    <a:pt x="565" y="51"/>
                    <a:pt x="479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001;p43"/>
            <p:cNvSpPr/>
            <p:nvPr/>
          </p:nvSpPr>
          <p:spPr>
            <a:xfrm>
              <a:off x="4047675" y="3367850"/>
              <a:ext cx="188800" cy="173425"/>
            </a:xfrm>
            <a:custGeom>
              <a:avLst/>
              <a:gdLst/>
              <a:ahLst/>
              <a:cxnLst/>
              <a:rect l="l" t="t" r="r" b="b"/>
              <a:pathLst>
                <a:path w="7552" h="6937" extrusionOk="0">
                  <a:moveTo>
                    <a:pt x="3759" y="1"/>
                  </a:moveTo>
                  <a:cubicBezTo>
                    <a:pt x="3549" y="1"/>
                    <a:pt x="3335" y="20"/>
                    <a:pt x="3121" y="59"/>
                  </a:cubicBezTo>
                  <a:cubicBezTo>
                    <a:pt x="1233" y="406"/>
                    <a:pt x="0" y="2216"/>
                    <a:pt x="347" y="4104"/>
                  </a:cubicBezTo>
                  <a:cubicBezTo>
                    <a:pt x="689" y="5778"/>
                    <a:pt x="2150" y="6937"/>
                    <a:pt x="3793" y="6937"/>
                  </a:cubicBezTo>
                  <a:cubicBezTo>
                    <a:pt x="4003" y="6937"/>
                    <a:pt x="4217" y="6918"/>
                    <a:pt x="4431" y="6878"/>
                  </a:cubicBezTo>
                  <a:cubicBezTo>
                    <a:pt x="6280" y="6531"/>
                    <a:pt x="7552" y="4682"/>
                    <a:pt x="7166" y="2833"/>
                  </a:cubicBezTo>
                  <a:cubicBezTo>
                    <a:pt x="6859" y="1159"/>
                    <a:pt x="5401" y="1"/>
                    <a:pt x="3759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002;p43"/>
            <p:cNvSpPr/>
            <p:nvPr/>
          </p:nvSpPr>
          <p:spPr>
            <a:xfrm>
              <a:off x="4047675" y="3360650"/>
              <a:ext cx="188800" cy="187825"/>
            </a:xfrm>
            <a:custGeom>
              <a:avLst/>
              <a:gdLst/>
              <a:ahLst/>
              <a:cxnLst/>
              <a:rect l="l" t="t" r="r" b="b"/>
              <a:pathLst>
                <a:path w="7552" h="7513" fill="none" extrusionOk="0">
                  <a:moveTo>
                    <a:pt x="347" y="4392"/>
                  </a:moveTo>
                  <a:cubicBezTo>
                    <a:pt x="732" y="6280"/>
                    <a:pt x="2543" y="7513"/>
                    <a:pt x="4431" y="7166"/>
                  </a:cubicBezTo>
                  <a:cubicBezTo>
                    <a:pt x="6280" y="6819"/>
                    <a:pt x="7552" y="4970"/>
                    <a:pt x="7166" y="3121"/>
                  </a:cubicBezTo>
                  <a:cubicBezTo>
                    <a:pt x="6820" y="1233"/>
                    <a:pt x="5009" y="0"/>
                    <a:pt x="3121" y="347"/>
                  </a:cubicBezTo>
                  <a:cubicBezTo>
                    <a:pt x="1233" y="694"/>
                    <a:pt x="0" y="2504"/>
                    <a:pt x="347" y="439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003;p43"/>
            <p:cNvSpPr/>
            <p:nvPr/>
          </p:nvSpPr>
          <p:spPr>
            <a:xfrm>
              <a:off x="4164225" y="3400325"/>
              <a:ext cx="38550" cy="47375"/>
            </a:xfrm>
            <a:custGeom>
              <a:avLst/>
              <a:gdLst/>
              <a:ahLst/>
              <a:cxnLst/>
              <a:rect l="l" t="t" r="r" b="b"/>
              <a:pathLst>
                <a:path w="1542" h="1895" extrusionOk="0">
                  <a:moveTo>
                    <a:pt x="320" y="0"/>
                  </a:moveTo>
                  <a:cubicBezTo>
                    <a:pt x="279" y="0"/>
                    <a:pt x="236" y="10"/>
                    <a:pt x="193" y="31"/>
                  </a:cubicBezTo>
                  <a:cubicBezTo>
                    <a:pt x="77" y="108"/>
                    <a:pt x="0" y="301"/>
                    <a:pt x="77" y="417"/>
                  </a:cubicBezTo>
                  <a:cubicBezTo>
                    <a:pt x="347" y="840"/>
                    <a:pt x="655" y="1303"/>
                    <a:pt x="925" y="1727"/>
                  </a:cubicBezTo>
                  <a:cubicBezTo>
                    <a:pt x="984" y="1844"/>
                    <a:pt x="1087" y="1895"/>
                    <a:pt x="1202" y="1895"/>
                  </a:cubicBezTo>
                  <a:cubicBezTo>
                    <a:pt x="1237" y="1895"/>
                    <a:pt x="1274" y="1890"/>
                    <a:pt x="1310" y="1881"/>
                  </a:cubicBezTo>
                  <a:cubicBezTo>
                    <a:pt x="1464" y="1804"/>
                    <a:pt x="1541" y="1611"/>
                    <a:pt x="1464" y="1495"/>
                  </a:cubicBezTo>
                  <a:cubicBezTo>
                    <a:pt x="1156" y="1033"/>
                    <a:pt x="886" y="609"/>
                    <a:pt x="578" y="147"/>
                  </a:cubicBezTo>
                  <a:cubicBezTo>
                    <a:pt x="522" y="64"/>
                    <a:pt x="427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004;p43"/>
            <p:cNvSpPr/>
            <p:nvPr/>
          </p:nvSpPr>
          <p:spPr>
            <a:xfrm>
              <a:off x="4128575" y="3407450"/>
              <a:ext cx="39525" cy="46775"/>
            </a:xfrm>
            <a:custGeom>
              <a:avLst/>
              <a:gdLst/>
              <a:ahLst/>
              <a:cxnLst/>
              <a:rect l="l" t="t" r="r" b="b"/>
              <a:pathLst>
                <a:path w="1581" h="1871" extrusionOk="0">
                  <a:moveTo>
                    <a:pt x="340" y="1"/>
                  </a:moveTo>
                  <a:cubicBezTo>
                    <a:pt x="274" y="1"/>
                    <a:pt x="207" y="20"/>
                    <a:pt x="155" y="55"/>
                  </a:cubicBezTo>
                  <a:cubicBezTo>
                    <a:pt x="1" y="170"/>
                    <a:pt x="39" y="363"/>
                    <a:pt x="116" y="478"/>
                  </a:cubicBezTo>
                  <a:cubicBezTo>
                    <a:pt x="424" y="902"/>
                    <a:pt x="733" y="1326"/>
                    <a:pt x="1041" y="1750"/>
                  </a:cubicBezTo>
                  <a:cubicBezTo>
                    <a:pt x="1103" y="1832"/>
                    <a:pt x="1187" y="1871"/>
                    <a:pt x="1269" y="1871"/>
                  </a:cubicBezTo>
                  <a:cubicBezTo>
                    <a:pt x="1341" y="1871"/>
                    <a:pt x="1411" y="1842"/>
                    <a:pt x="1465" y="1788"/>
                  </a:cubicBezTo>
                  <a:cubicBezTo>
                    <a:pt x="1580" y="1711"/>
                    <a:pt x="1580" y="1519"/>
                    <a:pt x="1503" y="1403"/>
                  </a:cubicBezTo>
                  <a:lnTo>
                    <a:pt x="540" y="93"/>
                  </a:lnTo>
                  <a:cubicBezTo>
                    <a:pt x="498" y="29"/>
                    <a:pt x="420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005;p43"/>
            <p:cNvSpPr/>
            <p:nvPr/>
          </p:nvSpPr>
          <p:spPr>
            <a:xfrm>
              <a:off x="4091975" y="3411900"/>
              <a:ext cx="35675" cy="46825"/>
            </a:xfrm>
            <a:custGeom>
              <a:avLst/>
              <a:gdLst/>
              <a:ahLst/>
              <a:cxnLst/>
              <a:rect l="l" t="t" r="r" b="b"/>
              <a:pathLst>
                <a:path w="1427" h="1873" extrusionOk="0">
                  <a:moveTo>
                    <a:pt x="338" y="0"/>
                  </a:moveTo>
                  <a:cubicBezTo>
                    <a:pt x="299" y="0"/>
                    <a:pt x="263" y="10"/>
                    <a:pt x="232" y="31"/>
                  </a:cubicBezTo>
                  <a:cubicBezTo>
                    <a:pt x="78" y="108"/>
                    <a:pt x="1" y="300"/>
                    <a:pt x="78" y="416"/>
                  </a:cubicBezTo>
                  <a:cubicBezTo>
                    <a:pt x="309" y="840"/>
                    <a:pt x="578" y="1264"/>
                    <a:pt x="810" y="1726"/>
                  </a:cubicBezTo>
                  <a:cubicBezTo>
                    <a:pt x="865" y="1809"/>
                    <a:pt x="961" y="1872"/>
                    <a:pt x="1067" y="1872"/>
                  </a:cubicBezTo>
                  <a:cubicBezTo>
                    <a:pt x="1109" y="1872"/>
                    <a:pt x="1152" y="1863"/>
                    <a:pt x="1195" y="1841"/>
                  </a:cubicBezTo>
                  <a:cubicBezTo>
                    <a:pt x="1349" y="1803"/>
                    <a:pt x="1426" y="1572"/>
                    <a:pt x="1349" y="1456"/>
                  </a:cubicBezTo>
                  <a:cubicBezTo>
                    <a:pt x="1079" y="1032"/>
                    <a:pt x="848" y="609"/>
                    <a:pt x="617" y="185"/>
                  </a:cubicBezTo>
                  <a:cubicBezTo>
                    <a:pt x="561" y="72"/>
                    <a:pt x="442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006;p43"/>
            <p:cNvSpPr/>
            <p:nvPr/>
          </p:nvSpPr>
          <p:spPr>
            <a:xfrm>
              <a:off x="3755825" y="3331750"/>
              <a:ext cx="94425" cy="56850"/>
            </a:xfrm>
            <a:custGeom>
              <a:avLst/>
              <a:gdLst/>
              <a:ahLst/>
              <a:cxnLst/>
              <a:rect l="l" t="t" r="r" b="b"/>
              <a:pathLst>
                <a:path w="3777" h="2274" extrusionOk="0">
                  <a:moveTo>
                    <a:pt x="1889" y="0"/>
                  </a:moveTo>
                  <a:cubicBezTo>
                    <a:pt x="848" y="0"/>
                    <a:pt x="1" y="424"/>
                    <a:pt x="1" y="964"/>
                  </a:cubicBezTo>
                  <a:cubicBezTo>
                    <a:pt x="1" y="1503"/>
                    <a:pt x="1272" y="2274"/>
                    <a:pt x="1889" y="2274"/>
                  </a:cubicBezTo>
                  <a:cubicBezTo>
                    <a:pt x="2582" y="2274"/>
                    <a:pt x="3776" y="1503"/>
                    <a:pt x="3776" y="964"/>
                  </a:cubicBezTo>
                  <a:cubicBezTo>
                    <a:pt x="3776" y="424"/>
                    <a:pt x="2929" y="0"/>
                    <a:pt x="188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007;p43"/>
            <p:cNvSpPr/>
            <p:nvPr/>
          </p:nvSpPr>
          <p:spPr>
            <a:xfrm>
              <a:off x="3681675" y="3361000"/>
              <a:ext cx="243700" cy="84650"/>
            </a:xfrm>
            <a:custGeom>
              <a:avLst/>
              <a:gdLst/>
              <a:ahLst/>
              <a:cxnLst/>
              <a:rect l="l" t="t" r="r" b="b"/>
              <a:pathLst>
                <a:path w="9748" h="3386" extrusionOk="0">
                  <a:moveTo>
                    <a:pt x="8553" y="1"/>
                  </a:moveTo>
                  <a:cubicBezTo>
                    <a:pt x="8288" y="1"/>
                    <a:pt x="8046" y="336"/>
                    <a:pt x="8284" y="603"/>
                  </a:cubicBezTo>
                  <a:cubicBezTo>
                    <a:pt x="9016" y="1296"/>
                    <a:pt x="8438" y="2336"/>
                    <a:pt x="7590" y="2568"/>
                  </a:cubicBezTo>
                  <a:cubicBezTo>
                    <a:pt x="7432" y="2614"/>
                    <a:pt x="7275" y="2635"/>
                    <a:pt x="7120" y="2635"/>
                  </a:cubicBezTo>
                  <a:cubicBezTo>
                    <a:pt x="6372" y="2635"/>
                    <a:pt x="5687" y="2134"/>
                    <a:pt x="5240" y="1527"/>
                  </a:cubicBezTo>
                  <a:cubicBezTo>
                    <a:pt x="5168" y="1431"/>
                    <a:pt x="5035" y="1349"/>
                    <a:pt x="4908" y="1349"/>
                  </a:cubicBezTo>
                  <a:cubicBezTo>
                    <a:pt x="4832" y="1349"/>
                    <a:pt x="4758" y="1378"/>
                    <a:pt x="4701" y="1450"/>
                  </a:cubicBezTo>
                  <a:cubicBezTo>
                    <a:pt x="4192" y="2094"/>
                    <a:pt x="3475" y="2679"/>
                    <a:pt x="2628" y="2679"/>
                  </a:cubicBezTo>
                  <a:cubicBezTo>
                    <a:pt x="2512" y="2679"/>
                    <a:pt x="2394" y="2668"/>
                    <a:pt x="2273" y="2645"/>
                  </a:cubicBezTo>
                  <a:cubicBezTo>
                    <a:pt x="1387" y="2490"/>
                    <a:pt x="771" y="1527"/>
                    <a:pt x="1310" y="718"/>
                  </a:cubicBezTo>
                  <a:cubicBezTo>
                    <a:pt x="1501" y="473"/>
                    <a:pt x="1268" y="228"/>
                    <a:pt x="1020" y="228"/>
                  </a:cubicBezTo>
                  <a:cubicBezTo>
                    <a:pt x="917" y="228"/>
                    <a:pt x="811" y="270"/>
                    <a:pt x="732" y="372"/>
                  </a:cubicBezTo>
                  <a:cubicBezTo>
                    <a:pt x="0" y="1412"/>
                    <a:pt x="655" y="2799"/>
                    <a:pt x="1773" y="3222"/>
                  </a:cubicBezTo>
                  <a:cubicBezTo>
                    <a:pt x="2053" y="3335"/>
                    <a:pt x="2337" y="3386"/>
                    <a:pt x="2616" y="3386"/>
                  </a:cubicBezTo>
                  <a:cubicBezTo>
                    <a:pt x="3486" y="3386"/>
                    <a:pt x="4319" y="2892"/>
                    <a:pt x="4932" y="2221"/>
                  </a:cubicBezTo>
                  <a:cubicBezTo>
                    <a:pt x="5527" y="2873"/>
                    <a:pt x="6311" y="3337"/>
                    <a:pt x="7159" y="3337"/>
                  </a:cubicBezTo>
                  <a:cubicBezTo>
                    <a:pt x="7463" y="3337"/>
                    <a:pt x="7776" y="3278"/>
                    <a:pt x="8091" y="3145"/>
                  </a:cubicBezTo>
                  <a:cubicBezTo>
                    <a:pt x="9285" y="2645"/>
                    <a:pt x="9748" y="1065"/>
                    <a:pt x="8784" y="102"/>
                  </a:cubicBezTo>
                  <a:cubicBezTo>
                    <a:pt x="8713" y="31"/>
                    <a:pt x="8632" y="1"/>
                    <a:pt x="855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008;p43"/>
            <p:cNvSpPr/>
            <p:nvPr/>
          </p:nvSpPr>
          <p:spPr>
            <a:xfrm>
              <a:off x="3992775" y="3133300"/>
              <a:ext cx="100200" cy="80525"/>
            </a:xfrm>
            <a:custGeom>
              <a:avLst/>
              <a:gdLst/>
              <a:ahLst/>
              <a:cxnLst/>
              <a:rect l="l" t="t" r="r" b="b"/>
              <a:pathLst>
                <a:path w="4008" h="3221" extrusionOk="0">
                  <a:moveTo>
                    <a:pt x="1234" y="1"/>
                  </a:moveTo>
                  <a:cubicBezTo>
                    <a:pt x="897" y="1"/>
                    <a:pt x="565" y="93"/>
                    <a:pt x="270" y="310"/>
                  </a:cubicBezTo>
                  <a:cubicBezTo>
                    <a:pt x="77" y="426"/>
                    <a:pt x="0" y="618"/>
                    <a:pt x="116" y="811"/>
                  </a:cubicBezTo>
                  <a:cubicBezTo>
                    <a:pt x="194" y="942"/>
                    <a:pt x="344" y="1020"/>
                    <a:pt x="480" y="1020"/>
                  </a:cubicBezTo>
                  <a:cubicBezTo>
                    <a:pt x="545" y="1020"/>
                    <a:pt x="606" y="1002"/>
                    <a:pt x="655" y="965"/>
                  </a:cubicBezTo>
                  <a:cubicBezTo>
                    <a:pt x="847" y="838"/>
                    <a:pt x="1065" y="763"/>
                    <a:pt x="1265" y="763"/>
                  </a:cubicBezTo>
                  <a:cubicBezTo>
                    <a:pt x="1307" y="763"/>
                    <a:pt x="1348" y="766"/>
                    <a:pt x="1387" y="773"/>
                  </a:cubicBezTo>
                  <a:cubicBezTo>
                    <a:pt x="1696" y="811"/>
                    <a:pt x="1965" y="965"/>
                    <a:pt x="2196" y="1158"/>
                  </a:cubicBezTo>
                  <a:cubicBezTo>
                    <a:pt x="2697" y="1620"/>
                    <a:pt x="2967" y="2314"/>
                    <a:pt x="3198" y="2930"/>
                  </a:cubicBezTo>
                  <a:cubicBezTo>
                    <a:pt x="3230" y="3088"/>
                    <a:pt x="3391" y="3220"/>
                    <a:pt x="3554" y="3220"/>
                  </a:cubicBezTo>
                  <a:cubicBezTo>
                    <a:pt x="3590" y="3220"/>
                    <a:pt x="3626" y="3214"/>
                    <a:pt x="3660" y="3200"/>
                  </a:cubicBezTo>
                  <a:cubicBezTo>
                    <a:pt x="3853" y="3161"/>
                    <a:pt x="4007" y="2930"/>
                    <a:pt x="3930" y="2737"/>
                  </a:cubicBezTo>
                  <a:cubicBezTo>
                    <a:pt x="3660" y="1928"/>
                    <a:pt x="3314" y="1081"/>
                    <a:pt x="2659" y="503"/>
                  </a:cubicBezTo>
                  <a:cubicBezTo>
                    <a:pt x="2244" y="204"/>
                    <a:pt x="1734" y="1"/>
                    <a:pt x="1234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009;p43"/>
            <p:cNvSpPr/>
            <p:nvPr/>
          </p:nvSpPr>
          <p:spPr>
            <a:xfrm>
              <a:off x="3540075" y="3132350"/>
              <a:ext cx="100200" cy="80500"/>
            </a:xfrm>
            <a:custGeom>
              <a:avLst/>
              <a:gdLst/>
              <a:ahLst/>
              <a:cxnLst/>
              <a:rect l="l" t="t" r="r" b="b"/>
              <a:pathLst>
                <a:path w="4008" h="3220" extrusionOk="0">
                  <a:moveTo>
                    <a:pt x="2774" y="0"/>
                  </a:moveTo>
                  <a:cubicBezTo>
                    <a:pt x="2274" y="0"/>
                    <a:pt x="1764" y="203"/>
                    <a:pt x="1349" y="502"/>
                  </a:cubicBezTo>
                  <a:cubicBezTo>
                    <a:pt x="694" y="1080"/>
                    <a:pt x="348" y="1928"/>
                    <a:pt x="78" y="2737"/>
                  </a:cubicBezTo>
                  <a:cubicBezTo>
                    <a:pt x="1" y="2930"/>
                    <a:pt x="155" y="3161"/>
                    <a:pt x="348" y="3199"/>
                  </a:cubicBezTo>
                  <a:cubicBezTo>
                    <a:pt x="382" y="3213"/>
                    <a:pt x="417" y="3219"/>
                    <a:pt x="451" y="3219"/>
                  </a:cubicBezTo>
                  <a:cubicBezTo>
                    <a:pt x="606" y="3219"/>
                    <a:pt x="747" y="3087"/>
                    <a:pt x="810" y="2930"/>
                  </a:cubicBezTo>
                  <a:cubicBezTo>
                    <a:pt x="1041" y="2313"/>
                    <a:pt x="1272" y="1620"/>
                    <a:pt x="1812" y="1157"/>
                  </a:cubicBezTo>
                  <a:cubicBezTo>
                    <a:pt x="2043" y="965"/>
                    <a:pt x="2313" y="811"/>
                    <a:pt x="2582" y="772"/>
                  </a:cubicBezTo>
                  <a:cubicBezTo>
                    <a:pt x="2852" y="772"/>
                    <a:pt x="3122" y="811"/>
                    <a:pt x="3353" y="965"/>
                  </a:cubicBezTo>
                  <a:cubicBezTo>
                    <a:pt x="3404" y="1003"/>
                    <a:pt x="3468" y="1020"/>
                    <a:pt x="3535" y="1020"/>
                  </a:cubicBezTo>
                  <a:cubicBezTo>
                    <a:pt x="3670" y="1020"/>
                    <a:pt x="3815" y="952"/>
                    <a:pt x="3892" y="849"/>
                  </a:cubicBezTo>
                  <a:cubicBezTo>
                    <a:pt x="4008" y="656"/>
                    <a:pt x="3931" y="425"/>
                    <a:pt x="3738" y="310"/>
                  </a:cubicBezTo>
                  <a:cubicBezTo>
                    <a:pt x="3443" y="93"/>
                    <a:pt x="3111" y="0"/>
                    <a:pt x="2774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3117;p45"/>
          <p:cNvSpPr txBox="1">
            <a:spLocks noGrp="1"/>
          </p:cNvSpPr>
          <p:nvPr>
            <p:ph type="title" idx="15"/>
          </p:nvPr>
        </p:nvSpPr>
        <p:spPr>
          <a:xfrm>
            <a:off x="6557401" y="1123950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03</a:t>
            </a:r>
            <a:endParaRPr/>
          </a:p>
        </p:txBody>
      </p:sp>
      <p:sp>
        <p:nvSpPr>
          <p:cNvPr id="247" name="Google Shape;3117;p45"/>
          <p:cNvSpPr txBox="1">
            <a:spLocks noGrp="1"/>
          </p:cNvSpPr>
          <p:nvPr>
            <p:ph type="title" idx="15"/>
          </p:nvPr>
        </p:nvSpPr>
        <p:spPr>
          <a:xfrm>
            <a:off x="3912103" y="1962150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02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7" grpId="0"/>
      <p:bldP spid="33" grpId="0"/>
      <p:bldP spid="34" grpId="0"/>
      <p:bldP spid="35" grpId="0"/>
      <p:bldP spid="246" grpId="0"/>
      <p:bldP spid="2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5644;p71"/>
          <p:cNvSpPr txBox="1">
            <a:spLocks noGrp="1"/>
          </p:cNvSpPr>
          <p:nvPr>
            <p:ph type="title"/>
          </p:nvPr>
        </p:nvSpPr>
        <p:spPr>
          <a:xfrm>
            <a:off x="4100638" y="1481650"/>
            <a:ext cx="4780800" cy="11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smtClean="0">
                <a:solidFill>
                  <a:schemeClr val="accent2">
                    <a:lumMod val="75000"/>
                  </a:schemeClr>
                </a:solidFill>
                <a:latin typeface="Erie-Black" pitchFamily="18" charset="0"/>
                <a:ea typeface="Erie-Black" pitchFamily="18" charset="0"/>
                <a:cs typeface="Erie-Black" pitchFamily="18" charset="0"/>
              </a:rPr>
              <a:t>C</a:t>
            </a:r>
            <a:r>
              <a:rPr lang="en" sz="5400" smtClean="0">
                <a:solidFill>
                  <a:schemeClr val="accent2">
                    <a:lumMod val="75000"/>
                  </a:schemeClr>
                </a:solidFill>
                <a:latin typeface="Erie-Black" pitchFamily="18" charset="0"/>
                <a:ea typeface="Erie-Black" pitchFamily="18" charset="0"/>
                <a:cs typeface="Erie-Black" pitchFamily="18" charset="0"/>
              </a:rPr>
              <a:t>húc các em học tốt</a:t>
            </a:r>
            <a:r>
              <a:rPr lang="vi-VN" sz="5400" smtClean="0">
                <a:solidFill>
                  <a:schemeClr val="accent2">
                    <a:lumMod val="75000"/>
                  </a:schemeClr>
                </a:solidFill>
                <a:latin typeface="Erie-Black" pitchFamily="18" charset="0"/>
                <a:ea typeface="Erie-Black" pitchFamily="18" charset="0"/>
                <a:cs typeface="Erie-Black" pitchFamily="18" charset="0"/>
              </a:rPr>
              <a:t>!</a:t>
            </a:r>
            <a:endParaRPr sz="5400">
              <a:solidFill>
                <a:schemeClr val="accent2">
                  <a:lumMod val="75000"/>
                </a:schemeClr>
              </a:solidFill>
              <a:latin typeface="Erie-Black" pitchFamily="18" charset="0"/>
              <a:ea typeface="Erie-Black" pitchFamily="18" charset="0"/>
              <a:cs typeface="Erie-Black" pitchFamily="18" charset="0"/>
            </a:endParaRPr>
          </a:p>
        </p:txBody>
      </p:sp>
      <p:grpSp>
        <p:nvGrpSpPr>
          <p:cNvPr id="118" name="Google Shape;5646;p71"/>
          <p:cNvGrpSpPr/>
          <p:nvPr/>
        </p:nvGrpSpPr>
        <p:grpSpPr>
          <a:xfrm>
            <a:off x="1307672" y="1996523"/>
            <a:ext cx="1679921" cy="2943489"/>
            <a:chOff x="1352807" y="1277064"/>
            <a:chExt cx="1679921" cy="2943489"/>
          </a:xfrm>
        </p:grpSpPr>
        <p:grpSp>
          <p:nvGrpSpPr>
            <p:cNvPr id="119" name="Google Shape;5647;p71"/>
            <p:cNvGrpSpPr/>
            <p:nvPr/>
          </p:nvGrpSpPr>
          <p:grpSpPr>
            <a:xfrm>
              <a:off x="1352807" y="1277064"/>
              <a:ext cx="1679921" cy="2943489"/>
              <a:chOff x="-2147875" y="1064550"/>
              <a:chExt cx="2223000" cy="3895050"/>
            </a:xfrm>
          </p:grpSpPr>
          <p:sp>
            <p:nvSpPr>
              <p:cNvPr id="121" name="Google Shape;5648;p71"/>
              <p:cNvSpPr/>
              <p:nvPr/>
            </p:nvSpPr>
            <p:spPr>
              <a:xfrm>
                <a:off x="-1332925" y="4720700"/>
                <a:ext cx="1328200" cy="238900"/>
              </a:xfrm>
              <a:custGeom>
                <a:avLst/>
                <a:gdLst/>
                <a:ahLst/>
                <a:cxnLst/>
                <a:rect l="l" t="t" r="r" b="b"/>
                <a:pathLst>
                  <a:path w="53128" h="9556" extrusionOk="0">
                    <a:moveTo>
                      <a:pt x="26545" y="1"/>
                    </a:moveTo>
                    <a:cubicBezTo>
                      <a:pt x="11905" y="1"/>
                      <a:pt x="0" y="2120"/>
                      <a:pt x="0" y="4778"/>
                    </a:cubicBezTo>
                    <a:cubicBezTo>
                      <a:pt x="0" y="7398"/>
                      <a:pt x="11905" y="9555"/>
                      <a:pt x="26545" y="9555"/>
                    </a:cubicBezTo>
                    <a:cubicBezTo>
                      <a:pt x="41223" y="9555"/>
                      <a:pt x="53128" y="7398"/>
                      <a:pt x="53128" y="4778"/>
                    </a:cubicBezTo>
                    <a:cubicBezTo>
                      <a:pt x="53128" y="2120"/>
                      <a:pt x="41223" y="1"/>
                      <a:pt x="26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649;p71"/>
              <p:cNvSpPr/>
              <p:nvPr/>
            </p:nvSpPr>
            <p:spPr>
              <a:xfrm>
                <a:off x="-1884925" y="2059500"/>
                <a:ext cx="1960050" cy="1383075"/>
              </a:xfrm>
              <a:custGeom>
                <a:avLst/>
                <a:gdLst/>
                <a:ahLst/>
                <a:cxnLst/>
                <a:rect l="l" t="t" r="r" b="b"/>
                <a:pathLst>
                  <a:path w="78402" h="55323" extrusionOk="0">
                    <a:moveTo>
                      <a:pt x="65765" y="0"/>
                    </a:moveTo>
                    <a:lnTo>
                      <a:pt x="2466" y="21306"/>
                    </a:lnTo>
                    <a:cubicBezTo>
                      <a:pt x="3622" y="30398"/>
                      <a:pt x="2774" y="39760"/>
                      <a:pt x="0" y="48505"/>
                    </a:cubicBezTo>
                    <a:cubicBezTo>
                      <a:pt x="1849" y="49699"/>
                      <a:pt x="4199" y="50200"/>
                      <a:pt x="6203" y="50778"/>
                    </a:cubicBezTo>
                    <a:cubicBezTo>
                      <a:pt x="7590" y="51163"/>
                      <a:pt x="8900" y="51626"/>
                      <a:pt x="10248" y="52049"/>
                    </a:cubicBezTo>
                    <a:cubicBezTo>
                      <a:pt x="10680" y="50755"/>
                      <a:pt x="11111" y="49460"/>
                      <a:pt x="11543" y="48197"/>
                    </a:cubicBezTo>
                    <a:lnTo>
                      <a:pt x="11543" y="48197"/>
                    </a:lnTo>
                    <a:cubicBezTo>
                      <a:pt x="11147" y="49427"/>
                      <a:pt x="10975" y="50951"/>
                      <a:pt x="10903" y="52242"/>
                    </a:cubicBezTo>
                    <a:cubicBezTo>
                      <a:pt x="12752" y="52781"/>
                      <a:pt x="14640" y="53205"/>
                      <a:pt x="16528" y="53552"/>
                    </a:cubicBezTo>
                    <a:cubicBezTo>
                      <a:pt x="20689" y="54323"/>
                      <a:pt x="25004" y="54862"/>
                      <a:pt x="29280" y="55132"/>
                    </a:cubicBezTo>
                    <a:cubicBezTo>
                      <a:pt x="29319" y="55055"/>
                      <a:pt x="29357" y="54939"/>
                      <a:pt x="29357" y="54823"/>
                    </a:cubicBezTo>
                    <a:cubicBezTo>
                      <a:pt x="29511" y="54168"/>
                      <a:pt x="29550" y="53513"/>
                      <a:pt x="29511" y="52859"/>
                    </a:cubicBezTo>
                    <a:lnTo>
                      <a:pt x="29511" y="52859"/>
                    </a:lnTo>
                    <a:cubicBezTo>
                      <a:pt x="29627" y="53668"/>
                      <a:pt x="29819" y="54438"/>
                      <a:pt x="30051" y="55170"/>
                    </a:cubicBezTo>
                    <a:cubicBezTo>
                      <a:pt x="31842" y="55270"/>
                      <a:pt x="33641" y="55322"/>
                      <a:pt x="35439" y="55322"/>
                    </a:cubicBezTo>
                    <a:cubicBezTo>
                      <a:pt x="39865" y="55322"/>
                      <a:pt x="44292" y="55007"/>
                      <a:pt x="48620" y="54323"/>
                    </a:cubicBezTo>
                    <a:lnTo>
                      <a:pt x="48197" y="49507"/>
                    </a:lnTo>
                    <a:lnTo>
                      <a:pt x="48197" y="49507"/>
                    </a:lnTo>
                    <a:cubicBezTo>
                      <a:pt x="48697" y="51086"/>
                      <a:pt x="49352" y="52589"/>
                      <a:pt x="50084" y="54053"/>
                    </a:cubicBezTo>
                    <a:cubicBezTo>
                      <a:pt x="51779" y="53745"/>
                      <a:pt x="53475" y="53398"/>
                      <a:pt x="55131" y="52974"/>
                    </a:cubicBezTo>
                    <a:cubicBezTo>
                      <a:pt x="58290" y="52127"/>
                      <a:pt x="61411" y="51048"/>
                      <a:pt x="64378" y="49661"/>
                    </a:cubicBezTo>
                    <a:cubicBezTo>
                      <a:pt x="63800" y="47812"/>
                      <a:pt x="63222" y="45962"/>
                      <a:pt x="62605" y="44113"/>
                    </a:cubicBezTo>
                    <a:lnTo>
                      <a:pt x="62605" y="44113"/>
                    </a:lnTo>
                    <a:cubicBezTo>
                      <a:pt x="64223" y="45500"/>
                      <a:pt x="65919" y="46810"/>
                      <a:pt x="67729" y="47966"/>
                    </a:cubicBezTo>
                    <a:cubicBezTo>
                      <a:pt x="69270" y="47080"/>
                      <a:pt x="70811" y="46116"/>
                      <a:pt x="72275" y="45076"/>
                    </a:cubicBezTo>
                    <a:cubicBezTo>
                      <a:pt x="74240" y="43612"/>
                      <a:pt x="76282" y="41956"/>
                      <a:pt x="77862" y="40029"/>
                    </a:cubicBezTo>
                    <a:cubicBezTo>
                      <a:pt x="78016" y="39798"/>
                      <a:pt x="78209" y="39567"/>
                      <a:pt x="78401" y="39297"/>
                    </a:cubicBezTo>
                    <a:cubicBezTo>
                      <a:pt x="72237" y="26930"/>
                      <a:pt x="67961" y="13639"/>
                      <a:pt x="65765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650;p71"/>
              <p:cNvSpPr/>
              <p:nvPr/>
            </p:nvSpPr>
            <p:spPr>
              <a:xfrm>
                <a:off x="-1884925" y="2059500"/>
                <a:ext cx="1960050" cy="1387925"/>
              </a:xfrm>
              <a:custGeom>
                <a:avLst/>
                <a:gdLst/>
                <a:ahLst/>
                <a:cxnLst/>
                <a:rect l="l" t="t" r="r" b="b"/>
                <a:pathLst>
                  <a:path w="78402" h="55517" fill="none" extrusionOk="0">
                    <a:moveTo>
                      <a:pt x="0" y="48505"/>
                    </a:moveTo>
                    <a:cubicBezTo>
                      <a:pt x="1849" y="49699"/>
                      <a:pt x="4199" y="50200"/>
                      <a:pt x="6203" y="50778"/>
                    </a:cubicBezTo>
                    <a:cubicBezTo>
                      <a:pt x="7590" y="51163"/>
                      <a:pt x="8900" y="51626"/>
                      <a:pt x="10248" y="52049"/>
                    </a:cubicBezTo>
                    <a:cubicBezTo>
                      <a:pt x="10710" y="50663"/>
                      <a:pt x="11173" y="49276"/>
                      <a:pt x="11635" y="47927"/>
                    </a:cubicBezTo>
                    <a:cubicBezTo>
                      <a:pt x="11173" y="49199"/>
                      <a:pt x="10980" y="50855"/>
                      <a:pt x="10903" y="52242"/>
                    </a:cubicBezTo>
                    <a:cubicBezTo>
                      <a:pt x="12752" y="52781"/>
                      <a:pt x="14640" y="53205"/>
                      <a:pt x="16528" y="53552"/>
                    </a:cubicBezTo>
                    <a:cubicBezTo>
                      <a:pt x="20689" y="54323"/>
                      <a:pt x="25004" y="54862"/>
                      <a:pt x="29280" y="55132"/>
                    </a:cubicBezTo>
                    <a:cubicBezTo>
                      <a:pt x="29319" y="55055"/>
                      <a:pt x="29357" y="54939"/>
                      <a:pt x="29357" y="54823"/>
                    </a:cubicBezTo>
                    <a:cubicBezTo>
                      <a:pt x="29511" y="54168"/>
                      <a:pt x="29550" y="53513"/>
                      <a:pt x="29511" y="52859"/>
                    </a:cubicBezTo>
                    <a:cubicBezTo>
                      <a:pt x="29627" y="53668"/>
                      <a:pt x="29819" y="54438"/>
                      <a:pt x="30051" y="55170"/>
                    </a:cubicBezTo>
                    <a:cubicBezTo>
                      <a:pt x="36253" y="55517"/>
                      <a:pt x="42533" y="55286"/>
                      <a:pt x="48620" y="54323"/>
                    </a:cubicBezTo>
                    <a:lnTo>
                      <a:pt x="48197" y="49507"/>
                    </a:lnTo>
                    <a:cubicBezTo>
                      <a:pt x="48697" y="51086"/>
                      <a:pt x="49352" y="52589"/>
                      <a:pt x="50084" y="54053"/>
                    </a:cubicBezTo>
                    <a:cubicBezTo>
                      <a:pt x="51779" y="53745"/>
                      <a:pt x="53475" y="53398"/>
                      <a:pt x="55131" y="52974"/>
                    </a:cubicBezTo>
                    <a:cubicBezTo>
                      <a:pt x="58290" y="52127"/>
                      <a:pt x="61411" y="51048"/>
                      <a:pt x="64378" y="49661"/>
                    </a:cubicBezTo>
                    <a:cubicBezTo>
                      <a:pt x="63800" y="47812"/>
                      <a:pt x="63222" y="45962"/>
                      <a:pt x="62605" y="44113"/>
                    </a:cubicBezTo>
                    <a:cubicBezTo>
                      <a:pt x="64223" y="45500"/>
                      <a:pt x="65919" y="46810"/>
                      <a:pt x="67729" y="47966"/>
                    </a:cubicBezTo>
                    <a:cubicBezTo>
                      <a:pt x="69270" y="47080"/>
                      <a:pt x="70811" y="46116"/>
                      <a:pt x="72275" y="45076"/>
                    </a:cubicBezTo>
                    <a:cubicBezTo>
                      <a:pt x="74240" y="43612"/>
                      <a:pt x="76282" y="41956"/>
                      <a:pt x="77862" y="40029"/>
                    </a:cubicBezTo>
                    <a:cubicBezTo>
                      <a:pt x="78016" y="39798"/>
                      <a:pt x="78209" y="39567"/>
                      <a:pt x="78401" y="39297"/>
                    </a:cubicBezTo>
                    <a:cubicBezTo>
                      <a:pt x="72237" y="26930"/>
                      <a:pt x="67961" y="13639"/>
                      <a:pt x="65765" y="0"/>
                    </a:cubicBezTo>
                    <a:lnTo>
                      <a:pt x="2466" y="21306"/>
                    </a:lnTo>
                    <a:cubicBezTo>
                      <a:pt x="3622" y="30398"/>
                      <a:pt x="2774" y="39760"/>
                      <a:pt x="0" y="4850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C373B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651;p71"/>
              <p:cNvSpPr/>
              <p:nvPr/>
            </p:nvSpPr>
            <p:spPr>
              <a:xfrm>
                <a:off x="-2122825" y="1717725"/>
                <a:ext cx="2156525" cy="1166250"/>
              </a:xfrm>
              <a:custGeom>
                <a:avLst/>
                <a:gdLst/>
                <a:ahLst/>
                <a:cxnLst/>
                <a:rect l="l" t="t" r="r" b="b"/>
                <a:pathLst>
                  <a:path w="86261" h="46650" extrusionOk="0">
                    <a:moveTo>
                      <a:pt x="55338" y="0"/>
                    </a:moveTo>
                    <a:cubicBezTo>
                      <a:pt x="44055" y="0"/>
                      <a:pt x="32568" y="2647"/>
                      <a:pt x="22769" y="8162"/>
                    </a:cubicBezTo>
                    <a:cubicBezTo>
                      <a:pt x="13099" y="13633"/>
                      <a:pt x="0" y="25229"/>
                      <a:pt x="4739" y="38637"/>
                    </a:cubicBezTo>
                    <a:cubicBezTo>
                      <a:pt x="6866" y="44678"/>
                      <a:pt x="11523" y="46650"/>
                      <a:pt x="16952" y="46650"/>
                    </a:cubicBezTo>
                    <a:cubicBezTo>
                      <a:pt x="24992" y="46650"/>
                      <a:pt x="34727" y="42325"/>
                      <a:pt x="40453" y="40486"/>
                    </a:cubicBezTo>
                    <a:cubicBezTo>
                      <a:pt x="47811" y="38136"/>
                      <a:pt x="55208" y="36595"/>
                      <a:pt x="62798" y="35131"/>
                    </a:cubicBezTo>
                    <a:cubicBezTo>
                      <a:pt x="68384" y="34052"/>
                      <a:pt x="74626" y="32973"/>
                      <a:pt x="79518" y="29544"/>
                    </a:cubicBezTo>
                    <a:cubicBezTo>
                      <a:pt x="79942" y="29275"/>
                      <a:pt x="80366" y="28966"/>
                      <a:pt x="80751" y="28620"/>
                    </a:cubicBezTo>
                    <a:cubicBezTo>
                      <a:pt x="84411" y="25615"/>
                      <a:pt x="86261" y="20953"/>
                      <a:pt x="85798" y="16330"/>
                    </a:cubicBezTo>
                    <a:cubicBezTo>
                      <a:pt x="85760" y="16214"/>
                      <a:pt x="85760" y="16137"/>
                      <a:pt x="85760" y="16022"/>
                    </a:cubicBezTo>
                    <a:cubicBezTo>
                      <a:pt x="85567" y="14442"/>
                      <a:pt x="85105" y="12901"/>
                      <a:pt x="84373" y="11437"/>
                    </a:cubicBezTo>
                    <a:cubicBezTo>
                      <a:pt x="84373" y="11437"/>
                      <a:pt x="84373" y="11437"/>
                      <a:pt x="84373" y="11398"/>
                    </a:cubicBezTo>
                    <a:cubicBezTo>
                      <a:pt x="84334" y="11321"/>
                      <a:pt x="84296" y="11206"/>
                      <a:pt x="84219" y="11129"/>
                    </a:cubicBezTo>
                    <a:cubicBezTo>
                      <a:pt x="82100" y="7006"/>
                      <a:pt x="78478" y="4502"/>
                      <a:pt x="74471" y="2923"/>
                    </a:cubicBezTo>
                    <a:cubicBezTo>
                      <a:pt x="72353" y="2075"/>
                      <a:pt x="70079" y="1497"/>
                      <a:pt x="67883" y="1112"/>
                    </a:cubicBezTo>
                    <a:cubicBezTo>
                      <a:pt x="63798" y="375"/>
                      <a:pt x="59582" y="0"/>
                      <a:pt x="55338" y="0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652;p71"/>
              <p:cNvSpPr/>
              <p:nvPr/>
            </p:nvSpPr>
            <p:spPr>
              <a:xfrm>
                <a:off x="-2122825" y="1678100"/>
                <a:ext cx="2156525" cy="1380225"/>
              </a:xfrm>
              <a:custGeom>
                <a:avLst/>
                <a:gdLst/>
                <a:ahLst/>
                <a:cxnLst/>
                <a:rect l="l" t="t" r="r" b="b"/>
                <a:pathLst>
                  <a:path w="86261" h="55209" fill="none" extrusionOk="0">
                    <a:moveTo>
                      <a:pt x="80751" y="30205"/>
                    </a:moveTo>
                    <a:cubicBezTo>
                      <a:pt x="80366" y="30551"/>
                      <a:pt x="79942" y="30860"/>
                      <a:pt x="79518" y="31129"/>
                    </a:cubicBezTo>
                    <a:cubicBezTo>
                      <a:pt x="74626" y="34558"/>
                      <a:pt x="68384" y="35637"/>
                      <a:pt x="62798" y="36716"/>
                    </a:cubicBezTo>
                    <a:cubicBezTo>
                      <a:pt x="55208" y="38180"/>
                      <a:pt x="47811" y="39721"/>
                      <a:pt x="40453" y="42071"/>
                    </a:cubicBezTo>
                    <a:cubicBezTo>
                      <a:pt x="30860" y="45153"/>
                      <a:pt x="10017" y="55208"/>
                      <a:pt x="4739" y="40222"/>
                    </a:cubicBezTo>
                    <a:cubicBezTo>
                      <a:pt x="0" y="26814"/>
                      <a:pt x="13099" y="15218"/>
                      <a:pt x="22769" y="9747"/>
                    </a:cubicBezTo>
                    <a:cubicBezTo>
                      <a:pt x="36253" y="2158"/>
                      <a:pt x="52935" y="0"/>
                      <a:pt x="67883" y="2697"/>
                    </a:cubicBezTo>
                    <a:cubicBezTo>
                      <a:pt x="70079" y="3082"/>
                      <a:pt x="72353" y="3660"/>
                      <a:pt x="74471" y="4508"/>
                    </a:cubicBezTo>
                    <a:cubicBezTo>
                      <a:pt x="78478" y="6087"/>
                      <a:pt x="82100" y="8591"/>
                      <a:pt x="84219" y="12714"/>
                    </a:cubicBezTo>
                    <a:cubicBezTo>
                      <a:pt x="84296" y="12791"/>
                      <a:pt x="84334" y="12906"/>
                      <a:pt x="84373" y="12983"/>
                    </a:cubicBezTo>
                    <a:cubicBezTo>
                      <a:pt x="84373" y="13022"/>
                      <a:pt x="84373" y="13022"/>
                      <a:pt x="84373" y="13022"/>
                    </a:cubicBezTo>
                    <a:cubicBezTo>
                      <a:pt x="85105" y="14486"/>
                      <a:pt x="85567" y="16027"/>
                      <a:pt x="85760" y="17607"/>
                    </a:cubicBezTo>
                    <a:cubicBezTo>
                      <a:pt x="85760" y="17722"/>
                      <a:pt x="85760" y="17799"/>
                      <a:pt x="85798" y="17915"/>
                    </a:cubicBezTo>
                    <a:cubicBezTo>
                      <a:pt x="86261" y="22538"/>
                      <a:pt x="84411" y="27200"/>
                      <a:pt x="80751" y="3020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653;p71"/>
              <p:cNvSpPr/>
              <p:nvPr/>
            </p:nvSpPr>
            <p:spPr>
              <a:xfrm>
                <a:off x="-1027725" y="2980275"/>
                <a:ext cx="262975" cy="256075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10243" extrusionOk="0">
                    <a:moveTo>
                      <a:pt x="9671" y="1"/>
                    </a:moveTo>
                    <a:lnTo>
                      <a:pt x="1" y="1079"/>
                    </a:lnTo>
                    <a:lnTo>
                      <a:pt x="578" y="5934"/>
                    </a:lnTo>
                    <a:cubicBezTo>
                      <a:pt x="829" y="8404"/>
                      <a:pt x="2943" y="10242"/>
                      <a:pt x="5374" y="10242"/>
                    </a:cubicBezTo>
                    <a:cubicBezTo>
                      <a:pt x="5559" y="10242"/>
                      <a:pt x="5746" y="10232"/>
                      <a:pt x="5934" y="10210"/>
                    </a:cubicBezTo>
                    <a:cubicBezTo>
                      <a:pt x="8630" y="9902"/>
                      <a:pt x="10518" y="7513"/>
                      <a:pt x="10249" y="4855"/>
                    </a:cubicBezTo>
                    <a:lnTo>
                      <a:pt x="9671" y="1"/>
                    </a:lnTo>
                    <a:close/>
                  </a:path>
                </a:pathLst>
              </a:custGeom>
              <a:solidFill>
                <a:srgbClr val="FFEBE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654;p71"/>
              <p:cNvSpPr/>
              <p:nvPr/>
            </p:nvSpPr>
            <p:spPr>
              <a:xfrm>
                <a:off x="-1027725" y="2980275"/>
                <a:ext cx="262975" cy="262975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10519" fill="none" extrusionOk="0">
                    <a:moveTo>
                      <a:pt x="5934" y="10210"/>
                    </a:moveTo>
                    <a:lnTo>
                      <a:pt x="5934" y="10210"/>
                    </a:lnTo>
                    <a:cubicBezTo>
                      <a:pt x="3275" y="10518"/>
                      <a:pt x="848" y="8592"/>
                      <a:pt x="578" y="5934"/>
                    </a:cubicBezTo>
                    <a:lnTo>
                      <a:pt x="1" y="1079"/>
                    </a:lnTo>
                    <a:lnTo>
                      <a:pt x="9671" y="1"/>
                    </a:lnTo>
                    <a:lnTo>
                      <a:pt x="10249" y="4855"/>
                    </a:lnTo>
                    <a:cubicBezTo>
                      <a:pt x="10518" y="7513"/>
                      <a:pt x="8630" y="9902"/>
                      <a:pt x="5934" y="1021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655;p71"/>
              <p:cNvSpPr/>
              <p:nvPr/>
            </p:nvSpPr>
            <p:spPr>
              <a:xfrm>
                <a:off x="-1027725" y="2980275"/>
                <a:ext cx="253325" cy="146875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5875" extrusionOk="0">
                    <a:moveTo>
                      <a:pt x="9671" y="1"/>
                    </a:moveTo>
                    <a:lnTo>
                      <a:pt x="1" y="1079"/>
                    </a:lnTo>
                    <a:lnTo>
                      <a:pt x="386" y="4277"/>
                    </a:lnTo>
                    <a:cubicBezTo>
                      <a:pt x="733" y="5163"/>
                      <a:pt x="1773" y="5510"/>
                      <a:pt x="2659" y="5702"/>
                    </a:cubicBezTo>
                    <a:cubicBezTo>
                      <a:pt x="3197" y="5815"/>
                      <a:pt x="3775" y="5875"/>
                      <a:pt x="4354" y="5875"/>
                    </a:cubicBezTo>
                    <a:cubicBezTo>
                      <a:pt x="4769" y="5875"/>
                      <a:pt x="5185" y="5844"/>
                      <a:pt x="5587" y="5780"/>
                    </a:cubicBezTo>
                    <a:cubicBezTo>
                      <a:pt x="6743" y="5625"/>
                      <a:pt x="7898" y="5202"/>
                      <a:pt x="8939" y="4701"/>
                    </a:cubicBezTo>
                    <a:cubicBezTo>
                      <a:pt x="9362" y="4470"/>
                      <a:pt x="9748" y="4277"/>
                      <a:pt x="10133" y="4007"/>
                    </a:cubicBezTo>
                    <a:lnTo>
                      <a:pt x="9671" y="1"/>
                    </a:lnTo>
                    <a:close/>
                  </a:path>
                </a:pathLst>
              </a:custGeom>
              <a:solidFill>
                <a:srgbClr val="FF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656;p71"/>
              <p:cNvSpPr/>
              <p:nvPr/>
            </p:nvSpPr>
            <p:spPr>
              <a:xfrm>
                <a:off x="-443075" y="2381200"/>
                <a:ext cx="324600" cy="411275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16451" extrusionOk="0">
                    <a:moveTo>
                      <a:pt x="6549" y="0"/>
                    </a:moveTo>
                    <a:cubicBezTo>
                      <a:pt x="2967" y="0"/>
                      <a:pt x="39" y="3660"/>
                      <a:pt x="39" y="8206"/>
                    </a:cubicBezTo>
                    <a:cubicBezTo>
                      <a:pt x="0" y="12714"/>
                      <a:pt x="2889" y="16412"/>
                      <a:pt x="6472" y="16451"/>
                    </a:cubicBezTo>
                    <a:cubicBezTo>
                      <a:pt x="10055" y="16451"/>
                      <a:pt x="12945" y="12791"/>
                      <a:pt x="12983" y="8245"/>
                    </a:cubicBezTo>
                    <a:cubicBezTo>
                      <a:pt x="12983" y="3699"/>
                      <a:pt x="10132" y="0"/>
                      <a:pt x="6549" y="0"/>
                    </a:cubicBezTo>
                    <a:close/>
                  </a:path>
                </a:pathLst>
              </a:custGeom>
              <a:solidFill>
                <a:srgbClr val="FFEBE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657;p71"/>
              <p:cNvSpPr/>
              <p:nvPr/>
            </p:nvSpPr>
            <p:spPr>
              <a:xfrm>
                <a:off x="-443075" y="2381200"/>
                <a:ext cx="324600" cy="411275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16451" fill="none" extrusionOk="0">
                    <a:moveTo>
                      <a:pt x="12983" y="8245"/>
                    </a:moveTo>
                    <a:cubicBezTo>
                      <a:pt x="12945" y="12791"/>
                      <a:pt x="10055" y="16451"/>
                      <a:pt x="6472" y="16451"/>
                    </a:cubicBezTo>
                    <a:cubicBezTo>
                      <a:pt x="2889" y="16412"/>
                      <a:pt x="0" y="12714"/>
                      <a:pt x="39" y="8206"/>
                    </a:cubicBezTo>
                    <a:cubicBezTo>
                      <a:pt x="39" y="3660"/>
                      <a:pt x="2967" y="0"/>
                      <a:pt x="6549" y="0"/>
                    </a:cubicBezTo>
                    <a:cubicBezTo>
                      <a:pt x="10132" y="0"/>
                      <a:pt x="12983" y="3699"/>
                      <a:pt x="12983" y="824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658;p71"/>
              <p:cNvSpPr/>
              <p:nvPr/>
            </p:nvSpPr>
            <p:spPr>
              <a:xfrm>
                <a:off x="-1879150" y="2582625"/>
                <a:ext cx="393950" cy="391750"/>
              </a:xfrm>
              <a:custGeom>
                <a:avLst/>
                <a:gdLst/>
                <a:ahLst/>
                <a:cxnLst/>
                <a:rect l="l" t="t" r="r" b="b"/>
                <a:pathLst>
                  <a:path w="15758" h="15670" extrusionOk="0">
                    <a:moveTo>
                      <a:pt x="6439" y="1"/>
                    </a:moveTo>
                    <a:cubicBezTo>
                      <a:pt x="5507" y="1"/>
                      <a:pt x="4598" y="222"/>
                      <a:pt x="3776" y="689"/>
                    </a:cubicBezTo>
                    <a:cubicBezTo>
                      <a:pt x="694" y="2461"/>
                      <a:pt x="0" y="7123"/>
                      <a:pt x="2235" y="11052"/>
                    </a:cubicBezTo>
                    <a:cubicBezTo>
                      <a:pt x="3909" y="13946"/>
                      <a:pt x="6690" y="15670"/>
                      <a:pt x="9286" y="15670"/>
                    </a:cubicBezTo>
                    <a:cubicBezTo>
                      <a:pt x="10215" y="15670"/>
                      <a:pt x="11121" y="15449"/>
                      <a:pt x="11943" y="14982"/>
                    </a:cubicBezTo>
                    <a:cubicBezTo>
                      <a:pt x="15064" y="13210"/>
                      <a:pt x="15757" y="8548"/>
                      <a:pt x="13484" y="4618"/>
                    </a:cubicBezTo>
                    <a:cubicBezTo>
                      <a:pt x="11839" y="1725"/>
                      <a:pt x="9044" y="1"/>
                      <a:pt x="6439" y="1"/>
                    </a:cubicBezTo>
                    <a:close/>
                  </a:path>
                </a:pathLst>
              </a:custGeom>
              <a:solidFill>
                <a:srgbClr val="FFEBE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659;p71"/>
              <p:cNvSpPr/>
              <p:nvPr/>
            </p:nvSpPr>
            <p:spPr>
              <a:xfrm>
                <a:off x="-1879150" y="2555525"/>
                <a:ext cx="393950" cy="445975"/>
              </a:xfrm>
              <a:custGeom>
                <a:avLst/>
                <a:gdLst/>
                <a:ahLst/>
                <a:cxnLst/>
                <a:rect l="l" t="t" r="r" b="b"/>
                <a:pathLst>
                  <a:path w="15758" h="17839" fill="none" extrusionOk="0">
                    <a:moveTo>
                      <a:pt x="13484" y="5702"/>
                    </a:moveTo>
                    <a:cubicBezTo>
                      <a:pt x="15757" y="9632"/>
                      <a:pt x="15064" y="14294"/>
                      <a:pt x="11943" y="16066"/>
                    </a:cubicBezTo>
                    <a:cubicBezTo>
                      <a:pt x="8823" y="17838"/>
                      <a:pt x="4508" y="16066"/>
                      <a:pt x="2235" y="12136"/>
                    </a:cubicBezTo>
                    <a:cubicBezTo>
                      <a:pt x="0" y="8207"/>
                      <a:pt x="694" y="3545"/>
                      <a:pt x="3776" y="1773"/>
                    </a:cubicBezTo>
                    <a:cubicBezTo>
                      <a:pt x="6896" y="1"/>
                      <a:pt x="11250" y="1773"/>
                      <a:pt x="13484" y="570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660;p71"/>
              <p:cNvSpPr/>
              <p:nvPr/>
            </p:nvSpPr>
            <p:spPr>
              <a:xfrm>
                <a:off x="-1955250" y="1248525"/>
                <a:ext cx="1842550" cy="1848925"/>
              </a:xfrm>
              <a:custGeom>
                <a:avLst/>
                <a:gdLst/>
                <a:ahLst/>
                <a:cxnLst/>
                <a:rect l="l" t="t" r="r" b="b"/>
                <a:pathLst>
                  <a:path w="73702" h="73957" extrusionOk="0">
                    <a:moveTo>
                      <a:pt x="35230" y="0"/>
                    </a:moveTo>
                    <a:cubicBezTo>
                      <a:pt x="15876" y="0"/>
                      <a:pt x="116" y="16229"/>
                      <a:pt x="1" y="36331"/>
                    </a:cubicBezTo>
                    <a:cubicBezTo>
                      <a:pt x="1" y="42110"/>
                      <a:pt x="1272" y="47580"/>
                      <a:pt x="3545" y="52435"/>
                    </a:cubicBezTo>
                    <a:cubicBezTo>
                      <a:pt x="5703" y="56981"/>
                      <a:pt x="8708" y="60949"/>
                      <a:pt x="12368" y="64185"/>
                    </a:cubicBezTo>
                    <a:cubicBezTo>
                      <a:pt x="12868" y="64647"/>
                      <a:pt x="13215" y="65302"/>
                      <a:pt x="13292" y="65996"/>
                    </a:cubicBezTo>
                    <a:lnTo>
                      <a:pt x="13292" y="66073"/>
                    </a:lnTo>
                    <a:cubicBezTo>
                      <a:pt x="13369" y="66535"/>
                      <a:pt x="13446" y="66959"/>
                      <a:pt x="13562" y="67344"/>
                    </a:cubicBezTo>
                    <a:cubicBezTo>
                      <a:pt x="13677" y="67614"/>
                      <a:pt x="13793" y="67922"/>
                      <a:pt x="13909" y="68192"/>
                    </a:cubicBezTo>
                    <a:cubicBezTo>
                      <a:pt x="15642" y="71582"/>
                      <a:pt x="20227" y="72815"/>
                      <a:pt x="23810" y="73354"/>
                    </a:cubicBezTo>
                    <a:cubicBezTo>
                      <a:pt x="26738" y="73773"/>
                      <a:pt x="29752" y="73956"/>
                      <a:pt x="32766" y="73956"/>
                    </a:cubicBezTo>
                    <a:cubicBezTo>
                      <a:pt x="35858" y="73956"/>
                      <a:pt x="38951" y="73763"/>
                      <a:pt x="41956" y="73431"/>
                    </a:cubicBezTo>
                    <a:cubicBezTo>
                      <a:pt x="47080" y="72892"/>
                      <a:pt x="52165" y="71775"/>
                      <a:pt x="56981" y="69926"/>
                    </a:cubicBezTo>
                    <a:cubicBezTo>
                      <a:pt x="59485" y="69001"/>
                      <a:pt x="62067" y="67922"/>
                      <a:pt x="63916" y="65957"/>
                    </a:cubicBezTo>
                    <a:cubicBezTo>
                      <a:pt x="65149" y="64609"/>
                      <a:pt x="65534" y="63222"/>
                      <a:pt x="65534" y="61681"/>
                    </a:cubicBezTo>
                    <a:cubicBezTo>
                      <a:pt x="65534" y="61142"/>
                      <a:pt x="65495" y="60564"/>
                      <a:pt x="65418" y="59986"/>
                    </a:cubicBezTo>
                    <a:cubicBezTo>
                      <a:pt x="65303" y="59254"/>
                      <a:pt x="65495" y="58483"/>
                      <a:pt x="65996" y="57905"/>
                    </a:cubicBezTo>
                    <a:cubicBezTo>
                      <a:pt x="66189" y="57674"/>
                      <a:pt x="66343" y="57443"/>
                      <a:pt x="66536" y="57212"/>
                    </a:cubicBezTo>
                    <a:cubicBezTo>
                      <a:pt x="71005" y="51356"/>
                      <a:pt x="73702" y="44306"/>
                      <a:pt x="73547" y="36639"/>
                    </a:cubicBezTo>
                    <a:cubicBezTo>
                      <a:pt x="73201" y="22153"/>
                      <a:pt x="68000" y="12753"/>
                      <a:pt x="60294" y="7128"/>
                    </a:cubicBezTo>
                    <a:cubicBezTo>
                      <a:pt x="53437" y="2081"/>
                      <a:pt x="44537" y="39"/>
                      <a:pt x="35368" y="0"/>
                    </a:cubicBezTo>
                    <a:cubicBezTo>
                      <a:pt x="35322" y="0"/>
                      <a:pt x="35276" y="0"/>
                      <a:pt x="35230" y="0"/>
                    </a:cubicBezTo>
                    <a:close/>
                  </a:path>
                </a:pathLst>
              </a:custGeom>
              <a:solidFill>
                <a:srgbClr val="FF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661;p71"/>
              <p:cNvSpPr/>
              <p:nvPr/>
            </p:nvSpPr>
            <p:spPr>
              <a:xfrm>
                <a:off x="-1955250" y="1246600"/>
                <a:ext cx="1842550" cy="1856975"/>
              </a:xfrm>
              <a:custGeom>
                <a:avLst/>
                <a:gdLst/>
                <a:ahLst/>
                <a:cxnLst/>
                <a:rect l="l" t="t" r="r" b="b"/>
                <a:pathLst>
                  <a:path w="73702" h="74279" fill="none" extrusionOk="0">
                    <a:moveTo>
                      <a:pt x="73547" y="36716"/>
                    </a:moveTo>
                    <a:cubicBezTo>
                      <a:pt x="73702" y="44383"/>
                      <a:pt x="71005" y="51433"/>
                      <a:pt x="66536" y="57289"/>
                    </a:cubicBezTo>
                    <a:cubicBezTo>
                      <a:pt x="66343" y="57520"/>
                      <a:pt x="66189" y="57751"/>
                      <a:pt x="65996" y="57982"/>
                    </a:cubicBezTo>
                    <a:cubicBezTo>
                      <a:pt x="65495" y="58560"/>
                      <a:pt x="65303" y="59331"/>
                      <a:pt x="65418" y="60063"/>
                    </a:cubicBezTo>
                    <a:cubicBezTo>
                      <a:pt x="65495" y="60641"/>
                      <a:pt x="65534" y="61219"/>
                      <a:pt x="65534" y="61758"/>
                    </a:cubicBezTo>
                    <a:cubicBezTo>
                      <a:pt x="65534" y="63299"/>
                      <a:pt x="65149" y="64686"/>
                      <a:pt x="63916" y="66034"/>
                    </a:cubicBezTo>
                    <a:cubicBezTo>
                      <a:pt x="62067" y="67999"/>
                      <a:pt x="59485" y="69078"/>
                      <a:pt x="56981" y="70003"/>
                    </a:cubicBezTo>
                    <a:cubicBezTo>
                      <a:pt x="52165" y="71852"/>
                      <a:pt x="47080" y="72969"/>
                      <a:pt x="41956" y="73508"/>
                    </a:cubicBezTo>
                    <a:cubicBezTo>
                      <a:pt x="36023" y="74163"/>
                      <a:pt x="29743" y="74279"/>
                      <a:pt x="23810" y="73431"/>
                    </a:cubicBezTo>
                    <a:cubicBezTo>
                      <a:pt x="20227" y="72892"/>
                      <a:pt x="15642" y="71659"/>
                      <a:pt x="13909" y="68269"/>
                    </a:cubicBezTo>
                    <a:cubicBezTo>
                      <a:pt x="13793" y="67999"/>
                      <a:pt x="13677" y="67691"/>
                      <a:pt x="13562" y="67421"/>
                    </a:cubicBezTo>
                    <a:cubicBezTo>
                      <a:pt x="13446" y="67036"/>
                      <a:pt x="13369" y="66612"/>
                      <a:pt x="13292" y="66150"/>
                    </a:cubicBezTo>
                    <a:lnTo>
                      <a:pt x="13292" y="66073"/>
                    </a:lnTo>
                    <a:cubicBezTo>
                      <a:pt x="13215" y="65379"/>
                      <a:pt x="12868" y="64724"/>
                      <a:pt x="12368" y="64262"/>
                    </a:cubicBezTo>
                    <a:cubicBezTo>
                      <a:pt x="8708" y="61026"/>
                      <a:pt x="5703" y="57058"/>
                      <a:pt x="3545" y="52512"/>
                    </a:cubicBezTo>
                    <a:cubicBezTo>
                      <a:pt x="1272" y="47657"/>
                      <a:pt x="1" y="42187"/>
                      <a:pt x="1" y="36408"/>
                    </a:cubicBezTo>
                    <a:cubicBezTo>
                      <a:pt x="116" y="16258"/>
                      <a:pt x="15951" y="0"/>
                      <a:pt x="35368" y="77"/>
                    </a:cubicBezTo>
                    <a:cubicBezTo>
                      <a:pt x="44537" y="116"/>
                      <a:pt x="53437" y="2158"/>
                      <a:pt x="60294" y="7205"/>
                    </a:cubicBezTo>
                    <a:cubicBezTo>
                      <a:pt x="68000" y="12830"/>
                      <a:pt x="73201" y="22230"/>
                      <a:pt x="73547" y="367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662;p71"/>
              <p:cNvSpPr/>
              <p:nvPr/>
            </p:nvSpPr>
            <p:spPr>
              <a:xfrm>
                <a:off x="-1842550" y="2532400"/>
                <a:ext cx="258150" cy="434425"/>
              </a:xfrm>
              <a:custGeom>
                <a:avLst/>
                <a:gdLst/>
                <a:ahLst/>
                <a:cxnLst/>
                <a:rect l="l" t="t" r="r" b="b"/>
                <a:pathLst>
                  <a:path w="10326" h="17377" fill="none" extrusionOk="0">
                    <a:moveTo>
                      <a:pt x="0" y="502"/>
                    </a:moveTo>
                    <a:cubicBezTo>
                      <a:pt x="424" y="6435"/>
                      <a:pt x="2235" y="12252"/>
                      <a:pt x="5201" y="17376"/>
                    </a:cubicBezTo>
                    <a:cubicBezTo>
                      <a:pt x="6704" y="15103"/>
                      <a:pt x="8437" y="12946"/>
                      <a:pt x="10325" y="10942"/>
                    </a:cubicBezTo>
                    <a:cubicBezTo>
                      <a:pt x="8014" y="7591"/>
                      <a:pt x="6241" y="3892"/>
                      <a:pt x="512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C373B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663;p71"/>
              <p:cNvSpPr/>
              <p:nvPr/>
            </p:nvSpPr>
            <p:spPr>
              <a:xfrm>
                <a:off x="-332325" y="2263700"/>
                <a:ext cx="200375" cy="440175"/>
              </a:xfrm>
              <a:custGeom>
                <a:avLst/>
                <a:gdLst/>
                <a:ahLst/>
                <a:cxnLst/>
                <a:rect l="l" t="t" r="r" b="b"/>
                <a:pathLst>
                  <a:path w="8015" h="17607" fill="none" extrusionOk="0">
                    <a:moveTo>
                      <a:pt x="5779" y="0"/>
                    </a:moveTo>
                    <a:lnTo>
                      <a:pt x="848" y="1426"/>
                    </a:lnTo>
                    <a:cubicBezTo>
                      <a:pt x="1195" y="5471"/>
                      <a:pt x="925" y="9555"/>
                      <a:pt x="1" y="13484"/>
                    </a:cubicBezTo>
                    <a:cubicBezTo>
                      <a:pt x="2505" y="14679"/>
                      <a:pt x="4855" y="16027"/>
                      <a:pt x="7128" y="17607"/>
                    </a:cubicBezTo>
                    <a:cubicBezTo>
                      <a:pt x="8014" y="11751"/>
                      <a:pt x="7552" y="5663"/>
                      <a:pt x="577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C373B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7" name="Google Shape;5664;p71"/>
              <p:cNvGrpSpPr/>
              <p:nvPr/>
            </p:nvGrpSpPr>
            <p:grpSpPr>
              <a:xfrm>
                <a:off x="-1962000" y="1458100"/>
                <a:ext cx="1872425" cy="1508725"/>
                <a:chOff x="-1962000" y="1458100"/>
                <a:chExt cx="1872425" cy="1508725"/>
              </a:xfrm>
            </p:grpSpPr>
            <p:sp>
              <p:nvSpPr>
                <p:cNvPr id="224" name="Google Shape;5665;p71"/>
                <p:cNvSpPr/>
                <p:nvPr/>
              </p:nvSpPr>
              <p:spPr>
                <a:xfrm>
                  <a:off x="-1842550" y="2532400"/>
                  <a:ext cx="258150" cy="4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6" h="17377" extrusionOk="0">
                      <a:moveTo>
                        <a:pt x="5124" y="1"/>
                      </a:moveTo>
                      <a:lnTo>
                        <a:pt x="0" y="502"/>
                      </a:lnTo>
                      <a:cubicBezTo>
                        <a:pt x="424" y="6435"/>
                        <a:pt x="2235" y="12252"/>
                        <a:pt x="5201" y="17376"/>
                      </a:cubicBezTo>
                      <a:cubicBezTo>
                        <a:pt x="6704" y="15103"/>
                        <a:pt x="8437" y="12946"/>
                        <a:pt x="10325" y="10942"/>
                      </a:cubicBezTo>
                      <a:cubicBezTo>
                        <a:pt x="8014" y="7591"/>
                        <a:pt x="6241" y="3892"/>
                        <a:pt x="5124" y="1"/>
                      </a:cubicBezTo>
                      <a:close/>
                    </a:path>
                  </a:pathLst>
                </a:custGeom>
                <a:solidFill>
                  <a:srgbClr val="924138"/>
                </a:solidFill>
                <a:ln w="9525" cap="flat" cmpd="sng">
                  <a:solidFill>
                    <a:srgbClr val="5C373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5666;p71"/>
                <p:cNvSpPr/>
                <p:nvPr/>
              </p:nvSpPr>
              <p:spPr>
                <a:xfrm>
                  <a:off x="-332325" y="2263700"/>
                  <a:ext cx="200375" cy="44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5" h="17607" extrusionOk="0">
                      <a:moveTo>
                        <a:pt x="5779" y="0"/>
                      </a:moveTo>
                      <a:lnTo>
                        <a:pt x="848" y="1426"/>
                      </a:lnTo>
                      <a:cubicBezTo>
                        <a:pt x="1195" y="5471"/>
                        <a:pt x="925" y="9555"/>
                        <a:pt x="1" y="13484"/>
                      </a:cubicBezTo>
                      <a:cubicBezTo>
                        <a:pt x="2505" y="14679"/>
                        <a:pt x="4855" y="16027"/>
                        <a:pt x="7128" y="17607"/>
                      </a:cubicBezTo>
                      <a:cubicBezTo>
                        <a:pt x="8014" y="11751"/>
                        <a:pt x="7552" y="5663"/>
                        <a:pt x="5779" y="0"/>
                      </a:cubicBezTo>
                      <a:close/>
                    </a:path>
                  </a:pathLst>
                </a:custGeom>
                <a:solidFill>
                  <a:srgbClr val="924138"/>
                </a:solidFill>
                <a:ln w="9525" cap="flat" cmpd="sng">
                  <a:solidFill>
                    <a:srgbClr val="5C373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5667;p71"/>
                <p:cNvSpPr/>
                <p:nvPr/>
              </p:nvSpPr>
              <p:spPr>
                <a:xfrm>
                  <a:off x="-1962000" y="1458100"/>
                  <a:ext cx="1872425" cy="128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97" h="51449" extrusionOk="0">
                      <a:moveTo>
                        <a:pt x="41909" y="0"/>
                      </a:moveTo>
                      <a:cubicBezTo>
                        <a:pt x="30570" y="0"/>
                        <a:pt x="19233" y="2973"/>
                        <a:pt x="10172" y="9725"/>
                      </a:cubicBezTo>
                      <a:cubicBezTo>
                        <a:pt x="6974" y="12152"/>
                        <a:pt x="3854" y="15388"/>
                        <a:pt x="3584" y="19433"/>
                      </a:cubicBezTo>
                      <a:lnTo>
                        <a:pt x="1234" y="21629"/>
                      </a:lnTo>
                      <a:cubicBezTo>
                        <a:pt x="1" y="31685"/>
                        <a:pt x="1311" y="42010"/>
                        <a:pt x="4971" y="51449"/>
                      </a:cubicBezTo>
                      <a:cubicBezTo>
                        <a:pt x="6319" y="50062"/>
                        <a:pt x="7745" y="48675"/>
                        <a:pt x="9247" y="47403"/>
                      </a:cubicBezTo>
                      <a:cubicBezTo>
                        <a:pt x="10056" y="46710"/>
                        <a:pt x="10865" y="46055"/>
                        <a:pt x="11751" y="45477"/>
                      </a:cubicBezTo>
                      <a:cubicBezTo>
                        <a:pt x="12368" y="45015"/>
                        <a:pt x="12984" y="44591"/>
                        <a:pt x="13639" y="44167"/>
                      </a:cubicBezTo>
                      <a:cubicBezTo>
                        <a:pt x="13331" y="42318"/>
                        <a:pt x="13023" y="40469"/>
                        <a:pt x="12715" y="38619"/>
                      </a:cubicBezTo>
                      <a:lnTo>
                        <a:pt x="12715" y="38619"/>
                      </a:lnTo>
                      <a:cubicBezTo>
                        <a:pt x="13023" y="39236"/>
                        <a:pt x="13909" y="41124"/>
                        <a:pt x="14949" y="43320"/>
                      </a:cubicBezTo>
                      <a:cubicBezTo>
                        <a:pt x="14988" y="43320"/>
                        <a:pt x="15026" y="43281"/>
                        <a:pt x="15065" y="43281"/>
                      </a:cubicBezTo>
                      <a:cubicBezTo>
                        <a:pt x="15874" y="42780"/>
                        <a:pt x="16683" y="42318"/>
                        <a:pt x="17492" y="41856"/>
                      </a:cubicBezTo>
                      <a:cubicBezTo>
                        <a:pt x="18609" y="41239"/>
                        <a:pt x="19765" y="40661"/>
                        <a:pt x="20921" y="40122"/>
                      </a:cubicBezTo>
                      <a:cubicBezTo>
                        <a:pt x="21807" y="39698"/>
                        <a:pt x="22693" y="39313"/>
                        <a:pt x="23579" y="38889"/>
                      </a:cubicBezTo>
                      <a:cubicBezTo>
                        <a:pt x="22423" y="35306"/>
                        <a:pt x="21267" y="31646"/>
                        <a:pt x="21807" y="30028"/>
                      </a:cubicBezTo>
                      <a:cubicBezTo>
                        <a:pt x="21845" y="29874"/>
                        <a:pt x="21922" y="29720"/>
                        <a:pt x="21999" y="29604"/>
                      </a:cubicBezTo>
                      <a:cubicBezTo>
                        <a:pt x="23040" y="30105"/>
                        <a:pt x="24041" y="34343"/>
                        <a:pt x="25043" y="38273"/>
                      </a:cubicBezTo>
                      <a:cubicBezTo>
                        <a:pt x="25274" y="38196"/>
                        <a:pt x="25505" y="38080"/>
                        <a:pt x="25737" y="38003"/>
                      </a:cubicBezTo>
                      <a:cubicBezTo>
                        <a:pt x="28356" y="36886"/>
                        <a:pt x="31015" y="35768"/>
                        <a:pt x="33750" y="34882"/>
                      </a:cubicBezTo>
                      <a:cubicBezTo>
                        <a:pt x="35830" y="34189"/>
                        <a:pt x="37988" y="33688"/>
                        <a:pt x="40145" y="33303"/>
                      </a:cubicBezTo>
                      <a:cubicBezTo>
                        <a:pt x="41648" y="33033"/>
                        <a:pt x="43189" y="32840"/>
                        <a:pt x="44692" y="32725"/>
                      </a:cubicBezTo>
                      <a:cubicBezTo>
                        <a:pt x="44229" y="30144"/>
                        <a:pt x="43728" y="27485"/>
                        <a:pt x="43459" y="25675"/>
                      </a:cubicBezTo>
                      <a:cubicBezTo>
                        <a:pt x="43343" y="24788"/>
                        <a:pt x="43228" y="24095"/>
                        <a:pt x="43228" y="23710"/>
                      </a:cubicBezTo>
                      <a:lnTo>
                        <a:pt x="43228" y="23710"/>
                      </a:lnTo>
                      <a:cubicBezTo>
                        <a:pt x="44152" y="24943"/>
                        <a:pt x="45539" y="28949"/>
                        <a:pt x="46772" y="32609"/>
                      </a:cubicBezTo>
                      <a:cubicBezTo>
                        <a:pt x="47697" y="32571"/>
                        <a:pt x="48660" y="32571"/>
                        <a:pt x="49623" y="32571"/>
                      </a:cubicBezTo>
                      <a:cubicBezTo>
                        <a:pt x="51434" y="32609"/>
                        <a:pt x="53244" y="32725"/>
                        <a:pt x="55055" y="32956"/>
                      </a:cubicBezTo>
                      <a:cubicBezTo>
                        <a:pt x="56750" y="33149"/>
                        <a:pt x="58407" y="33418"/>
                        <a:pt x="60064" y="33804"/>
                      </a:cubicBezTo>
                      <a:cubicBezTo>
                        <a:pt x="59447" y="29643"/>
                        <a:pt x="58522" y="24134"/>
                        <a:pt x="58445" y="22323"/>
                      </a:cubicBezTo>
                      <a:lnTo>
                        <a:pt x="58445" y="22323"/>
                      </a:lnTo>
                      <a:cubicBezTo>
                        <a:pt x="58484" y="22400"/>
                        <a:pt x="58561" y="22477"/>
                        <a:pt x="58600" y="22515"/>
                      </a:cubicBezTo>
                      <a:cubicBezTo>
                        <a:pt x="60256" y="24711"/>
                        <a:pt x="61682" y="30413"/>
                        <a:pt x="62529" y="34382"/>
                      </a:cubicBezTo>
                      <a:cubicBezTo>
                        <a:pt x="65958" y="35268"/>
                        <a:pt x="69926" y="38427"/>
                        <a:pt x="73085" y="39929"/>
                      </a:cubicBezTo>
                      <a:cubicBezTo>
                        <a:pt x="74357" y="35614"/>
                        <a:pt x="74896" y="29681"/>
                        <a:pt x="74704" y="24750"/>
                      </a:cubicBezTo>
                      <a:cubicBezTo>
                        <a:pt x="74434" y="17931"/>
                        <a:pt x="72007" y="10881"/>
                        <a:pt x="66844" y="6527"/>
                      </a:cubicBezTo>
                      <a:cubicBezTo>
                        <a:pt x="62722" y="3060"/>
                        <a:pt x="57367" y="1596"/>
                        <a:pt x="52089" y="787"/>
                      </a:cubicBezTo>
                      <a:cubicBezTo>
                        <a:pt x="48736" y="270"/>
                        <a:pt x="45323" y="0"/>
                        <a:pt x="41909" y="0"/>
                      </a:cubicBezTo>
                      <a:close/>
                    </a:path>
                  </a:pathLst>
                </a:custGeom>
                <a:solidFill>
                  <a:srgbClr val="924138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8" name="Google Shape;5668;p71"/>
              <p:cNvSpPr/>
              <p:nvPr/>
            </p:nvSpPr>
            <p:spPr>
              <a:xfrm>
                <a:off x="-1962000" y="1421900"/>
                <a:ext cx="1872425" cy="1322425"/>
              </a:xfrm>
              <a:custGeom>
                <a:avLst/>
                <a:gdLst/>
                <a:ahLst/>
                <a:cxnLst/>
                <a:rect l="l" t="t" r="r" b="b"/>
                <a:pathLst>
                  <a:path w="74897" h="52897" fill="none" extrusionOk="0">
                    <a:moveTo>
                      <a:pt x="73085" y="41377"/>
                    </a:moveTo>
                    <a:cubicBezTo>
                      <a:pt x="69926" y="39875"/>
                      <a:pt x="65958" y="36716"/>
                      <a:pt x="62529" y="35830"/>
                    </a:cubicBezTo>
                    <a:cubicBezTo>
                      <a:pt x="61682" y="31861"/>
                      <a:pt x="60256" y="26159"/>
                      <a:pt x="58600" y="23963"/>
                    </a:cubicBezTo>
                    <a:cubicBezTo>
                      <a:pt x="58561" y="23925"/>
                      <a:pt x="58484" y="23848"/>
                      <a:pt x="58445" y="23771"/>
                    </a:cubicBezTo>
                    <a:cubicBezTo>
                      <a:pt x="58522" y="25582"/>
                      <a:pt x="59447" y="31091"/>
                      <a:pt x="60064" y="35252"/>
                    </a:cubicBezTo>
                    <a:cubicBezTo>
                      <a:pt x="58407" y="34866"/>
                      <a:pt x="56750" y="34597"/>
                      <a:pt x="55055" y="34404"/>
                    </a:cubicBezTo>
                    <a:cubicBezTo>
                      <a:pt x="53244" y="34173"/>
                      <a:pt x="51434" y="34057"/>
                      <a:pt x="49623" y="34019"/>
                    </a:cubicBezTo>
                    <a:cubicBezTo>
                      <a:pt x="48660" y="34019"/>
                      <a:pt x="47697" y="34019"/>
                      <a:pt x="46772" y="34057"/>
                    </a:cubicBezTo>
                    <a:cubicBezTo>
                      <a:pt x="45539" y="30397"/>
                      <a:pt x="44152" y="26391"/>
                      <a:pt x="43228" y="25158"/>
                    </a:cubicBezTo>
                    <a:cubicBezTo>
                      <a:pt x="43228" y="25543"/>
                      <a:pt x="43343" y="26236"/>
                      <a:pt x="43459" y="27123"/>
                    </a:cubicBezTo>
                    <a:cubicBezTo>
                      <a:pt x="43728" y="28933"/>
                      <a:pt x="44229" y="31592"/>
                      <a:pt x="44692" y="34173"/>
                    </a:cubicBezTo>
                    <a:cubicBezTo>
                      <a:pt x="43189" y="34288"/>
                      <a:pt x="41648" y="34481"/>
                      <a:pt x="40145" y="34751"/>
                    </a:cubicBezTo>
                    <a:cubicBezTo>
                      <a:pt x="37988" y="35136"/>
                      <a:pt x="35830" y="35637"/>
                      <a:pt x="33750" y="36330"/>
                    </a:cubicBezTo>
                    <a:cubicBezTo>
                      <a:pt x="31015" y="37216"/>
                      <a:pt x="28356" y="38334"/>
                      <a:pt x="25737" y="39451"/>
                    </a:cubicBezTo>
                    <a:cubicBezTo>
                      <a:pt x="25505" y="39528"/>
                      <a:pt x="25274" y="39644"/>
                      <a:pt x="25043" y="39721"/>
                    </a:cubicBezTo>
                    <a:cubicBezTo>
                      <a:pt x="24041" y="35791"/>
                      <a:pt x="23040" y="31553"/>
                      <a:pt x="21999" y="31052"/>
                    </a:cubicBezTo>
                    <a:cubicBezTo>
                      <a:pt x="21922" y="31168"/>
                      <a:pt x="21845" y="31322"/>
                      <a:pt x="21807" y="31476"/>
                    </a:cubicBezTo>
                    <a:cubicBezTo>
                      <a:pt x="21267" y="33094"/>
                      <a:pt x="22423" y="36754"/>
                      <a:pt x="23579" y="40337"/>
                    </a:cubicBezTo>
                    <a:cubicBezTo>
                      <a:pt x="22693" y="40761"/>
                      <a:pt x="21807" y="41146"/>
                      <a:pt x="20921" y="41570"/>
                    </a:cubicBezTo>
                    <a:cubicBezTo>
                      <a:pt x="19765" y="42109"/>
                      <a:pt x="18609" y="42687"/>
                      <a:pt x="17492" y="43304"/>
                    </a:cubicBezTo>
                    <a:cubicBezTo>
                      <a:pt x="16683" y="43766"/>
                      <a:pt x="15874" y="44228"/>
                      <a:pt x="15065" y="44729"/>
                    </a:cubicBezTo>
                    <a:cubicBezTo>
                      <a:pt x="15026" y="44729"/>
                      <a:pt x="14988" y="44768"/>
                      <a:pt x="14949" y="44768"/>
                    </a:cubicBezTo>
                    <a:cubicBezTo>
                      <a:pt x="13909" y="42572"/>
                      <a:pt x="13023" y="40684"/>
                      <a:pt x="12715" y="40067"/>
                    </a:cubicBezTo>
                    <a:cubicBezTo>
                      <a:pt x="13023" y="41917"/>
                      <a:pt x="13331" y="43766"/>
                      <a:pt x="13639" y="45615"/>
                    </a:cubicBezTo>
                    <a:cubicBezTo>
                      <a:pt x="12984" y="46039"/>
                      <a:pt x="12368" y="46463"/>
                      <a:pt x="11751" y="46925"/>
                    </a:cubicBezTo>
                    <a:cubicBezTo>
                      <a:pt x="10865" y="47503"/>
                      <a:pt x="10056" y="48158"/>
                      <a:pt x="9247" y="48851"/>
                    </a:cubicBezTo>
                    <a:cubicBezTo>
                      <a:pt x="7745" y="50123"/>
                      <a:pt x="6319" y="51510"/>
                      <a:pt x="4971" y="52897"/>
                    </a:cubicBezTo>
                    <a:cubicBezTo>
                      <a:pt x="1311" y="43458"/>
                      <a:pt x="1" y="33133"/>
                      <a:pt x="1234" y="23077"/>
                    </a:cubicBezTo>
                    <a:lnTo>
                      <a:pt x="3584" y="20881"/>
                    </a:lnTo>
                    <a:cubicBezTo>
                      <a:pt x="3854" y="16836"/>
                      <a:pt x="6974" y="13600"/>
                      <a:pt x="10172" y="11173"/>
                    </a:cubicBezTo>
                    <a:cubicBezTo>
                      <a:pt x="21961" y="2389"/>
                      <a:pt x="37603" y="0"/>
                      <a:pt x="52089" y="2235"/>
                    </a:cubicBezTo>
                    <a:cubicBezTo>
                      <a:pt x="57367" y="3044"/>
                      <a:pt x="62722" y="4508"/>
                      <a:pt x="66844" y="7975"/>
                    </a:cubicBezTo>
                    <a:cubicBezTo>
                      <a:pt x="72007" y="12329"/>
                      <a:pt x="74434" y="19379"/>
                      <a:pt x="74704" y="26198"/>
                    </a:cubicBezTo>
                    <a:cubicBezTo>
                      <a:pt x="74896" y="31129"/>
                      <a:pt x="74357" y="37062"/>
                      <a:pt x="73085" y="4137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C373B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669;p71"/>
              <p:cNvSpPr/>
              <p:nvPr/>
            </p:nvSpPr>
            <p:spPr>
              <a:xfrm>
                <a:off x="-2061200" y="1144475"/>
                <a:ext cx="1970650" cy="1545925"/>
              </a:xfrm>
              <a:custGeom>
                <a:avLst/>
                <a:gdLst/>
                <a:ahLst/>
                <a:cxnLst/>
                <a:rect l="l" t="t" r="r" b="b"/>
                <a:pathLst>
                  <a:path w="78826" h="61837" extrusionOk="0">
                    <a:moveTo>
                      <a:pt x="76392" y="49213"/>
                    </a:moveTo>
                    <a:lnTo>
                      <a:pt x="76392" y="49213"/>
                    </a:lnTo>
                    <a:cubicBezTo>
                      <a:pt x="76394" y="49221"/>
                      <a:pt x="76396" y="49230"/>
                      <a:pt x="76398" y="49238"/>
                    </a:cubicBezTo>
                    <a:cubicBezTo>
                      <a:pt x="76396" y="49230"/>
                      <a:pt x="76394" y="49221"/>
                      <a:pt x="76392" y="49213"/>
                    </a:cubicBezTo>
                    <a:close/>
                    <a:moveTo>
                      <a:pt x="41760" y="1"/>
                    </a:moveTo>
                    <a:cubicBezTo>
                      <a:pt x="33244" y="1"/>
                      <a:pt x="24586" y="2458"/>
                      <a:pt x="17261" y="6744"/>
                    </a:cubicBezTo>
                    <a:cubicBezTo>
                      <a:pt x="17183" y="6782"/>
                      <a:pt x="17106" y="6821"/>
                      <a:pt x="17029" y="6859"/>
                    </a:cubicBezTo>
                    <a:cubicBezTo>
                      <a:pt x="6358" y="13139"/>
                      <a:pt x="1" y="23580"/>
                      <a:pt x="540" y="36101"/>
                    </a:cubicBezTo>
                    <a:cubicBezTo>
                      <a:pt x="733" y="40261"/>
                      <a:pt x="1503" y="44461"/>
                      <a:pt x="3044" y="48391"/>
                    </a:cubicBezTo>
                    <a:cubicBezTo>
                      <a:pt x="3815" y="50432"/>
                      <a:pt x="4855" y="52359"/>
                      <a:pt x="6088" y="54131"/>
                    </a:cubicBezTo>
                    <a:cubicBezTo>
                      <a:pt x="6627" y="54901"/>
                      <a:pt x="7475" y="55633"/>
                      <a:pt x="7783" y="56520"/>
                    </a:cubicBezTo>
                    <a:cubicBezTo>
                      <a:pt x="7783" y="56558"/>
                      <a:pt x="10788" y="61798"/>
                      <a:pt x="10788" y="61836"/>
                    </a:cubicBezTo>
                    <a:cubicBezTo>
                      <a:pt x="12303" y="45643"/>
                      <a:pt x="34026" y="34381"/>
                      <a:pt x="52212" y="34381"/>
                    </a:cubicBezTo>
                    <a:cubicBezTo>
                      <a:pt x="63611" y="34381"/>
                      <a:pt x="73620" y="38805"/>
                      <a:pt x="76392" y="49213"/>
                    </a:cubicBezTo>
                    <a:lnTo>
                      <a:pt x="76392" y="49213"/>
                    </a:lnTo>
                    <a:cubicBezTo>
                      <a:pt x="76272" y="48685"/>
                      <a:pt x="77094" y="47110"/>
                      <a:pt x="77246" y="46580"/>
                    </a:cubicBezTo>
                    <a:cubicBezTo>
                      <a:pt x="77554" y="45501"/>
                      <a:pt x="77785" y="44422"/>
                      <a:pt x="78017" y="43305"/>
                    </a:cubicBezTo>
                    <a:cubicBezTo>
                      <a:pt x="78402" y="41225"/>
                      <a:pt x="78594" y="39106"/>
                      <a:pt x="78633" y="36948"/>
                    </a:cubicBezTo>
                    <a:cubicBezTo>
                      <a:pt x="78826" y="26508"/>
                      <a:pt x="74588" y="16683"/>
                      <a:pt x="67460" y="9826"/>
                    </a:cubicBezTo>
                    <a:cubicBezTo>
                      <a:pt x="60386" y="2994"/>
                      <a:pt x="51159" y="1"/>
                      <a:pt x="41760" y="1"/>
                    </a:cubicBezTo>
                    <a:close/>
                  </a:path>
                </a:pathLst>
              </a:custGeom>
              <a:solidFill>
                <a:srgbClr val="FFD17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670;p71"/>
              <p:cNvSpPr/>
              <p:nvPr/>
            </p:nvSpPr>
            <p:spPr>
              <a:xfrm>
                <a:off x="-1433225" y="1275300"/>
                <a:ext cx="457525" cy="401050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16042" extrusionOk="0">
                    <a:moveTo>
                      <a:pt x="12771" y="1"/>
                    </a:moveTo>
                    <a:cubicBezTo>
                      <a:pt x="11614" y="1"/>
                      <a:pt x="10448" y="316"/>
                      <a:pt x="9594" y="894"/>
                    </a:cubicBezTo>
                    <a:cubicBezTo>
                      <a:pt x="8746" y="1511"/>
                      <a:pt x="8246" y="2320"/>
                      <a:pt x="8091" y="3206"/>
                    </a:cubicBezTo>
                    <a:cubicBezTo>
                      <a:pt x="7378" y="2470"/>
                      <a:pt x="6178" y="2099"/>
                      <a:pt x="4963" y="2099"/>
                    </a:cubicBezTo>
                    <a:cubicBezTo>
                      <a:pt x="4014" y="2099"/>
                      <a:pt x="3056" y="2326"/>
                      <a:pt x="2312" y="2782"/>
                    </a:cubicBezTo>
                    <a:cubicBezTo>
                      <a:pt x="463" y="3938"/>
                      <a:pt x="1" y="6095"/>
                      <a:pt x="694" y="7829"/>
                    </a:cubicBezTo>
                    <a:cubicBezTo>
                      <a:pt x="1349" y="9601"/>
                      <a:pt x="2967" y="11065"/>
                      <a:pt x="4701" y="12337"/>
                    </a:cubicBezTo>
                    <a:cubicBezTo>
                      <a:pt x="6512" y="13646"/>
                      <a:pt x="8477" y="14802"/>
                      <a:pt x="10596" y="15804"/>
                    </a:cubicBezTo>
                    <a:cubicBezTo>
                      <a:pt x="10905" y="15907"/>
                      <a:pt x="11215" y="16041"/>
                      <a:pt x="11525" y="16041"/>
                    </a:cubicBezTo>
                    <a:cubicBezTo>
                      <a:pt x="11562" y="16041"/>
                      <a:pt x="11599" y="16039"/>
                      <a:pt x="11636" y="16035"/>
                    </a:cubicBezTo>
                    <a:cubicBezTo>
                      <a:pt x="12021" y="15997"/>
                      <a:pt x="12291" y="15765"/>
                      <a:pt x="12522" y="15534"/>
                    </a:cubicBezTo>
                    <a:cubicBezTo>
                      <a:pt x="14679" y="13415"/>
                      <a:pt x="16336" y="10988"/>
                      <a:pt x="17376" y="8407"/>
                    </a:cubicBezTo>
                    <a:cubicBezTo>
                      <a:pt x="17954" y="6943"/>
                      <a:pt x="18301" y="5363"/>
                      <a:pt x="17954" y="3861"/>
                    </a:cubicBezTo>
                    <a:cubicBezTo>
                      <a:pt x="17607" y="2320"/>
                      <a:pt x="16413" y="856"/>
                      <a:pt x="14564" y="278"/>
                    </a:cubicBezTo>
                    <a:cubicBezTo>
                      <a:pt x="14001" y="90"/>
                      <a:pt x="13387" y="1"/>
                      <a:pt x="12771" y="1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671;p71"/>
              <p:cNvSpPr/>
              <p:nvPr/>
            </p:nvSpPr>
            <p:spPr>
              <a:xfrm>
                <a:off x="-1433225" y="1268750"/>
                <a:ext cx="457525" cy="408400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16336" fill="none" extrusionOk="0">
                    <a:moveTo>
                      <a:pt x="17954" y="4123"/>
                    </a:moveTo>
                    <a:cubicBezTo>
                      <a:pt x="17607" y="2582"/>
                      <a:pt x="16413" y="1118"/>
                      <a:pt x="14564" y="540"/>
                    </a:cubicBezTo>
                    <a:cubicBezTo>
                      <a:pt x="12946" y="0"/>
                      <a:pt x="10904" y="270"/>
                      <a:pt x="9594" y="1156"/>
                    </a:cubicBezTo>
                    <a:cubicBezTo>
                      <a:pt x="8746" y="1773"/>
                      <a:pt x="8246" y="2582"/>
                      <a:pt x="8091" y="3468"/>
                    </a:cubicBezTo>
                    <a:cubicBezTo>
                      <a:pt x="6820" y="2158"/>
                      <a:pt x="4008" y="2004"/>
                      <a:pt x="2312" y="3044"/>
                    </a:cubicBezTo>
                    <a:cubicBezTo>
                      <a:pt x="463" y="4200"/>
                      <a:pt x="1" y="6357"/>
                      <a:pt x="694" y="8091"/>
                    </a:cubicBezTo>
                    <a:cubicBezTo>
                      <a:pt x="1349" y="9863"/>
                      <a:pt x="2967" y="11327"/>
                      <a:pt x="4701" y="12599"/>
                    </a:cubicBezTo>
                    <a:cubicBezTo>
                      <a:pt x="6512" y="13908"/>
                      <a:pt x="8477" y="15064"/>
                      <a:pt x="10596" y="16066"/>
                    </a:cubicBezTo>
                    <a:cubicBezTo>
                      <a:pt x="10942" y="16181"/>
                      <a:pt x="11289" y="16336"/>
                      <a:pt x="11636" y="16297"/>
                    </a:cubicBezTo>
                    <a:cubicBezTo>
                      <a:pt x="12021" y="16259"/>
                      <a:pt x="12291" y="16027"/>
                      <a:pt x="12522" y="15796"/>
                    </a:cubicBezTo>
                    <a:cubicBezTo>
                      <a:pt x="14679" y="13677"/>
                      <a:pt x="16336" y="11250"/>
                      <a:pt x="17376" y="8669"/>
                    </a:cubicBezTo>
                    <a:cubicBezTo>
                      <a:pt x="17954" y="7205"/>
                      <a:pt x="18301" y="5625"/>
                      <a:pt x="17954" y="412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672;p71"/>
              <p:cNvSpPr/>
              <p:nvPr/>
            </p:nvSpPr>
            <p:spPr>
              <a:xfrm>
                <a:off x="-1325350" y="1368750"/>
                <a:ext cx="244675" cy="214275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8571" extrusionOk="0">
                    <a:moveTo>
                      <a:pt x="6795" y="1"/>
                    </a:moveTo>
                    <a:cubicBezTo>
                      <a:pt x="6181" y="1"/>
                      <a:pt x="5573" y="171"/>
                      <a:pt x="5125" y="469"/>
                    </a:cubicBezTo>
                    <a:cubicBezTo>
                      <a:pt x="4663" y="816"/>
                      <a:pt x="4393" y="1240"/>
                      <a:pt x="4316" y="1702"/>
                    </a:cubicBezTo>
                    <a:cubicBezTo>
                      <a:pt x="3947" y="1312"/>
                      <a:pt x="3299" y="1117"/>
                      <a:pt x="2644" y="1117"/>
                    </a:cubicBezTo>
                    <a:cubicBezTo>
                      <a:pt x="2134" y="1117"/>
                      <a:pt x="1621" y="1235"/>
                      <a:pt x="1234" y="1471"/>
                    </a:cubicBezTo>
                    <a:cubicBezTo>
                      <a:pt x="271" y="2126"/>
                      <a:pt x="1" y="3243"/>
                      <a:pt x="348" y="4207"/>
                    </a:cubicBezTo>
                    <a:cubicBezTo>
                      <a:pt x="733" y="5131"/>
                      <a:pt x="1580" y="5902"/>
                      <a:pt x="2505" y="6595"/>
                    </a:cubicBezTo>
                    <a:cubicBezTo>
                      <a:pt x="3468" y="7289"/>
                      <a:pt x="4547" y="7905"/>
                      <a:pt x="5664" y="8444"/>
                    </a:cubicBezTo>
                    <a:cubicBezTo>
                      <a:pt x="5790" y="8507"/>
                      <a:pt x="5942" y="8570"/>
                      <a:pt x="6098" y="8570"/>
                    </a:cubicBezTo>
                    <a:cubicBezTo>
                      <a:pt x="6133" y="8570"/>
                      <a:pt x="6168" y="8567"/>
                      <a:pt x="6204" y="8560"/>
                    </a:cubicBezTo>
                    <a:cubicBezTo>
                      <a:pt x="6396" y="8521"/>
                      <a:pt x="6550" y="8406"/>
                      <a:pt x="6666" y="8290"/>
                    </a:cubicBezTo>
                    <a:cubicBezTo>
                      <a:pt x="7822" y="7173"/>
                      <a:pt x="8708" y="5863"/>
                      <a:pt x="9247" y="4476"/>
                    </a:cubicBezTo>
                    <a:cubicBezTo>
                      <a:pt x="9555" y="3706"/>
                      <a:pt x="9787" y="2858"/>
                      <a:pt x="9594" y="2049"/>
                    </a:cubicBezTo>
                    <a:cubicBezTo>
                      <a:pt x="9401" y="1240"/>
                      <a:pt x="8746" y="469"/>
                      <a:pt x="7783" y="161"/>
                    </a:cubicBezTo>
                    <a:cubicBezTo>
                      <a:pt x="7469" y="52"/>
                      <a:pt x="7131" y="1"/>
                      <a:pt x="67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673;p71"/>
              <p:cNvSpPr/>
              <p:nvPr/>
            </p:nvSpPr>
            <p:spPr>
              <a:xfrm>
                <a:off x="-1325350" y="1365075"/>
                <a:ext cx="244675" cy="218650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8746" fill="none" extrusionOk="0">
                    <a:moveTo>
                      <a:pt x="9594" y="2196"/>
                    </a:moveTo>
                    <a:cubicBezTo>
                      <a:pt x="9401" y="1387"/>
                      <a:pt x="8746" y="616"/>
                      <a:pt x="7783" y="308"/>
                    </a:cubicBezTo>
                    <a:cubicBezTo>
                      <a:pt x="6897" y="0"/>
                      <a:pt x="5818" y="154"/>
                      <a:pt x="5125" y="616"/>
                    </a:cubicBezTo>
                    <a:cubicBezTo>
                      <a:pt x="4663" y="963"/>
                      <a:pt x="4393" y="1387"/>
                      <a:pt x="4316" y="1849"/>
                    </a:cubicBezTo>
                    <a:cubicBezTo>
                      <a:pt x="3661" y="1156"/>
                      <a:pt x="2120" y="1079"/>
                      <a:pt x="1234" y="1618"/>
                    </a:cubicBezTo>
                    <a:cubicBezTo>
                      <a:pt x="271" y="2273"/>
                      <a:pt x="1" y="3390"/>
                      <a:pt x="348" y="4354"/>
                    </a:cubicBezTo>
                    <a:cubicBezTo>
                      <a:pt x="733" y="5278"/>
                      <a:pt x="1580" y="6049"/>
                      <a:pt x="2505" y="6742"/>
                    </a:cubicBezTo>
                    <a:cubicBezTo>
                      <a:pt x="3468" y="7436"/>
                      <a:pt x="4547" y="8052"/>
                      <a:pt x="5664" y="8591"/>
                    </a:cubicBezTo>
                    <a:cubicBezTo>
                      <a:pt x="5818" y="8668"/>
                      <a:pt x="6011" y="8746"/>
                      <a:pt x="6204" y="8707"/>
                    </a:cubicBezTo>
                    <a:cubicBezTo>
                      <a:pt x="6396" y="8668"/>
                      <a:pt x="6550" y="8553"/>
                      <a:pt x="6666" y="8437"/>
                    </a:cubicBezTo>
                    <a:cubicBezTo>
                      <a:pt x="7822" y="7320"/>
                      <a:pt x="8708" y="6010"/>
                      <a:pt x="9247" y="4623"/>
                    </a:cubicBezTo>
                    <a:cubicBezTo>
                      <a:pt x="9555" y="3853"/>
                      <a:pt x="9787" y="3005"/>
                      <a:pt x="9594" y="21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674;p71"/>
              <p:cNvSpPr/>
              <p:nvPr/>
            </p:nvSpPr>
            <p:spPr>
              <a:xfrm>
                <a:off x="-961275" y="1388100"/>
                <a:ext cx="273575" cy="240175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9607" extrusionOk="0">
                    <a:moveTo>
                      <a:pt x="7660" y="1"/>
                    </a:moveTo>
                    <a:cubicBezTo>
                      <a:pt x="6970" y="1"/>
                      <a:pt x="6273" y="189"/>
                      <a:pt x="5741" y="543"/>
                    </a:cubicBezTo>
                    <a:cubicBezTo>
                      <a:pt x="5240" y="890"/>
                      <a:pt x="4932" y="1391"/>
                      <a:pt x="4855" y="1930"/>
                    </a:cubicBezTo>
                    <a:cubicBezTo>
                      <a:pt x="4417" y="1491"/>
                      <a:pt x="3678" y="1265"/>
                      <a:pt x="2939" y="1265"/>
                    </a:cubicBezTo>
                    <a:cubicBezTo>
                      <a:pt x="2380" y="1265"/>
                      <a:pt x="1819" y="1395"/>
                      <a:pt x="1388" y="1660"/>
                    </a:cubicBezTo>
                    <a:cubicBezTo>
                      <a:pt x="309" y="2354"/>
                      <a:pt x="1" y="3625"/>
                      <a:pt x="425" y="4704"/>
                    </a:cubicBezTo>
                    <a:cubicBezTo>
                      <a:pt x="810" y="5744"/>
                      <a:pt x="1773" y="6630"/>
                      <a:pt x="2813" y="7401"/>
                    </a:cubicBezTo>
                    <a:cubicBezTo>
                      <a:pt x="3892" y="8171"/>
                      <a:pt x="5086" y="8865"/>
                      <a:pt x="6358" y="9443"/>
                    </a:cubicBezTo>
                    <a:cubicBezTo>
                      <a:pt x="6516" y="9538"/>
                      <a:pt x="6675" y="9607"/>
                      <a:pt x="6855" y="9607"/>
                    </a:cubicBezTo>
                    <a:cubicBezTo>
                      <a:pt x="6893" y="9607"/>
                      <a:pt x="6933" y="9604"/>
                      <a:pt x="6974" y="9597"/>
                    </a:cubicBezTo>
                    <a:cubicBezTo>
                      <a:pt x="7205" y="9558"/>
                      <a:pt x="7359" y="9443"/>
                      <a:pt x="7513" y="9289"/>
                    </a:cubicBezTo>
                    <a:cubicBezTo>
                      <a:pt x="8785" y="8017"/>
                      <a:pt x="9787" y="6592"/>
                      <a:pt x="10403" y="5051"/>
                    </a:cubicBezTo>
                    <a:cubicBezTo>
                      <a:pt x="10750" y="4165"/>
                      <a:pt x="10942" y="3201"/>
                      <a:pt x="10750" y="2315"/>
                    </a:cubicBezTo>
                    <a:cubicBezTo>
                      <a:pt x="10519" y="1391"/>
                      <a:pt x="9825" y="505"/>
                      <a:pt x="8708" y="158"/>
                    </a:cubicBezTo>
                    <a:cubicBezTo>
                      <a:pt x="8377" y="52"/>
                      <a:pt x="8020" y="1"/>
                      <a:pt x="7660" y="1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675;p71"/>
              <p:cNvSpPr/>
              <p:nvPr/>
            </p:nvSpPr>
            <p:spPr>
              <a:xfrm>
                <a:off x="-961275" y="1384325"/>
                <a:ext cx="273575" cy="244675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9787" fill="none" extrusionOk="0">
                    <a:moveTo>
                      <a:pt x="10750" y="2466"/>
                    </a:moveTo>
                    <a:cubicBezTo>
                      <a:pt x="10519" y="1542"/>
                      <a:pt x="9825" y="656"/>
                      <a:pt x="8708" y="309"/>
                    </a:cubicBezTo>
                    <a:cubicBezTo>
                      <a:pt x="7745" y="1"/>
                      <a:pt x="6550" y="155"/>
                      <a:pt x="5741" y="694"/>
                    </a:cubicBezTo>
                    <a:cubicBezTo>
                      <a:pt x="5240" y="1041"/>
                      <a:pt x="4932" y="1542"/>
                      <a:pt x="4855" y="2081"/>
                    </a:cubicBezTo>
                    <a:cubicBezTo>
                      <a:pt x="4085" y="1310"/>
                      <a:pt x="2389" y="1195"/>
                      <a:pt x="1388" y="1811"/>
                    </a:cubicBezTo>
                    <a:cubicBezTo>
                      <a:pt x="309" y="2505"/>
                      <a:pt x="1" y="3776"/>
                      <a:pt x="425" y="4855"/>
                    </a:cubicBezTo>
                    <a:cubicBezTo>
                      <a:pt x="810" y="5895"/>
                      <a:pt x="1773" y="6781"/>
                      <a:pt x="2813" y="7552"/>
                    </a:cubicBezTo>
                    <a:cubicBezTo>
                      <a:pt x="3892" y="8322"/>
                      <a:pt x="5086" y="9016"/>
                      <a:pt x="6358" y="9594"/>
                    </a:cubicBezTo>
                    <a:cubicBezTo>
                      <a:pt x="6550" y="9709"/>
                      <a:pt x="6743" y="9786"/>
                      <a:pt x="6974" y="9748"/>
                    </a:cubicBezTo>
                    <a:cubicBezTo>
                      <a:pt x="7205" y="9709"/>
                      <a:pt x="7359" y="9594"/>
                      <a:pt x="7513" y="9440"/>
                    </a:cubicBezTo>
                    <a:cubicBezTo>
                      <a:pt x="8785" y="8168"/>
                      <a:pt x="9787" y="6743"/>
                      <a:pt x="10403" y="5202"/>
                    </a:cubicBezTo>
                    <a:cubicBezTo>
                      <a:pt x="10750" y="4316"/>
                      <a:pt x="10942" y="3352"/>
                      <a:pt x="10750" y="246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676;p71"/>
              <p:cNvSpPr/>
              <p:nvPr/>
            </p:nvSpPr>
            <p:spPr>
              <a:xfrm>
                <a:off x="-896725" y="1444050"/>
                <a:ext cx="146425" cy="12837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5135" extrusionOk="0">
                    <a:moveTo>
                      <a:pt x="4097" y="0"/>
                    </a:moveTo>
                    <a:cubicBezTo>
                      <a:pt x="3711" y="0"/>
                      <a:pt x="3326" y="103"/>
                      <a:pt x="3044" y="308"/>
                    </a:cubicBezTo>
                    <a:cubicBezTo>
                      <a:pt x="2774" y="501"/>
                      <a:pt x="2620" y="732"/>
                      <a:pt x="2581" y="1040"/>
                    </a:cubicBezTo>
                    <a:cubicBezTo>
                      <a:pt x="2360" y="797"/>
                      <a:pt x="1961" y="668"/>
                      <a:pt x="1559" y="668"/>
                    </a:cubicBezTo>
                    <a:cubicBezTo>
                      <a:pt x="1261" y="668"/>
                      <a:pt x="962" y="739"/>
                      <a:pt x="732" y="886"/>
                    </a:cubicBezTo>
                    <a:cubicBezTo>
                      <a:pt x="154" y="1272"/>
                      <a:pt x="0" y="1965"/>
                      <a:pt x="231" y="2504"/>
                    </a:cubicBezTo>
                    <a:cubicBezTo>
                      <a:pt x="424" y="3082"/>
                      <a:pt x="963" y="3545"/>
                      <a:pt x="1503" y="3930"/>
                    </a:cubicBezTo>
                    <a:cubicBezTo>
                      <a:pt x="2081" y="4354"/>
                      <a:pt x="2697" y="4739"/>
                      <a:pt x="3390" y="5047"/>
                    </a:cubicBezTo>
                    <a:cubicBezTo>
                      <a:pt x="3484" y="5078"/>
                      <a:pt x="3577" y="5135"/>
                      <a:pt x="3671" y="5135"/>
                    </a:cubicBezTo>
                    <a:cubicBezTo>
                      <a:pt x="3693" y="5135"/>
                      <a:pt x="3715" y="5132"/>
                      <a:pt x="3737" y="5124"/>
                    </a:cubicBezTo>
                    <a:cubicBezTo>
                      <a:pt x="3853" y="5124"/>
                      <a:pt x="3930" y="5047"/>
                      <a:pt x="4007" y="4970"/>
                    </a:cubicBezTo>
                    <a:cubicBezTo>
                      <a:pt x="4700" y="4277"/>
                      <a:pt x="5240" y="3506"/>
                      <a:pt x="5548" y="2697"/>
                    </a:cubicBezTo>
                    <a:cubicBezTo>
                      <a:pt x="5741" y="2235"/>
                      <a:pt x="5856" y="1734"/>
                      <a:pt x="5741" y="1233"/>
                    </a:cubicBezTo>
                    <a:cubicBezTo>
                      <a:pt x="5625" y="732"/>
                      <a:pt x="5240" y="270"/>
                      <a:pt x="4662" y="77"/>
                    </a:cubicBezTo>
                    <a:cubicBezTo>
                      <a:pt x="4482" y="26"/>
                      <a:pt x="4289" y="0"/>
                      <a:pt x="40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677;p71"/>
              <p:cNvSpPr/>
              <p:nvPr/>
            </p:nvSpPr>
            <p:spPr>
              <a:xfrm>
                <a:off x="-896725" y="1442125"/>
                <a:ext cx="146425" cy="131000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5240" fill="none" extrusionOk="0">
                    <a:moveTo>
                      <a:pt x="5741" y="1310"/>
                    </a:moveTo>
                    <a:cubicBezTo>
                      <a:pt x="5625" y="809"/>
                      <a:pt x="5240" y="347"/>
                      <a:pt x="4662" y="154"/>
                    </a:cubicBezTo>
                    <a:cubicBezTo>
                      <a:pt x="4122" y="0"/>
                      <a:pt x="3467" y="77"/>
                      <a:pt x="3044" y="385"/>
                    </a:cubicBezTo>
                    <a:cubicBezTo>
                      <a:pt x="2774" y="578"/>
                      <a:pt x="2620" y="809"/>
                      <a:pt x="2581" y="1117"/>
                    </a:cubicBezTo>
                    <a:cubicBezTo>
                      <a:pt x="2196" y="694"/>
                      <a:pt x="1271" y="617"/>
                      <a:pt x="732" y="963"/>
                    </a:cubicBezTo>
                    <a:cubicBezTo>
                      <a:pt x="154" y="1349"/>
                      <a:pt x="0" y="2042"/>
                      <a:pt x="231" y="2581"/>
                    </a:cubicBezTo>
                    <a:cubicBezTo>
                      <a:pt x="424" y="3159"/>
                      <a:pt x="963" y="3622"/>
                      <a:pt x="1503" y="4007"/>
                    </a:cubicBezTo>
                    <a:cubicBezTo>
                      <a:pt x="2081" y="4431"/>
                      <a:pt x="2697" y="4816"/>
                      <a:pt x="3390" y="5124"/>
                    </a:cubicBezTo>
                    <a:cubicBezTo>
                      <a:pt x="3506" y="5163"/>
                      <a:pt x="3622" y="5240"/>
                      <a:pt x="3737" y="5201"/>
                    </a:cubicBezTo>
                    <a:cubicBezTo>
                      <a:pt x="3853" y="5201"/>
                      <a:pt x="3930" y="5124"/>
                      <a:pt x="4007" y="5047"/>
                    </a:cubicBezTo>
                    <a:cubicBezTo>
                      <a:pt x="4700" y="4354"/>
                      <a:pt x="5240" y="3583"/>
                      <a:pt x="5548" y="2774"/>
                    </a:cubicBezTo>
                    <a:cubicBezTo>
                      <a:pt x="5741" y="2312"/>
                      <a:pt x="5856" y="1811"/>
                      <a:pt x="5741" y="131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678;p71"/>
              <p:cNvSpPr/>
              <p:nvPr/>
            </p:nvSpPr>
            <p:spPr>
              <a:xfrm>
                <a:off x="-1642225" y="1540275"/>
                <a:ext cx="273575" cy="240175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9607" extrusionOk="0">
                    <a:moveTo>
                      <a:pt x="7650" y="1"/>
                    </a:moveTo>
                    <a:cubicBezTo>
                      <a:pt x="6953" y="1"/>
                      <a:pt x="6247" y="189"/>
                      <a:pt x="5741" y="543"/>
                    </a:cubicBezTo>
                    <a:cubicBezTo>
                      <a:pt x="5240" y="890"/>
                      <a:pt x="4932" y="1391"/>
                      <a:pt x="4816" y="1930"/>
                    </a:cubicBezTo>
                    <a:cubicBezTo>
                      <a:pt x="4400" y="1492"/>
                      <a:pt x="3671" y="1265"/>
                      <a:pt x="2936" y="1265"/>
                    </a:cubicBezTo>
                    <a:cubicBezTo>
                      <a:pt x="2379" y="1265"/>
                      <a:pt x="1819" y="1395"/>
                      <a:pt x="1388" y="1660"/>
                    </a:cubicBezTo>
                    <a:cubicBezTo>
                      <a:pt x="270" y="2354"/>
                      <a:pt x="1" y="3664"/>
                      <a:pt x="424" y="4704"/>
                    </a:cubicBezTo>
                    <a:cubicBezTo>
                      <a:pt x="810" y="5744"/>
                      <a:pt x="1773" y="6630"/>
                      <a:pt x="2813" y="7401"/>
                    </a:cubicBezTo>
                    <a:cubicBezTo>
                      <a:pt x="3892" y="8171"/>
                      <a:pt x="5086" y="8865"/>
                      <a:pt x="6358" y="9443"/>
                    </a:cubicBezTo>
                    <a:cubicBezTo>
                      <a:pt x="6516" y="9538"/>
                      <a:pt x="6675" y="9607"/>
                      <a:pt x="6855" y="9607"/>
                    </a:cubicBezTo>
                    <a:cubicBezTo>
                      <a:pt x="6893" y="9607"/>
                      <a:pt x="6933" y="9604"/>
                      <a:pt x="6974" y="9597"/>
                    </a:cubicBezTo>
                    <a:cubicBezTo>
                      <a:pt x="7167" y="9558"/>
                      <a:pt x="7359" y="9443"/>
                      <a:pt x="7475" y="9289"/>
                    </a:cubicBezTo>
                    <a:cubicBezTo>
                      <a:pt x="8785" y="8017"/>
                      <a:pt x="9786" y="6592"/>
                      <a:pt x="10364" y="5051"/>
                    </a:cubicBezTo>
                    <a:cubicBezTo>
                      <a:pt x="10711" y="4165"/>
                      <a:pt x="10942" y="3202"/>
                      <a:pt x="10750" y="2315"/>
                    </a:cubicBezTo>
                    <a:cubicBezTo>
                      <a:pt x="10518" y="1391"/>
                      <a:pt x="9825" y="543"/>
                      <a:pt x="8708" y="158"/>
                    </a:cubicBezTo>
                    <a:cubicBezTo>
                      <a:pt x="8377" y="52"/>
                      <a:pt x="8015" y="1"/>
                      <a:pt x="7650" y="1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679;p71"/>
              <p:cNvSpPr/>
              <p:nvPr/>
            </p:nvSpPr>
            <p:spPr>
              <a:xfrm>
                <a:off x="-1642225" y="1536500"/>
                <a:ext cx="273575" cy="244675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9787" fill="none" extrusionOk="0">
                    <a:moveTo>
                      <a:pt x="10750" y="2466"/>
                    </a:moveTo>
                    <a:cubicBezTo>
                      <a:pt x="10518" y="1542"/>
                      <a:pt x="9825" y="694"/>
                      <a:pt x="8708" y="309"/>
                    </a:cubicBezTo>
                    <a:cubicBezTo>
                      <a:pt x="7744" y="1"/>
                      <a:pt x="6512" y="155"/>
                      <a:pt x="5741" y="694"/>
                    </a:cubicBezTo>
                    <a:cubicBezTo>
                      <a:pt x="5240" y="1041"/>
                      <a:pt x="4932" y="1542"/>
                      <a:pt x="4816" y="2081"/>
                    </a:cubicBezTo>
                    <a:cubicBezTo>
                      <a:pt x="4084" y="1311"/>
                      <a:pt x="2389" y="1195"/>
                      <a:pt x="1388" y="1811"/>
                    </a:cubicBezTo>
                    <a:cubicBezTo>
                      <a:pt x="270" y="2505"/>
                      <a:pt x="1" y="3815"/>
                      <a:pt x="424" y="4855"/>
                    </a:cubicBezTo>
                    <a:cubicBezTo>
                      <a:pt x="810" y="5895"/>
                      <a:pt x="1773" y="6781"/>
                      <a:pt x="2813" y="7552"/>
                    </a:cubicBezTo>
                    <a:cubicBezTo>
                      <a:pt x="3892" y="8322"/>
                      <a:pt x="5086" y="9016"/>
                      <a:pt x="6358" y="9594"/>
                    </a:cubicBezTo>
                    <a:cubicBezTo>
                      <a:pt x="6550" y="9709"/>
                      <a:pt x="6743" y="9786"/>
                      <a:pt x="6974" y="9748"/>
                    </a:cubicBezTo>
                    <a:cubicBezTo>
                      <a:pt x="7167" y="9709"/>
                      <a:pt x="7359" y="9594"/>
                      <a:pt x="7475" y="9440"/>
                    </a:cubicBezTo>
                    <a:cubicBezTo>
                      <a:pt x="8785" y="8168"/>
                      <a:pt x="9786" y="6743"/>
                      <a:pt x="10364" y="5202"/>
                    </a:cubicBezTo>
                    <a:cubicBezTo>
                      <a:pt x="10711" y="4316"/>
                      <a:pt x="10942" y="3353"/>
                      <a:pt x="10750" y="246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680;p71"/>
              <p:cNvSpPr/>
              <p:nvPr/>
            </p:nvSpPr>
            <p:spPr>
              <a:xfrm>
                <a:off x="-1577700" y="1596225"/>
                <a:ext cx="146425" cy="128375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5135" extrusionOk="0">
                    <a:moveTo>
                      <a:pt x="4098" y="0"/>
                    </a:moveTo>
                    <a:cubicBezTo>
                      <a:pt x="3712" y="0"/>
                      <a:pt x="3327" y="103"/>
                      <a:pt x="3045" y="309"/>
                    </a:cubicBezTo>
                    <a:cubicBezTo>
                      <a:pt x="2775" y="501"/>
                      <a:pt x="2621" y="732"/>
                      <a:pt x="2582" y="1041"/>
                    </a:cubicBezTo>
                    <a:cubicBezTo>
                      <a:pt x="2342" y="801"/>
                      <a:pt x="1954" y="684"/>
                      <a:pt x="1565" y="684"/>
                    </a:cubicBezTo>
                    <a:cubicBezTo>
                      <a:pt x="1266" y="684"/>
                      <a:pt x="967" y="753"/>
                      <a:pt x="733" y="886"/>
                    </a:cubicBezTo>
                    <a:cubicBezTo>
                      <a:pt x="155" y="1272"/>
                      <a:pt x="1" y="1965"/>
                      <a:pt x="232" y="2505"/>
                    </a:cubicBezTo>
                    <a:cubicBezTo>
                      <a:pt x="425" y="3082"/>
                      <a:pt x="964" y="3545"/>
                      <a:pt x="1503" y="3930"/>
                    </a:cubicBezTo>
                    <a:cubicBezTo>
                      <a:pt x="2081" y="4354"/>
                      <a:pt x="2698" y="4739"/>
                      <a:pt x="3391" y="5047"/>
                    </a:cubicBezTo>
                    <a:cubicBezTo>
                      <a:pt x="3454" y="5078"/>
                      <a:pt x="3541" y="5135"/>
                      <a:pt x="3634" y="5135"/>
                    </a:cubicBezTo>
                    <a:cubicBezTo>
                      <a:pt x="3655" y="5135"/>
                      <a:pt x="3677" y="5132"/>
                      <a:pt x="3699" y="5124"/>
                    </a:cubicBezTo>
                    <a:cubicBezTo>
                      <a:pt x="3815" y="5124"/>
                      <a:pt x="3931" y="5047"/>
                      <a:pt x="4008" y="4970"/>
                    </a:cubicBezTo>
                    <a:cubicBezTo>
                      <a:pt x="4701" y="4277"/>
                      <a:pt x="5202" y="3506"/>
                      <a:pt x="5549" y="2697"/>
                    </a:cubicBezTo>
                    <a:cubicBezTo>
                      <a:pt x="5741" y="2235"/>
                      <a:pt x="5857" y="1734"/>
                      <a:pt x="5741" y="1233"/>
                    </a:cubicBezTo>
                    <a:cubicBezTo>
                      <a:pt x="5626" y="771"/>
                      <a:pt x="5241" y="270"/>
                      <a:pt x="4663" y="77"/>
                    </a:cubicBezTo>
                    <a:cubicBezTo>
                      <a:pt x="4483" y="26"/>
                      <a:pt x="4290" y="0"/>
                      <a:pt x="40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681;p71"/>
              <p:cNvSpPr/>
              <p:nvPr/>
            </p:nvSpPr>
            <p:spPr>
              <a:xfrm>
                <a:off x="-1577700" y="1594300"/>
                <a:ext cx="146425" cy="131000"/>
              </a:xfrm>
              <a:custGeom>
                <a:avLst/>
                <a:gdLst/>
                <a:ahLst/>
                <a:cxnLst/>
                <a:rect l="l" t="t" r="r" b="b"/>
                <a:pathLst>
                  <a:path w="5857" h="5240" fill="none" extrusionOk="0">
                    <a:moveTo>
                      <a:pt x="5741" y="1310"/>
                    </a:moveTo>
                    <a:cubicBezTo>
                      <a:pt x="5626" y="848"/>
                      <a:pt x="5241" y="347"/>
                      <a:pt x="4663" y="154"/>
                    </a:cubicBezTo>
                    <a:cubicBezTo>
                      <a:pt x="4123" y="0"/>
                      <a:pt x="3468" y="77"/>
                      <a:pt x="3045" y="386"/>
                    </a:cubicBezTo>
                    <a:cubicBezTo>
                      <a:pt x="2775" y="578"/>
                      <a:pt x="2621" y="809"/>
                      <a:pt x="2582" y="1118"/>
                    </a:cubicBezTo>
                    <a:cubicBezTo>
                      <a:pt x="2158" y="694"/>
                      <a:pt x="1272" y="655"/>
                      <a:pt x="733" y="963"/>
                    </a:cubicBezTo>
                    <a:cubicBezTo>
                      <a:pt x="155" y="1349"/>
                      <a:pt x="1" y="2042"/>
                      <a:pt x="232" y="2582"/>
                    </a:cubicBezTo>
                    <a:cubicBezTo>
                      <a:pt x="425" y="3159"/>
                      <a:pt x="964" y="3622"/>
                      <a:pt x="1503" y="4007"/>
                    </a:cubicBezTo>
                    <a:cubicBezTo>
                      <a:pt x="2081" y="4431"/>
                      <a:pt x="2698" y="4816"/>
                      <a:pt x="3391" y="5124"/>
                    </a:cubicBezTo>
                    <a:cubicBezTo>
                      <a:pt x="3468" y="5163"/>
                      <a:pt x="3584" y="5240"/>
                      <a:pt x="3699" y="5201"/>
                    </a:cubicBezTo>
                    <a:cubicBezTo>
                      <a:pt x="3815" y="5201"/>
                      <a:pt x="3931" y="5124"/>
                      <a:pt x="4008" y="5047"/>
                    </a:cubicBezTo>
                    <a:cubicBezTo>
                      <a:pt x="4701" y="4354"/>
                      <a:pt x="5202" y="3583"/>
                      <a:pt x="5549" y="2774"/>
                    </a:cubicBezTo>
                    <a:cubicBezTo>
                      <a:pt x="5741" y="2312"/>
                      <a:pt x="5857" y="1811"/>
                      <a:pt x="5741" y="131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682;p71"/>
              <p:cNvSpPr/>
              <p:nvPr/>
            </p:nvSpPr>
            <p:spPr>
              <a:xfrm>
                <a:off x="-708925" y="2535150"/>
                <a:ext cx="8960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932" extrusionOk="0">
                    <a:moveTo>
                      <a:pt x="3087" y="1"/>
                    </a:moveTo>
                    <a:cubicBezTo>
                      <a:pt x="2869" y="1"/>
                      <a:pt x="2621" y="150"/>
                      <a:pt x="2621" y="392"/>
                    </a:cubicBezTo>
                    <a:cubicBezTo>
                      <a:pt x="2621" y="546"/>
                      <a:pt x="2582" y="661"/>
                      <a:pt x="2543" y="816"/>
                    </a:cubicBezTo>
                    <a:cubicBezTo>
                      <a:pt x="2543" y="854"/>
                      <a:pt x="2543" y="893"/>
                      <a:pt x="2505" y="931"/>
                    </a:cubicBezTo>
                    <a:cubicBezTo>
                      <a:pt x="2505" y="1008"/>
                      <a:pt x="2466" y="1047"/>
                      <a:pt x="2428" y="1124"/>
                    </a:cubicBezTo>
                    <a:cubicBezTo>
                      <a:pt x="2428" y="1162"/>
                      <a:pt x="2389" y="1162"/>
                      <a:pt x="2389" y="1201"/>
                    </a:cubicBezTo>
                    <a:cubicBezTo>
                      <a:pt x="2351" y="1278"/>
                      <a:pt x="2312" y="1316"/>
                      <a:pt x="2274" y="1393"/>
                    </a:cubicBezTo>
                    <a:cubicBezTo>
                      <a:pt x="2235" y="1432"/>
                      <a:pt x="2158" y="1470"/>
                      <a:pt x="2120" y="1548"/>
                    </a:cubicBezTo>
                    <a:cubicBezTo>
                      <a:pt x="2081" y="1586"/>
                      <a:pt x="2043" y="1586"/>
                      <a:pt x="2043" y="1625"/>
                    </a:cubicBezTo>
                    <a:cubicBezTo>
                      <a:pt x="1966" y="1663"/>
                      <a:pt x="1927" y="1702"/>
                      <a:pt x="1889" y="1740"/>
                    </a:cubicBezTo>
                    <a:cubicBezTo>
                      <a:pt x="1858" y="1760"/>
                      <a:pt x="1847" y="1767"/>
                      <a:pt x="1844" y="1767"/>
                    </a:cubicBezTo>
                    <a:cubicBezTo>
                      <a:pt x="1839" y="1767"/>
                      <a:pt x="1882" y="1732"/>
                      <a:pt x="1871" y="1732"/>
                    </a:cubicBezTo>
                    <a:cubicBezTo>
                      <a:pt x="1868" y="1732"/>
                      <a:pt x="1862" y="1734"/>
                      <a:pt x="1850" y="1740"/>
                    </a:cubicBezTo>
                    <a:cubicBezTo>
                      <a:pt x="1811" y="1779"/>
                      <a:pt x="1773" y="1779"/>
                      <a:pt x="1734" y="1817"/>
                    </a:cubicBezTo>
                    <a:cubicBezTo>
                      <a:pt x="1657" y="1817"/>
                      <a:pt x="1619" y="1856"/>
                      <a:pt x="1542" y="1894"/>
                    </a:cubicBezTo>
                    <a:cubicBezTo>
                      <a:pt x="1510" y="1894"/>
                      <a:pt x="1478" y="1894"/>
                      <a:pt x="1446" y="1916"/>
                    </a:cubicBezTo>
                    <a:lnTo>
                      <a:pt x="1446" y="1916"/>
                    </a:lnTo>
                    <a:cubicBezTo>
                      <a:pt x="1448" y="1916"/>
                      <a:pt x="1449" y="1916"/>
                      <a:pt x="1449" y="1916"/>
                    </a:cubicBezTo>
                    <a:lnTo>
                      <a:pt x="1449" y="1916"/>
                    </a:lnTo>
                    <a:cubicBezTo>
                      <a:pt x="1450" y="1916"/>
                      <a:pt x="1449" y="1916"/>
                      <a:pt x="1443" y="1918"/>
                    </a:cubicBezTo>
                    <a:lnTo>
                      <a:pt x="1443" y="1918"/>
                    </a:lnTo>
                    <a:cubicBezTo>
                      <a:pt x="1444" y="1917"/>
                      <a:pt x="1445" y="1917"/>
                      <a:pt x="1446" y="1916"/>
                    </a:cubicBezTo>
                    <a:lnTo>
                      <a:pt x="1446" y="1916"/>
                    </a:lnTo>
                    <a:cubicBezTo>
                      <a:pt x="1438" y="1917"/>
                      <a:pt x="1417" y="1923"/>
                      <a:pt x="1410" y="1927"/>
                    </a:cubicBezTo>
                    <a:lnTo>
                      <a:pt x="1410" y="1927"/>
                    </a:lnTo>
                    <a:cubicBezTo>
                      <a:pt x="1427" y="1923"/>
                      <a:pt x="1438" y="1920"/>
                      <a:pt x="1443" y="1918"/>
                    </a:cubicBezTo>
                    <a:lnTo>
                      <a:pt x="1443" y="1918"/>
                    </a:lnTo>
                    <a:cubicBezTo>
                      <a:pt x="1438" y="1922"/>
                      <a:pt x="1432" y="1927"/>
                      <a:pt x="1426" y="1933"/>
                    </a:cubicBezTo>
                    <a:cubicBezTo>
                      <a:pt x="1407" y="1933"/>
                      <a:pt x="1404" y="1930"/>
                      <a:pt x="1410" y="1927"/>
                    </a:cubicBezTo>
                    <a:lnTo>
                      <a:pt x="1410" y="1927"/>
                    </a:lnTo>
                    <a:cubicBezTo>
                      <a:pt x="1403" y="1929"/>
                      <a:pt x="1396" y="1931"/>
                      <a:pt x="1388" y="1933"/>
                    </a:cubicBezTo>
                    <a:cubicBezTo>
                      <a:pt x="1311" y="1933"/>
                      <a:pt x="1272" y="1933"/>
                      <a:pt x="1195" y="1971"/>
                    </a:cubicBezTo>
                    <a:lnTo>
                      <a:pt x="1041" y="1971"/>
                    </a:lnTo>
                    <a:cubicBezTo>
                      <a:pt x="887" y="1971"/>
                      <a:pt x="733" y="1933"/>
                      <a:pt x="617" y="1894"/>
                    </a:cubicBezTo>
                    <a:cubicBezTo>
                      <a:pt x="581" y="1884"/>
                      <a:pt x="545" y="1879"/>
                      <a:pt x="509" y="1879"/>
                    </a:cubicBezTo>
                    <a:cubicBezTo>
                      <a:pt x="279" y="1879"/>
                      <a:pt x="73" y="2079"/>
                      <a:pt x="39" y="2280"/>
                    </a:cubicBezTo>
                    <a:cubicBezTo>
                      <a:pt x="1" y="2588"/>
                      <a:pt x="193" y="2780"/>
                      <a:pt x="463" y="2857"/>
                    </a:cubicBezTo>
                    <a:cubicBezTo>
                      <a:pt x="653" y="2908"/>
                      <a:pt x="849" y="2932"/>
                      <a:pt x="1045" y="2932"/>
                    </a:cubicBezTo>
                    <a:cubicBezTo>
                      <a:pt x="1603" y="2932"/>
                      <a:pt x="2164" y="2737"/>
                      <a:pt x="2621" y="2395"/>
                    </a:cubicBezTo>
                    <a:cubicBezTo>
                      <a:pt x="3160" y="1971"/>
                      <a:pt x="3545" y="1278"/>
                      <a:pt x="3545" y="546"/>
                    </a:cubicBezTo>
                    <a:cubicBezTo>
                      <a:pt x="3584" y="315"/>
                      <a:pt x="3430" y="45"/>
                      <a:pt x="3160" y="6"/>
                    </a:cubicBezTo>
                    <a:cubicBezTo>
                      <a:pt x="3136" y="3"/>
                      <a:pt x="3112" y="1"/>
                      <a:pt x="3087" y="1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683;p71"/>
              <p:cNvSpPr/>
              <p:nvPr/>
            </p:nvSpPr>
            <p:spPr>
              <a:xfrm>
                <a:off x="-672325" y="2569825"/>
                <a:ext cx="76125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453" extrusionOk="0">
                    <a:moveTo>
                      <a:pt x="1859" y="868"/>
                    </a:moveTo>
                    <a:cubicBezTo>
                      <a:pt x="1856" y="876"/>
                      <a:pt x="1853" y="884"/>
                      <a:pt x="1850" y="893"/>
                    </a:cubicBezTo>
                    <a:cubicBezTo>
                      <a:pt x="1846" y="897"/>
                      <a:pt x="1843" y="899"/>
                      <a:pt x="1842" y="899"/>
                    </a:cubicBezTo>
                    <a:cubicBezTo>
                      <a:pt x="1840" y="899"/>
                      <a:pt x="1849" y="884"/>
                      <a:pt x="1859" y="868"/>
                    </a:cubicBezTo>
                    <a:close/>
                    <a:moveTo>
                      <a:pt x="2501" y="1"/>
                    </a:moveTo>
                    <a:cubicBezTo>
                      <a:pt x="2267" y="1"/>
                      <a:pt x="2077" y="150"/>
                      <a:pt x="2043" y="392"/>
                    </a:cubicBezTo>
                    <a:cubicBezTo>
                      <a:pt x="2043" y="430"/>
                      <a:pt x="2004" y="507"/>
                      <a:pt x="2004" y="546"/>
                    </a:cubicBezTo>
                    <a:cubicBezTo>
                      <a:pt x="2004" y="546"/>
                      <a:pt x="2004" y="584"/>
                      <a:pt x="1966" y="584"/>
                    </a:cubicBezTo>
                    <a:cubicBezTo>
                      <a:pt x="1966" y="679"/>
                      <a:pt x="1914" y="748"/>
                      <a:pt x="1874" y="833"/>
                    </a:cubicBezTo>
                    <a:lnTo>
                      <a:pt x="1874" y="833"/>
                    </a:lnTo>
                    <a:cubicBezTo>
                      <a:pt x="1870" y="835"/>
                      <a:pt x="1863" y="841"/>
                      <a:pt x="1850" y="854"/>
                    </a:cubicBezTo>
                    <a:cubicBezTo>
                      <a:pt x="1850" y="893"/>
                      <a:pt x="1811" y="893"/>
                      <a:pt x="1811" y="931"/>
                    </a:cubicBezTo>
                    <a:cubicBezTo>
                      <a:pt x="1773" y="970"/>
                      <a:pt x="1773" y="1008"/>
                      <a:pt x="1734" y="1047"/>
                    </a:cubicBezTo>
                    <a:cubicBezTo>
                      <a:pt x="1696" y="1085"/>
                      <a:pt x="1657" y="1124"/>
                      <a:pt x="1619" y="1162"/>
                    </a:cubicBezTo>
                    <a:cubicBezTo>
                      <a:pt x="1638" y="1124"/>
                      <a:pt x="1648" y="1114"/>
                      <a:pt x="1648" y="1114"/>
                    </a:cubicBezTo>
                    <a:lnTo>
                      <a:pt x="1648" y="1114"/>
                    </a:lnTo>
                    <a:cubicBezTo>
                      <a:pt x="1648" y="1114"/>
                      <a:pt x="1638" y="1124"/>
                      <a:pt x="1619" y="1124"/>
                    </a:cubicBezTo>
                    <a:cubicBezTo>
                      <a:pt x="1619" y="1162"/>
                      <a:pt x="1580" y="1162"/>
                      <a:pt x="1580" y="1201"/>
                    </a:cubicBezTo>
                    <a:cubicBezTo>
                      <a:pt x="1542" y="1239"/>
                      <a:pt x="1503" y="1239"/>
                      <a:pt x="1426" y="1278"/>
                    </a:cubicBezTo>
                    <a:cubicBezTo>
                      <a:pt x="1426" y="1278"/>
                      <a:pt x="1388" y="1316"/>
                      <a:pt x="1388" y="1316"/>
                    </a:cubicBezTo>
                    <a:cubicBezTo>
                      <a:pt x="1272" y="1355"/>
                      <a:pt x="1195" y="1432"/>
                      <a:pt x="1079" y="1432"/>
                    </a:cubicBezTo>
                    <a:cubicBezTo>
                      <a:pt x="1079" y="1432"/>
                      <a:pt x="1006" y="1456"/>
                      <a:pt x="1015" y="1466"/>
                    </a:cubicBezTo>
                    <a:lnTo>
                      <a:pt x="1015" y="1466"/>
                    </a:lnTo>
                    <a:cubicBezTo>
                      <a:pt x="1008" y="1469"/>
                      <a:pt x="1002" y="1470"/>
                      <a:pt x="1002" y="1470"/>
                    </a:cubicBezTo>
                    <a:cubicBezTo>
                      <a:pt x="925" y="1470"/>
                      <a:pt x="887" y="1470"/>
                      <a:pt x="848" y="1509"/>
                    </a:cubicBezTo>
                    <a:lnTo>
                      <a:pt x="579" y="1509"/>
                    </a:lnTo>
                    <a:cubicBezTo>
                      <a:pt x="555" y="1505"/>
                      <a:pt x="531" y="1503"/>
                      <a:pt x="507" y="1503"/>
                    </a:cubicBezTo>
                    <a:cubicBezTo>
                      <a:pt x="295" y="1503"/>
                      <a:pt x="74" y="1652"/>
                      <a:pt x="39" y="1894"/>
                    </a:cubicBezTo>
                    <a:cubicBezTo>
                      <a:pt x="1" y="2125"/>
                      <a:pt x="155" y="2434"/>
                      <a:pt x="425" y="2434"/>
                    </a:cubicBezTo>
                    <a:cubicBezTo>
                      <a:pt x="527" y="2446"/>
                      <a:pt x="630" y="2453"/>
                      <a:pt x="732" y="2453"/>
                    </a:cubicBezTo>
                    <a:cubicBezTo>
                      <a:pt x="1243" y="2453"/>
                      <a:pt x="1741" y="2292"/>
                      <a:pt x="2158" y="1971"/>
                    </a:cubicBezTo>
                    <a:cubicBezTo>
                      <a:pt x="2582" y="1625"/>
                      <a:pt x="2890" y="1124"/>
                      <a:pt x="3006" y="546"/>
                    </a:cubicBezTo>
                    <a:cubicBezTo>
                      <a:pt x="3044" y="315"/>
                      <a:pt x="2852" y="6"/>
                      <a:pt x="2582" y="6"/>
                    </a:cubicBezTo>
                    <a:cubicBezTo>
                      <a:pt x="2554" y="2"/>
                      <a:pt x="2527" y="1"/>
                      <a:pt x="2501" y="1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684;p71"/>
              <p:cNvSpPr/>
              <p:nvPr/>
            </p:nvSpPr>
            <p:spPr>
              <a:xfrm>
                <a:off x="-1371575" y="2598750"/>
                <a:ext cx="87675" cy="74650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2986" extrusionOk="0">
                    <a:moveTo>
                      <a:pt x="1164" y="1230"/>
                    </a:moveTo>
                    <a:cubicBezTo>
                      <a:pt x="1169" y="1243"/>
                      <a:pt x="1178" y="1260"/>
                      <a:pt x="1195" y="1277"/>
                    </a:cubicBezTo>
                    <a:cubicBezTo>
                      <a:pt x="1177" y="1250"/>
                      <a:pt x="1168" y="1236"/>
                      <a:pt x="1164" y="1230"/>
                    </a:cubicBezTo>
                    <a:close/>
                    <a:moveTo>
                      <a:pt x="477" y="1"/>
                    </a:moveTo>
                    <a:cubicBezTo>
                      <a:pt x="459" y="1"/>
                      <a:pt x="442" y="2"/>
                      <a:pt x="424" y="5"/>
                    </a:cubicBezTo>
                    <a:cubicBezTo>
                      <a:pt x="155" y="44"/>
                      <a:pt x="1" y="275"/>
                      <a:pt x="1" y="545"/>
                    </a:cubicBezTo>
                    <a:cubicBezTo>
                      <a:pt x="1" y="1277"/>
                      <a:pt x="386" y="2009"/>
                      <a:pt x="964" y="2471"/>
                    </a:cubicBezTo>
                    <a:cubicBezTo>
                      <a:pt x="1408" y="2797"/>
                      <a:pt x="1989" y="2986"/>
                      <a:pt x="2549" y="2986"/>
                    </a:cubicBezTo>
                    <a:cubicBezTo>
                      <a:pt x="2717" y="2986"/>
                      <a:pt x="2884" y="2969"/>
                      <a:pt x="3044" y="2933"/>
                    </a:cubicBezTo>
                    <a:cubicBezTo>
                      <a:pt x="3198" y="2895"/>
                      <a:pt x="3314" y="2856"/>
                      <a:pt x="3391" y="2741"/>
                    </a:cubicBezTo>
                    <a:cubicBezTo>
                      <a:pt x="3468" y="2664"/>
                      <a:pt x="3506" y="2509"/>
                      <a:pt x="3468" y="2394"/>
                    </a:cubicBezTo>
                    <a:cubicBezTo>
                      <a:pt x="3468" y="2190"/>
                      <a:pt x="3259" y="1957"/>
                      <a:pt x="3051" y="1957"/>
                    </a:cubicBezTo>
                    <a:cubicBezTo>
                      <a:pt x="3023" y="1957"/>
                      <a:pt x="2995" y="1961"/>
                      <a:pt x="2967" y="1970"/>
                    </a:cubicBezTo>
                    <a:cubicBezTo>
                      <a:pt x="2813" y="2009"/>
                      <a:pt x="2659" y="2009"/>
                      <a:pt x="2543" y="2009"/>
                    </a:cubicBezTo>
                    <a:lnTo>
                      <a:pt x="2197" y="2009"/>
                    </a:lnTo>
                    <a:cubicBezTo>
                      <a:pt x="2158" y="1970"/>
                      <a:pt x="2120" y="1970"/>
                      <a:pt x="2081" y="1970"/>
                    </a:cubicBezTo>
                    <a:cubicBezTo>
                      <a:pt x="2004" y="1932"/>
                      <a:pt x="1927" y="1932"/>
                      <a:pt x="1850" y="1893"/>
                    </a:cubicBezTo>
                    <a:cubicBezTo>
                      <a:pt x="1850" y="1867"/>
                      <a:pt x="1778" y="1840"/>
                      <a:pt x="1720" y="1814"/>
                    </a:cubicBezTo>
                    <a:lnTo>
                      <a:pt x="1720" y="1814"/>
                    </a:lnTo>
                    <a:cubicBezTo>
                      <a:pt x="1718" y="1816"/>
                      <a:pt x="1709" y="1816"/>
                      <a:pt x="1696" y="1816"/>
                    </a:cubicBezTo>
                    <a:cubicBezTo>
                      <a:pt x="1696" y="1810"/>
                      <a:pt x="1695" y="1805"/>
                      <a:pt x="1693" y="1801"/>
                    </a:cubicBezTo>
                    <a:lnTo>
                      <a:pt x="1693" y="1801"/>
                    </a:lnTo>
                    <a:cubicBezTo>
                      <a:pt x="1702" y="1806"/>
                      <a:pt x="1711" y="1810"/>
                      <a:pt x="1720" y="1814"/>
                    </a:cubicBezTo>
                    <a:lnTo>
                      <a:pt x="1720" y="1814"/>
                    </a:lnTo>
                    <a:cubicBezTo>
                      <a:pt x="1724" y="1812"/>
                      <a:pt x="1715" y="1806"/>
                      <a:pt x="1690" y="1794"/>
                    </a:cubicBezTo>
                    <a:lnTo>
                      <a:pt x="1690" y="1794"/>
                    </a:lnTo>
                    <a:cubicBezTo>
                      <a:pt x="1691" y="1796"/>
                      <a:pt x="1693" y="1798"/>
                      <a:pt x="1693" y="1801"/>
                    </a:cubicBezTo>
                    <a:lnTo>
                      <a:pt x="1693" y="1801"/>
                    </a:lnTo>
                    <a:cubicBezTo>
                      <a:pt x="1678" y="1793"/>
                      <a:pt x="1665" y="1785"/>
                      <a:pt x="1657" y="1777"/>
                    </a:cubicBezTo>
                    <a:lnTo>
                      <a:pt x="1657" y="1777"/>
                    </a:lnTo>
                    <a:cubicBezTo>
                      <a:pt x="1670" y="1784"/>
                      <a:pt x="1681" y="1789"/>
                      <a:pt x="1690" y="1794"/>
                    </a:cubicBezTo>
                    <a:lnTo>
                      <a:pt x="1690" y="1794"/>
                    </a:lnTo>
                    <a:cubicBezTo>
                      <a:pt x="1679" y="1777"/>
                      <a:pt x="1657" y="1777"/>
                      <a:pt x="1657" y="1777"/>
                    </a:cubicBezTo>
                    <a:lnTo>
                      <a:pt x="1657" y="1777"/>
                    </a:lnTo>
                    <a:cubicBezTo>
                      <a:pt x="1657" y="1777"/>
                      <a:pt x="1657" y="1777"/>
                      <a:pt x="1657" y="1777"/>
                    </a:cubicBezTo>
                    <a:cubicBezTo>
                      <a:pt x="1619" y="1739"/>
                      <a:pt x="1619" y="1739"/>
                      <a:pt x="1580" y="1700"/>
                    </a:cubicBezTo>
                    <a:cubicBezTo>
                      <a:pt x="1503" y="1662"/>
                      <a:pt x="1465" y="1623"/>
                      <a:pt x="1426" y="1585"/>
                    </a:cubicBezTo>
                    <a:cubicBezTo>
                      <a:pt x="1422" y="1581"/>
                      <a:pt x="1418" y="1577"/>
                      <a:pt x="1415" y="1574"/>
                    </a:cubicBezTo>
                    <a:cubicBezTo>
                      <a:pt x="1415" y="1574"/>
                      <a:pt x="1409" y="1568"/>
                      <a:pt x="1388" y="1546"/>
                    </a:cubicBezTo>
                    <a:cubicBezTo>
                      <a:pt x="1388" y="1508"/>
                      <a:pt x="1349" y="1508"/>
                      <a:pt x="1310" y="1469"/>
                    </a:cubicBezTo>
                    <a:cubicBezTo>
                      <a:pt x="1272" y="1431"/>
                      <a:pt x="1233" y="1354"/>
                      <a:pt x="1195" y="1315"/>
                    </a:cubicBezTo>
                    <a:cubicBezTo>
                      <a:pt x="1195" y="1289"/>
                      <a:pt x="1159" y="1227"/>
                      <a:pt x="1161" y="1227"/>
                    </a:cubicBezTo>
                    <a:lnTo>
                      <a:pt x="1161" y="1227"/>
                    </a:lnTo>
                    <a:cubicBezTo>
                      <a:pt x="1161" y="1227"/>
                      <a:pt x="1162" y="1228"/>
                      <a:pt x="1164" y="1230"/>
                    </a:cubicBezTo>
                    <a:lnTo>
                      <a:pt x="1164" y="1230"/>
                    </a:lnTo>
                    <a:cubicBezTo>
                      <a:pt x="1156" y="1212"/>
                      <a:pt x="1156" y="1200"/>
                      <a:pt x="1156" y="1200"/>
                    </a:cubicBezTo>
                    <a:cubicBezTo>
                      <a:pt x="1118" y="1122"/>
                      <a:pt x="1079" y="1045"/>
                      <a:pt x="1041" y="968"/>
                    </a:cubicBezTo>
                    <a:cubicBezTo>
                      <a:pt x="1041" y="968"/>
                      <a:pt x="1041" y="930"/>
                      <a:pt x="1041" y="891"/>
                    </a:cubicBezTo>
                    <a:cubicBezTo>
                      <a:pt x="1041" y="891"/>
                      <a:pt x="1021" y="833"/>
                      <a:pt x="1010" y="827"/>
                    </a:cubicBezTo>
                    <a:lnTo>
                      <a:pt x="1010" y="827"/>
                    </a:lnTo>
                    <a:cubicBezTo>
                      <a:pt x="1006" y="808"/>
                      <a:pt x="1002" y="788"/>
                      <a:pt x="1002" y="776"/>
                    </a:cubicBezTo>
                    <a:cubicBezTo>
                      <a:pt x="1002" y="737"/>
                      <a:pt x="1002" y="699"/>
                      <a:pt x="1002" y="660"/>
                    </a:cubicBezTo>
                    <a:cubicBezTo>
                      <a:pt x="964" y="583"/>
                      <a:pt x="964" y="506"/>
                      <a:pt x="964" y="429"/>
                    </a:cubicBezTo>
                    <a:cubicBezTo>
                      <a:pt x="964" y="215"/>
                      <a:pt x="700" y="1"/>
                      <a:pt x="477" y="1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685;p71"/>
              <p:cNvSpPr/>
              <p:nvPr/>
            </p:nvSpPr>
            <p:spPr>
              <a:xfrm>
                <a:off x="-1388900" y="2641150"/>
                <a:ext cx="75150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2515" extrusionOk="0">
                    <a:moveTo>
                      <a:pt x="522" y="0"/>
                    </a:moveTo>
                    <a:cubicBezTo>
                      <a:pt x="502" y="0"/>
                      <a:pt x="482" y="1"/>
                      <a:pt x="462" y="4"/>
                    </a:cubicBezTo>
                    <a:cubicBezTo>
                      <a:pt x="193" y="43"/>
                      <a:pt x="0" y="274"/>
                      <a:pt x="39" y="544"/>
                    </a:cubicBezTo>
                    <a:cubicBezTo>
                      <a:pt x="116" y="1122"/>
                      <a:pt x="424" y="1661"/>
                      <a:pt x="886" y="2008"/>
                    </a:cubicBezTo>
                    <a:cubicBezTo>
                      <a:pt x="1303" y="2355"/>
                      <a:pt x="1844" y="2514"/>
                      <a:pt x="2370" y="2514"/>
                    </a:cubicBezTo>
                    <a:cubicBezTo>
                      <a:pt x="2428" y="2514"/>
                      <a:pt x="2486" y="2512"/>
                      <a:pt x="2543" y="2509"/>
                    </a:cubicBezTo>
                    <a:cubicBezTo>
                      <a:pt x="2774" y="2470"/>
                      <a:pt x="3005" y="2239"/>
                      <a:pt x="2967" y="1969"/>
                    </a:cubicBezTo>
                    <a:cubicBezTo>
                      <a:pt x="2931" y="1723"/>
                      <a:pt x="2735" y="1540"/>
                      <a:pt x="2496" y="1540"/>
                    </a:cubicBezTo>
                    <a:cubicBezTo>
                      <a:pt x="2473" y="1540"/>
                      <a:pt x="2450" y="1542"/>
                      <a:pt x="2427" y="1545"/>
                    </a:cubicBezTo>
                    <a:cubicBezTo>
                      <a:pt x="2402" y="1545"/>
                      <a:pt x="2359" y="1563"/>
                      <a:pt x="2310" y="1563"/>
                    </a:cubicBezTo>
                    <a:cubicBezTo>
                      <a:pt x="2286" y="1563"/>
                      <a:pt x="2260" y="1558"/>
                      <a:pt x="2235" y="1545"/>
                    </a:cubicBezTo>
                    <a:lnTo>
                      <a:pt x="2196" y="1545"/>
                    </a:lnTo>
                    <a:cubicBezTo>
                      <a:pt x="2158" y="1545"/>
                      <a:pt x="2081" y="1545"/>
                      <a:pt x="2042" y="1507"/>
                    </a:cubicBezTo>
                    <a:lnTo>
                      <a:pt x="1965" y="1507"/>
                    </a:lnTo>
                    <a:cubicBezTo>
                      <a:pt x="1950" y="1507"/>
                      <a:pt x="1930" y="1501"/>
                      <a:pt x="1915" y="1497"/>
                    </a:cubicBezTo>
                    <a:lnTo>
                      <a:pt x="1915" y="1497"/>
                    </a:lnTo>
                    <a:cubicBezTo>
                      <a:pt x="1881" y="1468"/>
                      <a:pt x="1849" y="1468"/>
                      <a:pt x="1849" y="1468"/>
                    </a:cubicBezTo>
                    <a:cubicBezTo>
                      <a:pt x="1772" y="1430"/>
                      <a:pt x="1734" y="1430"/>
                      <a:pt x="1657" y="1391"/>
                    </a:cubicBezTo>
                    <a:cubicBezTo>
                      <a:pt x="1657" y="1391"/>
                      <a:pt x="1618" y="1353"/>
                      <a:pt x="1618" y="1353"/>
                    </a:cubicBezTo>
                    <a:cubicBezTo>
                      <a:pt x="1618" y="1314"/>
                      <a:pt x="1541" y="1314"/>
                      <a:pt x="1503" y="1276"/>
                    </a:cubicBezTo>
                    <a:cubicBezTo>
                      <a:pt x="1464" y="1237"/>
                      <a:pt x="1426" y="1199"/>
                      <a:pt x="1387" y="1160"/>
                    </a:cubicBezTo>
                    <a:cubicBezTo>
                      <a:pt x="1349" y="1160"/>
                      <a:pt x="1349" y="1122"/>
                      <a:pt x="1310" y="1122"/>
                    </a:cubicBezTo>
                    <a:cubicBezTo>
                      <a:pt x="1271" y="1045"/>
                      <a:pt x="1194" y="968"/>
                      <a:pt x="1156" y="852"/>
                    </a:cubicBezTo>
                    <a:cubicBezTo>
                      <a:pt x="1143" y="839"/>
                      <a:pt x="1135" y="833"/>
                      <a:pt x="1131" y="833"/>
                    </a:cubicBezTo>
                    <a:cubicBezTo>
                      <a:pt x="1130" y="833"/>
                      <a:pt x="1129" y="834"/>
                      <a:pt x="1129" y="836"/>
                    </a:cubicBezTo>
                    <a:lnTo>
                      <a:pt x="1129" y="836"/>
                    </a:lnTo>
                    <a:lnTo>
                      <a:pt x="1117" y="813"/>
                    </a:lnTo>
                    <a:cubicBezTo>
                      <a:pt x="1079" y="775"/>
                      <a:pt x="1079" y="698"/>
                      <a:pt x="1040" y="659"/>
                    </a:cubicBezTo>
                    <a:cubicBezTo>
                      <a:pt x="1040" y="621"/>
                      <a:pt x="1002" y="544"/>
                      <a:pt x="1002" y="505"/>
                    </a:cubicBezTo>
                    <a:cubicBezTo>
                      <a:pt x="1002" y="505"/>
                      <a:pt x="1002" y="467"/>
                      <a:pt x="1002" y="428"/>
                    </a:cubicBezTo>
                    <a:cubicBezTo>
                      <a:pt x="966" y="214"/>
                      <a:pt x="765" y="0"/>
                      <a:pt x="522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686;p71"/>
              <p:cNvSpPr/>
              <p:nvPr/>
            </p:nvSpPr>
            <p:spPr>
              <a:xfrm>
                <a:off x="-1361425" y="2639275"/>
                <a:ext cx="198875" cy="154575"/>
              </a:xfrm>
              <a:custGeom>
                <a:avLst/>
                <a:gdLst/>
                <a:ahLst/>
                <a:cxnLst/>
                <a:rect l="l" t="t" r="r" b="b"/>
                <a:pathLst>
                  <a:path w="7955" h="6183" extrusionOk="0">
                    <a:moveTo>
                      <a:pt x="4074" y="0"/>
                    </a:moveTo>
                    <a:cubicBezTo>
                      <a:pt x="1761" y="0"/>
                      <a:pt x="1" y="2724"/>
                      <a:pt x="1405" y="4741"/>
                    </a:cubicBezTo>
                    <a:cubicBezTo>
                      <a:pt x="1945" y="5473"/>
                      <a:pt x="2754" y="5974"/>
                      <a:pt x="3601" y="6128"/>
                    </a:cubicBezTo>
                    <a:cubicBezTo>
                      <a:pt x="3803" y="6164"/>
                      <a:pt x="4007" y="6182"/>
                      <a:pt x="4211" y="6182"/>
                    </a:cubicBezTo>
                    <a:cubicBezTo>
                      <a:pt x="5097" y="6182"/>
                      <a:pt x="5973" y="5832"/>
                      <a:pt x="6568" y="5049"/>
                    </a:cubicBezTo>
                    <a:cubicBezTo>
                      <a:pt x="7955" y="3239"/>
                      <a:pt x="6799" y="388"/>
                      <a:pt x="4565" y="41"/>
                    </a:cubicBezTo>
                    <a:cubicBezTo>
                      <a:pt x="4399" y="13"/>
                      <a:pt x="4235" y="0"/>
                      <a:pt x="4074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687;p71"/>
              <p:cNvSpPr/>
              <p:nvPr/>
            </p:nvSpPr>
            <p:spPr>
              <a:xfrm>
                <a:off x="-793150" y="2582425"/>
                <a:ext cx="197900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7916" h="6203" extrusionOk="0">
                    <a:moveTo>
                      <a:pt x="4042" y="1"/>
                    </a:moveTo>
                    <a:cubicBezTo>
                      <a:pt x="1761" y="1"/>
                      <a:pt x="0" y="2725"/>
                      <a:pt x="1405" y="4742"/>
                    </a:cubicBezTo>
                    <a:cubicBezTo>
                      <a:pt x="1906" y="5513"/>
                      <a:pt x="2715" y="5975"/>
                      <a:pt x="3601" y="6129"/>
                    </a:cubicBezTo>
                    <a:cubicBezTo>
                      <a:pt x="3827" y="6177"/>
                      <a:pt x="4056" y="6202"/>
                      <a:pt x="4284" y="6202"/>
                    </a:cubicBezTo>
                    <a:cubicBezTo>
                      <a:pt x="5144" y="6202"/>
                      <a:pt x="5981" y="5850"/>
                      <a:pt x="6529" y="5089"/>
                    </a:cubicBezTo>
                    <a:cubicBezTo>
                      <a:pt x="7916" y="3239"/>
                      <a:pt x="6799" y="427"/>
                      <a:pt x="4526" y="42"/>
                    </a:cubicBezTo>
                    <a:cubicBezTo>
                      <a:pt x="4362" y="14"/>
                      <a:pt x="4201" y="1"/>
                      <a:pt x="4042" y="1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688;p71"/>
              <p:cNvSpPr/>
              <p:nvPr/>
            </p:nvSpPr>
            <p:spPr>
              <a:xfrm>
                <a:off x="-1095150" y="2620050"/>
                <a:ext cx="212875" cy="156625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6265" extrusionOk="0">
                    <a:moveTo>
                      <a:pt x="7372" y="0"/>
                    </a:moveTo>
                    <a:cubicBezTo>
                      <a:pt x="7306" y="0"/>
                      <a:pt x="7237" y="13"/>
                      <a:pt x="7167" y="39"/>
                    </a:cubicBezTo>
                    <a:cubicBezTo>
                      <a:pt x="6935" y="116"/>
                      <a:pt x="6743" y="502"/>
                      <a:pt x="6858" y="733"/>
                    </a:cubicBezTo>
                    <a:cubicBezTo>
                      <a:pt x="7590" y="2081"/>
                      <a:pt x="7282" y="3815"/>
                      <a:pt x="6011" y="4662"/>
                    </a:cubicBezTo>
                    <a:cubicBezTo>
                      <a:pt x="5520" y="4995"/>
                      <a:pt x="4959" y="5153"/>
                      <a:pt x="4402" y="5153"/>
                    </a:cubicBezTo>
                    <a:cubicBezTo>
                      <a:pt x="3474" y="5153"/>
                      <a:pt x="2558" y="4711"/>
                      <a:pt x="2004" y="3892"/>
                    </a:cubicBezTo>
                    <a:cubicBezTo>
                      <a:pt x="1503" y="3198"/>
                      <a:pt x="1388" y="2351"/>
                      <a:pt x="1542" y="1542"/>
                    </a:cubicBezTo>
                    <a:cubicBezTo>
                      <a:pt x="1651" y="1148"/>
                      <a:pt x="1338" y="916"/>
                      <a:pt x="1018" y="916"/>
                    </a:cubicBezTo>
                    <a:cubicBezTo>
                      <a:pt x="776" y="916"/>
                      <a:pt x="530" y="1050"/>
                      <a:pt x="463" y="1349"/>
                    </a:cubicBezTo>
                    <a:cubicBezTo>
                      <a:pt x="1" y="3314"/>
                      <a:pt x="1195" y="5510"/>
                      <a:pt x="3160" y="6088"/>
                    </a:cubicBezTo>
                    <a:cubicBezTo>
                      <a:pt x="3547" y="6207"/>
                      <a:pt x="3946" y="6264"/>
                      <a:pt x="4343" y="6264"/>
                    </a:cubicBezTo>
                    <a:cubicBezTo>
                      <a:pt x="5996" y="6264"/>
                      <a:pt x="7601" y="5269"/>
                      <a:pt x="8130" y="3622"/>
                    </a:cubicBezTo>
                    <a:cubicBezTo>
                      <a:pt x="8515" y="2544"/>
                      <a:pt x="8476" y="1349"/>
                      <a:pt x="7899" y="348"/>
                    </a:cubicBezTo>
                    <a:cubicBezTo>
                      <a:pt x="7780" y="140"/>
                      <a:pt x="7592" y="0"/>
                      <a:pt x="7372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689;p71"/>
              <p:cNvSpPr/>
              <p:nvPr/>
            </p:nvSpPr>
            <p:spPr>
              <a:xfrm>
                <a:off x="-1564200" y="2751250"/>
                <a:ext cx="275475" cy="246175"/>
              </a:xfrm>
              <a:custGeom>
                <a:avLst/>
                <a:gdLst/>
                <a:ahLst/>
                <a:cxnLst/>
                <a:rect l="l" t="t" r="r" b="b"/>
                <a:pathLst>
                  <a:path w="11019" h="9847" extrusionOk="0">
                    <a:moveTo>
                      <a:pt x="5499" y="1"/>
                    </a:moveTo>
                    <a:cubicBezTo>
                      <a:pt x="5017" y="1"/>
                      <a:pt x="4528" y="72"/>
                      <a:pt x="4046" y="224"/>
                    </a:cubicBezTo>
                    <a:cubicBezTo>
                      <a:pt x="1426" y="1033"/>
                      <a:pt x="0" y="3806"/>
                      <a:pt x="809" y="6388"/>
                    </a:cubicBezTo>
                    <a:cubicBezTo>
                      <a:pt x="1467" y="8487"/>
                      <a:pt x="3399" y="9847"/>
                      <a:pt x="5506" y="9847"/>
                    </a:cubicBezTo>
                    <a:cubicBezTo>
                      <a:pt x="5991" y="9847"/>
                      <a:pt x="6484" y="9775"/>
                      <a:pt x="6974" y="9624"/>
                    </a:cubicBezTo>
                    <a:cubicBezTo>
                      <a:pt x="9555" y="8815"/>
                      <a:pt x="11019" y="6080"/>
                      <a:pt x="10210" y="3460"/>
                    </a:cubicBezTo>
                    <a:cubicBezTo>
                      <a:pt x="9552" y="1361"/>
                      <a:pt x="7595" y="1"/>
                      <a:pt x="5499" y="1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690;p71"/>
              <p:cNvSpPr/>
              <p:nvPr/>
            </p:nvSpPr>
            <p:spPr>
              <a:xfrm>
                <a:off x="-1564200" y="2736600"/>
                <a:ext cx="275475" cy="275475"/>
              </a:xfrm>
              <a:custGeom>
                <a:avLst/>
                <a:gdLst/>
                <a:ahLst/>
                <a:cxnLst/>
                <a:rect l="l" t="t" r="r" b="b"/>
                <a:pathLst>
                  <a:path w="11019" h="11019" fill="none" extrusionOk="0">
                    <a:moveTo>
                      <a:pt x="809" y="6974"/>
                    </a:moveTo>
                    <a:cubicBezTo>
                      <a:pt x="1618" y="9555"/>
                      <a:pt x="4354" y="11019"/>
                      <a:pt x="6974" y="10210"/>
                    </a:cubicBezTo>
                    <a:cubicBezTo>
                      <a:pt x="9555" y="9401"/>
                      <a:pt x="11019" y="6666"/>
                      <a:pt x="10210" y="4046"/>
                    </a:cubicBezTo>
                    <a:cubicBezTo>
                      <a:pt x="9401" y="1464"/>
                      <a:pt x="6627" y="0"/>
                      <a:pt x="4046" y="810"/>
                    </a:cubicBezTo>
                    <a:cubicBezTo>
                      <a:pt x="1426" y="1619"/>
                      <a:pt x="0" y="4392"/>
                      <a:pt x="809" y="697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691;p71"/>
              <p:cNvSpPr/>
              <p:nvPr/>
            </p:nvSpPr>
            <p:spPr>
              <a:xfrm>
                <a:off x="-1403350" y="2793025"/>
                <a:ext cx="5972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538" extrusionOk="0">
                    <a:moveTo>
                      <a:pt x="480" y="1"/>
                    </a:moveTo>
                    <a:cubicBezTo>
                      <a:pt x="414" y="1"/>
                      <a:pt x="344" y="18"/>
                      <a:pt x="270" y="55"/>
                    </a:cubicBezTo>
                    <a:cubicBezTo>
                      <a:pt x="116" y="171"/>
                      <a:pt x="0" y="479"/>
                      <a:pt x="154" y="633"/>
                    </a:cubicBezTo>
                    <a:cubicBezTo>
                      <a:pt x="617" y="1211"/>
                      <a:pt x="1079" y="1789"/>
                      <a:pt x="1580" y="2367"/>
                    </a:cubicBezTo>
                    <a:cubicBezTo>
                      <a:pt x="1657" y="2469"/>
                      <a:pt x="1785" y="2538"/>
                      <a:pt x="1919" y="2538"/>
                    </a:cubicBezTo>
                    <a:cubicBezTo>
                      <a:pt x="1986" y="2538"/>
                      <a:pt x="2055" y="2521"/>
                      <a:pt x="2119" y="2482"/>
                    </a:cubicBezTo>
                    <a:cubicBezTo>
                      <a:pt x="2312" y="2367"/>
                      <a:pt x="2389" y="2058"/>
                      <a:pt x="2273" y="1904"/>
                    </a:cubicBezTo>
                    <a:cubicBezTo>
                      <a:pt x="1772" y="1326"/>
                      <a:pt x="1310" y="749"/>
                      <a:pt x="848" y="209"/>
                    </a:cubicBezTo>
                    <a:cubicBezTo>
                      <a:pt x="743" y="78"/>
                      <a:pt x="621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692;p71"/>
              <p:cNvSpPr/>
              <p:nvPr/>
            </p:nvSpPr>
            <p:spPr>
              <a:xfrm>
                <a:off x="-1452475" y="2808475"/>
                <a:ext cx="62625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502" extrusionOk="0">
                    <a:moveTo>
                      <a:pt x="486" y="0"/>
                    </a:moveTo>
                    <a:cubicBezTo>
                      <a:pt x="369" y="0"/>
                      <a:pt x="254" y="49"/>
                      <a:pt x="193" y="131"/>
                    </a:cubicBezTo>
                    <a:cubicBezTo>
                      <a:pt x="0" y="323"/>
                      <a:pt x="77" y="554"/>
                      <a:pt x="193" y="708"/>
                    </a:cubicBezTo>
                    <a:lnTo>
                      <a:pt x="1734" y="2404"/>
                    </a:lnTo>
                    <a:cubicBezTo>
                      <a:pt x="1802" y="2471"/>
                      <a:pt x="1891" y="2502"/>
                      <a:pt x="1984" y="2502"/>
                    </a:cubicBezTo>
                    <a:cubicBezTo>
                      <a:pt x="2102" y="2502"/>
                      <a:pt x="2225" y="2452"/>
                      <a:pt x="2312" y="2365"/>
                    </a:cubicBezTo>
                    <a:cubicBezTo>
                      <a:pt x="2505" y="2211"/>
                      <a:pt x="2428" y="1941"/>
                      <a:pt x="2312" y="1787"/>
                    </a:cubicBezTo>
                    <a:lnTo>
                      <a:pt x="771" y="131"/>
                    </a:lnTo>
                    <a:cubicBezTo>
                      <a:pt x="698" y="39"/>
                      <a:pt x="591" y="0"/>
                      <a:pt x="4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5693;p71"/>
              <p:cNvSpPr/>
              <p:nvPr/>
            </p:nvSpPr>
            <p:spPr>
              <a:xfrm>
                <a:off x="-1502550" y="2821650"/>
                <a:ext cx="54925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09" extrusionOk="0">
                    <a:moveTo>
                      <a:pt x="485" y="1"/>
                    </a:moveTo>
                    <a:cubicBezTo>
                      <a:pt x="405" y="1"/>
                      <a:pt x="318" y="22"/>
                      <a:pt x="231" y="66"/>
                    </a:cubicBezTo>
                    <a:cubicBezTo>
                      <a:pt x="77" y="143"/>
                      <a:pt x="0" y="451"/>
                      <a:pt x="116" y="605"/>
                    </a:cubicBezTo>
                    <a:cubicBezTo>
                      <a:pt x="539" y="1183"/>
                      <a:pt x="963" y="1761"/>
                      <a:pt x="1348" y="2300"/>
                    </a:cubicBezTo>
                    <a:cubicBezTo>
                      <a:pt x="1453" y="2431"/>
                      <a:pt x="1593" y="2509"/>
                      <a:pt x="1733" y="2509"/>
                    </a:cubicBezTo>
                    <a:cubicBezTo>
                      <a:pt x="1799" y="2509"/>
                      <a:pt x="1865" y="2491"/>
                      <a:pt x="1926" y="2454"/>
                    </a:cubicBezTo>
                    <a:cubicBezTo>
                      <a:pt x="2119" y="2339"/>
                      <a:pt x="2196" y="2031"/>
                      <a:pt x="2042" y="1877"/>
                    </a:cubicBezTo>
                    <a:cubicBezTo>
                      <a:pt x="1657" y="1299"/>
                      <a:pt x="1233" y="759"/>
                      <a:pt x="809" y="181"/>
                    </a:cubicBezTo>
                    <a:cubicBezTo>
                      <a:pt x="737" y="61"/>
                      <a:pt x="619" y="1"/>
                      <a:pt x="4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5694;p71"/>
              <p:cNvSpPr/>
              <p:nvPr/>
            </p:nvSpPr>
            <p:spPr>
              <a:xfrm>
                <a:off x="-634750" y="2627000"/>
                <a:ext cx="275475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11019" h="9886" extrusionOk="0">
                    <a:moveTo>
                      <a:pt x="5496" y="1"/>
                    </a:moveTo>
                    <a:cubicBezTo>
                      <a:pt x="5015" y="1"/>
                      <a:pt x="4527" y="73"/>
                      <a:pt x="4046" y="224"/>
                    </a:cubicBezTo>
                    <a:cubicBezTo>
                      <a:pt x="1426" y="1033"/>
                      <a:pt x="0" y="3807"/>
                      <a:pt x="771" y="6388"/>
                    </a:cubicBezTo>
                    <a:cubicBezTo>
                      <a:pt x="1429" y="8519"/>
                      <a:pt x="3387" y="9885"/>
                      <a:pt x="5505" y="9885"/>
                    </a:cubicBezTo>
                    <a:cubicBezTo>
                      <a:pt x="5991" y="9885"/>
                      <a:pt x="6485" y="9813"/>
                      <a:pt x="6974" y="9663"/>
                    </a:cubicBezTo>
                    <a:cubicBezTo>
                      <a:pt x="9555" y="8854"/>
                      <a:pt x="11019" y="6080"/>
                      <a:pt x="10210" y="3498"/>
                    </a:cubicBezTo>
                    <a:cubicBezTo>
                      <a:pt x="9552" y="1367"/>
                      <a:pt x="7593" y="1"/>
                      <a:pt x="5496" y="1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5695;p71"/>
              <p:cNvSpPr/>
              <p:nvPr/>
            </p:nvSpPr>
            <p:spPr>
              <a:xfrm>
                <a:off x="-634750" y="2612350"/>
                <a:ext cx="275475" cy="276450"/>
              </a:xfrm>
              <a:custGeom>
                <a:avLst/>
                <a:gdLst/>
                <a:ahLst/>
                <a:cxnLst/>
                <a:rect l="l" t="t" r="r" b="b"/>
                <a:pathLst>
                  <a:path w="11019" h="11058" fill="none" extrusionOk="0">
                    <a:moveTo>
                      <a:pt x="771" y="6974"/>
                    </a:moveTo>
                    <a:cubicBezTo>
                      <a:pt x="1580" y="9594"/>
                      <a:pt x="4354" y="11058"/>
                      <a:pt x="6974" y="10249"/>
                    </a:cubicBezTo>
                    <a:cubicBezTo>
                      <a:pt x="9555" y="9440"/>
                      <a:pt x="11019" y="6666"/>
                      <a:pt x="10210" y="4084"/>
                    </a:cubicBezTo>
                    <a:cubicBezTo>
                      <a:pt x="9401" y="1465"/>
                      <a:pt x="6627" y="1"/>
                      <a:pt x="4046" y="810"/>
                    </a:cubicBezTo>
                    <a:cubicBezTo>
                      <a:pt x="1426" y="1619"/>
                      <a:pt x="0" y="4393"/>
                      <a:pt x="771" y="697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5696;p71"/>
              <p:cNvSpPr/>
              <p:nvPr/>
            </p:nvSpPr>
            <p:spPr>
              <a:xfrm>
                <a:off x="-473900" y="2669475"/>
                <a:ext cx="59725" cy="6300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520" extrusionOk="0">
                    <a:moveTo>
                      <a:pt x="497" y="1"/>
                    </a:moveTo>
                    <a:cubicBezTo>
                      <a:pt x="420" y="1"/>
                      <a:pt x="342" y="22"/>
                      <a:pt x="270" y="66"/>
                    </a:cubicBezTo>
                    <a:cubicBezTo>
                      <a:pt x="77" y="143"/>
                      <a:pt x="0" y="451"/>
                      <a:pt x="154" y="605"/>
                    </a:cubicBezTo>
                    <a:cubicBezTo>
                      <a:pt x="617" y="1183"/>
                      <a:pt x="1079" y="1761"/>
                      <a:pt x="1541" y="2339"/>
                    </a:cubicBezTo>
                    <a:cubicBezTo>
                      <a:pt x="1638" y="2459"/>
                      <a:pt x="1764" y="2519"/>
                      <a:pt x="1892" y="2519"/>
                    </a:cubicBezTo>
                    <a:cubicBezTo>
                      <a:pt x="1969" y="2519"/>
                      <a:pt x="2047" y="2498"/>
                      <a:pt x="2119" y="2454"/>
                    </a:cubicBezTo>
                    <a:cubicBezTo>
                      <a:pt x="2312" y="2377"/>
                      <a:pt x="2389" y="2069"/>
                      <a:pt x="2235" y="1876"/>
                    </a:cubicBezTo>
                    <a:cubicBezTo>
                      <a:pt x="1772" y="1337"/>
                      <a:pt x="1310" y="759"/>
                      <a:pt x="848" y="181"/>
                    </a:cubicBezTo>
                    <a:cubicBezTo>
                      <a:pt x="751" y="61"/>
                      <a:pt x="625" y="1"/>
                      <a:pt x="4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697;p71"/>
              <p:cNvSpPr/>
              <p:nvPr/>
            </p:nvSpPr>
            <p:spPr>
              <a:xfrm>
                <a:off x="-523025" y="2685025"/>
                <a:ext cx="616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489" extrusionOk="0">
                    <a:moveTo>
                      <a:pt x="482" y="1"/>
                    </a:moveTo>
                    <a:cubicBezTo>
                      <a:pt x="364" y="1"/>
                      <a:pt x="241" y="51"/>
                      <a:pt x="154" y="137"/>
                    </a:cubicBezTo>
                    <a:cubicBezTo>
                      <a:pt x="0" y="291"/>
                      <a:pt x="39" y="561"/>
                      <a:pt x="193" y="715"/>
                    </a:cubicBezTo>
                    <a:lnTo>
                      <a:pt x="1734" y="2372"/>
                    </a:lnTo>
                    <a:cubicBezTo>
                      <a:pt x="1802" y="2456"/>
                      <a:pt x="1892" y="2489"/>
                      <a:pt x="1985" y="2489"/>
                    </a:cubicBezTo>
                    <a:cubicBezTo>
                      <a:pt x="2103" y="2489"/>
                      <a:pt x="2226" y="2436"/>
                      <a:pt x="2312" y="2372"/>
                    </a:cubicBezTo>
                    <a:cubicBezTo>
                      <a:pt x="2466" y="2179"/>
                      <a:pt x="2427" y="1948"/>
                      <a:pt x="2273" y="1755"/>
                    </a:cubicBezTo>
                    <a:lnTo>
                      <a:pt x="732" y="99"/>
                    </a:lnTo>
                    <a:cubicBezTo>
                      <a:pt x="665" y="31"/>
                      <a:pt x="575" y="1"/>
                      <a:pt x="4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5698;p71"/>
              <p:cNvSpPr/>
              <p:nvPr/>
            </p:nvSpPr>
            <p:spPr>
              <a:xfrm>
                <a:off x="-573125" y="2697400"/>
                <a:ext cx="53975" cy="6300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520" extrusionOk="0">
                    <a:moveTo>
                      <a:pt x="459" y="1"/>
                    </a:moveTo>
                    <a:cubicBezTo>
                      <a:pt x="382" y="1"/>
                      <a:pt x="304" y="23"/>
                      <a:pt x="232" y="66"/>
                    </a:cubicBezTo>
                    <a:cubicBezTo>
                      <a:pt x="39" y="182"/>
                      <a:pt x="1" y="451"/>
                      <a:pt x="117" y="644"/>
                    </a:cubicBezTo>
                    <a:lnTo>
                      <a:pt x="1349" y="2339"/>
                    </a:lnTo>
                    <a:cubicBezTo>
                      <a:pt x="1446" y="2459"/>
                      <a:pt x="1572" y="2520"/>
                      <a:pt x="1700" y="2520"/>
                    </a:cubicBezTo>
                    <a:cubicBezTo>
                      <a:pt x="1777" y="2520"/>
                      <a:pt x="1855" y="2498"/>
                      <a:pt x="1927" y="2455"/>
                    </a:cubicBezTo>
                    <a:cubicBezTo>
                      <a:pt x="2120" y="2339"/>
                      <a:pt x="2158" y="2069"/>
                      <a:pt x="2043" y="1877"/>
                    </a:cubicBezTo>
                    <a:cubicBezTo>
                      <a:pt x="1619" y="1337"/>
                      <a:pt x="1234" y="759"/>
                      <a:pt x="810" y="182"/>
                    </a:cubicBezTo>
                    <a:cubicBezTo>
                      <a:pt x="714" y="61"/>
                      <a:pt x="587" y="1"/>
                      <a:pt x="4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5699;p71"/>
              <p:cNvSpPr/>
              <p:nvPr/>
            </p:nvSpPr>
            <p:spPr>
              <a:xfrm>
                <a:off x="-757075" y="2315925"/>
                <a:ext cx="15027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6011" h="4192" extrusionOk="0">
                    <a:moveTo>
                      <a:pt x="1928" y="1"/>
                    </a:moveTo>
                    <a:cubicBezTo>
                      <a:pt x="1347" y="1"/>
                      <a:pt x="778" y="175"/>
                      <a:pt x="309" y="569"/>
                    </a:cubicBezTo>
                    <a:cubicBezTo>
                      <a:pt x="77" y="762"/>
                      <a:pt x="0" y="1109"/>
                      <a:pt x="193" y="1378"/>
                    </a:cubicBezTo>
                    <a:cubicBezTo>
                      <a:pt x="287" y="1495"/>
                      <a:pt x="465" y="1584"/>
                      <a:pt x="643" y="1584"/>
                    </a:cubicBezTo>
                    <a:cubicBezTo>
                      <a:pt x="758" y="1584"/>
                      <a:pt x="873" y="1546"/>
                      <a:pt x="964" y="1455"/>
                    </a:cubicBezTo>
                    <a:cubicBezTo>
                      <a:pt x="1240" y="1248"/>
                      <a:pt x="1547" y="1103"/>
                      <a:pt x="1886" y="1103"/>
                    </a:cubicBezTo>
                    <a:cubicBezTo>
                      <a:pt x="1925" y="1103"/>
                      <a:pt x="1964" y="1105"/>
                      <a:pt x="2004" y="1109"/>
                    </a:cubicBezTo>
                    <a:cubicBezTo>
                      <a:pt x="2428" y="1109"/>
                      <a:pt x="2851" y="1263"/>
                      <a:pt x="3160" y="1494"/>
                    </a:cubicBezTo>
                    <a:cubicBezTo>
                      <a:pt x="3969" y="2072"/>
                      <a:pt x="4431" y="2958"/>
                      <a:pt x="4855" y="3844"/>
                    </a:cubicBezTo>
                    <a:cubicBezTo>
                      <a:pt x="4944" y="4052"/>
                      <a:pt x="5147" y="4191"/>
                      <a:pt x="5377" y="4191"/>
                    </a:cubicBezTo>
                    <a:cubicBezTo>
                      <a:pt x="5445" y="4191"/>
                      <a:pt x="5516" y="4179"/>
                      <a:pt x="5587" y="4152"/>
                    </a:cubicBezTo>
                    <a:cubicBezTo>
                      <a:pt x="5856" y="4037"/>
                      <a:pt x="6011" y="3690"/>
                      <a:pt x="5895" y="3420"/>
                    </a:cubicBezTo>
                    <a:cubicBezTo>
                      <a:pt x="5356" y="2342"/>
                      <a:pt x="4739" y="1186"/>
                      <a:pt x="3699" y="531"/>
                    </a:cubicBezTo>
                    <a:cubicBezTo>
                      <a:pt x="3165" y="195"/>
                      <a:pt x="2540" y="1"/>
                      <a:pt x="1928" y="1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5700;p71"/>
              <p:cNvSpPr/>
              <p:nvPr/>
            </p:nvSpPr>
            <p:spPr>
              <a:xfrm>
                <a:off x="-1393725" y="2411800"/>
                <a:ext cx="131975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4950" extrusionOk="0">
                    <a:moveTo>
                      <a:pt x="3750" y="0"/>
                    </a:moveTo>
                    <a:cubicBezTo>
                      <a:pt x="2947" y="0"/>
                      <a:pt x="2146" y="399"/>
                      <a:pt x="1542" y="977"/>
                    </a:cubicBezTo>
                    <a:cubicBezTo>
                      <a:pt x="694" y="1863"/>
                      <a:pt x="347" y="3096"/>
                      <a:pt x="78" y="4290"/>
                    </a:cubicBezTo>
                    <a:cubicBezTo>
                      <a:pt x="1" y="4598"/>
                      <a:pt x="270" y="4907"/>
                      <a:pt x="540" y="4945"/>
                    </a:cubicBezTo>
                    <a:cubicBezTo>
                      <a:pt x="563" y="4948"/>
                      <a:pt x="585" y="4949"/>
                      <a:pt x="608" y="4949"/>
                    </a:cubicBezTo>
                    <a:cubicBezTo>
                      <a:pt x="887" y="4949"/>
                      <a:pt x="1121" y="4733"/>
                      <a:pt x="1156" y="4483"/>
                    </a:cubicBezTo>
                    <a:cubicBezTo>
                      <a:pt x="1388" y="3520"/>
                      <a:pt x="1619" y="2557"/>
                      <a:pt x="2274" y="1825"/>
                    </a:cubicBezTo>
                    <a:cubicBezTo>
                      <a:pt x="2582" y="1516"/>
                      <a:pt x="2929" y="1247"/>
                      <a:pt x="3352" y="1131"/>
                    </a:cubicBezTo>
                    <a:cubicBezTo>
                      <a:pt x="3462" y="1107"/>
                      <a:pt x="3576" y="1094"/>
                      <a:pt x="3691" y="1094"/>
                    </a:cubicBezTo>
                    <a:cubicBezTo>
                      <a:pt x="3939" y="1094"/>
                      <a:pt x="4194" y="1154"/>
                      <a:pt x="4431" y="1285"/>
                    </a:cubicBezTo>
                    <a:cubicBezTo>
                      <a:pt x="4505" y="1327"/>
                      <a:pt x="4584" y="1346"/>
                      <a:pt x="4663" y="1346"/>
                    </a:cubicBezTo>
                    <a:cubicBezTo>
                      <a:pt x="4873" y="1346"/>
                      <a:pt x="5079" y="1211"/>
                      <a:pt x="5163" y="1015"/>
                    </a:cubicBezTo>
                    <a:cubicBezTo>
                      <a:pt x="5279" y="707"/>
                      <a:pt x="5125" y="438"/>
                      <a:pt x="4855" y="283"/>
                    </a:cubicBezTo>
                    <a:cubicBezTo>
                      <a:pt x="4499" y="87"/>
                      <a:pt x="4124" y="0"/>
                      <a:pt x="3750" y="0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5701;p71"/>
              <p:cNvSpPr/>
              <p:nvPr/>
            </p:nvSpPr>
            <p:spPr>
              <a:xfrm>
                <a:off x="-746475" y="3094100"/>
                <a:ext cx="712750" cy="437600"/>
              </a:xfrm>
              <a:custGeom>
                <a:avLst/>
                <a:gdLst/>
                <a:ahLst/>
                <a:cxnLst/>
                <a:rect l="l" t="t" r="r" b="b"/>
                <a:pathLst>
                  <a:path w="28510" h="17504" extrusionOk="0">
                    <a:moveTo>
                      <a:pt x="1993" y="0"/>
                    </a:moveTo>
                    <a:cubicBezTo>
                      <a:pt x="1225" y="0"/>
                      <a:pt x="641" y="245"/>
                      <a:pt x="308" y="803"/>
                    </a:cubicBezTo>
                    <a:cubicBezTo>
                      <a:pt x="193" y="957"/>
                      <a:pt x="116" y="1188"/>
                      <a:pt x="77" y="1419"/>
                    </a:cubicBezTo>
                    <a:cubicBezTo>
                      <a:pt x="0" y="1727"/>
                      <a:pt x="0" y="2036"/>
                      <a:pt x="39" y="2344"/>
                    </a:cubicBezTo>
                    <a:cubicBezTo>
                      <a:pt x="116" y="3153"/>
                      <a:pt x="463" y="3885"/>
                      <a:pt x="963" y="4655"/>
                    </a:cubicBezTo>
                    <a:cubicBezTo>
                      <a:pt x="2581" y="6928"/>
                      <a:pt x="5972" y="8932"/>
                      <a:pt x="9516" y="10588"/>
                    </a:cubicBezTo>
                    <a:cubicBezTo>
                      <a:pt x="14409" y="12823"/>
                      <a:pt x="19533" y="14325"/>
                      <a:pt x="20342" y="14557"/>
                    </a:cubicBezTo>
                    <a:lnTo>
                      <a:pt x="21267" y="15019"/>
                    </a:lnTo>
                    <a:cubicBezTo>
                      <a:pt x="21382" y="16021"/>
                      <a:pt x="22037" y="16290"/>
                      <a:pt x="22037" y="16290"/>
                    </a:cubicBezTo>
                    <a:cubicBezTo>
                      <a:pt x="22577" y="16367"/>
                      <a:pt x="22846" y="16791"/>
                      <a:pt x="22846" y="16791"/>
                    </a:cubicBezTo>
                    <a:lnTo>
                      <a:pt x="22808" y="16984"/>
                    </a:lnTo>
                    <a:cubicBezTo>
                      <a:pt x="22733" y="17284"/>
                      <a:pt x="22983" y="17504"/>
                      <a:pt x="23242" y="17504"/>
                    </a:cubicBezTo>
                    <a:cubicBezTo>
                      <a:pt x="23381" y="17504"/>
                      <a:pt x="23523" y="17440"/>
                      <a:pt x="23617" y="17292"/>
                    </a:cubicBezTo>
                    <a:cubicBezTo>
                      <a:pt x="23617" y="17292"/>
                      <a:pt x="23617" y="17292"/>
                      <a:pt x="23655" y="17253"/>
                    </a:cubicBezTo>
                    <a:cubicBezTo>
                      <a:pt x="23809" y="16984"/>
                      <a:pt x="23848" y="16637"/>
                      <a:pt x="23848" y="16329"/>
                    </a:cubicBezTo>
                    <a:cubicBezTo>
                      <a:pt x="23809" y="15712"/>
                      <a:pt x="24041" y="15250"/>
                      <a:pt x="24041" y="15250"/>
                    </a:cubicBezTo>
                    <a:lnTo>
                      <a:pt x="25967" y="14518"/>
                    </a:lnTo>
                    <a:cubicBezTo>
                      <a:pt x="27624" y="13902"/>
                      <a:pt x="27816" y="13285"/>
                      <a:pt x="27739" y="12861"/>
                    </a:cubicBezTo>
                    <a:cubicBezTo>
                      <a:pt x="27711" y="12692"/>
                      <a:pt x="27559" y="12585"/>
                      <a:pt x="27389" y="12585"/>
                    </a:cubicBezTo>
                    <a:cubicBezTo>
                      <a:pt x="27326" y="12585"/>
                      <a:pt x="27262" y="12599"/>
                      <a:pt x="27200" y="12630"/>
                    </a:cubicBezTo>
                    <a:cubicBezTo>
                      <a:pt x="26275" y="13170"/>
                      <a:pt x="25119" y="13478"/>
                      <a:pt x="25119" y="13478"/>
                    </a:cubicBezTo>
                    <a:lnTo>
                      <a:pt x="26506" y="12322"/>
                    </a:lnTo>
                    <a:cubicBezTo>
                      <a:pt x="28510" y="10820"/>
                      <a:pt x="27508" y="10434"/>
                      <a:pt x="27508" y="10434"/>
                    </a:cubicBezTo>
                    <a:cubicBezTo>
                      <a:pt x="27585" y="10280"/>
                      <a:pt x="27624" y="10165"/>
                      <a:pt x="27624" y="10049"/>
                    </a:cubicBezTo>
                    <a:cubicBezTo>
                      <a:pt x="27651" y="9799"/>
                      <a:pt x="27419" y="9609"/>
                      <a:pt x="27172" y="9609"/>
                    </a:cubicBezTo>
                    <a:cubicBezTo>
                      <a:pt x="27076" y="9609"/>
                      <a:pt x="26978" y="9638"/>
                      <a:pt x="26892" y="9702"/>
                    </a:cubicBezTo>
                    <a:lnTo>
                      <a:pt x="26044" y="10396"/>
                    </a:lnTo>
                    <a:cubicBezTo>
                      <a:pt x="26545" y="9856"/>
                      <a:pt x="26314" y="9548"/>
                      <a:pt x="26083" y="9394"/>
                    </a:cubicBezTo>
                    <a:cubicBezTo>
                      <a:pt x="26031" y="9359"/>
                      <a:pt x="25963" y="9340"/>
                      <a:pt x="25897" y="9340"/>
                    </a:cubicBezTo>
                    <a:cubicBezTo>
                      <a:pt x="25817" y="9340"/>
                      <a:pt x="25740" y="9369"/>
                      <a:pt x="25697" y="9433"/>
                    </a:cubicBezTo>
                    <a:cubicBezTo>
                      <a:pt x="23616" y="11725"/>
                      <a:pt x="21826" y="11822"/>
                      <a:pt x="21538" y="11822"/>
                    </a:cubicBezTo>
                    <a:cubicBezTo>
                      <a:pt x="21512" y="11822"/>
                      <a:pt x="21498" y="11821"/>
                      <a:pt x="21498" y="11821"/>
                    </a:cubicBezTo>
                    <a:cubicBezTo>
                      <a:pt x="20188" y="10743"/>
                      <a:pt x="16066" y="7429"/>
                      <a:pt x="11789" y="4578"/>
                    </a:cubicBezTo>
                    <a:cubicBezTo>
                      <a:pt x="8082" y="2107"/>
                      <a:pt x="4247" y="0"/>
                      <a:pt x="1993" y="0"/>
                    </a:cubicBezTo>
                    <a:close/>
                  </a:path>
                </a:pathLst>
              </a:custGeom>
              <a:solidFill>
                <a:srgbClr val="FFEBE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5702;p71"/>
              <p:cNvSpPr/>
              <p:nvPr/>
            </p:nvSpPr>
            <p:spPr>
              <a:xfrm>
                <a:off x="-746475" y="3059250"/>
                <a:ext cx="712750" cy="477750"/>
              </a:xfrm>
              <a:custGeom>
                <a:avLst/>
                <a:gdLst/>
                <a:ahLst/>
                <a:cxnLst/>
                <a:rect l="l" t="t" r="r" b="b"/>
                <a:pathLst>
                  <a:path w="28510" h="19110" fill="none" extrusionOk="0">
                    <a:moveTo>
                      <a:pt x="26892" y="11096"/>
                    </a:moveTo>
                    <a:lnTo>
                      <a:pt x="26044" y="11790"/>
                    </a:lnTo>
                    <a:cubicBezTo>
                      <a:pt x="26545" y="11250"/>
                      <a:pt x="26314" y="10942"/>
                      <a:pt x="26083" y="10788"/>
                    </a:cubicBezTo>
                    <a:cubicBezTo>
                      <a:pt x="25967" y="10711"/>
                      <a:pt x="25774" y="10711"/>
                      <a:pt x="25697" y="10827"/>
                    </a:cubicBezTo>
                    <a:cubicBezTo>
                      <a:pt x="23424" y="13331"/>
                      <a:pt x="21498" y="13215"/>
                      <a:pt x="21498" y="13215"/>
                    </a:cubicBezTo>
                    <a:cubicBezTo>
                      <a:pt x="20188" y="12137"/>
                      <a:pt x="16066" y="8823"/>
                      <a:pt x="11789" y="5972"/>
                    </a:cubicBezTo>
                    <a:cubicBezTo>
                      <a:pt x="6819" y="2659"/>
                      <a:pt x="1618" y="1"/>
                      <a:pt x="308" y="2197"/>
                    </a:cubicBezTo>
                    <a:cubicBezTo>
                      <a:pt x="193" y="2351"/>
                      <a:pt x="116" y="2582"/>
                      <a:pt x="77" y="2813"/>
                    </a:cubicBezTo>
                    <a:cubicBezTo>
                      <a:pt x="0" y="3121"/>
                      <a:pt x="0" y="3430"/>
                      <a:pt x="39" y="3738"/>
                    </a:cubicBezTo>
                    <a:cubicBezTo>
                      <a:pt x="116" y="4547"/>
                      <a:pt x="463" y="5279"/>
                      <a:pt x="963" y="6049"/>
                    </a:cubicBezTo>
                    <a:cubicBezTo>
                      <a:pt x="2581" y="8322"/>
                      <a:pt x="5972" y="10326"/>
                      <a:pt x="9516" y="11982"/>
                    </a:cubicBezTo>
                    <a:cubicBezTo>
                      <a:pt x="14409" y="14217"/>
                      <a:pt x="19533" y="15719"/>
                      <a:pt x="20342" y="15951"/>
                    </a:cubicBezTo>
                    <a:lnTo>
                      <a:pt x="21267" y="16413"/>
                    </a:lnTo>
                    <a:cubicBezTo>
                      <a:pt x="21382" y="17415"/>
                      <a:pt x="22037" y="17684"/>
                      <a:pt x="22037" y="17684"/>
                    </a:cubicBezTo>
                    <a:cubicBezTo>
                      <a:pt x="22577" y="17761"/>
                      <a:pt x="22846" y="18185"/>
                      <a:pt x="22846" y="18185"/>
                    </a:cubicBezTo>
                    <a:lnTo>
                      <a:pt x="22808" y="18378"/>
                    </a:lnTo>
                    <a:cubicBezTo>
                      <a:pt x="22692" y="18840"/>
                      <a:pt x="23347" y="19110"/>
                      <a:pt x="23617" y="18686"/>
                    </a:cubicBezTo>
                    <a:cubicBezTo>
                      <a:pt x="23617" y="18686"/>
                      <a:pt x="23617" y="18686"/>
                      <a:pt x="23655" y="18647"/>
                    </a:cubicBezTo>
                    <a:cubicBezTo>
                      <a:pt x="23809" y="18378"/>
                      <a:pt x="23848" y="18031"/>
                      <a:pt x="23848" y="17723"/>
                    </a:cubicBezTo>
                    <a:cubicBezTo>
                      <a:pt x="23809" y="17106"/>
                      <a:pt x="24041" y="16644"/>
                      <a:pt x="24041" y="16644"/>
                    </a:cubicBezTo>
                    <a:lnTo>
                      <a:pt x="25967" y="15912"/>
                    </a:lnTo>
                    <a:cubicBezTo>
                      <a:pt x="27624" y="15296"/>
                      <a:pt x="27816" y="14679"/>
                      <a:pt x="27739" y="14255"/>
                    </a:cubicBezTo>
                    <a:cubicBezTo>
                      <a:pt x="27701" y="14024"/>
                      <a:pt x="27431" y="13909"/>
                      <a:pt x="27200" y="14024"/>
                    </a:cubicBezTo>
                    <a:cubicBezTo>
                      <a:pt x="26275" y="14564"/>
                      <a:pt x="25119" y="14872"/>
                      <a:pt x="25119" y="14872"/>
                    </a:cubicBezTo>
                    <a:lnTo>
                      <a:pt x="26506" y="13716"/>
                    </a:lnTo>
                    <a:cubicBezTo>
                      <a:pt x="28510" y="12214"/>
                      <a:pt x="27508" y="11828"/>
                      <a:pt x="27508" y="11828"/>
                    </a:cubicBezTo>
                    <a:cubicBezTo>
                      <a:pt x="27585" y="11674"/>
                      <a:pt x="27624" y="11559"/>
                      <a:pt x="27624" y="11443"/>
                    </a:cubicBezTo>
                    <a:cubicBezTo>
                      <a:pt x="27662" y="11096"/>
                      <a:pt x="27200" y="10865"/>
                      <a:pt x="26892" y="11096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5703;p71"/>
              <p:cNvSpPr/>
              <p:nvPr/>
            </p:nvSpPr>
            <p:spPr>
              <a:xfrm>
                <a:off x="-751300" y="3074125"/>
                <a:ext cx="419000" cy="397375"/>
              </a:xfrm>
              <a:custGeom>
                <a:avLst/>
                <a:gdLst/>
                <a:ahLst/>
                <a:cxnLst/>
                <a:rect l="l" t="t" r="r" b="b"/>
                <a:pathLst>
                  <a:path w="16760" h="15895" extrusionOk="0">
                    <a:moveTo>
                      <a:pt x="2807" y="1"/>
                    </a:moveTo>
                    <a:cubicBezTo>
                      <a:pt x="1452" y="1"/>
                      <a:pt x="463" y="411"/>
                      <a:pt x="1" y="1371"/>
                    </a:cubicBezTo>
                    <a:cubicBezTo>
                      <a:pt x="347" y="3181"/>
                      <a:pt x="848" y="4992"/>
                      <a:pt x="1465" y="6726"/>
                    </a:cubicBezTo>
                    <a:cubicBezTo>
                      <a:pt x="1696" y="7419"/>
                      <a:pt x="1927" y="8113"/>
                      <a:pt x="2235" y="8806"/>
                    </a:cubicBezTo>
                    <a:lnTo>
                      <a:pt x="4161" y="10617"/>
                    </a:lnTo>
                    <a:cubicBezTo>
                      <a:pt x="7552" y="12389"/>
                      <a:pt x="10942" y="14123"/>
                      <a:pt x="14332" y="15895"/>
                    </a:cubicBezTo>
                    <a:cubicBezTo>
                      <a:pt x="14294" y="15279"/>
                      <a:pt x="14294" y="14662"/>
                      <a:pt x="14332" y="14046"/>
                    </a:cubicBezTo>
                    <a:cubicBezTo>
                      <a:pt x="14525" y="10964"/>
                      <a:pt x="15334" y="7959"/>
                      <a:pt x="16760" y="5223"/>
                    </a:cubicBezTo>
                    <a:cubicBezTo>
                      <a:pt x="11475" y="2390"/>
                      <a:pt x="6076" y="1"/>
                      <a:pt x="28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5704;p71"/>
              <p:cNvSpPr/>
              <p:nvPr/>
            </p:nvSpPr>
            <p:spPr>
              <a:xfrm>
                <a:off x="-751300" y="3026500"/>
                <a:ext cx="419000" cy="445000"/>
              </a:xfrm>
              <a:custGeom>
                <a:avLst/>
                <a:gdLst/>
                <a:ahLst/>
                <a:cxnLst/>
                <a:rect l="l" t="t" r="r" b="b"/>
                <a:pathLst>
                  <a:path w="16760" h="17800" fill="none" extrusionOk="0">
                    <a:moveTo>
                      <a:pt x="16760" y="7128"/>
                    </a:moveTo>
                    <a:cubicBezTo>
                      <a:pt x="9285" y="3121"/>
                      <a:pt x="1580" y="1"/>
                      <a:pt x="1" y="3276"/>
                    </a:cubicBezTo>
                    <a:cubicBezTo>
                      <a:pt x="347" y="5086"/>
                      <a:pt x="848" y="6897"/>
                      <a:pt x="1465" y="8631"/>
                    </a:cubicBezTo>
                    <a:cubicBezTo>
                      <a:pt x="1696" y="9324"/>
                      <a:pt x="1927" y="10018"/>
                      <a:pt x="2235" y="10711"/>
                    </a:cubicBezTo>
                    <a:lnTo>
                      <a:pt x="4161" y="12522"/>
                    </a:lnTo>
                    <a:cubicBezTo>
                      <a:pt x="7552" y="14294"/>
                      <a:pt x="10942" y="16028"/>
                      <a:pt x="14332" y="17800"/>
                    </a:cubicBezTo>
                    <a:cubicBezTo>
                      <a:pt x="14294" y="17184"/>
                      <a:pt x="14294" y="16567"/>
                      <a:pt x="14332" y="15951"/>
                    </a:cubicBezTo>
                    <a:cubicBezTo>
                      <a:pt x="14525" y="12869"/>
                      <a:pt x="15334" y="9864"/>
                      <a:pt x="16760" y="712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5705;p71"/>
              <p:cNvSpPr/>
              <p:nvPr/>
            </p:nvSpPr>
            <p:spPr>
              <a:xfrm>
                <a:off x="-136200" y="3356675"/>
                <a:ext cx="832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2103" extrusionOk="0">
                    <a:moveTo>
                      <a:pt x="3068" y="1"/>
                    </a:moveTo>
                    <a:cubicBezTo>
                      <a:pt x="2834" y="1"/>
                      <a:pt x="2604" y="106"/>
                      <a:pt x="2404" y="240"/>
                    </a:cubicBezTo>
                    <a:cubicBezTo>
                      <a:pt x="1672" y="740"/>
                      <a:pt x="1055" y="1511"/>
                      <a:pt x="169" y="1819"/>
                    </a:cubicBezTo>
                    <a:cubicBezTo>
                      <a:pt x="0" y="1887"/>
                      <a:pt x="68" y="2102"/>
                      <a:pt x="218" y="2102"/>
                    </a:cubicBezTo>
                    <a:cubicBezTo>
                      <a:pt x="238" y="2102"/>
                      <a:pt x="261" y="2098"/>
                      <a:pt x="285" y="2089"/>
                    </a:cubicBezTo>
                    <a:cubicBezTo>
                      <a:pt x="516" y="2012"/>
                      <a:pt x="747" y="1896"/>
                      <a:pt x="940" y="1742"/>
                    </a:cubicBezTo>
                    <a:cubicBezTo>
                      <a:pt x="1325" y="1511"/>
                      <a:pt x="1672" y="1203"/>
                      <a:pt x="2018" y="933"/>
                    </a:cubicBezTo>
                    <a:cubicBezTo>
                      <a:pt x="2211" y="779"/>
                      <a:pt x="2365" y="625"/>
                      <a:pt x="2558" y="509"/>
                    </a:cubicBezTo>
                    <a:cubicBezTo>
                      <a:pt x="2691" y="409"/>
                      <a:pt x="2853" y="309"/>
                      <a:pt x="3045" y="309"/>
                    </a:cubicBezTo>
                    <a:cubicBezTo>
                      <a:pt x="3074" y="309"/>
                      <a:pt x="3105" y="311"/>
                      <a:pt x="3136" y="317"/>
                    </a:cubicBezTo>
                    <a:cubicBezTo>
                      <a:pt x="3213" y="317"/>
                      <a:pt x="3290" y="278"/>
                      <a:pt x="3290" y="201"/>
                    </a:cubicBezTo>
                    <a:cubicBezTo>
                      <a:pt x="3328" y="124"/>
                      <a:pt x="3251" y="8"/>
                      <a:pt x="3174" y="8"/>
                    </a:cubicBezTo>
                    <a:cubicBezTo>
                      <a:pt x="3139" y="3"/>
                      <a:pt x="3103" y="1"/>
                      <a:pt x="3068" y="1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5706;p71"/>
              <p:cNvSpPr/>
              <p:nvPr/>
            </p:nvSpPr>
            <p:spPr>
              <a:xfrm>
                <a:off x="-1708675" y="2962850"/>
                <a:ext cx="731050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29242" h="15245" extrusionOk="0">
                    <a:moveTo>
                      <a:pt x="4573" y="0"/>
                    </a:moveTo>
                    <a:cubicBezTo>
                      <a:pt x="4423" y="0"/>
                      <a:pt x="4274" y="72"/>
                      <a:pt x="4200" y="235"/>
                    </a:cubicBezTo>
                    <a:cubicBezTo>
                      <a:pt x="4161" y="235"/>
                      <a:pt x="4161" y="274"/>
                      <a:pt x="4161" y="274"/>
                    </a:cubicBezTo>
                    <a:cubicBezTo>
                      <a:pt x="4007" y="582"/>
                      <a:pt x="4007" y="890"/>
                      <a:pt x="4084" y="1237"/>
                    </a:cubicBezTo>
                    <a:cubicBezTo>
                      <a:pt x="4161" y="1815"/>
                      <a:pt x="4007" y="2316"/>
                      <a:pt x="4007" y="2316"/>
                    </a:cubicBezTo>
                    <a:lnTo>
                      <a:pt x="2119" y="3279"/>
                    </a:lnTo>
                    <a:cubicBezTo>
                      <a:pt x="540" y="4011"/>
                      <a:pt x="424" y="4666"/>
                      <a:pt x="540" y="5051"/>
                    </a:cubicBezTo>
                    <a:cubicBezTo>
                      <a:pt x="593" y="5210"/>
                      <a:pt x="736" y="5314"/>
                      <a:pt x="883" y="5314"/>
                    </a:cubicBezTo>
                    <a:cubicBezTo>
                      <a:pt x="951" y="5314"/>
                      <a:pt x="1019" y="5292"/>
                      <a:pt x="1079" y="5244"/>
                    </a:cubicBezTo>
                    <a:cubicBezTo>
                      <a:pt x="1927" y="4627"/>
                      <a:pt x="3082" y="4204"/>
                      <a:pt x="3082" y="4203"/>
                    </a:cubicBezTo>
                    <a:lnTo>
                      <a:pt x="3082" y="4203"/>
                    </a:lnTo>
                    <a:lnTo>
                      <a:pt x="1811" y="5475"/>
                    </a:lnTo>
                    <a:cubicBezTo>
                      <a:pt x="0" y="7170"/>
                      <a:pt x="1041" y="7478"/>
                      <a:pt x="1041" y="7478"/>
                    </a:cubicBezTo>
                    <a:cubicBezTo>
                      <a:pt x="964" y="7632"/>
                      <a:pt x="964" y="7748"/>
                      <a:pt x="964" y="7863"/>
                    </a:cubicBezTo>
                    <a:cubicBezTo>
                      <a:pt x="964" y="8097"/>
                      <a:pt x="1173" y="8260"/>
                      <a:pt x="1392" y="8260"/>
                    </a:cubicBezTo>
                    <a:cubicBezTo>
                      <a:pt x="1498" y="8260"/>
                      <a:pt x="1607" y="8221"/>
                      <a:pt x="1696" y="8133"/>
                    </a:cubicBezTo>
                    <a:lnTo>
                      <a:pt x="2466" y="7324"/>
                    </a:lnTo>
                    <a:lnTo>
                      <a:pt x="2466" y="7324"/>
                    </a:lnTo>
                    <a:cubicBezTo>
                      <a:pt x="2042" y="7941"/>
                      <a:pt x="2312" y="8249"/>
                      <a:pt x="2543" y="8364"/>
                    </a:cubicBezTo>
                    <a:cubicBezTo>
                      <a:pt x="2582" y="8390"/>
                      <a:pt x="2629" y="8403"/>
                      <a:pt x="2677" y="8403"/>
                    </a:cubicBezTo>
                    <a:cubicBezTo>
                      <a:pt x="2774" y="8403"/>
                      <a:pt x="2877" y="8351"/>
                      <a:pt x="2928" y="8249"/>
                    </a:cubicBezTo>
                    <a:cubicBezTo>
                      <a:pt x="4932" y="5552"/>
                      <a:pt x="6820" y="5475"/>
                      <a:pt x="6858" y="5475"/>
                    </a:cubicBezTo>
                    <a:cubicBezTo>
                      <a:pt x="8284" y="6399"/>
                      <a:pt x="12714" y="9289"/>
                      <a:pt x="17260" y="11678"/>
                    </a:cubicBezTo>
                    <a:cubicBezTo>
                      <a:pt x="20960" y="13622"/>
                      <a:pt x="24736" y="15245"/>
                      <a:pt x="27035" y="15245"/>
                    </a:cubicBezTo>
                    <a:cubicBezTo>
                      <a:pt x="28015" y="15245"/>
                      <a:pt x="28727" y="14950"/>
                      <a:pt x="29049" y="14259"/>
                    </a:cubicBezTo>
                    <a:cubicBezTo>
                      <a:pt x="29165" y="14066"/>
                      <a:pt x="29203" y="13874"/>
                      <a:pt x="29242" y="13604"/>
                    </a:cubicBezTo>
                    <a:cubicBezTo>
                      <a:pt x="29242" y="13296"/>
                      <a:pt x="29242" y="12987"/>
                      <a:pt x="29165" y="12679"/>
                    </a:cubicBezTo>
                    <a:cubicBezTo>
                      <a:pt x="29011" y="11909"/>
                      <a:pt x="28587" y="11177"/>
                      <a:pt x="28009" y="10483"/>
                    </a:cubicBezTo>
                    <a:cubicBezTo>
                      <a:pt x="26198" y="8403"/>
                      <a:pt x="22577" y="6746"/>
                      <a:pt x="18917" y="5475"/>
                    </a:cubicBezTo>
                    <a:cubicBezTo>
                      <a:pt x="13793" y="3741"/>
                      <a:pt x="8553" y="2778"/>
                      <a:pt x="7706" y="2662"/>
                    </a:cubicBezTo>
                    <a:lnTo>
                      <a:pt x="6742" y="2239"/>
                    </a:lnTo>
                    <a:cubicBezTo>
                      <a:pt x="6511" y="1275"/>
                      <a:pt x="5856" y="1083"/>
                      <a:pt x="5856" y="1083"/>
                    </a:cubicBezTo>
                    <a:cubicBezTo>
                      <a:pt x="5317" y="1044"/>
                      <a:pt x="4970" y="659"/>
                      <a:pt x="4970" y="659"/>
                    </a:cubicBezTo>
                    <a:lnTo>
                      <a:pt x="5009" y="466"/>
                    </a:lnTo>
                    <a:cubicBezTo>
                      <a:pt x="5056" y="182"/>
                      <a:pt x="4813" y="0"/>
                      <a:pt x="4573" y="0"/>
                    </a:cubicBezTo>
                    <a:close/>
                  </a:path>
                </a:pathLst>
              </a:custGeom>
              <a:solidFill>
                <a:srgbClr val="FFEBE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5707;p71"/>
              <p:cNvSpPr/>
              <p:nvPr/>
            </p:nvSpPr>
            <p:spPr>
              <a:xfrm>
                <a:off x="-1708675" y="2958125"/>
                <a:ext cx="731050" cy="419000"/>
              </a:xfrm>
              <a:custGeom>
                <a:avLst/>
                <a:gdLst/>
                <a:ahLst/>
                <a:cxnLst/>
                <a:rect l="l" t="t" r="r" b="b"/>
                <a:pathLst>
                  <a:path w="29242" h="16760" fill="none" extrusionOk="0">
                    <a:moveTo>
                      <a:pt x="1696" y="8322"/>
                    </a:moveTo>
                    <a:lnTo>
                      <a:pt x="2466" y="7513"/>
                    </a:lnTo>
                    <a:cubicBezTo>
                      <a:pt x="2042" y="8130"/>
                      <a:pt x="2312" y="8438"/>
                      <a:pt x="2543" y="8553"/>
                    </a:cubicBezTo>
                    <a:cubicBezTo>
                      <a:pt x="2659" y="8630"/>
                      <a:pt x="2851" y="8592"/>
                      <a:pt x="2928" y="8438"/>
                    </a:cubicBezTo>
                    <a:cubicBezTo>
                      <a:pt x="4932" y="5741"/>
                      <a:pt x="6820" y="5664"/>
                      <a:pt x="6858" y="5664"/>
                    </a:cubicBezTo>
                    <a:cubicBezTo>
                      <a:pt x="8284" y="6588"/>
                      <a:pt x="12714" y="9478"/>
                      <a:pt x="17260" y="11867"/>
                    </a:cubicBezTo>
                    <a:cubicBezTo>
                      <a:pt x="22538" y="14640"/>
                      <a:pt x="27971" y="16759"/>
                      <a:pt x="29049" y="14448"/>
                    </a:cubicBezTo>
                    <a:cubicBezTo>
                      <a:pt x="29165" y="14255"/>
                      <a:pt x="29203" y="14063"/>
                      <a:pt x="29242" y="13793"/>
                    </a:cubicBezTo>
                    <a:cubicBezTo>
                      <a:pt x="29242" y="13485"/>
                      <a:pt x="29242" y="13176"/>
                      <a:pt x="29165" y="12868"/>
                    </a:cubicBezTo>
                    <a:cubicBezTo>
                      <a:pt x="29011" y="12098"/>
                      <a:pt x="28587" y="11366"/>
                      <a:pt x="28009" y="10672"/>
                    </a:cubicBezTo>
                    <a:cubicBezTo>
                      <a:pt x="26198" y="8592"/>
                      <a:pt x="22577" y="6935"/>
                      <a:pt x="18917" y="5664"/>
                    </a:cubicBezTo>
                    <a:cubicBezTo>
                      <a:pt x="13793" y="3930"/>
                      <a:pt x="8553" y="2967"/>
                      <a:pt x="7706" y="2851"/>
                    </a:cubicBezTo>
                    <a:lnTo>
                      <a:pt x="6742" y="2428"/>
                    </a:lnTo>
                    <a:cubicBezTo>
                      <a:pt x="6511" y="1464"/>
                      <a:pt x="5856" y="1272"/>
                      <a:pt x="5856" y="1272"/>
                    </a:cubicBezTo>
                    <a:cubicBezTo>
                      <a:pt x="5317" y="1233"/>
                      <a:pt x="4970" y="848"/>
                      <a:pt x="4970" y="848"/>
                    </a:cubicBezTo>
                    <a:lnTo>
                      <a:pt x="5009" y="655"/>
                    </a:lnTo>
                    <a:cubicBezTo>
                      <a:pt x="5086" y="193"/>
                      <a:pt x="4392" y="0"/>
                      <a:pt x="4200" y="424"/>
                    </a:cubicBezTo>
                    <a:cubicBezTo>
                      <a:pt x="4161" y="424"/>
                      <a:pt x="4161" y="463"/>
                      <a:pt x="4161" y="463"/>
                    </a:cubicBezTo>
                    <a:cubicBezTo>
                      <a:pt x="4007" y="771"/>
                      <a:pt x="4007" y="1079"/>
                      <a:pt x="4084" y="1426"/>
                    </a:cubicBezTo>
                    <a:cubicBezTo>
                      <a:pt x="4161" y="2004"/>
                      <a:pt x="4007" y="2505"/>
                      <a:pt x="4007" y="2505"/>
                    </a:cubicBezTo>
                    <a:lnTo>
                      <a:pt x="2119" y="3468"/>
                    </a:lnTo>
                    <a:cubicBezTo>
                      <a:pt x="540" y="4200"/>
                      <a:pt x="424" y="4855"/>
                      <a:pt x="540" y="5240"/>
                    </a:cubicBezTo>
                    <a:cubicBezTo>
                      <a:pt x="617" y="5471"/>
                      <a:pt x="886" y="5587"/>
                      <a:pt x="1079" y="5433"/>
                    </a:cubicBezTo>
                    <a:cubicBezTo>
                      <a:pt x="1927" y="4816"/>
                      <a:pt x="3082" y="4392"/>
                      <a:pt x="3082" y="4392"/>
                    </a:cubicBezTo>
                    <a:lnTo>
                      <a:pt x="1811" y="5664"/>
                    </a:lnTo>
                    <a:cubicBezTo>
                      <a:pt x="0" y="7359"/>
                      <a:pt x="1041" y="7667"/>
                      <a:pt x="1041" y="7667"/>
                    </a:cubicBezTo>
                    <a:cubicBezTo>
                      <a:pt x="964" y="7821"/>
                      <a:pt x="964" y="7937"/>
                      <a:pt x="964" y="8052"/>
                    </a:cubicBezTo>
                    <a:cubicBezTo>
                      <a:pt x="964" y="8399"/>
                      <a:pt x="1426" y="8592"/>
                      <a:pt x="1696" y="8322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5708;p71"/>
              <p:cNvSpPr/>
              <p:nvPr/>
            </p:nvSpPr>
            <p:spPr>
              <a:xfrm>
                <a:off x="-1401425" y="3008200"/>
                <a:ext cx="419000" cy="394175"/>
              </a:xfrm>
              <a:custGeom>
                <a:avLst/>
                <a:gdLst/>
                <a:ahLst/>
                <a:cxnLst/>
                <a:rect l="l" t="t" r="r" b="b"/>
                <a:pathLst>
                  <a:path w="16760" h="15767" extrusionOk="0">
                    <a:moveTo>
                      <a:pt x="2350" y="1"/>
                    </a:moveTo>
                    <a:cubicBezTo>
                      <a:pt x="2350" y="617"/>
                      <a:pt x="2350" y="1272"/>
                      <a:pt x="2350" y="1889"/>
                    </a:cubicBezTo>
                    <a:cubicBezTo>
                      <a:pt x="2196" y="4932"/>
                      <a:pt x="1387" y="7937"/>
                      <a:pt x="0" y="10673"/>
                    </a:cubicBezTo>
                    <a:cubicBezTo>
                      <a:pt x="5271" y="13457"/>
                      <a:pt x="10636" y="15766"/>
                      <a:pt x="13901" y="15766"/>
                    </a:cubicBezTo>
                    <a:cubicBezTo>
                      <a:pt x="15290" y="15766"/>
                      <a:pt x="16299" y="15348"/>
                      <a:pt x="16759" y="14371"/>
                    </a:cubicBezTo>
                    <a:cubicBezTo>
                      <a:pt x="16374" y="12560"/>
                      <a:pt x="15873" y="10750"/>
                      <a:pt x="15257" y="9016"/>
                    </a:cubicBezTo>
                    <a:cubicBezTo>
                      <a:pt x="15026" y="8323"/>
                      <a:pt x="14756" y="7629"/>
                      <a:pt x="14486" y="6974"/>
                    </a:cubicBezTo>
                    <a:lnTo>
                      <a:pt x="12521" y="5202"/>
                    </a:lnTo>
                    <a:cubicBezTo>
                      <a:pt x="9131" y="3468"/>
                      <a:pt x="5741" y="1735"/>
                      <a:pt x="2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5709;p71"/>
              <p:cNvSpPr/>
              <p:nvPr/>
            </p:nvSpPr>
            <p:spPr>
              <a:xfrm>
                <a:off x="-1401425" y="3008200"/>
                <a:ext cx="419000" cy="441150"/>
              </a:xfrm>
              <a:custGeom>
                <a:avLst/>
                <a:gdLst/>
                <a:ahLst/>
                <a:cxnLst/>
                <a:rect l="l" t="t" r="r" b="b"/>
                <a:pathLst>
                  <a:path w="16760" h="17646" fill="none" extrusionOk="0">
                    <a:moveTo>
                      <a:pt x="0" y="10673"/>
                    </a:moveTo>
                    <a:cubicBezTo>
                      <a:pt x="7513" y="14641"/>
                      <a:pt x="15218" y="17646"/>
                      <a:pt x="16759" y="14371"/>
                    </a:cubicBezTo>
                    <a:cubicBezTo>
                      <a:pt x="16374" y="12560"/>
                      <a:pt x="15873" y="10750"/>
                      <a:pt x="15257" y="9016"/>
                    </a:cubicBezTo>
                    <a:cubicBezTo>
                      <a:pt x="15026" y="8323"/>
                      <a:pt x="14756" y="7629"/>
                      <a:pt x="14486" y="6974"/>
                    </a:cubicBezTo>
                    <a:lnTo>
                      <a:pt x="12521" y="5202"/>
                    </a:lnTo>
                    <a:cubicBezTo>
                      <a:pt x="9131" y="3468"/>
                      <a:pt x="5741" y="1735"/>
                      <a:pt x="2350" y="1"/>
                    </a:cubicBezTo>
                    <a:cubicBezTo>
                      <a:pt x="2350" y="617"/>
                      <a:pt x="2350" y="1272"/>
                      <a:pt x="2350" y="1889"/>
                    </a:cubicBezTo>
                    <a:cubicBezTo>
                      <a:pt x="2196" y="4932"/>
                      <a:pt x="1387" y="7937"/>
                      <a:pt x="0" y="1067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5710;p71"/>
              <p:cNvSpPr/>
              <p:nvPr/>
            </p:nvSpPr>
            <p:spPr>
              <a:xfrm>
                <a:off x="-1689425" y="3087800"/>
                <a:ext cx="77575" cy="6010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2404" extrusionOk="0">
                    <a:moveTo>
                      <a:pt x="2906" y="1"/>
                    </a:moveTo>
                    <a:cubicBezTo>
                      <a:pt x="2889" y="1"/>
                      <a:pt x="2871" y="5"/>
                      <a:pt x="2852" y="15"/>
                    </a:cubicBezTo>
                    <a:cubicBezTo>
                      <a:pt x="2621" y="130"/>
                      <a:pt x="2390" y="284"/>
                      <a:pt x="2197" y="438"/>
                    </a:cubicBezTo>
                    <a:cubicBezTo>
                      <a:pt x="1850" y="708"/>
                      <a:pt x="1542" y="1055"/>
                      <a:pt x="1195" y="1363"/>
                    </a:cubicBezTo>
                    <a:cubicBezTo>
                      <a:pt x="1041" y="1517"/>
                      <a:pt x="887" y="1710"/>
                      <a:pt x="733" y="1825"/>
                    </a:cubicBezTo>
                    <a:cubicBezTo>
                      <a:pt x="579" y="1979"/>
                      <a:pt x="386" y="2095"/>
                      <a:pt x="194" y="2095"/>
                    </a:cubicBezTo>
                    <a:cubicBezTo>
                      <a:pt x="116" y="2095"/>
                      <a:pt x="39" y="2133"/>
                      <a:pt x="39" y="2249"/>
                    </a:cubicBezTo>
                    <a:cubicBezTo>
                      <a:pt x="1" y="2326"/>
                      <a:pt x="78" y="2403"/>
                      <a:pt x="155" y="2403"/>
                    </a:cubicBezTo>
                    <a:cubicBezTo>
                      <a:pt x="425" y="2403"/>
                      <a:pt x="694" y="2249"/>
                      <a:pt x="887" y="2095"/>
                    </a:cubicBezTo>
                    <a:cubicBezTo>
                      <a:pt x="1580" y="1517"/>
                      <a:pt x="2120" y="708"/>
                      <a:pt x="2967" y="284"/>
                    </a:cubicBezTo>
                    <a:cubicBezTo>
                      <a:pt x="3103" y="217"/>
                      <a:pt x="3030" y="1"/>
                      <a:pt x="2906" y="1"/>
                    </a:cubicBezTo>
                    <a:close/>
                  </a:path>
                </a:pathLst>
              </a:custGeom>
              <a:solidFill>
                <a:srgbClr val="924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5711;p71"/>
              <p:cNvSpPr/>
              <p:nvPr/>
            </p:nvSpPr>
            <p:spPr>
              <a:xfrm>
                <a:off x="-1221025" y="3093925"/>
                <a:ext cx="759650" cy="853750"/>
              </a:xfrm>
              <a:custGeom>
                <a:avLst/>
                <a:gdLst/>
                <a:ahLst/>
                <a:cxnLst/>
                <a:rect l="l" t="t" r="r" b="b"/>
                <a:pathLst>
                  <a:path w="30386" h="34150" extrusionOk="0">
                    <a:moveTo>
                      <a:pt x="20138" y="1"/>
                    </a:moveTo>
                    <a:lnTo>
                      <a:pt x="19984" y="39"/>
                    </a:lnTo>
                    <a:lnTo>
                      <a:pt x="17595" y="386"/>
                    </a:lnTo>
                    <a:cubicBezTo>
                      <a:pt x="16748" y="2120"/>
                      <a:pt x="15438" y="3699"/>
                      <a:pt x="13820" y="4816"/>
                    </a:cubicBezTo>
                    <a:cubicBezTo>
                      <a:pt x="11893" y="4200"/>
                      <a:pt x="10121" y="3083"/>
                      <a:pt x="8773" y="1619"/>
                    </a:cubicBezTo>
                    <a:lnTo>
                      <a:pt x="6731" y="1927"/>
                    </a:lnTo>
                    <a:lnTo>
                      <a:pt x="6423" y="1966"/>
                    </a:lnTo>
                    <a:lnTo>
                      <a:pt x="6384" y="2197"/>
                    </a:lnTo>
                    <a:lnTo>
                      <a:pt x="5537" y="6396"/>
                    </a:lnTo>
                    <a:lnTo>
                      <a:pt x="990" y="29050"/>
                    </a:lnTo>
                    <a:cubicBezTo>
                      <a:pt x="0" y="33348"/>
                      <a:pt x="6184" y="34150"/>
                      <a:pt x="10938" y="34150"/>
                    </a:cubicBezTo>
                    <a:cubicBezTo>
                      <a:pt x="13769" y="34150"/>
                      <a:pt x="16093" y="33865"/>
                      <a:pt x="16093" y="33865"/>
                    </a:cubicBezTo>
                    <a:cubicBezTo>
                      <a:pt x="27882" y="33557"/>
                      <a:pt x="30347" y="32517"/>
                      <a:pt x="30386" y="28048"/>
                    </a:cubicBezTo>
                    <a:cubicBezTo>
                      <a:pt x="30386" y="26160"/>
                      <a:pt x="29962" y="24272"/>
                      <a:pt x="29230" y="22539"/>
                    </a:cubicBezTo>
                    <a:lnTo>
                      <a:pt x="21987" y="4585"/>
                    </a:lnTo>
                    <a:lnTo>
                      <a:pt x="20177" y="116"/>
                    </a:lnTo>
                    <a:lnTo>
                      <a:pt x="20138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5712;p71"/>
              <p:cNvSpPr/>
              <p:nvPr/>
            </p:nvSpPr>
            <p:spPr>
              <a:xfrm>
                <a:off x="-1235775" y="3093925"/>
                <a:ext cx="774400" cy="897700"/>
              </a:xfrm>
              <a:custGeom>
                <a:avLst/>
                <a:gdLst/>
                <a:ahLst/>
                <a:cxnLst/>
                <a:rect l="l" t="t" r="r" b="b"/>
                <a:pathLst>
                  <a:path w="30976" h="35908" fill="none" extrusionOk="0">
                    <a:moveTo>
                      <a:pt x="30976" y="28048"/>
                    </a:moveTo>
                    <a:cubicBezTo>
                      <a:pt x="30937" y="32517"/>
                      <a:pt x="28472" y="33557"/>
                      <a:pt x="16683" y="33865"/>
                    </a:cubicBezTo>
                    <a:cubicBezTo>
                      <a:pt x="16683" y="33865"/>
                      <a:pt x="1" y="35907"/>
                      <a:pt x="1580" y="29050"/>
                    </a:cubicBezTo>
                    <a:lnTo>
                      <a:pt x="6127" y="6396"/>
                    </a:lnTo>
                    <a:lnTo>
                      <a:pt x="6974" y="2197"/>
                    </a:lnTo>
                    <a:lnTo>
                      <a:pt x="7013" y="1966"/>
                    </a:lnTo>
                    <a:lnTo>
                      <a:pt x="7321" y="1927"/>
                    </a:lnTo>
                    <a:lnTo>
                      <a:pt x="9363" y="1619"/>
                    </a:lnTo>
                    <a:cubicBezTo>
                      <a:pt x="10711" y="3083"/>
                      <a:pt x="12483" y="4200"/>
                      <a:pt x="14410" y="4816"/>
                    </a:cubicBezTo>
                    <a:cubicBezTo>
                      <a:pt x="16028" y="3699"/>
                      <a:pt x="17338" y="2120"/>
                      <a:pt x="18185" y="386"/>
                    </a:cubicBezTo>
                    <a:lnTo>
                      <a:pt x="20574" y="39"/>
                    </a:lnTo>
                    <a:lnTo>
                      <a:pt x="20728" y="1"/>
                    </a:lnTo>
                    <a:lnTo>
                      <a:pt x="20767" y="116"/>
                    </a:lnTo>
                    <a:lnTo>
                      <a:pt x="22577" y="4585"/>
                    </a:lnTo>
                    <a:lnTo>
                      <a:pt x="29820" y="22539"/>
                    </a:lnTo>
                    <a:cubicBezTo>
                      <a:pt x="30552" y="24272"/>
                      <a:pt x="30976" y="26160"/>
                      <a:pt x="30976" y="2804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5713;p71"/>
              <p:cNvSpPr/>
              <p:nvPr/>
            </p:nvSpPr>
            <p:spPr>
              <a:xfrm>
                <a:off x="-1096100" y="3123800"/>
                <a:ext cx="223475" cy="175675"/>
              </a:xfrm>
              <a:custGeom>
                <a:avLst/>
                <a:gdLst/>
                <a:ahLst/>
                <a:cxnLst/>
                <a:rect l="l" t="t" r="r" b="b"/>
                <a:pathLst>
                  <a:path w="8939" h="7027" extrusionOk="0">
                    <a:moveTo>
                      <a:pt x="3390" y="0"/>
                    </a:moveTo>
                    <a:lnTo>
                      <a:pt x="3082" y="39"/>
                    </a:lnTo>
                    <a:cubicBezTo>
                      <a:pt x="2581" y="193"/>
                      <a:pt x="2119" y="424"/>
                      <a:pt x="1734" y="732"/>
                    </a:cubicBezTo>
                    <a:cubicBezTo>
                      <a:pt x="1618" y="809"/>
                      <a:pt x="1503" y="886"/>
                      <a:pt x="1387" y="1002"/>
                    </a:cubicBezTo>
                    <a:cubicBezTo>
                      <a:pt x="694" y="1541"/>
                      <a:pt x="193" y="2312"/>
                      <a:pt x="77" y="3159"/>
                    </a:cubicBezTo>
                    <a:cubicBezTo>
                      <a:pt x="0" y="3853"/>
                      <a:pt x="154" y="4585"/>
                      <a:pt x="540" y="5201"/>
                    </a:cubicBezTo>
                    <a:cubicBezTo>
                      <a:pt x="886" y="5779"/>
                      <a:pt x="1387" y="6241"/>
                      <a:pt x="2004" y="6549"/>
                    </a:cubicBezTo>
                    <a:cubicBezTo>
                      <a:pt x="2611" y="6872"/>
                      <a:pt x="3302" y="7026"/>
                      <a:pt x="3999" y="7026"/>
                    </a:cubicBezTo>
                    <a:cubicBezTo>
                      <a:pt x="4717" y="7026"/>
                      <a:pt x="5442" y="6862"/>
                      <a:pt x="6087" y="6549"/>
                    </a:cubicBezTo>
                    <a:cubicBezTo>
                      <a:pt x="7320" y="5972"/>
                      <a:pt x="8283" y="4970"/>
                      <a:pt x="8900" y="3776"/>
                    </a:cubicBezTo>
                    <a:cubicBezTo>
                      <a:pt x="8900" y="3737"/>
                      <a:pt x="8938" y="3699"/>
                      <a:pt x="8938" y="3660"/>
                    </a:cubicBezTo>
                    <a:cubicBezTo>
                      <a:pt x="8900" y="3660"/>
                      <a:pt x="8861" y="3621"/>
                      <a:pt x="8823" y="3621"/>
                    </a:cubicBezTo>
                    <a:cubicBezTo>
                      <a:pt x="6896" y="3005"/>
                      <a:pt x="5124" y="1888"/>
                      <a:pt x="3776" y="424"/>
                    </a:cubicBezTo>
                    <a:cubicBezTo>
                      <a:pt x="3660" y="308"/>
                      <a:pt x="3545" y="154"/>
                      <a:pt x="33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5714;p71"/>
              <p:cNvSpPr/>
              <p:nvPr/>
            </p:nvSpPr>
            <p:spPr>
              <a:xfrm>
                <a:off x="-1096100" y="3123800"/>
                <a:ext cx="22347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8939" h="7205" fill="none" extrusionOk="0">
                    <a:moveTo>
                      <a:pt x="8938" y="3660"/>
                    </a:moveTo>
                    <a:cubicBezTo>
                      <a:pt x="8938" y="3699"/>
                      <a:pt x="8900" y="3737"/>
                      <a:pt x="8900" y="3776"/>
                    </a:cubicBezTo>
                    <a:cubicBezTo>
                      <a:pt x="8283" y="4970"/>
                      <a:pt x="7320" y="5972"/>
                      <a:pt x="6087" y="6549"/>
                    </a:cubicBezTo>
                    <a:cubicBezTo>
                      <a:pt x="4816" y="7166"/>
                      <a:pt x="3236" y="7204"/>
                      <a:pt x="2004" y="6549"/>
                    </a:cubicBezTo>
                    <a:cubicBezTo>
                      <a:pt x="1387" y="6241"/>
                      <a:pt x="886" y="5779"/>
                      <a:pt x="540" y="5201"/>
                    </a:cubicBezTo>
                    <a:cubicBezTo>
                      <a:pt x="154" y="4585"/>
                      <a:pt x="0" y="3853"/>
                      <a:pt x="77" y="3159"/>
                    </a:cubicBezTo>
                    <a:cubicBezTo>
                      <a:pt x="193" y="2312"/>
                      <a:pt x="694" y="1541"/>
                      <a:pt x="1387" y="1002"/>
                    </a:cubicBezTo>
                    <a:cubicBezTo>
                      <a:pt x="1503" y="886"/>
                      <a:pt x="1618" y="809"/>
                      <a:pt x="1734" y="732"/>
                    </a:cubicBezTo>
                    <a:cubicBezTo>
                      <a:pt x="2119" y="424"/>
                      <a:pt x="2581" y="193"/>
                      <a:pt x="3082" y="39"/>
                    </a:cubicBezTo>
                    <a:lnTo>
                      <a:pt x="3390" y="0"/>
                    </a:lnTo>
                    <a:cubicBezTo>
                      <a:pt x="3545" y="154"/>
                      <a:pt x="3660" y="308"/>
                      <a:pt x="3776" y="424"/>
                    </a:cubicBezTo>
                    <a:cubicBezTo>
                      <a:pt x="5124" y="1888"/>
                      <a:pt x="6896" y="3005"/>
                      <a:pt x="8823" y="3621"/>
                    </a:cubicBezTo>
                    <a:cubicBezTo>
                      <a:pt x="8861" y="3621"/>
                      <a:pt x="8900" y="3660"/>
                      <a:pt x="8938" y="366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5715;p71"/>
              <p:cNvSpPr/>
              <p:nvPr/>
            </p:nvSpPr>
            <p:spPr>
              <a:xfrm>
                <a:off x="-1207825" y="4791975"/>
                <a:ext cx="198425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7937" h="3199" extrusionOk="0">
                    <a:moveTo>
                      <a:pt x="3082" y="193"/>
                    </a:moveTo>
                    <a:lnTo>
                      <a:pt x="3121" y="617"/>
                    </a:lnTo>
                    <a:cubicBezTo>
                      <a:pt x="3087" y="616"/>
                      <a:pt x="3054" y="616"/>
                      <a:pt x="3021" y="616"/>
                    </a:cubicBezTo>
                    <a:cubicBezTo>
                      <a:pt x="1356" y="616"/>
                      <a:pt x="571" y="1557"/>
                      <a:pt x="231" y="2312"/>
                    </a:cubicBezTo>
                    <a:cubicBezTo>
                      <a:pt x="0" y="2736"/>
                      <a:pt x="347" y="3198"/>
                      <a:pt x="809" y="3198"/>
                    </a:cubicBezTo>
                    <a:lnTo>
                      <a:pt x="6203" y="3198"/>
                    </a:lnTo>
                    <a:cubicBezTo>
                      <a:pt x="7050" y="3198"/>
                      <a:pt x="7744" y="2505"/>
                      <a:pt x="7744" y="1657"/>
                    </a:cubicBezTo>
                    <a:cubicBezTo>
                      <a:pt x="7821" y="1465"/>
                      <a:pt x="7898" y="1272"/>
                      <a:pt x="7937" y="1079"/>
                    </a:cubicBezTo>
                    <a:cubicBezTo>
                      <a:pt x="7205" y="1"/>
                      <a:pt x="4816" y="501"/>
                      <a:pt x="3082" y="193"/>
                    </a:cubicBezTo>
                    <a:close/>
                  </a:path>
                </a:pathLst>
              </a:custGeom>
              <a:solidFill>
                <a:srgbClr val="FFD17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5716;p71"/>
              <p:cNvSpPr/>
              <p:nvPr/>
            </p:nvSpPr>
            <p:spPr>
              <a:xfrm>
                <a:off x="-1207825" y="4791975"/>
                <a:ext cx="198425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7937" h="3199" fill="none" extrusionOk="0">
                    <a:moveTo>
                      <a:pt x="7937" y="1079"/>
                    </a:moveTo>
                    <a:cubicBezTo>
                      <a:pt x="7898" y="1272"/>
                      <a:pt x="7821" y="1465"/>
                      <a:pt x="7744" y="1657"/>
                    </a:cubicBezTo>
                    <a:cubicBezTo>
                      <a:pt x="7744" y="2505"/>
                      <a:pt x="7050" y="3198"/>
                      <a:pt x="6203" y="3198"/>
                    </a:cubicBezTo>
                    <a:lnTo>
                      <a:pt x="809" y="3198"/>
                    </a:lnTo>
                    <a:cubicBezTo>
                      <a:pt x="347" y="3198"/>
                      <a:pt x="0" y="2736"/>
                      <a:pt x="231" y="2312"/>
                    </a:cubicBezTo>
                    <a:cubicBezTo>
                      <a:pt x="578" y="1542"/>
                      <a:pt x="1387" y="578"/>
                      <a:pt x="3121" y="617"/>
                    </a:cubicBezTo>
                    <a:lnTo>
                      <a:pt x="3082" y="193"/>
                    </a:lnTo>
                    <a:cubicBezTo>
                      <a:pt x="4816" y="501"/>
                      <a:pt x="7205" y="1"/>
                      <a:pt x="7937" y="107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5717;p71"/>
              <p:cNvSpPr/>
              <p:nvPr/>
            </p:nvSpPr>
            <p:spPr>
              <a:xfrm>
                <a:off x="-1204950" y="3848925"/>
                <a:ext cx="307275" cy="970050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38802" extrusionOk="0">
                    <a:moveTo>
                      <a:pt x="5951" y="0"/>
                    </a:moveTo>
                    <a:cubicBezTo>
                      <a:pt x="4918" y="0"/>
                      <a:pt x="3905" y="357"/>
                      <a:pt x="3044" y="1161"/>
                    </a:cubicBezTo>
                    <a:cubicBezTo>
                      <a:pt x="2158" y="2009"/>
                      <a:pt x="1465" y="3010"/>
                      <a:pt x="964" y="4089"/>
                    </a:cubicBezTo>
                    <a:cubicBezTo>
                      <a:pt x="270" y="5592"/>
                      <a:pt x="1" y="7325"/>
                      <a:pt x="155" y="9020"/>
                    </a:cubicBezTo>
                    <a:lnTo>
                      <a:pt x="1388" y="21195"/>
                    </a:lnTo>
                    <a:lnTo>
                      <a:pt x="2505" y="33099"/>
                    </a:lnTo>
                    <a:lnTo>
                      <a:pt x="2967" y="37915"/>
                    </a:lnTo>
                    <a:cubicBezTo>
                      <a:pt x="4701" y="38223"/>
                      <a:pt x="7051" y="37723"/>
                      <a:pt x="7822" y="38801"/>
                    </a:cubicBezTo>
                    <a:cubicBezTo>
                      <a:pt x="7860" y="38724"/>
                      <a:pt x="7899" y="38647"/>
                      <a:pt x="7937" y="38570"/>
                    </a:cubicBezTo>
                    <a:cubicBezTo>
                      <a:pt x="7937" y="38532"/>
                      <a:pt x="7937" y="38532"/>
                      <a:pt x="7937" y="38532"/>
                    </a:cubicBezTo>
                    <a:cubicBezTo>
                      <a:pt x="8014" y="38377"/>
                      <a:pt x="8053" y="38262"/>
                      <a:pt x="8091" y="38146"/>
                    </a:cubicBezTo>
                    <a:cubicBezTo>
                      <a:pt x="8130" y="37992"/>
                      <a:pt x="8207" y="37800"/>
                      <a:pt x="8245" y="37645"/>
                    </a:cubicBezTo>
                    <a:cubicBezTo>
                      <a:pt x="8631" y="36644"/>
                      <a:pt x="8939" y="35681"/>
                      <a:pt x="9208" y="34640"/>
                    </a:cubicBezTo>
                    <a:cubicBezTo>
                      <a:pt x="9286" y="34332"/>
                      <a:pt x="9363" y="34063"/>
                      <a:pt x="9440" y="33831"/>
                    </a:cubicBezTo>
                    <a:cubicBezTo>
                      <a:pt x="10711" y="29131"/>
                      <a:pt x="11482" y="24315"/>
                      <a:pt x="11867" y="19808"/>
                    </a:cubicBezTo>
                    <a:cubicBezTo>
                      <a:pt x="12291" y="15146"/>
                      <a:pt x="12291" y="11602"/>
                      <a:pt x="12136" y="9059"/>
                    </a:cubicBezTo>
                    <a:cubicBezTo>
                      <a:pt x="12021" y="7479"/>
                      <a:pt x="11867" y="6247"/>
                      <a:pt x="11713" y="5399"/>
                    </a:cubicBezTo>
                    <a:cubicBezTo>
                      <a:pt x="11674" y="5052"/>
                      <a:pt x="11597" y="4744"/>
                      <a:pt x="11482" y="4436"/>
                    </a:cubicBezTo>
                    <a:cubicBezTo>
                      <a:pt x="11058" y="3049"/>
                      <a:pt x="10210" y="1855"/>
                      <a:pt x="9016" y="1007"/>
                    </a:cubicBezTo>
                    <a:cubicBezTo>
                      <a:pt x="8066" y="367"/>
                      <a:pt x="6998" y="0"/>
                      <a:pt x="5951" y="0"/>
                    </a:cubicBezTo>
                    <a:close/>
                  </a:path>
                </a:pathLst>
              </a:custGeom>
              <a:solidFill>
                <a:srgbClr val="FFEBE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5718;p71"/>
              <p:cNvSpPr/>
              <p:nvPr/>
            </p:nvSpPr>
            <p:spPr>
              <a:xfrm>
                <a:off x="-1204950" y="3837475"/>
                <a:ext cx="307275" cy="981500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39260" fill="none" extrusionOk="0">
                    <a:moveTo>
                      <a:pt x="11867" y="20266"/>
                    </a:moveTo>
                    <a:cubicBezTo>
                      <a:pt x="11482" y="24773"/>
                      <a:pt x="10711" y="29589"/>
                      <a:pt x="9440" y="34289"/>
                    </a:cubicBezTo>
                    <a:cubicBezTo>
                      <a:pt x="9363" y="34521"/>
                      <a:pt x="9286" y="34790"/>
                      <a:pt x="9208" y="35098"/>
                    </a:cubicBezTo>
                    <a:cubicBezTo>
                      <a:pt x="8939" y="36139"/>
                      <a:pt x="8631" y="37102"/>
                      <a:pt x="8245" y="38103"/>
                    </a:cubicBezTo>
                    <a:cubicBezTo>
                      <a:pt x="8207" y="38258"/>
                      <a:pt x="8130" y="38450"/>
                      <a:pt x="8091" y="38604"/>
                    </a:cubicBezTo>
                    <a:cubicBezTo>
                      <a:pt x="8053" y="38720"/>
                      <a:pt x="8014" y="38835"/>
                      <a:pt x="7937" y="38990"/>
                    </a:cubicBezTo>
                    <a:cubicBezTo>
                      <a:pt x="7937" y="38990"/>
                      <a:pt x="7937" y="38990"/>
                      <a:pt x="7937" y="39028"/>
                    </a:cubicBezTo>
                    <a:cubicBezTo>
                      <a:pt x="7899" y="39105"/>
                      <a:pt x="7860" y="39182"/>
                      <a:pt x="7822" y="39259"/>
                    </a:cubicBezTo>
                    <a:cubicBezTo>
                      <a:pt x="7051" y="38181"/>
                      <a:pt x="4701" y="38681"/>
                      <a:pt x="2967" y="38373"/>
                    </a:cubicBezTo>
                    <a:lnTo>
                      <a:pt x="2505" y="33557"/>
                    </a:lnTo>
                    <a:lnTo>
                      <a:pt x="1388" y="21653"/>
                    </a:lnTo>
                    <a:lnTo>
                      <a:pt x="155" y="9478"/>
                    </a:lnTo>
                    <a:cubicBezTo>
                      <a:pt x="1" y="7783"/>
                      <a:pt x="270" y="6050"/>
                      <a:pt x="964" y="4547"/>
                    </a:cubicBezTo>
                    <a:cubicBezTo>
                      <a:pt x="1465" y="3468"/>
                      <a:pt x="2158" y="2467"/>
                      <a:pt x="3044" y="1619"/>
                    </a:cubicBezTo>
                    <a:cubicBezTo>
                      <a:pt x="4778" y="1"/>
                      <a:pt x="7128" y="194"/>
                      <a:pt x="9016" y="1465"/>
                    </a:cubicBezTo>
                    <a:cubicBezTo>
                      <a:pt x="10210" y="2313"/>
                      <a:pt x="11058" y="3507"/>
                      <a:pt x="11482" y="4894"/>
                    </a:cubicBezTo>
                    <a:cubicBezTo>
                      <a:pt x="11597" y="5202"/>
                      <a:pt x="11674" y="5510"/>
                      <a:pt x="11713" y="5857"/>
                    </a:cubicBezTo>
                    <a:cubicBezTo>
                      <a:pt x="11867" y="6705"/>
                      <a:pt x="12021" y="7937"/>
                      <a:pt x="12136" y="9517"/>
                    </a:cubicBezTo>
                    <a:cubicBezTo>
                      <a:pt x="12291" y="12060"/>
                      <a:pt x="12291" y="15604"/>
                      <a:pt x="11867" y="20266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5719;p71"/>
              <p:cNvSpPr/>
              <p:nvPr/>
            </p:nvSpPr>
            <p:spPr>
              <a:xfrm>
                <a:off x="-1142350" y="4671800"/>
                <a:ext cx="1734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6936" h="5887" extrusionOk="0">
                    <a:moveTo>
                      <a:pt x="2736" y="0"/>
                    </a:moveTo>
                    <a:cubicBezTo>
                      <a:pt x="1825" y="0"/>
                      <a:pt x="908" y="81"/>
                      <a:pt x="1" y="184"/>
                    </a:cubicBezTo>
                    <a:lnTo>
                      <a:pt x="463" y="5000"/>
                    </a:lnTo>
                    <a:cubicBezTo>
                      <a:pt x="2197" y="5308"/>
                      <a:pt x="4586" y="4808"/>
                      <a:pt x="5318" y="5886"/>
                    </a:cubicBezTo>
                    <a:lnTo>
                      <a:pt x="5356" y="5886"/>
                    </a:lnTo>
                    <a:cubicBezTo>
                      <a:pt x="5356" y="5809"/>
                      <a:pt x="5395" y="5732"/>
                      <a:pt x="5433" y="5655"/>
                    </a:cubicBezTo>
                    <a:cubicBezTo>
                      <a:pt x="5433" y="5617"/>
                      <a:pt x="5433" y="5617"/>
                      <a:pt x="5433" y="5617"/>
                    </a:cubicBezTo>
                    <a:cubicBezTo>
                      <a:pt x="5818" y="4538"/>
                      <a:pt x="6319" y="2958"/>
                      <a:pt x="6704" y="1725"/>
                    </a:cubicBezTo>
                    <a:cubicBezTo>
                      <a:pt x="6782" y="1417"/>
                      <a:pt x="6859" y="1148"/>
                      <a:pt x="6936" y="916"/>
                    </a:cubicBezTo>
                    <a:cubicBezTo>
                      <a:pt x="6396" y="531"/>
                      <a:pt x="5741" y="338"/>
                      <a:pt x="5086" y="223"/>
                    </a:cubicBezTo>
                    <a:cubicBezTo>
                      <a:pt x="4316" y="62"/>
                      <a:pt x="3529" y="0"/>
                      <a:pt x="2736" y="0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5720;p71"/>
              <p:cNvSpPr/>
              <p:nvPr/>
            </p:nvSpPr>
            <p:spPr>
              <a:xfrm>
                <a:off x="-1142350" y="4668700"/>
                <a:ext cx="173400" cy="150275"/>
              </a:xfrm>
              <a:custGeom>
                <a:avLst/>
                <a:gdLst/>
                <a:ahLst/>
                <a:cxnLst/>
                <a:rect l="l" t="t" r="r" b="b"/>
                <a:pathLst>
                  <a:path w="6936" h="6011" fill="none" extrusionOk="0">
                    <a:moveTo>
                      <a:pt x="6936" y="1040"/>
                    </a:moveTo>
                    <a:cubicBezTo>
                      <a:pt x="6859" y="1272"/>
                      <a:pt x="6782" y="1541"/>
                      <a:pt x="6704" y="1849"/>
                    </a:cubicBezTo>
                    <a:cubicBezTo>
                      <a:pt x="6319" y="3082"/>
                      <a:pt x="5818" y="4662"/>
                      <a:pt x="5433" y="5741"/>
                    </a:cubicBezTo>
                    <a:cubicBezTo>
                      <a:pt x="5433" y="5741"/>
                      <a:pt x="5433" y="5741"/>
                      <a:pt x="5433" y="5779"/>
                    </a:cubicBezTo>
                    <a:cubicBezTo>
                      <a:pt x="5395" y="5856"/>
                      <a:pt x="5356" y="5933"/>
                      <a:pt x="5356" y="6010"/>
                    </a:cubicBezTo>
                    <a:lnTo>
                      <a:pt x="5318" y="6010"/>
                    </a:lnTo>
                    <a:cubicBezTo>
                      <a:pt x="4586" y="4932"/>
                      <a:pt x="2197" y="5432"/>
                      <a:pt x="463" y="5124"/>
                    </a:cubicBezTo>
                    <a:lnTo>
                      <a:pt x="1" y="308"/>
                    </a:lnTo>
                    <a:cubicBezTo>
                      <a:pt x="1696" y="116"/>
                      <a:pt x="3430" y="0"/>
                      <a:pt x="5086" y="347"/>
                    </a:cubicBezTo>
                    <a:cubicBezTo>
                      <a:pt x="5741" y="462"/>
                      <a:pt x="6396" y="655"/>
                      <a:pt x="6936" y="10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5721;p71"/>
              <p:cNvSpPr/>
              <p:nvPr/>
            </p:nvSpPr>
            <p:spPr>
              <a:xfrm>
                <a:off x="-283200" y="4258375"/>
                <a:ext cx="107725" cy="159150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6366" extrusionOk="0">
                    <a:moveTo>
                      <a:pt x="0" y="1"/>
                    </a:moveTo>
                    <a:cubicBezTo>
                      <a:pt x="540" y="1465"/>
                      <a:pt x="925" y="3006"/>
                      <a:pt x="1156" y="4547"/>
                    </a:cubicBezTo>
                    <a:cubicBezTo>
                      <a:pt x="1195" y="4778"/>
                      <a:pt x="1233" y="5048"/>
                      <a:pt x="1233" y="5318"/>
                    </a:cubicBezTo>
                    <a:cubicBezTo>
                      <a:pt x="1503" y="5587"/>
                      <a:pt x="1965" y="6011"/>
                      <a:pt x="2659" y="6281"/>
                    </a:cubicBezTo>
                    <a:cubicBezTo>
                      <a:pt x="2794" y="6339"/>
                      <a:pt x="2932" y="6366"/>
                      <a:pt x="3067" y="6366"/>
                    </a:cubicBezTo>
                    <a:cubicBezTo>
                      <a:pt x="3733" y="6366"/>
                      <a:pt x="4309" y="5708"/>
                      <a:pt x="4084" y="4971"/>
                    </a:cubicBezTo>
                    <a:lnTo>
                      <a:pt x="2851" y="964"/>
                    </a:lnTo>
                    <a:cubicBezTo>
                      <a:pt x="2697" y="386"/>
                      <a:pt x="2196" y="1"/>
                      <a:pt x="1618" y="1"/>
                    </a:cubicBezTo>
                    <a:close/>
                  </a:path>
                </a:pathLst>
              </a:custGeom>
              <a:solidFill>
                <a:srgbClr val="FFD17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5722;p71"/>
              <p:cNvSpPr/>
              <p:nvPr/>
            </p:nvSpPr>
            <p:spPr>
              <a:xfrm>
                <a:off x="-283200" y="4258375"/>
                <a:ext cx="108850" cy="165700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6628" fill="none" extrusionOk="0">
                    <a:moveTo>
                      <a:pt x="2659" y="6281"/>
                    </a:moveTo>
                    <a:cubicBezTo>
                      <a:pt x="1965" y="6011"/>
                      <a:pt x="1503" y="5587"/>
                      <a:pt x="1233" y="5318"/>
                    </a:cubicBezTo>
                    <a:cubicBezTo>
                      <a:pt x="1233" y="5048"/>
                      <a:pt x="1195" y="4778"/>
                      <a:pt x="1156" y="4547"/>
                    </a:cubicBezTo>
                    <a:cubicBezTo>
                      <a:pt x="925" y="3006"/>
                      <a:pt x="540" y="1465"/>
                      <a:pt x="0" y="1"/>
                    </a:cubicBezTo>
                    <a:lnTo>
                      <a:pt x="1618" y="1"/>
                    </a:lnTo>
                    <a:cubicBezTo>
                      <a:pt x="2196" y="1"/>
                      <a:pt x="2697" y="386"/>
                      <a:pt x="2851" y="964"/>
                    </a:cubicBezTo>
                    <a:lnTo>
                      <a:pt x="4084" y="4971"/>
                    </a:lnTo>
                    <a:cubicBezTo>
                      <a:pt x="4354" y="5857"/>
                      <a:pt x="3468" y="6627"/>
                      <a:pt x="2659" y="628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5723;p71"/>
              <p:cNvSpPr/>
              <p:nvPr/>
            </p:nvSpPr>
            <p:spPr>
              <a:xfrm>
                <a:off x="-758050" y="3759275"/>
                <a:ext cx="505700" cy="7373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29492" extrusionOk="0">
                    <a:moveTo>
                      <a:pt x="9398" y="1"/>
                    </a:moveTo>
                    <a:cubicBezTo>
                      <a:pt x="7402" y="1"/>
                      <a:pt x="4551" y="557"/>
                      <a:pt x="2428" y="3245"/>
                    </a:cubicBezTo>
                    <a:cubicBezTo>
                      <a:pt x="2428" y="3283"/>
                      <a:pt x="2428" y="3283"/>
                      <a:pt x="2390" y="3322"/>
                    </a:cubicBezTo>
                    <a:cubicBezTo>
                      <a:pt x="425" y="5864"/>
                      <a:pt x="1" y="9293"/>
                      <a:pt x="1118" y="12337"/>
                    </a:cubicBezTo>
                    <a:cubicBezTo>
                      <a:pt x="1118" y="12337"/>
                      <a:pt x="1118" y="12375"/>
                      <a:pt x="1118" y="12375"/>
                    </a:cubicBezTo>
                    <a:cubicBezTo>
                      <a:pt x="2120" y="15072"/>
                      <a:pt x="3661" y="19040"/>
                      <a:pt x="5279" y="22739"/>
                    </a:cubicBezTo>
                    <a:cubicBezTo>
                      <a:pt x="6050" y="24434"/>
                      <a:pt x="6820" y="26091"/>
                      <a:pt x="7591" y="27516"/>
                    </a:cubicBezTo>
                    <a:cubicBezTo>
                      <a:pt x="8295" y="28769"/>
                      <a:pt x="9619" y="29491"/>
                      <a:pt x="10975" y="29491"/>
                    </a:cubicBezTo>
                    <a:cubicBezTo>
                      <a:pt x="11620" y="29491"/>
                      <a:pt x="12272" y="29328"/>
                      <a:pt x="12869" y="28980"/>
                    </a:cubicBezTo>
                    <a:lnTo>
                      <a:pt x="16644" y="26823"/>
                    </a:lnTo>
                    <a:lnTo>
                      <a:pt x="19919" y="24973"/>
                    </a:lnTo>
                    <a:cubicBezTo>
                      <a:pt x="19919" y="24973"/>
                      <a:pt x="19996" y="25089"/>
                      <a:pt x="20227" y="25282"/>
                    </a:cubicBezTo>
                    <a:cubicBezTo>
                      <a:pt x="20227" y="25012"/>
                      <a:pt x="20189" y="24742"/>
                      <a:pt x="20150" y="24511"/>
                    </a:cubicBezTo>
                    <a:cubicBezTo>
                      <a:pt x="19996" y="23394"/>
                      <a:pt x="19726" y="22277"/>
                      <a:pt x="19418" y="21198"/>
                    </a:cubicBezTo>
                    <a:cubicBezTo>
                      <a:pt x="19264" y="20774"/>
                      <a:pt x="19148" y="20389"/>
                      <a:pt x="18994" y="19965"/>
                    </a:cubicBezTo>
                    <a:lnTo>
                      <a:pt x="13408" y="19965"/>
                    </a:lnTo>
                    <a:lnTo>
                      <a:pt x="13292" y="18539"/>
                    </a:lnTo>
                    <a:lnTo>
                      <a:pt x="11828" y="817"/>
                    </a:lnTo>
                    <a:lnTo>
                      <a:pt x="11828" y="779"/>
                    </a:lnTo>
                    <a:lnTo>
                      <a:pt x="11790" y="278"/>
                    </a:lnTo>
                    <a:cubicBezTo>
                      <a:pt x="11790" y="278"/>
                      <a:pt x="10807" y="1"/>
                      <a:pt x="9398" y="1"/>
                    </a:cubicBezTo>
                    <a:close/>
                  </a:path>
                </a:pathLst>
              </a:custGeom>
              <a:solidFill>
                <a:srgbClr val="FFEBE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5724;p71"/>
              <p:cNvSpPr/>
              <p:nvPr/>
            </p:nvSpPr>
            <p:spPr>
              <a:xfrm>
                <a:off x="-758050" y="3725750"/>
                <a:ext cx="505700" cy="7850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1400" fill="none" extrusionOk="0">
                    <a:moveTo>
                      <a:pt x="20227" y="26623"/>
                    </a:moveTo>
                    <a:cubicBezTo>
                      <a:pt x="19996" y="26430"/>
                      <a:pt x="19919" y="26314"/>
                      <a:pt x="19919" y="26314"/>
                    </a:cubicBezTo>
                    <a:lnTo>
                      <a:pt x="16644" y="28164"/>
                    </a:lnTo>
                    <a:lnTo>
                      <a:pt x="12869" y="30321"/>
                    </a:lnTo>
                    <a:cubicBezTo>
                      <a:pt x="11019" y="31400"/>
                      <a:pt x="8631" y="30706"/>
                      <a:pt x="7591" y="28857"/>
                    </a:cubicBezTo>
                    <a:cubicBezTo>
                      <a:pt x="6820" y="27432"/>
                      <a:pt x="6050" y="25775"/>
                      <a:pt x="5279" y="24080"/>
                    </a:cubicBezTo>
                    <a:cubicBezTo>
                      <a:pt x="3661" y="20381"/>
                      <a:pt x="2120" y="16413"/>
                      <a:pt x="1118" y="13716"/>
                    </a:cubicBezTo>
                    <a:cubicBezTo>
                      <a:pt x="1118" y="13716"/>
                      <a:pt x="1118" y="13678"/>
                      <a:pt x="1118" y="13678"/>
                    </a:cubicBezTo>
                    <a:cubicBezTo>
                      <a:pt x="1" y="10634"/>
                      <a:pt x="425" y="7205"/>
                      <a:pt x="2390" y="4663"/>
                    </a:cubicBezTo>
                    <a:cubicBezTo>
                      <a:pt x="2428" y="4624"/>
                      <a:pt x="2428" y="4624"/>
                      <a:pt x="2428" y="4586"/>
                    </a:cubicBezTo>
                    <a:cubicBezTo>
                      <a:pt x="6050" y="1"/>
                      <a:pt x="11790" y="1619"/>
                      <a:pt x="11790" y="1619"/>
                    </a:cubicBezTo>
                    <a:lnTo>
                      <a:pt x="11828" y="2120"/>
                    </a:lnTo>
                    <a:lnTo>
                      <a:pt x="11828" y="2158"/>
                    </a:lnTo>
                    <a:lnTo>
                      <a:pt x="13292" y="19880"/>
                    </a:lnTo>
                    <a:lnTo>
                      <a:pt x="13408" y="21306"/>
                    </a:lnTo>
                    <a:lnTo>
                      <a:pt x="18994" y="21306"/>
                    </a:lnTo>
                    <a:cubicBezTo>
                      <a:pt x="19148" y="21730"/>
                      <a:pt x="19264" y="22115"/>
                      <a:pt x="19418" y="22539"/>
                    </a:cubicBezTo>
                    <a:cubicBezTo>
                      <a:pt x="19726" y="23618"/>
                      <a:pt x="19996" y="24735"/>
                      <a:pt x="20150" y="25852"/>
                    </a:cubicBezTo>
                    <a:cubicBezTo>
                      <a:pt x="20189" y="26083"/>
                      <a:pt x="20227" y="26353"/>
                      <a:pt x="20227" y="2662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924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5725;p71"/>
              <p:cNvSpPr/>
              <p:nvPr/>
            </p:nvSpPr>
            <p:spPr>
              <a:xfrm>
                <a:off x="-375675" y="4258375"/>
                <a:ext cx="123325" cy="171475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6859" extrusionOk="0">
                    <a:moveTo>
                      <a:pt x="1" y="1"/>
                    </a:moveTo>
                    <a:cubicBezTo>
                      <a:pt x="1" y="271"/>
                      <a:pt x="78" y="540"/>
                      <a:pt x="116" y="810"/>
                    </a:cubicBezTo>
                    <a:cubicBezTo>
                      <a:pt x="540" y="2813"/>
                      <a:pt x="964" y="4855"/>
                      <a:pt x="1349" y="6859"/>
                    </a:cubicBezTo>
                    <a:lnTo>
                      <a:pt x="4624" y="5009"/>
                    </a:lnTo>
                    <a:cubicBezTo>
                      <a:pt x="4624" y="5009"/>
                      <a:pt x="4701" y="5125"/>
                      <a:pt x="4932" y="5318"/>
                    </a:cubicBezTo>
                    <a:cubicBezTo>
                      <a:pt x="4932" y="5048"/>
                      <a:pt x="4894" y="4778"/>
                      <a:pt x="4855" y="4547"/>
                    </a:cubicBezTo>
                    <a:cubicBezTo>
                      <a:pt x="4624" y="3006"/>
                      <a:pt x="4239" y="1465"/>
                      <a:pt x="3699" y="1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726;p71"/>
              <p:cNvSpPr/>
              <p:nvPr/>
            </p:nvSpPr>
            <p:spPr>
              <a:xfrm>
                <a:off x="-375675" y="4258375"/>
                <a:ext cx="123325" cy="171475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6859" fill="none" extrusionOk="0">
                    <a:moveTo>
                      <a:pt x="4932" y="5318"/>
                    </a:moveTo>
                    <a:cubicBezTo>
                      <a:pt x="4701" y="5125"/>
                      <a:pt x="4624" y="5009"/>
                      <a:pt x="4624" y="5009"/>
                    </a:cubicBezTo>
                    <a:lnTo>
                      <a:pt x="1349" y="6859"/>
                    </a:lnTo>
                    <a:cubicBezTo>
                      <a:pt x="964" y="4855"/>
                      <a:pt x="540" y="2813"/>
                      <a:pt x="116" y="810"/>
                    </a:cubicBezTo>
                    <a:cubicBezTo>
                      <a:pt x="78" y="540"/>
                      <a:pt x="1" y="271"/>
                      <a:pt x="1" y="1"/>
                    </a:cubicBezTo>
                    <a:lnTo>
                      <a:pt x="3699" y="1"/>
                    </a:lnTo>
                    <a:cubicBezTo>
                      <a:pt x="4239" y="1465"/>
                      <a:pt x="4624" y="3006"/>
                      <a:pt x="4855" y="4547"/>
                    </a:cubicBezTo>
                    <a:cubicBezTo>
                      <a:pt x="4894" y="4778"/>
                      <a:pt x="4932" y="5048"/>
                      <a:pt x="4932" y="531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5727;p71"/>
              <p:cNvSpPr/>
              <p:nvPr/>
            </p:nvSpPr>
            <p:spPr>
              <a:xfrm>
                <a:off x="-1234800" y="3675675"/>
                <a:ext cx="374700" cy="534875"/>
              </a:xfrm>
              <a:custGeom>
                <a:avLst/>
                <a:gdLst/>
                <a:ahLst/>
                <a:cxnLst/>
                <a:rect l="l" t="t" r="r" b="b"/>
                <a:pathLst>
                  <a:path w="14988" h="21395" extrusionOk="0">
                    <a:moveTo>
                      <a:pt x="2697" y="1"/>
                    </a:moveTo>
                    <a:cubicBezTo>
                      <a:pt x="2697" y="1"/>
                      <a:pt x="886" y="7667"/>
                      <a:pt x="193" y="16220"/>
                    </a:cubicBezTo>
                    <a:cubicBezTo>
                      <a:pt x="116" y="17453"/>
                      <a:pt x="39" y="18686"/>
                      <a:pt x="0" y="19919"/>
                    </a:cubicBezTo>
                    <a:cubicBezTo>
                      <a:pt x="3948" y="20882"/>
                      <a:pt x="7896" y="21394"/>
                      <a:pt x="11864" y="21394"/>
                    </a:cubicBezTo>
                    <a:cubicBezTo>
                      <a:pt x="12814" y="21394"/>
                      <a:pt x="13765" y="21365"/>
                      <a:pt x="14717" y="21306"/>
                    </a:cubicBezTo>
                    <a:lnTo>
                      <a:pt x="14794" y="17684"/>
                    </a:lnTo>
                    <a:lnTo>
                      <a:pt x="14987" y="10403"/>
                    </a:lnTo>
                    <a:lnTo>
                      <a:pt x="2697" y="1"/>
                    </a:lnTo>
                    <a:close/>
                  </a:path>
                </a:pathLst>
              </a:custGeom>
              <a:solidFill>
                <a:srgbClr val="FFD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5728;p71"/>
              <p:cNvSpPr/>
              <p:nvPr/>
            </p:nvSpPr>
            <p:spPr>
              <a:xfrm>
                <a:off x="-1234800" y="3675675"/>
                <a:ext cx="374700" cy="540350"/>
              </a:xfrm>
              <a:custGeom>
                <a:avLst/>
                <a:gdLst/>
                <a:ahLst/>
                <a:cxnLst/>
                <a:rect l="l" t="t" r="r" b="b"/>
                <a:pathLst>
                  <a:path w="14988" h="21614" fill="none" extrusionOk="0">
                    <a:moveTo>
                      <a:pt x="14987" y="10403"/>
                    </a:moveTo>
                    <a:lnTo>
                      <a:pt x="14794" y="17684"/>
                    </a:lnTo>
                    <a:lnTo>
                      <a:pt x="14717" y="21306"/>
                    </a:lnTo>
                    <a:cubicBezTo>
                      <a:pt x="9786" y="21614"/>
                      <a:pt x="4893" y="21113"/>
                      <a:pt x="0" y="19919"/>
                    </a:cubicBezTo>
                    <a:cubicBezTo>
                      <a:pt x="39" y="18686"/>
                      <a:pt x="116" y="17453"/>
                      <a:pt x="193" y="16220"/>
                    </a:cubicBezTo>
                    <a:cubicBezTo>
                      <a:pt x="886" y="7667"/>
                      <a:pt x="2697" y="1"/>
                      <a:pt x="2697" y="1"/>
                    </a:cubicBezTo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5729;p71"/>
              <p:cNvSpPr/>
              <p:nvPr/>
            </p:nvSpPr>
            <p:spPr>
              <a:xfrm>
                <a:off x="-1259850" y="4075375"/>
                <a:ext cx="422850" cy="135175"/>
              </a:xfrm>
              <a:custGeom>
                <a:avLst/>
                <a:gdLst/>
                <a:ahLst/>
                <a:cxnLst/>
                <a:rect l="l" t="t" r="r" b="b"/>
                <a:pathLst>
                  <a:path w="16914" h="5407" extrusionOk="0">
                    <a:moveTo>
                      <a:pt x="347" y="1"/>
                    </a:moveTo>
                    <a:lnTo>
                      <a:pt x="1" y="3661"/>
                    </a:lnTo>
                    <a:cubicBezTo>
                      <a:pt x="347" y="3777"/>
                      <a:pt x="656" y="3854"/>
                      <a:pt x="1002" y="3931"/>
                    </a:cubicBezTo>
                    <a:cubicBezTo>
                      <a:pt x="4950" y="4894"/>
                      <a:pt x="8898" y="5406"/>
                      <a:pt x="12866" y="5406"/>
                    </a:cubicBezTo>
                    <a:cubicBezTo>
                      <a:pt x="13816" y="5406"/>
                      <a:pt x="14767" y="5377"/>
                      <a:pt x="15719" y="5318"/>
                    </a:cubicBezTo>
                    <a:cubicBezTo>
                      <a:pt x="15989" y="5318"/>
                      <a:pt x="16297" y="5279"/>
                      <a:pt x="16567" y="5279"/>
                    </a:cubicBezTo>
                    <a:lnTo>
                      <a:pt x="16914" y="1581"/>
                    </a:lnTo>
                    <a:lnTo>
                      <a:pt x="16914" y="1581"/>
                    </a:lnTo>
                    <a:cubicBezTo>
                      <a:pt x="16567" y="1619"/>
                      <a:pt x="16182" y="1658"/>
                      <a:pt x="15796" y="1696"/>
                    </a:cubicBezTo>
                    <a:cubicBezTo>
                      <a:pt x="14597" y="1799"/>
                      <a:pt x="13402" y="1852"/>
                      <a:pt x="12211" y="1852"/>
                    </a:cubicBezTo>
                    <a:cubicBezTo>
                      <a:pt x="8506" y="1852"/>
                      <a:pt x="4839" y="1340"/>
                      <a:pt x="1195" y="232"/>
                    </a:cubicBezTo>
                    <a:cubicBezTo>
                      <a:pt x="925" y="155"/>
                      <a:pt x="656" y="78"/>
                      <a:pt x="347" y="1"/>
                    </a:cubicBezTo>
                    <a:close/>
                  </a:path>
                </a:pathLst>
              </a:custGeom>
              <a:solidFill>
                <a:srgbClr val="FFD17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5730;p71"/>
              <p:cNvSpPr/>
              <p:nvPr/>
            </p:nvSpPr>
            <p:spPr>
              <a:xfrm>
                <a:off x="-1259850" y="4075375"/>
                <a:ext cx="422850" cy="140650"/>
              </a:xfrm>
              <a:custGeom>
                <a:avLst/>
                <a:gdLst/>
                <a:ahLst/>
                <a:cxnLst/>
                <a:rect l="l" t="t" r="r" b="b"/>
                <a:pathLst>
                  <a:path w="16914" h="5626" fill="none" extrusionOk="0">
                    <a:moveTo>
                      <a:pt x="16914" y="1581"/>
                    </a:moveTo>
                    <a:lnTo>
                      <a:pt x="16567" y="5279"/>
                    </a:lnTo>
                    <a:cubicBezTo>
                      <a:pt x="16297" y="5279"/>
                      <a:pt x="15989" y="5318"/>
                      <a:pt x="15719" y="5318"/>
                    </a:cubicBezTo>
                    <a:cubicBezTo>
                      <a:pt x="10788" y="5626"/>
                      <a:pt x="5895" y="5125"/>
                      <a:pt x="1002" y="3931"/>
                    </a:cubicBezTo>
                    <a:cubicBezTo>
                      <a:pt x="656" y="3854"/>
                      <a:pt x="347" y="3777"/>
                      <a:pt x="1" y="3661"/>
                    </a:cubicBezTo>
                    <a:lnTo>
                      <a:pt x="347" y="1"/>
                    </a:lnTo>
                    <a:cubicBezTo>
                      <a:pt x="656" y="78"/>
                      <a:pt x="925" y="155"/>
                      <a:pt x="1195" y="232"/>
                    </a:cubicBezTo>
                    <a:cubicBezTo>
                      <a:pt x="6011" y="1696"/>
                      <a:pt x="10865" y="2120"/>
                      <a:pt x="15796" y="1696"/>
                    </a:cubicBezTo>
                    <a:cubicBezTo>
                      <a:pt x="16182" y="1658"/>
                      <a:pt x="16567" y="1619"/>
                      <a:pt x="16914" y="158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5731;p71"/>
              <p:cNvSpPr/>
              <p:nvPr/>
            </p:nvSpPr>
            <p:spPr>
              <a:xfrm>
                <a:off x="-818725" y="3601525"/>
                <a:ext cx="407450" cy="634725"/>
              </a:xfrm>
              <a:custGeom>
                <a:avLst/>
                <a:gdLst/>
                <a:ahLst/>
                <a:cxnLst/>
                <a:rect l="l" t="t" r="r" b="b"/>
                <a:pathLst>
                  <a:path w="16298" h="25389" extrusionOk="0">
                    <a:moveTo>
                      <a:pt x="12252" y="0"/>
                    </a:moveTo>
                    <a:lnTo>
                      <a:pt x="1" y="13561"/>
                    </a:lnTo>
                    <a:cubicBezTo>
                      <a:pt x="540" y="14948"/>
                      <a:pt x="1657" y="18377"/>
                      <a:pt x="2890" y="21883"/>
                    </a:cubicBezTo>
                    <a:cubicBezTo>
                      <a:pt x="3275" y="23077"/>
                      <a:pt x="3699" y="24272"/>
                      <a:pt x="4123" y="25389"/>
                    </a:cubicBezTo>
                    <a:lnTo>
                      <a:pt x="16297" y="19764"/>
                    </a:lnTo>
                    <a:cubicBezTo>
                      <a:pt x="16182" y="18531"/>
                      <a:pt x="16066" y="17337"/>
                      <a:pt x="15951" y="16181"/>
                    </a:cubicBezTo>
                    <a:cubicBezTo>
                      <a:pt x="15373" y="10210"/>
                      <a:pt x="14756" y="4893"/>
                      <a:pt x="12252" y="0"/>
                    </a:cubicBezTo>
                    <a:close/>
                  </a:path>
                </a:pathLst>
              </a:custGeom>
              <a:solidFill>
                <a:srgbClr val="FFD1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5732;p71"/>
              <p:cNvSpPr/>
              <p:nvPr/>
            </p:nvSpPr>
            <p:spPr>
              <a:xfrm>
                <a:off x="-818725" y="3601525"/>
                <a:ext cx="407450" cy="634725"/>
              </a:xfrm>
              <a:custGeom>
                <a:avLst/>
                <a:gdLst/>
                <a:ahLst/>
                <a:cxnLst/>
                <a:rect l="l" t="t" r="r" b="b"/>
                <a:pathLst>
                  <a:path w="16298" h="25389" fill="none" extrusionOk="0">
                    <a:moveTo>
                      <a:pt x="12252" y="0"/>
                    </a:moveTo>
                    <a:cubicBezTo>
                      <a:pt x="14756" y="4893"/>
                      <a:pt x="15373" y="10210"/>
                      <a:pt x="15951" y="16181"/>
                    </a:cubicBezTo>
                    <a:cubicBezTo>
                      <a:pt x="16066" y="17337"/>
                      <a:pt x="16182" y="18531"/>
                      <a:pt x="16297" y="19764"/>
                    </a:cubicBezTo>
                    <a:lnTo>
                      <a:pt x="4123" y="25389"/>
                    </a:lnTo>
                    <a:cubicBezTo>
                      <a:pt x="3699" y="24272"/>
                      <a:pt x="3275" y="23077"/>
                      <a:pt x="2890" y="21883"/>
                    </a:cubicBezTo>
                    <a:cubicBezTo>
                      <a:pt x="1657" y="18377"/>
                      <a:pt x="540" y="14948"/>
                      <a:pt x="1" y="13561"/>
                    </a:cubicBezTo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5733;p71"/>
              <p:cNvSpPr/>
              <p:nvPr/>
            </p:nvSpPr>
            <p:spPr>
              <a:xfrm>
                <a:off x="-877475" y="3086225"/>
                <a:ext cx="217700" cy="178375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7135" extrusionOk="0">
                    <a:moveTo>
                      <a:pt x="4431" y="0"/>
                    </a:moveTo>
                    <a:lnTo>
                      <a:pt x="4123" y="78"/>
                    </a:lnTo>
                    <a:cubicBezTo>
                      <a:pt x="4046" y="270"/>
                      <a:pt x="3930" y="463"/>
                      <a:pt x="3853" y="694"/>
                    </a:cubicBezTo>
                    <a:cubicBezTo>
                      <a:pt x="3006" y="2428"/>
                      <a:pt x="1696" y="4007"/>
                      <a:pt x="78" y="5124"/>
                    </a:cubicBezTo>
                    <a:cubicBezTo>
                      <a:pt x="39" y="5124"/>
                      <a:pt x="39" y="5124"/>
                      <a:pt x="1" y="5163"/>
                    </a:cubicBezTo>
                    <a:cubicBezTo>
                      <a:pt x="39" y="5202"/>
                      <a:pt x="116" y="5240"/>
                      <a:pt x="155" y="5279"/>
                    </a:cubicBezTo>
                    <a:cubicBezTo>
                      <a:pt x="1079" y="6203"/>
                      <a:pt x="2351" y="6897"/>
                      <a:pt x="3661" y="7089"/>
                    </a:cubicBezTo>
                    <a:cubicBezTo>
                      <a:pt x="3886" y="7120"/>
                      <a:pt x="4112" y="7135"/>
                      <a:pt x="4339" y="7135"/>
                    </a:cubicBezTo>
                    <a:cubicBezTo>
                      <a:pt x="5547" y="7135"/>
                      <a:pt x="6741" y="6706"/>
                      <a:pt x="7552" y="5895"/>
                    </a:cubicBezTo>
                    <a:cubicBezTo>
                      <a:pt x="7860" y="5587"/>
                      <a:pt x="8091" y="5240"/>
                      <a:pt x="8245" y="4893"/>
                    </a:cubicBezTo>
                    <a:cubicBezTo>
                      <a:pt x="8669" y="4007"/>
                      <a:pt x="8708" y="2967"/>
                      <a:pt x="8284" y="2081"/>
                    </a:cubicBezTo>
                    <a:cubicBezTo>
                      <a:pt x="7937" y="1349"/>
                      <a:pt x="7244" y="771"/>
                      <a:pt x="6435" y="424"/>
                    </a:cubicBezTo>
                    <a:cubicBezTo>
                      <a:pt x="6396" y="386"/>
                      <a:pt x="6319" y="386"/>
                      <a:pt x="6242" y="347"/>
                    </a:cubicBezTo>
                    <a:cubicBezTo>
                      <a:pt x="5664" y="116"/>
                      <a:pt x="5048" y="0"/>
                      <a:pt x="4431" y="0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5734;p71"/>
              <p:cNvSpPr/>
              <p:nvPr/>
            </p:nvSpPr>
            <p:spPr>
              <a:xfrm>
                <a:off x="-877475" y="3086225"/>
                <a:ext cx="217700" cy="182050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7282" fill="none" extrusionOk="0">
                    <a:moveTo>
                      <a:pt x="8245" y="4893"/>
                    </a:moveTo>
                    <a:cubicBezTo>
                      <a:pt x="8091" y="5240"/>
                      <a:pt x="7860" y="5587"/>
                      <a:pt x="7552" y="5895"/>
                    </a:cubicBezTo>
                    <a:cubicBezTo>
                      <a:pt x="6589" y="6858"/>
                      <a:pt x="5086" y="7282"/>
                      <a:pt x="3661" y="7089"/>
                    </a:cubicBezTo>
                    <a:cubicBezTo>
                      <a:pt x="2351" y="6897"/>
                      <a:pt x="1079" y="6203"/>
                      <a:pt x="155" y="5279"/>
                    </a:cubicBezTo>
                    <a:cubicBezTo>
                      <a:pt x="116" y="5240"/>
                      <a:pt x="39" y="5202"/>
                      <a:pt x="1" y="5163"/>
                    </a:cubicBezTo>
                    <a:cubicBezTo>
                      <a:pt x="39" y="5124"/>
                      <a:pt x="39" y="5124"/>
                      <a:pt x="78" y="5124"/>
                    </a:cubicBezTo>
                    <a:cubicBezTo>
                      <a:pt x="1696" y="4007"/>
                      <a:pt x="3006" y="2428"/>
                      <a:pt x="3853" y="694"/>
                    </a:cubicBezTo>
                    <a:cubicBezTo>
                      <a:pt x="3930" y="463"/>
                      <a:pt x="4046" y="270"/>
                      <a:pt x="4123" y="78"/>
                    </a:cubicBezTo>
                    <a:lnTo>
                      <a:pt x="4431" y="0"/>
                    </a:lnTo>
                    <a:cubicBezTo>
                      <a:pt x="5048" y="0"/>
                      <a:pt x="5664" y="116"/>
                      <a:pt x="6242" y="347"/>
                    </a:cubicBezTo>
                    <a:cubicBezTo>
                      <a:pt x="6319" y="386"/>
                      <a:pt x="6396" y="386"/>
                      <a:pt x="6435" y="424"/>
                    </a:cubicBezTo>
                    <a:cubicBezTo>
                      <a:pt x="7244" y="771"/>
                      <a:pt x="7937" y="1349"/>
                      <a:pt x="8284" y="2081"/>
                    </a:cubicBezTo>
                    <a:cubicBezTo>
                      <a:pt x="8708" y="2967"/>
                      <a:pt x="8669" y="4007"/>
                      <a:pt x="8245" y="48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5735;p71"/>
              <p:cNvSpPr/>
              <p:nvPr/>
            </p:nvSpPr>
            <p:spPr>
              <a:xfrm>
                <a:off x="-765750" y="3999300"/>
                <a:ext cx="381450" cy="241775"/>
              </a:xfrm>
              <a:custGeom>
                <a:avLst/>
                <a:gdLst/>
                <a:ahLst/>
                <a:cxnLst/>
                <a:rect l="l" t="t" r="r" b="b"/>
                <a:pathLst>
                  <a:path w="15258" h="9671" extrusionOk="0">
                    <a:moveTo>
                      <a:pt x="13716" y="0"/>
                    </a:moveTo>
                    <a:lnTo>
                      <a:pt x="771" y="5972"/>
                    </a:lnTo>
                    <a:lnTo>
                      <a:pt x="1" y="6319"/>
                    </a:lnTo>
                    <a:lnTo>
                      <a:pt x="1542" y="9670"/>
                    </a:lnTo>
                    <a:lnTo>
                      <a:pt x="2004" y="9478"/>
                    </a:lnTo>
                    <a:lnTo>
                      <a:pt x="14178" y="3853"/>
                    </a:lnTo>
                    <a:lnTo>
                      <a:pt x="15257" y="3352"/>
                    </a:lnTo>
                    <a:lnTo>
                      <a:pt x="13832" y="270"/>
                    </a:lnTo>
                    <a:lnTo>
                      <a:pt x="13716" y="0"/>
                    </a:lnTo>
                    <a:close/>
                  </a:path>
                </a:pathLst>
              </a:custGeom>
              <a:solidFill>
                <a:srgbClr val="FFD17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5736;p71"/>
              <p:cNvSpPr/>
              <p:nvPr/>
            </p:nvSpPr>
            <p:spPr>
              <a:xfrm>
                <a:off x="-765750" y="3999300"/>
                <a:ext cx="381450" cy="241775"/>
              </a:xfrm>
              <a:custGeom>
                <a:avLst/>
                <a:gdLst/>
                <a:ahLst/>
                <a:cxnLst/>
                <a:rect l="l" t="t" r="r" b="b"/>
                <a:pathLst>
                  <a:path w="15258" h="9671" fill="none" extrusionOk="0">
                    <a:moveTo>
                      <a:pt x="15257" y="3352"/>
                    </a:moveTo>
                    <a:lnTo>
                      <a:pt x="14178" y="3853"/>
                    </a:lnTo>
                    <a:lnTo>
                      <a:pt x="2004" y="9478"/>
                    </a:lnTo>
                    <a:lnTo>
                      <a:pt x="1542" y="9670"/>
                    </a:lnTo>
                    <a:lnTo>
                      <a:pt x="1" y="6319"/>
                    </a:lnTo>
                    <a:lnTo>
                      <a:pt x="771" y="5972"/>
                    </a:lnTo>
                    <a:lnTo>
                      <a:pt x="13716" y="0"/>
                    </a:lnTo>
                    <a:lnTo>
                      <a:pt x="13832" y="27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5737;p71"/>
              <p:cNvSpPr/>
              <p:nvPr/>
            </p:nvSpPr>
            <p:spPr>
              <a:xfrm>
                <a:off x="-762850" y="3698800"/>
                <a:ext cx="296675" cy="295875"/>
              </a:xfrm>
              <a:custGeom>
                <a:avLst/>
                <a:gdLst/>
                <a:ahLst/>
                <a:cxnLst/>
                <a:rect l="l" t="t" r="r" b="b"/>
                <a:pathLst>
                  <a:path w="11867" h="11835" extrusionOk="0">
                    <a:moveTo>
                      <a:pt x="10133" y="0"/>
                    </a:moveTo>
                    <a:lnTo>
                      <a:pt x="0" y="3468"/>
                    </a:lnTo>
                    <a:cubicBezTo>
                      <a:pt x="347" y="5124"/>
                      <a:pt x="732" y="6742"/>
                      <a:pt x="1426" y="8283"/>
                    </a:cubicBezTo>
                    <a:cubicBezTo>
                      <a:pt x="2158" y="9786"/>
                      <a:pt x="2312" y="10595"/>
                      <a:pt x="3776" y="11404"/>
                    </a:cubicBezTo>
                    <a:cubicBezTo>
                      <a:pt x="4319" y="11704"/>
                      <a:pt x="5011" y="11835"/>
                      <a:pt x="5740" y="11835"/>
                    </a:cubicBezTo>
                    <a:cubicBezTo>
                      <a:pt x="6974" y="11835"/>
                      <a:pt x="8312" y="11460"/>
                      <a:pt x="9208" y="10903"/>
                    </a:cubicBezTo>
                    <a:cubicBezTo>
                      <a:pt x="10942" y="9824"/>
                      <a:pt x="11866" y="8746"/>
                      <a:pt x="11866" y="6704"/>
                    </a:cubicBezTo>
                    <a:cubicBezTo>
                      <a:pt x="11866" y="4700"/>
                      <a:pt x="10133" y="0"/>
                      <a:pt x="10133" y="0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5738;p71"/>
              <p:cNvSpPr/>
              <p:nvPr/>
            </p:nvSpPr>
            <p:spPr>
              <a:xfrm>
                <a:off x="-762850" y="3698800"/>
                <a:ext cx="296675" cy="305350"/>
              </a:xfrm>
              <a:custGeom>
                <a:avLst/>
                <a:gdLst/>
                <a:ahLst/>
                <a:cxnLst/>
                <a:rect l="l" t="t" r="r" b="b"/>
                <a:pathLst>
                  <a:path w="11867" h="12214" fill="none" extrusionOk="0">
                    <a:moveTo>
                      <a:pt x="10133" y="0"/>
                    </a:moveTo>
                    <a:lnTo>
                      <a:pt x="0" y="3468"/>
                    </a:lnTo>
                    <a:cubicBezTo>
                      <a:pt x="347" y="5124"/>
                      <a:pt x="732" y="6742"/>
                      <a:pt x="1426" y="8283"/>
                    </a:cubicBezTo>
                    <a:cubicBezTo>
                      <a:pt x="2158" y="9786"/>
                      <a:pt x="2312" y="10595"/>
                      <a:pt x="3776" y="11404"/>
                    </a:cubicBezTo>
                    <a:cubicBezTo>
                      <a:pt x="5240" y="12213"/>
                      <a:pt x="7783" y="11789"/>
                      <a:pt x="9208" y="10903"/>
                    </a:cubicBezTo>
                    <a:cubicBezTo>
                      <a:pt x="10942" y="9824"/>
                      <a:pt x="11866" y="8746"/>
                      <a:pt x="11866" y="6704"/>
                    </a:cubicBezTo>
                    <a:cubicBezTo>
                      <a:pt x="11866" y="4700"/>
                      <a:pt x="10133" y="0"/>
                      <a:pt x="101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5739;p71"/>
              <p:cNvSpPr/>
              <p:nvPr/>
            </p:nvSpPr>
            <p:spPr>
              <a:xfrm>
                <a:off x="-676175" y="3780925"/>
                <a:ext cx="156050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5461" extrusionOk="0">
                    <a:moveTo>
                      <a:pt x="4307" y="0"/>
                    </a:moveTo>
                    <a:cubicBezTo>
                      <a:pt x="3920" y="0"/>
                      <a:pt x="3544" y="103"/>
                      <a:pt x="3275" y="298"/>
                    </a:cubicBezTo>
                    <a:cubicBezTo>
                      <a:pt x="2967" y="491"/>
                      <a:pt x="2813" y="799"/>
                      <a:pt x="2736" y="1069"/>
                    </a:cubicBezTo>
                    <a:cubicBezTo>
                      <a:pt x="2503" y="836"/>
                      <a:pt x="2107" y="719"/>
                      <a:pt x="1708" y="719"/>
                    </a:cubicBezTo>
                    <a:cubicBezTo>
                      <a:pt x="1381" y="719"/>
                      <a:pt x="1052" y="797"/>
                      <a:pt x="810" y="953"/>
                    </a:cubicBezTo>
                    <a:cubicBezTo>
                      <a:pt x="155" y="1338"/>
                      <a:pt x="1" y="2070"/>
                      <a:pt x="232" y="2648"/>
                    </a:cubicBezTo>
                    <a:cubicBezTo>
                      <a:pt x="463" y="3265"/>
                      <a:pt x="1002" y="3766"/>
                      <a:pt x="1619" y="4189"/>
                    </a:cubicBezTo>
                    <a:cubicBezTo>
                      <a:pt x="2235" y="4652"/>
                      <a:pt x="2890" y="5037"/>
                      <a:pt x="3622" y="5345"/>
                    </a:cubicBezTo>
                    <a:cubicBezTo>
                      <a:pt x="3699" y="5422"/>
                      <a:pt x="3853" y="5461"/>
                      <a:pt x="3969" y="5461"/>
                    </a:cubicBezTo>
                    <a:cubicBezTo>
                      <a:pt x="4084" y="5422"/>
                      <a:pt x="4161" y="5345"/>
                      <a:pt x="4277" y="5268"/>
                    </a:cubicBezTo>
                    <a:cubicBezTo>
                      <a:pt x="5009" y="4536"/>
                      <a:pt x="5548" y="3727"/>
                      <a:pt x="5895" y="2841"/>
                    </a:cubicBezTo>
                    <a:cubicBezTo>
                      <a:pt x="6088" y="2340"/>
                      <a:pt x="6242" y="1839"/>
                      <a:pt x="6088" y="1300"/>
                    </a:cubicBezTo>
                    <a:cubicBezTo>
                      <a:pt x="5972" y="799"/>
                      <a:pt x="5587" y="298"/>
                      <a:pt x="4971" y="106"/>
                    </a:cubicBezTo>
                    <a:cubicBezTo>
                      <a:pt x="4759" y="35"/>
                      <a:pt x="4531" y="0"/>
                      <a:pt x="4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5740;p71"/>
              <p:cNvSpPr/>
              <p:nvPr/>
            </p:nvSpPr>
            <p:spPr>
              <a:xfrm>
                <a:off x="-676175" y="3778725"/>
                <a:ext cx="156050" cy="138725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5549" fill="none" extrusionOk="0">
                    <a:moveTo>
                      <a:pt x="6088" y="1388"/>
                    </a:moveTo>
                    <a:cubicBezTo>
                      <a:pt x="5972" y="887"/>
                      <a:pt x="5587" y="386"/>
                      <a:pt x="4971" y="194"/>
                    </a:cubicBezTo>
                    <a:cubicBezTo>
                      <a:pt x="4393" y="1"/>
                      <a:pt x="3699" y="78"/>
                      <a:pt x="3275" y="386"/>
                    </a:cubicBezTo>
                    <a:cubicBezTo>
                      <a:pt x="2967" y="579"/>
                      <a:pt x="2813" y="887"/>
                      <a:pt x="2736" y="1157"/>
                    </a:cubicBezTo>
                    <a:cubicBezTo>
                      <a:pt x="2312" y="733"/>
                      <a:pt x="1349" y="694"/>
                      <a:pt x="810" y="1041"/>
                    </a:cubicBezTo>
                    <a:cubicBezTo>
                      <a:pt x="155" y="1426"/>
                      <a:pt x="1" y="2158"/>
                      <a:pt x="232" y="2736"/>
                    </a:cubicBezTo>
                    <a:cubicBezTo>
                      <a:pt x="463" y="3353"/>
                      <a:pt x="1002" y="3854"/>
                      <a:pt x="1619" y="4277"/>
                    </a:cubicBezTo>
                    <a:cubicBezTo>
                      <a:pt x="2235" y="4740"/>
                      <a:pt x="2890" y="5125"/>
                      <a:pt x="3622" y="5433"/>
                    </a:cubicBezTo>
                    <a:cubicBezTo>
                      <a:pt x="3699" y="5510"/>
                      <a:pt x="3853" y="5549"/>
                      <a:pt x="3969" y="5549"/>
                    </a:cubicBezTo>
                    <a:cubicBezTo>
                      <a:pt x="4084" y="5510"/>
                      <a:pt x="4161" y="5433"/>
                      <a:pt x="4277" y="5356"/>
                    </a:cubicBezTo>
                    <a:cubicBezTo>
                      <a:pt x="5009" y="4624"/>
                      <a:pt x="5548" y="3815"/>
                      <a:pt x="5895" y="2929"/>
                    </a:cubicBezTo>
                    <a:cubicBezTo>
                      <a:pt x="6088" y="2428"/>
                      <a:pt x="6242" y="1927"/>
                      <a:pt x="6088" y="138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5741;p71"/>
              <p:cNvSpPr/>
              <p:nvPr/>
            </p:nvSpPr>
            <p:spPr>
              <a:xfrm>
                <a:off x="-1165450" y="3806675"/>
                <a:ext cx="273550" cy="235025"/>
              </a:xfrm>
              <a:custGeom>
                <a:avLst/>
                <a:gdLst/>
                <a:ahLst/>
                <a:cxnLst/>
                <a:rect l="l" t="t" r="r" b="b"/>
                <a:pathLst>
                  <a:path w="10942" h="9401" extrusionOk="0">
                    <a:moveTo>
                      <a:pt x="193" y="0"/>
                    </a:moveTo>
                    <a:cubicBezTo>
                      <a:pt x="39" y="1695"/>
                      <a:pt x="77" y="3352"/>
                      <a:pt x="39" y="5047"/>
                    </a:cubicBezTo>
                    <a:cubicBezTo>
                      <a:pt x="0" y="6434"/>
                      <a:pt x="540" y="7436"/>
                      <a:pt x="1310" y="8091"/>
                    </a:cubicBezTo>
                    <a:cubicBezTo>
                      <a:pt x="2119" y="8823"/>
                      <a:pt x="3198" y="9208"/>
                      <a:pt x="4200" y="9323"/>
                    </a:cubicBezTo>
                    <a:lnTo>
                      <a:pt x="4392" y="9323"/>
                    </a:lnTo>
                    <a:cubicBezTo>
                      <a:pt x="4700" y="9362"/>
                      <a:pt x="5163" y="9401"/>
                      <a:pt x="5741" y="9401"/>
                    </a:cubicBezTo>
                    <a:cubicBezTo>
                      <a:pt x="6357" y="9401"/>
                      <a:pt x="7089" y="9323"/>
                      <a:pt x="7783" y="9169"/>
                    </a:cubicBezTo>
                    <a:cubicBezTo>
                      <a:pt x="8977" y="8861"/>
                      <a:pt x="10056" y="8206"/>
                      <a:pt x="10402" y="6896"/>
                    </a:cubicBezTo>
                    <a:cubicBezTo>
                      <a:pt x="10903" y="4970"/>
                      <a:pt x="10942" y="0"/>
                      <a:pt x="10942" y="0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5742;p71"/>
              <p:cNvSpPr/>
              <p:nvPr/>
            </p:nvSpPr>
            <p:spPr>
              <a:xfrm>
                <a:off x="-1165450" y="3806675"/>
                <a:ext cx="273550" cy="235025"/>
              </a:xfrm>
              <a:custGeom>
                <a:avLst/>
                <a:gdLst/>
                <a:ahLst/>
                <a:cxnLst/>
                <a:rect l="l" t="t" r="r" b="b"/>
                <a:pathLst>
                  <a:path w="10942" h="9401" fill="none" extrusionOk="0">
                    <a:moveTo>
                      <a:pt x="10942" y="0"/>
                    </a:moveTo>
                    <a:cubicBezTo>
                      <a:pt x="10942" y="0"/>
                      <a:pt x="10903" y="4970"/>
                      <a:pt x="10402" y="6896"/>
                    </a:cubicBezTo>
                    <a:cubicBezTo>
                      <a:pt x="10056" y="8206"/>
                      <a:pt x="8977" y="8861"/>
                      <a:pt x="7783" y="9169"/>
                    </a:cubicBezTo>
                    <a:cubicBezTo>
                      <a:pt x="7089" y="9323"/>
                      <a:pt x="6357" y="9401"/>
                      <a:pt x="5741" y="9401"/>
                    </a:cubicBezTo>
                    <a:cubicBezTo>
                      <a:pt x="5163" y="9401"/>
                      <a:pt x="4700" y="9362"/>
                      <a:pt x="4392" y="9323"/>
                    </a:cubicBezTo>
                    <a:cubicBezTo>
                      <a:pt x="4315" y="9323"/>
                      <a:pt x="4238" y="9323"/>
                      <a:pt x="4200" y="9323"/>
                    </a:cubicBezTo>
                    <a:cubicBezTo>
                      <a:pt x="3198" y="9208"/>
                      <a:pt x="2119" y="8823"/>
                      <a:pt x="1310" y="8091"/>
                    </a:cubicBezTo>
                    <a:cubicBezTo>
                      <a:pt x="540" y="7436"/>
                      <a:pt x="0" y="6434"/>
                      <a:pt x="39" y="5047"/>
                    </a:cubicBezTo>
                    <a:cubicBezTo>
                      <a:pt x="77" y="3352"/>
                      <a:pt x="39" y="1695"/>
                      <a:pt x="193" y="0"/>
                    </a:cubicBezTo>
                    <a:lnTo>
                      <a:pt x="2389" y="0"/>
                    </a:lnTo>
                    <a:lnTo>
                      <a:pt x="4392" y="0"/>
                    </a:lnTo>
                    <a:lnTo>
                      <a:pt x="5664" y="0"/>
                    </a:lnTo>
                    <a:lnTo>
                      <a:pt x="886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5743;p71"/>
              <p:cNvSpPr/>
              <p:nvPr/>
            </p:nvSpPr>
            <p:spPr>
              <a:xfrm>
                <a:off x="-1132700" y="3806675"/>
                <a:ext cx="77075" cy="233100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9324" extrusionOk="0">
                    <a:moveTo>
                      <a:pt x="1079" y="0"/>
                    </a:moveTo>
                    <a:cubicBezTo>
                      <a:pt x="578" y="2697"/>
                      <a:pt x="193" y="5394"/>
                      <a:pt x="0" y="8091"/>
                    </a:cubicBezTo>
                    <a:cubicBezTo>
                      <a:pt x="809" y="8823"/>
                      <a:pt x="1888" y="9208"/>
                      <a:pt x="2890" y="9323"/>
                    </a:cubicBezTo>
                    <a:lnTo>
                      <a:pt x="3082" y="9323"/>
                    </a:lnTo>
                    <a:cubicBezTo>
                      <a:pt x="2890" y="6241"/>
                      <a:pt x="2851" y="3121"/>
                      <a:pt x="30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5744;p71"/>
              <p:cNvSpPr/>
              <p:nvPr/>
            </p:nvSpPr>
            <p:spPr>
              <a:xfrm>
                <a:off x="-1132700" y="3806675"/>
                <a:ext cx="77075" cy="233100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9324" fill="none" extrusionOk="0">
                    <a:moveTo>
                      <a:pt x="3082" y="9323"/>
                    </a:moveTo>
                    <a:cubicBezTo>
                      <a:pt x="3005" y="9323"/>
                      <a:pt x="2928" y="9323"/>
                      <a:pt x="2890" y="9323"/>
                    </a:cubicBezTo>
                    <a:cubicBezTo>
                      <a:pt x="1888" y="9208"/>
                      <a:pt x="809" y="8823"/>
                      <a:pt x="0" y="8091"/>
                    </a:cubicBezTo>
                    <a:cubicBezTo>
                      <a:pt x="193" y="5394"/>
                      <a:pt x="578" y="2697"/>
                      <a:pt x="1079" y="0"/>
                    </a:cubicBezTo>
                    <a:lnTo>
                      <a:pt x="3082" y="0"/>
                    </a:lnTo>
                    <a:cubicBezTo>
                      <a:pt x="2851" y="3121"/>
                      <a:pt x="2890" y="6241"/>
                      <a:pt x="3082" y="932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5745;p71"/>
              <p:cNvSpPr/>
              <p:nvPr/>
            </p:nvSpPr>
            <p:spPr>
              <a:xfrm>
                <a:off x="-1023875" y="3806675"/>
                <a:ext cx="80925" cy="235025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9401" extrusionOk="0">
                    <a:moveTo>
                      <a:pt x="1" y="0"/>
                    </a:moveTo>
                    <a:cubicBezTo>
                      <a:pt x="232" y="3121"/>
                      <a:pt x="270" y="6280"/>
                      <a:pt x="78" y="9401"/>
                    </a:cubicBezTo>
                    <a:cubicBezTo>
                      <a:pt x="694" y="9401"/>
                      <a:pt x="1426" y="9323"/>
                      <a:pt x="2120" y="9169"/>
                    </a:cubicBezTo>
                    <a:cubicBezTo>
                      <a:pt x="2620" y="6357"/>
                      <a:pt x="3006" y="3506"/>
                      <a:pt x="3198" y="617"/>
                    </a:cubicBezTo>
                    <a:cubicBezTo>
                      <a:pt x="3198" y="424"/>
                      <a:pt x="3237" y="193"/>
                      <a:pt x="3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5746;p71"/>
              <p:cNvSpPr/>
              <p:nvPr/>
            </p:nvSpPr>
            <p:spPr>
              <a:xfrm>
                <a:off x="-1023875" y="3806675"/>
                <a:ext cx="80925" cy="235025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9401" fill="none" extrusionOk="0">
                    <a:moveTo>
                      <a:pt x="3198" y="617"/>
                    </a:moveTo>
                    <a:cubicBezTo>
                      <a:pt x="3006" y="3506"/>
                      <a:pt x="2620" y="6357"/>
                      <a:pt x="2120" y="9169"/>
                    </a:cubicBezTo>
                    <a:cubicBezTo>
                      <a:pt x="1426" y="9323"/>
                      <a:pt x="694" y="9401"/>
                      <a:pt x="78" y="9401"/>
                    </a:cubicBezTo>
                    <a:cubicBezTo>
                      <a:pt x="270" y="6280"/>
                      <a:pt x="232" y="3121"/>
                      <a:pt x="1" y="0"/>
                    </a:cubicBezTo>
                    <a:lnTo>
                      <a:pt x="3198" y="0"/>
                    </a:lnTo>
                    <a:cubicBezTo>
                      <a:pt x="3237" y="193"/>
                      <a:pt x="3198" y="424"/>
                      <a:pt x="3198" y="61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5747;p71"/>
              <p:cNvSpPr/>
              <p:nvPr/>
            </p:nvSpPr>
            <p:spPr>
              <a:xfrm>
                <a:off x="-941050" y="3215300"/>
                <a:ext cx="113675" cy="489300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9572" extrusionOk="0">
                    <a:moveTo>
                      <a:pt x="2582" y="0"/>
                    </a:moveTo>
                    <a:cubicBezTo>
                      <a:pt x="964" y="6395"/>
                      <a:pt x="116" y="12983"/>
                      <a:pt x="1" y="19571"/>
                    </a:cubicBezTo>
                    <a:cubicBezTo>
                      <a:pt x="1503" y="19571"/>
                      <a:pt x="3006" y="19533"/>
                      <a:pt x="4547" y="19533"/>
                    </a:cubicBezTo>
                    <a:cubicBezTo>
                      <a:pt x="4239" y="14756"/>
                      <a:pt x="2582" y="0"/>
                      <a:pt x="2582" y="0"/>
                    </a:cubicBezTo>
                    <a:close/>
                  </a:path>
                </a:pathLst>
              </a:custGeom>
              <a:solidFill>
                <a:srgbClr val="FFABB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5748;p71"/>
              <p:cNvSpPr/>
              <p:nvPr/>
            </p:nvSpPr>
            <p:spPr>
              <a:xfrm>
                <a:off x="-941050" y="3215300"/>
                <a:ext cx="113675" cy="489300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9572" fill="none" extrusionOk="0">
                    <a:moveTo>
                      <a:pt x="2582" y="0"/>
                    </a:moveTo>
                    <a:cubicBezTo>
                      <a:pt x="964" y="6395"/>
                      <a:pt x="116" y="12983"/>
                      <a:pt x="1" y="19571"/>
                    </a:cubicBezTo>
                    <a:cubicBezTo>
                      <a:pt x="1503" y="19571"/>
                      <a:pt x="3006" y="19533"/>
                      <a:pt x="4547" y="19533"/>
                    </a:cubicBezTo>
                    <a:cubicBezTo>
                      <a:pt x="4239" y="14756"/>
                      <a:pt x="2582" y="0"/>
                      <a:pt x="258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5749;p71"/>
              <p:cNvSpPr/>
              <p:nvPr/>
            </p:nvSpPr>
            <p:spPr>
              <a:xfrm>
                <a:off x="-872650" y="3222025"/>
                <a:ext cx="240800" cy="515325"/>
              </a:xfrm>
              <a:custGeom>
                <a:avLst/>
                <a:gdLst/>
                <a:ahLst/>
                <a:cxnLst/>
                <a:rect l="l" t="t" r="r" b="b"/>
                <a:pathLst>
                  <a:path w="9632" h="206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3891" y="15643"/>
                      <a:pt x="5355" y="20612"/>
                    </a:cubicBezTo>
                    <a:cubicBezTo>
                      <a:pt x="6781" y="20111"/>
                      <a:pt x="8206" y="19649"/>
                      <a:pt x="9632" y="19148"/>
                    </a:cubicBezTo>
                    <a:cubicBezTo>
                      <a:pt x="7089" y="12445"/>
                      <a:pt x="3853" y="5972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5750;p71"/>
              <p:cNvSpPr/>
              <p:nvPr/>
            </p:nvSpPr>
            <p:spPr>
              <a:xfrm>
                <a:off x="-872650" y="3222025"/>
                <a:ext cx="240800" cy="515325"/>
              </a:xfrm>
              <a:custGeom>
                <a:avLst/>
                <a:gdLst/>
                <a:ahLst/>
                <a:cxnLst/>
                <a:rect l="l" t="t" r="r" b="b"/>
                <a:pathLst>
                  <a:path w="9632" h="20613" fill="none" extrusionOk="0">
                    <a:moveTo>
                      <a:pt x="0" y="1"/>
                    </a:moveTo>
                    <a:cubicBezTo>
                      <a:pt x="3853" y="5972"/>
                      <a:pt x="7089" y="12445"/>
                      <a:pt x="9632" y="19148"/>
                    </a:cubicBezTo>
                    <a:cubicBezTo>
                      <a:pt x="8206" y="19649"/>
                      <a:pt x="6781" y="20111"/>
                      <a:pt x="5355" y="20612"/>
                    </a:cubicBezTo>
                    <a:cubicBezTo>
                      <a:pt x="3891" y="15642"/>
                      <a:pt x="0" y="1"/>
                      <a:pt x="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5751;p71"/>
              <p:cNvSpPr/>
              <p:nvPr/>
            </p:nvSpPr>
            <p:spPr>
              <a:xfrm>
                <a:off x="-2061200" y="1064550"/>
                <a:ext cx="1970650" cy="1625850"/>
              </a:xfrm>
              <a:custGeom>
                <a:avLst/>
                <a:gdLst/>
                <a:ahLst/>
                <a:cxnLst/>
                <a:rect l="l" t="t" r="r" b="b"/>
                <a:pathLst>
                  <a:path w="78826" h="65034" fill="none" extrusionOk="0">
                    <a:moveTo>
                      <a:pt x="67460" y="13023"/>
                    </a:moveTo>
                    <a:cubicBezTo>
                      <a:pt x="53976" y="1"/>
                      <a:pt x="32671" y="925"/>
                      <a:pt x="17261" y="9941"/>
                    </a:cubicBezTo>
                    <a:cubicBezTo>
                      <a:pt x="17183" y="9979"/>
                      <a:pt x="17106" y="10018"/>
                      <a:pt x="17029" y="10056"/>
                    </a:cubicBezTo>
                    <a:cubicBezTo>
                      <a:pt x="6358" y="16336"/>
                      <a:pt x="1" y="26777"/>
                      <a:pt x="540" y="39298"/>
                    </a:cubicBezTo>
                    <a:cubicBezTo>
                      <a:pt x="733" y="43458"/>
                      <a:pt x="1503" y="47658"/>
                      <a:pt x="3044" y="51588"/>
                    </a:cubicBezTo>
                    <a:cubicBezTo>
                      <a:pt x="3815" y="53629"/>
                      <a:pt x="4855" y="55556"/>
                      <a:pt x="6088" y="57328"/>
                    </a:cubicBezTo>
                    <a:cubicBezTo>
                      <a:pt x="6627" y="58098"/>
                      <a:pt x="7475" y="58830"/>
                      <a:pt x="7783" y="59717"/>
                    </a:cubicBezTo>
                    <a:cubicBezTo>
                      <a:pt x="7783" y="59755"/>
                      <a:pt x="10788" y="64995"/>
                      <a:pt x="10788" y="65033"/>
                    </a:cubicBezTo>
                    <a:cubicBezTo>
                      <a:pt x="13254" y="38681"/>
                      <a:pt x="69233" y="25390"/>
                      <a:pt x="76398" y="52435"/>
                    </a:cubicBezTo>
                    <a:cubicBezTo>
                      <a:pt x="76244" y="51934"/>
                      <a:pt x="77092" y="50316"/>
                      <a:pt x="77246" y="49777"/>
                    </a:cubicBezTo>
                    <a:cubicBezTo>
                      <a:pt x="77554" y="48698"/>
                      <a:pt x="77785" y="47619"/>
                      <a:pt x="78017" y="46502"/>
                    </a:cubicBezTo>
                    <a:cubicBezTo>
                      <a:pt x="78402" y="44422"/>
                      <a:pt x="78594" y="42303"/>
                      <a:pt x="78633" y="40145"/>
                    </a:cubicBezTo>
                    <a:cubicBezTo>
                      <a:pt x="78826" y="29705"/>
                      <a:pt x="74588" y="19880"/>
                      <a:pt x="67460" y="1302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5752;p71"/>
              <p:cNvSpPr/>
              <p:nvPr/>
            </p:nvSpPr>
            <p:spPr>
              <a:xfrm>
                <a:off x="-2147875" y="1707375"/>
                <a:ext cx="2170025" cy="1151575"/>
              </a:xfrm>
              <a:custGeom>
                <a:avLst/>
                <a:gdLst/>
                <a:ahLst/>
                <a:cxnLst/>
                <a:rect l="l" t="t" r="r" b="b"/>
                <a:pathLst>
                  <a:path w="86801" h="46063" extrusionOk="0">
                    <a:moveTo>
                      <a:pt x="55925" y="1"/>
                    </a:moveTo>
                    <a:cubicBezTo>
                      <a:pt x="44603" y="1"/>
                      <a:pt x="33067" y="2486"/>
                      <a:pt x="23270" y="7652"/>
                    </a:cubicBezTo>
                    <a:cubicBezTo>
                      <a:pt x="13562" y="12776"/>
                      <a:pt x="0" y="24719"/>
                      <a:pt x="4739" y="37278"/>
                    </a:cubicBezTo>
                    <a:cubicBezTo>
                      <a:pt x="6396" y="41709"/>
                      <a:pt x="9054" y="45369"/>
                      <a:pt x="12984" y="46062"/>
                    </a:cubicBezTo>
                    <a:cubicBezTo>
                      <a:pt x="13253" y="44175"/>
                      <a:pt x="14024" y="39590"/>
                      <a:pt x="14332" y="37702"/>
                    </a:cubicBezTo>
                    <a:cubicBezTo>
                      <a:pt x="16413" y="25451"/>
                      <a:pt x="30282" y="18015"/>
                      <a:pt x="41224" y="14702"/>
                    </a:cubicBezTo>
                    <a:cubicBezTo>
                      <a:pt x="46130" y="13198"/>
                      <a:pt x="51427" y="12101"/>
                      <a:pt x="56632" y="12101"/>
                    </a:cubicBezTo>
                    <a:cubicBezTo>
                      <a:pt x="62626" y="12101"/>
                      <a:pt x="68498" y="13555"/>
                      <a:pt x="73509" y="17514"/>
                    </a:cubicBezTo>
                    <a:cubicBezTo>
                      <a:pt x="75936" y="19402"/>
                      <a:pt x="78286" y="23139"/>
                      <a:pt x="79673" y="29457"/>
                    </a:cubicBezTo>
                    <a:lnTo>
                      <a:pt x="86800" y="16744"/>
                    </a:lnTo>
                    <a:cubicBezTo>
                      <a:pt x="86608" y="15087"/>
                      <a:pt x="85567" y="11967"/>
                      <a:pt x="84720" y="10425"/>
                    </a:cubicBezTo>
                    <a:cubicBezTo>
                      <a:pt x="81445" y="4531"/>
                      <a:pt x="74664" y="2104"/>
                      <a:pt x="68385" y="1025"/>
                    </a:cubicBezTo>
                    <a:cubicBezTo>
                      <a:pt x="64328" y="346"/>
                      <a:pt x="60141" y="1"/>
                      <a:pt x="55925" y="1"/>
                    </a:cubicBezTo>
                    <a:close/>
                  </a:path>
                </a:pathLst>
              </a:custGeom>
              <a:solidFill>
                <a:srgbClr val="FFAB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5753;p71"/>
              <p:cNvSpPr/>
              <p:nvPr/>
            </p:nvSpPr>
            <p:spPr>
              <a:xfrm>
                <a:off x="-2147875" y="1670375"/>
                <a:ext cx="2170025" cy="1188575"/>
              </a:xfrm>
              <a:custGeom>
                <a:avLst/>
                <a:gdLst/>
                <a:ahLst/>
                <a:cxnLst/>
                <a:rect l="l" t="t" r="r" b="b"/>
                <a:pathLst>
                  <a:path w="86801" h="47543" fill="none" extrusionOk="0">
                    <a:moveTo>
                      <a:pt x="86800" y="18224"/>
                    </a:moveTo>
                    <a:cubicBezTo>
                      <a:pt x="86608" y="16567"/>
                      <a:pt x="85567" y="13447"/>
                      <a:pt x="84720" y="11905"/>
                    </a:cubicBezTo>
                    <a:cubicBezTo>
                      <a:pt x="81445" y="6011"/>
                      <a:pt x="74664" y="3584"/>
                      <a:pt x="68385" y="2505"/>
                    </a:cubicBezTo>
                    <a:cubicBezTo>
                      <a:pt x="53436" y="1"/>
                      <a:pt x="36716" y="2043"/>
                      <a:pt x="23270" y="9132"/>
                    </a:cubicBezTo>
                    <a:cubicBezTo>
                      <a:pt x="13562" y="14256"/>
                      <a:pt x="0" y="26199"/>
                      <a:pt x="4739" y="38758"/>
                    </a:cubicBezTo>
                    <a:cubicBezTo>
                      <a:pt x="6396" y="43189"/>
                      <a:pt x="9054" y="46849"/>
                      <a:pt x="12984" y="47542"/>
                    </a:cubicBezTo>
                    <a:cubicBezTo>
                      <a:pt x="13253" y="45655"/>
                      <a:pt x="14024" y="41070"/>
                      <a:pt x="14332" y="39182"/>
                    </a:cubicBezTo>
                    <a:cubicBezTo>
                      <a:pt x="16413" y="26931"/>
                      <a:pt x="30282" y="19495"/>
                      <a:pt x="41224" y="16182"/>
                    </a:cubicBezTo>
                    <a:cubicBezTo>
                      <a:pt x="51780" y="12946"/>
                      <a:pt x="64147" y="11597"/>
                      <a:pt x="73509" y="18994"/>
                    </a:cubicBezTo>
                    <a:cubicBezTo>
                      <a:pt x="75936" y="20882"/>
                      <a:pt x="78286" y="24619"/>
                      <a:pt x="79673" y="30937"/>
                    </a:cubicBezTo>
                  </a:path>
                </a:pathLst>
              </a:custGeom>
              <a:noFill/>
              <a:ln w="9525" cap="flat" cmpd="sng">
                <a:solidFill>
                  <a:srgbClr val="924138"/>
                </a:solidFill>
                <a:prstDash val="solid"/>
                <a:miter lim="385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" name="Google Shape;5754;p71"/>
            <p:cNvSpPr/>
            <p:nvPr/>
          </p:nvSpPr>
          <p:spPr>
            <a:xfrm rot="1802786">
              <a:off x="2871227" y="2237807"/>
              <a:ext cx="35350" cy="93439"/>
            </a:xfrm>
            <a:prstGeom prst="ellipse">
              <a:avLst/>
            </a:pr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5296;p66"/>
          <p:cNvGrpSpPr/>
          <p:nvPr/>
        </p:nvGrpSpPr>
        <p:grpSpPr>
          <a:xfrm>
            <a:off x="2912897" y="2221476"/>
            <a:ext cx="1663325" cy="2673425"/>
            <a:chOff x="362075" y="1555600"/>
            <a:chExt cx="1663325" cy="2673425"/>
          </a:xfrm>
        </p:grpSpPr>
        <p:sp>
          <p:nvSpPr>
            <p:cNvPr id="228" name="Google Shape;5297;p66"/>
            <p:cNvSpPr/>
            <p:nvPr/>
          </p:nvSpPr>
          <p:spPr>
            <a:xfrm>
              <a:off x="480625" y="4008175"/>
              <a:ext cx="1426625" cy="220850"/>
            </a:xfrm>
            <a:custGeom>
              <a:avLst/>
              <a:gdLst/>
              <a:ahLst/>
              <a:cxnLst/>
              <a:rect l="l" t="t" r="r" b="b"/>
              <a:pathLst>
                <a:path w="57065" h="8834" extrusionOk="0">
                  <a:moveTo>
                    <a:pt x="28532" y="0"/>
                  </a:moveTo>
                  <a:cubicBezTo>
                    <a:pt x="12783" y="0"/>
                    <a:pt x="1" y="1986"/>
                    <a:pt x="1" y="4428"/>
                  </a:cubicBezTo>
                  <a:cubicBezTo>
                    <a:pt x="1" y="6871"/>
                    <a:pt x="12783" y="8834"/>
                    <a:pt x="28532" y="8834"/>
                  </a:cubicBezTo>
                  <a:cubicBezTo>
                    <a:pt x="44282" y="8834"/>
                    <a:pt x="57064" y="6871"/>
                    <a:pt x="57064" y="4428"/>
                  </a:cubicBezTo>
                  <a:cubicBezTo>
                    <a:pt x="57064" y="1986"/>
                    <a:pt x="44282" y="0"/>
                    <a:pt x="28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298;p66"/>
            <p:cNvSpPr/>
            <p:nvPr/>
          </p:nvSpPr>
          <p:spPr>
            <a:xfrm>
              <a:off x="959975" y="3766225"/>
              <a:ext cx="200300" cy="349825"/>
            </a:xfrm>
            <a:custGeom>
              <a:avLst/>
              <a:gdLst/>
              <a:ahLst/>
              <a:cxnLst/>
              <a:rect l="l" t="t" r="r" b="b"/>
              <a:pathLst>
                <a:path w="8012" h="13993" extrusionOk="0">
                  <a:moveTo>
                    <a:pt x="0" y="0"/>
                  </a:moveTo>
                  <a:lnTo>
                    <a:pt x="0" y="13992"/>
                  </a:lnTo>
                  <a:lnTo>
                    <a:pt x="3903" y="13992"/>
                  </a:lnTo>
                  <a:lnTo>
                    <a:pt x="8012" y="2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299;p66"/>
            <p:cNvSpPr/>
            <p:nvPr/>
          </p:nvSpPr>
          <p:spPr>
            <a:xfrm>
              <a:off x="959975" y="3766225"/>
              <a:ext cx="200300" cy="349825"/>
            </a:xfrm>
            <a:custGeom>
              <a:avLst/>
              <a:gdLst/>
              <a:ahLst/>
              <a:cxnLst/>
              <a:rect l="l" t="t" r="r" b="b"/>
              <a:pathLst>
                <a:path w="8012" h="13993" fill="none" extrusionOk="0">
                  <a:moveTo>
                    <a:pt x="0" y="0"/>
                  </a:moveTo>
                  <a:lnTo>
                    <a:pt x="0" y="13992"/>
                  </a:lnTo>
                  <a:lnTo>
                    <a:pt x="3903" y="13992"/>
                  </a:lnTo>
                  <a:lnTo>
                    <a:pt x="8012" y="283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300;p66"/>
            <p:cNvSpPr/>
            <p:nvPr/>
          </p:nvSpPr>
          <p:spPr>
            <a:xfrm>
              <a:off x="922875" y="4076175"/>
              <a:ext cx="137550" cy="79825"/>
            </a:xfrm>
            <a:custGeom>
              <a:avLst/>
              <a:gdLst/>
              <a:ahLst/>
              <a:cxnLst/>
              <a:rect l="l" t="t" r="r" b="b"/>
              <a:pathLst>
                <a:path w="5502" h="3193" extrusionOk="0">
                  <a:moveTo>
                    <a:pt x="2682" y="0"/>
                  </a:moveTo>
                  <a:cubicBezTo>
                    <a:pt x="2334" y="0"/>
                    <a:pt x="1981" y="59"/>
                    <a:pt x="1644" y="179"/>
                  </a:cubicBezTo>
                  <a:cubicBezTo>
                    <a:pt x="0" y="795"/>
                    <a:pt x="46" y="2393"/>
                    <a:pt x="46" y="2393"/>
                  </a:cubicBezTo>
                  <a:cubicBezTo>
                    <a:pt x="1192" y="3007"/>
                    <a:pt x="2285" y="3192"/>
                    <a:pt x="3187" y="3192"/>
                  </a:cubicBezTo>
                  <a:cubicBezTo>
                    <a:pt x="4567" y="3192"/>
                    <a:pt x="5501" y="2758"/>
                    <a:pt x="5501" y="2758"/>
                  </a:cubicBezTo>
                  <a:cubicBezTo>
                    <a:pt x="5501" y="2256"/>
                    <a:pt x="5387" y="1822"/>
                    <a:pt x="5205" y="1480"/>
                  </a:cubicBezTo>
                  <a:cubicBezTo>
                    <a:pt x="4726" y="522"/>
                    <a:pt x="3722" y="0"/>
                    <a:pt x="2682" y="0"/>
                  </a:cubicBezTo>
                  <a:close/>
                </a:path>
              </a:pathLst>
            </a:custGeom>
            <a:solidFill>
              <a:srgbClr val="CD3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301;p66"/>
            <p:cNvSpPr/>
            <p:nvPr/>
          </p:nvSpPr>
          <p:spPr>
            <a:xfrm>
              <a:off x="922875" y="4068650"/>
              <a:ext cx="137550" cy="106175"/>
            </a:xfrm>
            <a:custGeom>
              <a:avLst/>
              <a:gdLst/>
              <a:ahLst/>
              <a:cxnLst/>
              <a:rect l="l" t="t" r="r" b="b"/>
              <a:pathLst>
                <a:path w="5502" h="4247" fill="none" extrusionOk="0">
                  <a:moveTo>
                    <a:pt x="46" y="2694"/>
                  </a:moveTo>
                  <a:cubicBezTo>
                    <a:pt x="46" y="2694"/>
                    <a:pt x="0" y="1096"/>
                    <a:pt x="1644" y="480"/>
                  </a:cubicBezTo>
                  <a:cubicBezTo>
                    <a:pt x="2990" y="1"/>
                    <a:pt x="4565" y="503"/>
                    <a:pt x="5205" y="1781"/>
                  </a:cubicBezTo>
                  <a:cubicBezTo>
                    <a:pt x="5387" y="2123"/>
                    <a:pt x="5501" y="2557"/>
                    <a:pt x="5501" y="3059"/>
                  </a:cubicBezTo>
                  <a:cubicBezTo>
                    <a:pt x="5501" y="3059"/>
                    <a:pt x="2945" y="4246"/>
                    <a:pt x="46" y="2694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302;p66"/>
            <p:cNvSpPr/>
            <p:nvPr/>
          </p:nvSpPr>
          <p:spPr>
            <a:xfrm>
              <a:off x="1313750" y="3766225"/>
              <a:ext cx="200325" cy="349825"/>
            </a:xfrm>
            <a:custGeom>
              <a:avLst/>
              <a:gdLst/>
              <a:ahLst/>
              <a:cxnLst/>
              <a:rect l="l" t="t" r="r" b="b"/>
              <a:pathLst>
                <a:path w="8013" h="13993" extrusionOk="0">
                  <a:moveTo>
                    <a:pt x="8012" y="0"/>
                  </a:moveTo>
                  <a:lnTo>
                    <a:pt x="1" y="2831"/>
                  </a:lnTo>
                  <a:lnTo>
                    <a:pt x="4109" y="13992"/>
                  </a:lnTo>
                  <a:lnTo>
                    <a:pt x="8012" y="13992"/>
                  </a:lnTo>
                  <a:lnTo>
                    <a:pt x="8012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303;p66"/>
            <p:cNvSpPr/>
            <p:nvPr/>
          </p:nvSpPr>
          <p:spPr>
            <a:xfrm>
              <a:off x="1313750" y="3766225"/>
              <a:ext cx="200325" cy="349825"/>
            </a:xfrm>
            <a:custGeom>
              <a:avLst/>
              <a:gdLst/>
              <a:ahLst/>
              <a:cxnLst/>
              <a:rect l="l" t="t" r="r" b="b"/>
              <a:pathLst>
                <a:path w="8013" h="13993" fill="none" extrusionOk="0">
                  <a:moveTo>
                    <a:pt x="8012" y="0"/>
                  </a:moveTo>
                  <a:lnTo>
                    <a:pt x="8012" y="13992"/>
                  </a:lnTo>
                  <a:lnTo>
                    <a:pt x="4109" y="13992"/>
                  </a:lnTo>
                  <a:lnTo>
                    <a:pt x="1" y="283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304;p66"/>
            <p:cNvSpPr/>
            <p:nvPr/>
          </p:nvSpPr>
          <p:spPr>
            <a:xfrm>
              <a:off x="1413625" y="4076175"/>
              <a:ext cx="137550" cy="79825"/>
            </a:xfrm>
            <a:custGeom>
              <a:avLst/>
              <a:gdLst/>
              <a:ahLst/>
              <a:cxnLst/>
              <a:rect l="l" t="t" r="r" b="b"/>
              <a:pathLst>
                <a:path w="5502" h="3193" extrusionOk="0">
                  <a:moveTo>
                    <a:pt x="2823" y="0"/>
                  </a:moveTo>
                  <a:cubicBezTo>
                    <a:pt x="1788" y="0"/>
                    <a:pt x="793" y="522"/>
                    <a:pt x="297" y="1480"/>
                  </a:cubicBezTo>
                  <a:cubicBezTo>
                    <a:pt x="137" y="1822"/>
                    <a:pt x="0" y="2256"/>
                    <a:pt x="23" y="2758"/>
                  </a:cubicBezTo>
                  <a:cubicBezTo>
                    <a:pt x="23" y="2758"/>
                    <a:pt x="958" y="3192"/>
                    <a:pt x="2332" y="3192"/>
                  </a:cubicBezTo>
                  <a:cubicBezTo>
                    <a:pt x="3231" y="3192"/>
                    <a:pt x="4318" y="3007"/>
                    <a:pt x="5455" y="2393"/>
                  </a:cubicBezTo>
                  <a:cubicBezTo>
                    <a:pt x="5455" y="2393"/>
                    <a:pt x="5501" y="795"/>
                    <a:pt x="3858" y="179"/>
                  </a:cubicBezTo>
                  <a:cubicBezTo>
                    <a:pt x="3520" y="59"/>
                    <a:pt x="3169" y="0"/>
                    <a:pt x="2823" y="0"/>
                  </a:cubicBezTo>
                  <a:close/>
                </a:path>
              </a:pathLst>
            </a:custGeom>
            <a:solidFill>
              <a:srgbClr val="CD3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305;p66"/>
            <p:cNvSpPr/>
            <p:nvPr/>
          </p:nvSpPr>
          <p:spPr>
            <a:xfrm>
              <a:off x="1413625" y="4068650"/>
              <a:ext cx="137550" cy="106175"/>
            </a:xfrm>
            <a:custGeom>
              <a:avLst/>
              <a:gdLst/>
              <a:ahLst/>
              <a:cxnLst/>
              <a:rect l="l" t="t" r="r" b="b"/>
              <a:pathLst>
                <a:path w="5502" h="4247" fill="none" extrusionOk="0">
                  <a:moveTo>
                    <a:pt x="5455" y="2694"/>
                  </a:moveTo>
                  <a:cubicBezTo>
                    <a:pt x="5455" y="2694"/>
                    <a:pt x="5501" y="1096"/>
                    <a:pt x="3858" y="480"/>
                  </a:cubicBezTo>
                  <a:cubicBezTo>
                    <a:pt x="2511" y="1"/>
                    <a:pt x="959" y="503"/>
                    <a:pt x="297" y="1781"/>
                  </a:cubicBezTo>
                  <a:cubicBezTo>
                    <a:pt x="137" y="2123"/>
                    <a:pt x="0" y="2557"/>
                    <a:pt x="23" y="3059"/>
                  </a:cubicBezTo>
                  <a:cubicBezTo>
                    <a:pt x="23" y="3059"/>
                    <a:pt x="2579" y="4246"/>
                    <a:pt x="5455" y="2694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306;p66"/>
            <p:cNvSpPr/>
            <p:nvPr/>
          </p:nvSpPr>
          <p:spPr>
            <a:xfrm>
              <a:off x="959975" y="3766225"/>
              <a:ext cx="200300" cy="349825"/>
            </a:xfrm>
            <a:custGeom>
              <a:avLst/>
              <a:gdLst/>
              <a:ahLst/>
              <a:cxnLst/>
              <a:rect l="l" t="t" r="r" b="b"/>
              <a:pathLst>
                <a:path w="8012" h="13993" extrusionOk="0">
                  <a:moveTo>
                    <a:pt x="0" y="0"/>
                  </a:moveTo>
                  <a:lnTo>
                    <a:pt x="0" y="13992"/>
                  </a:lnTo>
                  <a:lnTo>
                    <a:pt x="3903" y="13992"/>
                  </a:lnTo>
                  <a:lnTo>
                    <a:pt x="8012" y="2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307;p66"/>
            <p:cNvSpPr/>
            <p:nvPr/>
          </p:nvSpPr>
          <p:spPr>
            <a:xfrm>
              <a:off x="959975" y="3766225"/>
              <a:ext cx="200300" cy="349825"/>
            </a:xfrm>
            <a:custGeom>
              <a:avLst/>
              <a:gdLst/>
              <a:ahLst/>
              <a:cxnLst/>
              <a:rect l="l" t="t" r="r" b="b"/>
              <a:pathLst>
                <a:path w="8012" h="13993" fill="none" extrusionOk="0">
                  <a:moveTo>
                    <a:pt x="0" y="0"/>
                  </a:moveTo>
                  <a:lnTo>
                    <a:pt x="0" y="13992"/>
                  </a:lnTo>
                  <a:lnTo>
                    <a:pt x="3903" y="13992"/>
                  </a:lnTo>
                  <a:lnTo>
                    <a:pt x="8012" y="283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308;p66"/>
            <p:cNvSpPr/>
            <p:nvPr/>
          </p:nvSpPr>
          <p:spPr>
            <a:xfrm>
              <a:off x="959975" y="3766225"/>
              <a:ext cx="200300" cy="195750"/>
            </a:xfrm>
            <a:custGeom>
              <a:avLst/>
              <a:gdLst/>
              <a:ahLst/>
              <a:cxnLst/>
              <a:rect l="l" t="t" r="r" b="b"/>
              <a:pathLst>
                <a:path w="8012" h="7830" extrusionOk="0">
                  <a:moveTo>
                    <a:pt x="0" y="0"/>
                  </a:moveTo>
                  <a:lnTo>
                    <a:pt x="0" y="6711"/>
                  </a:lnTo>
                  <a:cubicBezTo>
                    <a:pt x="1598" y="6916"/>
                    <a:pt x="3196" y="7236"/>
                    <a:pt x="4771" y="7555"/>
                  </a:cubicBezTo>
                  <a:cubicBezTo>
                    <a:pt x="5227" y="7670"/>
                    <a:pt x="5706" y="7761"/>
                    <a:pt x="6163" y="7829"/>
                  </a:cubicBezTo>
                  <a:lnTo>
                    <a:pt x="8012" y="2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309;p66"/>
            <p:cNvSpPr/>
            <p:nvPr/>
          </p:nvSpPr>
          <p:spPr>
            <a:xfrm>
              <a:off x="959975" y="3766225"/>
              <a:ext cx="200300" cy="195750"/>
            </a:xfrm>
            <a:custGeom>
              <a:avLst/>
              <a:gdLst/>
              <a:ahLst/>
              <a:cxnLst/>
              <a:rect l="l" t="t" r="r" b="b"/>
              <a:pathLst>
                <a:path w="8012" h="7830" fill="none" extrusionOk="0">
                  <a:moveTo>
                    <a:pt x="4771" y="7555"/>
                  </a:moveTo>
                  <a:cubicBezTo>
                    <a:pt x="5227" y="7670"/>
                    <a:pt x="5706" y="7761"/>
                    <a:pt x="6163" y="7829"/>
                  </a:cubicBezTo>
                  <a:lnTo>
                    <a:pt x="8012" y="2831"/>
                  </a:lnTo>
                  <a:lnTo>
                    <a:pt x="0" y="0"/>
                  </a:lnTo>
                  <a:lnTo>
                    <a:pt x="0" y="6711"/>
                  </a:lnTo>
                  <a:cubicBezTo>
                    <a:pt x="1598" y="6916"/>
                    <a:pt x="3196" y="7236"/>
                    <a:pt x="4771" y="755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310;p66"/>
            <p:cNvSpPr/>
            <p:nvPr/>
          </p:nvSpPr>
          <p:spPr>
            <a:xfrm>
              <a:off x="922875" y="4076175"/>
              <a:ext cx="137550" cy="79825"/>
            </a:xfrm>
            <a:custGeom>
              <a:avLst/>
              <a:gdLst/>
              <a:ahLst/>
              <a:cxnLst/>
              <a:rect l="l" t="t" r="r" b="b"/>
              <a:pathLst>
                <a:path w="5502" h="3193" extrusionOk="0">
                  <a:moveTo>
                    <a:pt x="2682" y="0"/>
                  </a:moveTo>
                  <a:cubicBezTo>
                    <a:pt x="2334" y="0"/>
                    <a:pt x="1981" y="59"/>
                    <a:pt x="1644" y="179"/>
                  </a:cubicBezTo>
                  <a:cubicBezTo>
                    <a:pt x="0" y="795"/>
                    <a:pt x="46" y="2393"/>
                    <a:pt x="46" y="2393"/>
                  </a:cubicBezTo>
                  <a:cubicBezTo>
                    <a:pt x="1192" y="3007"/>
                    <a:pt x="2285" y="3192"/>
                    <a:pt x="3187" y="3192"/>
                  </a:cubicBezTo>
                  <a:cubicBezTo>
                    <a:pt x="4567" y="3192"/>
                    <a:pt x="5501" y="2758"/>
                    <a:pt x="5501" y="2758"/>
                  </a:cubicBezTo>
                  <a:cubicBezTo>
                    <a:pt x="5501" y="2256"/>
                    <a:pt x="5387" y="1822"/>
                    <a:pt x="5205" y="1480"/>
                  </a:cubicBezTo>
                  <a:cubicBezTo>
                    <a:pt x="4726" y="522"/>
                    <a:pt x="3722" y="0"/>
                    <a:pt x="2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311;p66"/>
            <p:cNvSpPr/>
            <p:nvPr/>
          </p:nvSpPr>
          <p:spPr>
            <a:xfrm>
              <a:off x="922875" y="4068650"/>
              <a:ext cx="137550" cy="106175"/>
            </a:xfrm>
            <a:custGeom>
              <a:avLst/>
              <a:gdLst/>
              <a:ahLst/>
              <a:cxnLst/>
              <a:rect l="l" t="t" r="r" b="b"/>
              <a:pathLst>
                <a:path w="5502" h="4247" fill="none" extrusionOk="0">
                  <a:moveTo>
                    <a:pt x="46" y="2694"/>
                  </a:moveTo>
                  <a:cubicBezTo>
                    <a:pt x="46" y="2694"/>
                    <a:pt x="0" y="1096"/>
                    <a:pt x="1644" y="480"/>
                  </a:cubicBezTo>
                  <a:cubicBezTo>
                    <a:pt x="2990" y="1"/>
                    <a:pt x="4565" y="503"/>
                    <a:pt x="5205" y="1781"/>
                  </a:cubicBezTo>
                  <a:cubicBezTo>
                    <a:pt x="5387" y="2123"/>
                    <a:pt x="5501" y="2557"/>
                    <a:pt x="5501" y="3059"/>
                  </a:cubicBezTo>
                  <a:cubicBezTo>
                    <a:pt x="5501" y="3059"/>
                    <a:pt x="2945" y="4246"/>
                    <a:pt x="46" y="2694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312;p66"/>
            <p:cNvSpPr/>
            <p:nvPr/>
          </p:nvSpPr>
          <p:spPr>
            <a:xfrm>
              <a:off x="1313750" y="3766225"/>
              <a:ext cx="200325" cy="349825"/>
            </a:xfrm>
            <a:custGeom>
              <a:avLst/>
              <a:gdLst/>
              <a:ahLst/>
              <a:cxnLst/>
              <a:rect l="l" t="t" r="r" b="b"/>
              <a:pathLst>
                <a:path w="8013" h="13993" extrusionOk="0">
                  <a:moveTo>
                    <a:pt x="8012" y="0"/>
                  </a:moveTo>
                  <a:lnTo>
                    <a:pt x="1" y="2831"/>
                  </a:lnTo>
                  <a:lnTo>
                    <a:pt x="4109" y="13992"/>
                  </a:lnTo>
                  <a:lnTo>
                    <a:pt x="8012" y="13992"/>
                  </a:lnTo>
                  <a:lnTo>
                    <a:pt x="80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313;p66"/>
            <p:cNvSpPr/>
            <p:nvPr/>
          </p:nvSpPr>
          <p:spPr>
            <a:xfrm>
              <a:off x="1313750" y="3766225"/>
              <a:ext cx="200325" cy="349825"/>
            </a:xfrm>
            <a:custGeom>
              <a:avLst/>
              <a:gdLst/>
              <a:ahLst/>
              <a:cxnLst/>
              <a:rect l="l" t="t" r="r" b="b"/>
              <a:pathLst>
                <a:path w="8013" h="13993" fill="none" extrusionOk="0">
                  <a:moveTo>
                    <a:pt x="8012" y="0"/>
                  </a:moveTo>
                  <a:lnTo>
                    <a:pt x="8012" y="13992"/>
                  </a:lnTo>
                  <a:lnTo>
                    <a:pt x="4109" y="13992"/>
                  </a:lnTo>
                  <a:lnTo>
                    <a:pt x="1" y="283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314;p66"/>
            <p:cNvSpPr/>
            <p:nvPr/>
          </p:nvSpPr>
          <p:spPr>
            <a:xfrm>
              <a:off x="1313750" y="3766225"/>
              <a:ext cx="200325" cy="210575"/>
            </a:xfrm>
            <a:custGeom>
              <a:avLst/>
              <a:gdLst/>
              <a:ahLst/>
              <a:cxnLst/>
              <a:rect l="l" t="t" r="r" b="b"/>
              <a:pathLst>
                <a:path w="8013" h="8423" extrusionOk="0">
                  <a:moveTo>
                    <a:pt x="8012" y="0"/>
                  </a:moveTo>
                  <a:lnTo>
                    <a:pt x="1" y="2831"/>
                  </a:lnTo>
                  <a:lnTo>
                    <a:pt x="2055" y="8423"/>
                  </a:lnTo>
                  <a:cubicBezTo>
                    <a:pt x="2123" y="8423"/>
                    <a:pt x="2169" y="8423"/>
                    <a:pt x="2238" y="8400"/>
                  </a:cubicBezTo>
                  <a:cubicBezTo>
                    <a:pt x="4178" y="8217"/>
                    <a:pt x="6141" y="7829"/>
                    <a:pt x="8012" y="7213"/>
                  </a:cubicBezTo>
                  <a:lnTo>
                    <a:pt x="8012" y="0"/>
                  </a:ln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315;p66"/>
            <p:cNvSpPr/>
            <p:nvPr/>
          </p:nvSpPr>
          <p:spPr>
            <a:xfrm>
              <a:off x="1313750" y="3766225"/>
              <a:ext cx="200325" cy="210575"/>
            </a:xfrm>
            <a:custGeom>
              <a:avLst/>
              <a:gdLst/>
              <a:ahLst/>
              <a:cxnLst/>
              <a:rect l="l" t="t" r="r" b="b"/>
              <a:pathLst>
                <a:path w="8013" h="8423" fill="none" extrusionOk="0">
                  <a:moveTo>
                    <a:pt x="2238" y="8400"/>
                  </a:moveTo>
                  <a:cubicBezTo>
                    <a:pt x="4178" y="8217"/>
                    <a:pt x="6141" y="7829"/>
                    <a:pt x="8012" y="7213"/>
                  </a:cubicBezTo>
                  <a:lnTo>
                    <a:pt x="8012" y="0"/>
                  </a:lnTo>
                  <a:lnTo>
                    <a:pt x="1" y="2831"/>
                  </a:lnTo>
                  <a:lnTo>
                    <a:pt x="2055" y="8423"/>
                  </a:lnTo>
                  <a:cubicBezTo>
                    <a:pt x="2123" y="8423"/>
                    <a:pt x="2169" y="8423"/>
                    <a:pt x="2238" y="8400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316;p66"/>
            <p:cNvSpPr/>
            <p:nvPr/>
          </p:nvSpPr>
          <p:spPr>
            <a:xfrm>
              <a:off x="1413625" y="4076175"/>
              <a:ext cx="137550" cy="79825"/>
            </a:xfrm>
            <a:custGeom>
              <a:avLst/>
              <a:gdLst/>
              <a:ahLst/>
              <a:cxnLst/>
              <a:rect l="l" t="t" r="r" b="b"/>
              <a:pathLst>
                <a:path w="5502" h="3193" extrusionOk="0">
                  <a:moveTo>
                    <a:pt x="2823" y="0"/>
                  </a:moveTo>
                  <a:cubicBezTo>
                    <a:pt x="1788" y="0"/>
                    <a:pt x="793" y="522"/>
                    <a:pt x="297" y="1480"/>
                  </a:cubicBezTo>
                  <a:cubicBezTo>
                    <a:pt x="137" y="1822"/>
                    <a:pt x="0" y="2256"/>
                    <a:pt x="23" y="2758"/>
                  </a:cubicBezTo>
                  <a:cubicBezTo>
                    <a:pt x="23" y="2758"/>
                    <a:pt x="958" y="3192"/>
                    <a:pt x="2332" y="3192"/>
                  </a:cubicBezTo>
                  <a:cubicBezTo>
                    <a:pt x="3231" y="3192"/>
                    <a:pt x="4318" y="3007"/>
                    <a:pt x="5455" y="2393"/>
                  </a:cubicBezTo>
                  <a:cubicBezTo>
                    <a:pt x="5455" y="2393"/>
                    <a:pt x="5501" y="795"/>
                    <a:pt x="3858" y="179"/>
                  </a:cubicBezTo>
                  <a:cubicBezTo>
                    <a:pt x="3520" y="59"/>
                    <a:pt x="3169" y="0"/>
                    <a:pt x="2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317;p66"/>
            <p:cNvSpPr/>
            <p:nvPr/>
          </p:nvSpPr>
          <p:spPr>
            <a:xfrm>
              <a:off x="1413625" y="4068650"/>
              <a:ext cx="137550" cy="106175"/>
            </a:xfrm>
            <a:custGeom>
              <a:avLst/>
              <a:gdLst/>
              <a:ahLst/>
              <a:cxnLst/>
              <a:rect l="l" t="t" r="r" b="b"/>
              <a:pathLst>
                <a:path w="5502" h="4247" fill="none" extrusionOk="0">
                  <a:moveTo>
                    <a:pt x="5455" y="2694"/>
                  </a:moveTo>
                  <a:cubicBezTo>
                    <a:pt x="5455" y="2694"/>
                    <a:pt x="5501" y="1096"/>
                    <a:pt x="3858" y="480"/>
                  </a:cubicBezTo>
                  <a:cubicBezTo>
                    <a:pt x="2511" y="1"/>
                    <a:pt x="959" y="503"/>
                    <a:pt x="297" y="1781"/>
                  </a:cubicBezTo>
                  <a:cubicBezTo>
                    <a:pt x="137" y="2123"/>
                    <a:pt x="0" y="2557"/>
                    <a:pt x="23" y="3059"/>
                  </a:cubicBezTo>
                  <a:cubicBezTo>
                    <a:pt x="23" y="3059"/>
                    <a:pt x="2579" y="4246"/>
                    <a:pt x="5455" y="2694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318;p66"/>
            <p:cNvSpPr/>
            <p:nvPr/>
          </p:nvSpPr>
          <p:spPr>
            <a:xfrm>
              <a:off x="882925" y="3657225"/>
              <a:ext cx="349250" cy="224475"/>
            </a:xfrm>
            <a:custGeom>
              <a:avLst/>
              <a:gdLst/>
              <a:ahLst/>
              <a:cxnLst/>
              <a:rect l="l" t="t" r="r" b="b"/>
              <a:pathLst>
                <a:path w="13970" h="8979" extrusionOk="0">
                  <a:moveTo>
                    <a:pt x="1347" y="1"/>
                  </a:moveTo>
                  <a:lnTo>
                    <a:pt x="1" y="5570"/>
                  </a:lnTo>
                  <a:cubicBezTo>
                    <a:pt x="1" y="5570"/>
                    <a:pt x="3935" y="8979"/>
                    <a:pt x="8615" y="8979"/>
                  </a:cubicBezTo>
                  <a:cubicBezTo>
                    <a:pt x="10181" y="8979"/>
                    <a:pt x="11831" y="8597"/>
                    <a:pt x="13445" y="7579"/>
                  </a:cubicBezTo>
                  <a:lnTo>
                    <a:pt x="13970" y="1461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319;p66"/>
            <p:cNvSpPr/>
            <p:nvPr/>
          </p:nvSpPr>
          <p:spPr>
            <a:xfrm>
              <a:off x="882925" y="3657225"/>
              <a:ext cx="349250" cy="291050"/>
            </a:xfrm>
            <a:custGeom>
              <a:avLst/>
              <a:gdLst/>
              <a:ahLst/>
              <a:cxnLst/>
              <a:rect l="l" t="t" r="r" b="b"/>
              <a:pathLst>
                <a:path w="13970" h="11642" fill="none" extrusionOk="0">
                  <a:moveTo>
                    <a:pt x="1347" y="1"/>
                  </a:moveTo>
                  <a:lnTo>
                    <a:pt x="1" y="5570"/>
                  </a:lnTo>
                  <a:cubicBezTo>
                    <a:pt x="1" y="5570"/>
                    <a:pt x="7008" y="11641"/>
                    <a:pt x="13445" y="7579"/>
                  </a:cubicBezTo>
                  <a:lnTo>
                    <a:pt x="13970" y="146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320;p66"/>
            <p:cNvSpPr/>
            <p:nvPr/>
          </p:nvSpPr>
          <p:spPr>
            <a:xfrm>
              <a:off x="1232150" y="3657225"/>
              <a:ext cx="349825" cy="224475"/>
            </a:xfrm>
            <a:custGeom>
              <a:avLst/>
              <a:gdLst/>
              <a:ahLst/>
              <a:cxnLst/>
              <a:rect l="l" t="t" r="r" b="b"/>
              <a:pathLst>
                <a:path w="13993" h="8979" extrusionOk="0">
                  <a:moveTo>
                    <a:pt x="12623" y="1"/>
                  </a:moveTo>
                  <a:lnTo>
                    <a:pt x="1" y="1461"/>
                  </a:lnTo>
                  <a:lnTo>
                    <a:pt x="548" y="7579"/>
                  </a:lnTo>
                  <a:cubicBezTo>
                    <a:pt x="2162" y="8597"/>
                    <a:pt x="3812" y="8979"/>
                    <a:pt x="5378" y="8979"/>
                  </a:cubicBezTo>
                  <a:cubicBezTo>
                    <a:pt x="10058" y="8979"/>
                    <a:pt x="13993" y="5570"/>
                    <a:pt x="13993" y="5570"/>
                  </a:cubicBezTo>
                  <a:lnTo>
                    <a:pt x="12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321;p66"/>
            <p:cNvSpPr/>
            <p:nvPr/>
          </p:nvSpPr>
          <p:spPr>
            <a:xfrm>
              <a:off x="1232150" y="3657225"/>
              <a:ext cx="349825" cy="291050"/>
            </a:xfrm>
            <a:custGeom>
              <a:avLst/>
              <a:gdLst/>
              <a:ahLst/>
              <a:cxnLst/>
              <a:rect l="l" t="t" r="r" b="b"/>
              <a:pathLst>
                <a:path w="13993" h="11642" fill="none" extrusionOk="0">
                  <a:moveTo>
                    <a:pt x="12623" y="1"/>
                  </a:moveTo>
                  <a:lnTo>
                    <a:pt x="13993" y="5570"/>
                  </a:lnTo>
                  <a:cubicBezTo>
                    <a:pt x="13993" y="5570"/>
                    <a:pt x="6985" y="11641"/>
                    <a:pt x="548" y="7579"/>
                  </a:cubicBezTo>
                  <a:lnTo>
                    <a:pt x="1" y="1461"/>
                  </a:ln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322;p66"/>
            <p:cNvSpPr/>
            <p:nvPr/>
          </p:nvSpPr>
          <p:spPr>
            <a:xfrm>
              <a:off x="826425" y="3062050"/>
              <a:ext cx="790925" cy="734300"/>
            </a:xfrm>
            <a:custGeom>
              <a:avLst/>
              <a:gdLst/>
              <a:ahLst/>
              <a:cxnLst/>
              <a:rect l="l" t="t" r="r" b="b"/>
              <a:pathLst>
                <a:path w="31637" h="29372" extrusionOk="0">
                  <a:moveTo>
                    <a:pt x="9382" y="1"/>
                  </a:moveTo>
                  <a:cubicBezTo>
                    <a:pt x="9382" y="1"/>
                    <a:pt x="1" y="19174"/>
                    <a:pt x="914" y="25268"/>
                  </a:cubicBezTo>
                  <a:cubicBezTo>
                    <a:pt x="914" y="25268"/>
                    <a:pt x="7073" y="29371"/>
                    <a:pt x="15825" y="29371"/>
                  </a:cubicBezTo>
                  <a:cubicBezTo>
                    <a:pt x="20531" y="29371"/>
                    <a:pt x="25986" y="28185"/>
                    <a:pt x="31637" y="24538"/>
                  </a:cubicBezTo>
                  <a:cubicBezTo>
                    <a:pt x="31637" y="24538"/>
                    <a:pt x="28692" y="8058"/>
                    <a:pt x="224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323;p66"/>
            <p:cNvSpPr/>
            <p:nvPr/>
          </p:nvSpPr>
          <p:spPr>
            <a:xfrm>
              <a:off x="826425" y="3062050"/>
              <a:ext cx="790925" cy="874250"/>
            </a:xfrm>
            <a:custGeom>
              <a:avLst/>
              <a:gdLst/>
              <a:ahLst/>
              <a:cxnLst/>
              <a:rect l="l" t="t" r="r" b="b"/>
              <a:pathLst>
                <a:path w="31637" h="34970" fill="none" extrusionOk="0">
                  <a:moveTo>
                    <a:pt x="22484" y="1"/>
                  </a:moveTo>
                  <a:lnTo>
                    <a:pt x="9382" y="1"/>
                  </a:lnTo>
                  <a:cubicBezTo>
                    <a:pt x="9382" y="1"/>
                    <a:pt x="1" y="19174"/>
                    <a:pt x="914" y="25268"/>
                  </a:cubicBezTo>
                  <a:cubicBezTo>
                    <a:pt x="914" y="25268"/>
                    <a:pt x="15476" y="34969"/>
                    <a:pt x="31637" y="24538"/>
                  </a:cubicBezTo>
                  <a:cubicBezTo>
                    <a:pt x="31637" y="24538"/>
                    <a:pt x="28692" y="8058"/>
                    <a:pt x="22484" y="1"/>
                  </a:cubicBez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324;p66"/>
            <p:cNvSpPr/>
            <p:nvPr/>
          </p:nvSpPr>
          <p:spPr>
            <a:xfrm>
              <a:off x="567375" y="2661475"/>
              <a:ext cx="260225" cy="260225"/>
            </a:xfrm>
            <a:custGeom>
              <a:avLst/>
              <a:gdLst/>
              <a:ahLst/>
              <a:cxnLst/>
              <a:rect l="l" t="t" r="r" b="b"/>
              <a:pathLst>
                <a:path w="10409" h="10409" extrusionOk="0">
                  <a:moveTo>
                    <a:pt x="5204" y="1"/>
                  </a:moveTo>
                  <a:cubicBezTo>
                    <a:pt x="2328" y="1"/>
                    <a:pt x="0" y="2329"/>
                    <a:pt x="0" y="5205"/>
                  </a:cubicBezTo>
                  <a:cubicBezTo>
                    <a:pt x="0" y="8081"/>
                    <a:pt x="2328" y="10409"/>
                    <a:pt x="5204" y="10409"/>
                  </a:cubicBezTo>
                  <a:cubicBezTo>
                    <a:pt x="8080" y="10409"/>
                    <a:pt x="10409" y="8081"/>
                    <a:pt x="10409" y="5205"/>
                  </a:cubicBezTo>
                  <a:cubicBezTo>
                    <a:pt x="10409" y="2329"/>
                    <a:pt x="8080" y="1"/>
                    <a:pt x="5204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325;p66"/>
            <p:cNvSpPr/>
            <p:nvPr/>
          </p:nvSpPr>
          <p:spPr>
            <a:xfrm>
              <a:off x="567375" y="2661475"/>
              <a:ext cx="260225" cy="260225"/>
            </a:xfrm>
            <a:custGeom>
              <a:avLst/>
              <a:gdLst/>
              <a:ahLst/>
              <a:cxnLst/>
              <a:rect l="l" t="t" r="r" b="b"/>
              <a:pathLst>
                <a:path w="10409" h="10409" fill="none" extrusionOk="0">
                  <a:moveTo>
                    <a:pt x="10409" y="5205"/>
                  </a:moveTo>
                  <a:cubicBezTo>
                    <a:pt x="10409" y="8081"/>
                    <a:pt x="8080" y="10409"/>
                    <a:pt x="5204" y="10409"/>
                  </a:cubicBezTo>
                  <a:cubicBezTo>
                    <a:pt x="2328" y="10409"/>
                    <a:pt x="0" y="8081"/>
                    <a:pt x="0" y="5205"/>
                  </a:cubicBezTo>
                  <a:cubicBezTo>
                    <a:pt x="0" y="2329"/>
                    <a:pt x="2328" y="1"/>
                    <a:pt x="5204" y="1"/>
                  </a:cubicBezTo>
                  <a:cubicBezTo>
                    <a:pt x="8080" y="1"/>
                    <a:pt x="10409" y="2329"/>
                    <a:pt x="10409" y="520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326;p66"/>
            <p:cNvSpPr/>
            <p:nvPr/>
          </p:nvSpPr>
          <p:spPr>
            <a:xfrm>
              <a:off x="1591650" y="2601550"/>
              <a:ext cx="260225" cy="260250"/>
            </a:xfrm>
            <a:custGeom>
              <a:avLst/>
              <a:gdLst/>
              <a:ahLst/>
              <a:cxnLst/>
              <a:rect l="l" t="t" r="r" b="b"/>
              <a:pathLst>
                <a:path w="10409" h="10410" extrusionOk="0">
                  <a:moveTo>
                    <a:pt x="5205" y="1"/>
                  </a:moveTo>
                  <a:cubicBezTo>
                    <a:pt x="2329" y="1"/>
                    <a:pt x="1" y="2329"/>
                    <a:pt x="1" y="5205"/>
                  </a:cubicBezTo>
                  <a:cubicBezTo>
                    <a:pt x="1" y="8081"/>
                    <a:pt x="2329" y="10409"/>
                    <a:pt x="5205" y="10409"/>
                  </a:cubicBezTo>
                  <a:cubicBezTo>
                    <a:pt x="8081" y="10409"/>
                    <a:pt x="10409" y="8081"/>
                    <a:pt x="10409" y="5205"/>
                  </a:cubicBezTo>
                  <a:cubicBezTo>
                    <a:pt x="10409" y="2329"/>
                    <a:pt x="8081" y="1"/>
                    <a:pt x="5205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327;p66"/>
            <p:cNvSpPr/>
            <p:nvPr/>
          </p:nvSpPr>
          <p:spPr>
            <a:xfrm>
              <a:off x="1591650" y="2601550"/>
              <a:ext cx="260225" cy="260250"/>
            </a:xfrm>
            <a:custGeom>
              <a:avLst/>
              <a:gdLst/>
              <a:ahLst/>
              <a:cxnLst/>
              <a:rect l="l" t="t" r="r" b="b"/>
              <a:pathLst>
                <a:path w="10409" h="10410" fill="none" extrusionOk="0">
                  <a:moveTo>
                    <a:pt x="10409" y="5205"/>
                  </a:moveTo>
                  <a:cubicBezTo>
                    <a:pt x="10409" y="8081"/>
                    <a:pt x="8081" y="10409"/>
                    <a:pt x="5205" y="10409"/>
                  </a:cubicBezTo>
                  <a:cubicBezTo>
                    <a:pt x="2329" y="10409"/>
                    <a:pt x="1" y="8081"/>
                    <a:pt x="1" y="5205"/>
                  </a:cubicBezTo>
                  <a:cubicBezTo>
                    <a:pt x="1" y="2329"/>
                    <a:pt x="2329" y="1"/>
                    <a:pt x="5205" y="1"/>
                  </a:cubicBezTo>
                  <a:cubicBezTo>
                    <a:pt x="8081" y="1"/>
                    <a:pt x="10409" y="2329"/>
                    <a:pt x="10409" y="520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328;p66"/>
            <p:cNvSpPr/>
            <p:nvPr/>
          </p:nvSpPr>
          <p:spPr>
            <a:xfrm>
              <a:off x="577075" y="1759300"/>
              <a:ext cx="1228025" cy="1353350"/>
            </a:xfrm>
            <a:custGeom>
              <a:avLst/>
              <a:gdLst/>
              <a:ahLst/>
              <a:cxnLst/>
              <a:rect l="l" t="t" r="r" b="b"/>
              <a:pathLst>
                <a:path w="49121" h="54134" extrusionOk="0">
                  <a:moveTo>
                    <a:pt x="24012" y="1"/>
                  </a:moveTo>
                  <a:cubicBezTo>
                    <a:pt x="21251" y="46"/>
                    <a:pt x="18375" y="298"/>
                    <a:pt x="15658" y="1005"/>
                  </a:cubicBezTo>
                  <a:cubicBezTo>
                    <a:pt x="12942" y="1690"/>
                    <a:pt x="10363" y="2831"/>
                    <a:pt x="8172" y="4589"/>
                  </a:cubicBezTo>
                  <a:cubicBezTo>
                    <a:pt x="7989" y="4748"/>
                    <a:pt x="7806" y="4908"/>
                    <a:pt x="7624" y="5068"/>
                  </a:cubicBezTo>
                  <a:cubicBezTo>
                    <a:pt x="6117" y="6438"/>
                    <a:pt x="4930" y="8195"/>
                    <a:pt x="3972" y="10158"/>
                  </a:cubicBezTo>
                  <a:cubicBezTo>
                    <a:pt x="2488" y="13217"/>
                    <a:pt x="1598" y="16709"/>
                    <a:pt x="1073" y="19745"/>
                  </a:cubicBezTo>
                  <a:cubicBezTo>
                    <a:pt x="936" y="20589"/>
                    <a:pt x="799" y="21479"/>
                    <a:pt x="685" y="22347"/>
                  </a:cubicBezTo>
                  <a:cubicBezTo>
                    <a:pt x="23" y="27505"/>
                    <a:pt x="0" y="33006"/>
                    <a:pt x="1393" y="38005"/>
                  </a:cubicBezTo>
                  <a:cubicBezTo>
                    <a:pt x="2374" y="41566"/>
                    <a:pt x="4086" y="44852"/>
                    <a:pt x="6779" y="47591"/>
                  </a:cubicBezTo>
                  <a:cubicBezTo>
                    <a:pt x="11101" y="52004"/>
                    <a:pt x="17807" y="54133"/>
                    <a:pt x="24504" y="54133"/>
                  </a:cubicBezTo>
                  <a:cubicBezTo>
                    <a:pt x="29655" y="54133"/>
                    <a:pt x="34800" y="52873"/>
                    <a:pt x="38849" y="50422"/>
                  </a:cubicBezTo>
                  <a:cubicBezTo>
                    <a:pt x="40698" y="49326"/>
                    <a:pt x="42250" y="47934"/>
                    <a:pt x="43528" y="46336"/>
                  </a:cubicBezTo>
                  <a:cubicBezTo>
                    <a:pt x="47431" y="41497"/>
                    <a:pt x="48938" y="34809"/>
                    <a:pt x="49097" y="28373"/>
                  </a:cubicBezTo>
                  <a:cubicBezTo>
                    <a:pt x="49120" y="27345"/>
                    <a:pt x="49097" y="26341"/>
                    <a:pt x="49052" y="25337"/>
                  </a:cubicBezTo>
                  <a:cubicBezTo>
                    <a:pt x="48961" y="23534"/>
                    <a:pt x="48732" y="21776"/>
                    <a:pt x="48390" y="20087"/>
                  </a:cubicBezTo>
                  <a:cubicBezTo>
                    <a:pt x="48367" y="19927"/>
                    <a:pt x="48344" y="19767"/>
                    <a:pt x="48299" y="19608"/>
                  </a:cubicBezTo>
                  <a:cubicBezTo>
                    <a:pt x="47911" y="17713"/>
                    <a:pt x="47340" y="15659"/>
                    <a:pt x="46587" y="13650"/>
                  </a:cubicBezTo>
                  <a:cubicBezTo>
                    <a:pt x="45240" y="10158"/>
                    <a:pt x="43323" y="6803"/>
                    <a:pt x="40629" y="4611"/>
                  </a:cubicBezTo>
                  <a:cubicBezTo>
                    <a:pt x="36224" y="1074"/>
                    <a:pt x="30312" y="1"/>
                    <a:pt x="24720" y="1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329;p66"/>
            <p:cNvSpPr/>
            <p:nvPr/>
          </p:nvSpPr>
          <p:spPr>
            <a:xfrm>
              <a:off x="577075" y="1759300"/>
              <a:ext cx="1228025" cy="1401500"/>
            </a:xfrm>
            <a:custGeom>
              <a:avLst/>
              <a:gdLst/>
              <a:ahLst/>
              <a:cxnLst/>
              <a:rect l="l" t="t" r="r" b="b"/>
              <a:pathLst>
                <a:path w="49121" h="56060" fill="none" extrusionOk="0">
                  <a:moveTo>
                    <a:pt x="49097" y="28373"/>
                  </a:moveTo>
                  <a:cubicBezTo>
                    <a:pt x="48938" y="34809"/>
                    <a:pt x="47431" y="41497"/>
                    <a:pt x="43528" y="46336"/>
                  </a:cubicBezTo>
                  <a:cubicBezTo>
                    <a:pt x="42250" y="47934"/>
                    <a:pt x="40698" y="49326"/>
                    <a:pt x="38849" y="50422"/>
                  </a:cubicBezTo>
                  <a:cubicBezTo>
                    <a:pt x="29536" y="56060"/>
                    <a:pt x="14426" y="55398"/>
                    <a:pt x="6779" y="47591"/>
                  </a:cubicBezTo>
                  <a:cubicBezTo>
                    <a:pt x="4086" y="44852"/>
                    <a:pt x="2374" y="41566"/>
                    <a:pt x="1393" y="38005"/>
                  </a:cubicBezTo>
                  <a:cubicBezTo>
                    <a:pt x="1393" y="38005"/>
                    <a:pt x="1393" y="38005"/>
                    <a:pt x="1393" y="38005"/>
                  </a:cubicBezTo>
                  <a:cubicBezTo>
                    <a:pt x="0" y="33006"/>
                    <a:pt x="23" y="27505"/>
                    <a:pt x="685" y="22347"/>
                  </a:cubicBezTo>
                  <a:cubicBezTo>
                    <a:pt x="799" y="21479"/>
                    <a:pt x="936" y="20589"/>
                    <a:pt x="1073" y="19745"/>
                  </a:cubicBezTo>
                  <a:cubicBezTo>
                    <a:pt x="1598" y="16709"/>
                    <a:pt x="2488" y="13217"/>
                    <a:pt x="3972" y="10158"/>
                  </a:cubicBezTo>
                  <a:cubicBezTo>
                    <a:pt x="4930" y="8195"/>
                    <a:pt x="6117" y="6438"/>
                    <a:pt x="7624" y="5068"/>
                  </a:cubicBezTo>
                  <a:cubicBezTo>
                    <a:pt x="7806" y="4908"/>
                    <a:pt x="7989" y="4748"/>
                    <a:pt x="8172" y="4589"/>
                  </a:cubicBezTo>
                  <a:cubicBezTo>
                    <a:pt x="10363" y="2831"/>
                    <a:pt x="12942" y="1690"/>
                    <a:pt x="15658" y="1005"/>
                  </a:cubicBezTo>
                  <a:cubicBezTo>
                    <a:pt x="18375" y="298"/>
                    <a:pt x="21251" y="46"/>
                    <a:pt x="24012" y="1"/>
                  </a:cubicBezTo>
                  <a:cubicBezTo>
                    <a:pt x="24241" y="1"/>
                    <a:pt x="24492" y="1"/>
                    <a:pt x="24720" y="1"/>
                  </a:cubicBezTo>
                  <a:cubicBezTo>
                    <a:pt x="30312" y="1"/>
                    <a:pt x="36224" y="1074"/>
                    <a:pt x="40629" y="4611"/>
                  </a:cubicBezTo>
                  <a:cubicBezTo>
                    <a:pt x="43323" y="6803"/>
                    <a:pt x="45240" y="10158"/>
                    <a:pt x="46587" y="13650"/>
                  </a:cubicBezTo>
                  <a:cubicBezTo>
                    <a:pt x="47340" y="15659"/>
                    <a:pt x="47911" y="17713"/>
                    <a:pt x="48299" y="19608"/>
                  </a:cubicBezTo>
                  <a:cubicBezTo>
                    <a:pt x="48344" y="19767"/>
                    <a:pt x="48367" y="19927"/>
                    <a:pt x="48390" y="20087"/>
                  </a:cubicBezTo>
                  <a:cubicBezTo>
                    <a:pt x="48732" y="21776"/>
                    <a:pt x="48961" y="23534"/>
                    <a:pt x="49052" y="25337"/>
                  </a:cubicBezTo>
                  <a:cubicBezTo>
                    <a:pt x="49097" y="26341"/>
                    <a:pt x="49120" y="27345"/>
                    <a:pt x="49097" y="28373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330;p66"/>
            <p:cNvSpPr/>
            <p:nvPr/>
          </p:nvSpPr>
          <p:spPr>
            <a:xfrm>
              <a:off x="1153975" y="2784175"/>
              <a:ext cx="139075" cy="47650"/>
            </a:xfrm>
            <a:custGeom>
              <a:avLst/>
              <a:gdLst/>
              <a:ahLst/>
              <a:cxnLst/>
              <a:rect l="l" t="t" r="r" b="b"/>
              <a:pathLst>
                <a:path w="5563" h="1906" extrusionOk="0">
                  <a:moveTo>
                    <a:pt x="5164" y="1"/>
                  </a:moveTo>
                  <a:cubicBezTo>
                    <a:pt x="5101" y="1"/>
                    <a:pt x="5035" y="28"/>
                    <a:pt x="4977" y="91"/>
                  </a:cubicBezTo>
                  <a:cubicBezTo>
                    <a:pt x="4840" y="274"/>
                    <a:pt x="4725" y="479"/>
                    <a:pt x="4566" y="639"/>
                  </a:cubicBezTo>
                  <a:cubicBezTo>
                    <a:pt x="4406" y="799"/>
                    <a:pt x="4200" y="913"/>
                    <a:pt x="3972" y="1004"/>
                  </a:cubicBezTo>
                  <a:cubicBezTo>
                    <a:pt x="3539" y="1210"/>
                    <a:pt x="3036" y="1278"/>
                    <a:pt x="2557" y="1324"/>
                  </a:cubicBezTo>
                  <a:cubicBezTo>
                    <a:pt x="2368" y="1333"/>
                    <a:pt x="2175" y="1339"/>
                    <a:pt x="1981" y="1339"/>
                  </a:cubicBezTo>
                  <a:cubicBezTo>
                    <a:pt x="1707" y="1339"/>
                    <a:pt x="1432" y="1328"/>
                    <a:pt x="1165" y="1301"/>
                  </a:cubicBezTo>
                  <a:cubicBezTo>
                    <a:pt x="891" y="1278"/>
                    <a:pt x="640" y="1233"/>
                    <a:pt x="366" y="1233"/>
                  </a:cubicBezTo>
                  <a:cubicBezTo>
                    <a:pt x="1" y="1233"/>
                    <a:pt x="1" y="1803"/>
                    <a:pt x="366" y="1803"/>
                  </a:cubicBezTo>
                  <a:cubicBezTo>
                    <a:pt x="640" y="1803"/>
                    <a:pt x="936" y="1849"/>
                    <a:pt x="1210" y="1872"/>
                  </a:cubicBezTo>
                  <a:cubicBezTo>
                    <a:pt x="1461" y="1894"/>
                    <a:pt x="1713" y="1906"/>
                    <a:pt x="1964" y="1906"/>
                  </a:cubicBezTo>
                  <a:cubicBezTo>
                    <a:pt x="2215" y="1906"/>
                    <a:pt x="2466" y="1894"/>
                    <a:pt x="2717" y="1872"/>
                  </a:cubicBezTo>
                  <a:cubicBezTo>
                    <a:pt x="3265" y="1826"/>
                    <a:pt x="3812" y="1712"/>
                    <a:pt x="4315" y="1484"/>
                  </a:cubicBezTo>
                  <a:cubicBezTo>
                    <a:pt x="4543" y="1369"/>
                    <a:pt x="4771" y="1210"/>
                    <a:pt x="4977" y="1050"/>
                  </a:cubicBezTo>
                  <a:cubicBezTo>
                    <a:pt x="5136" y="890"/>
                    <a:pt x="5250" y="662"/>
                    <a:pt x="5387" y="502"/>
                  </a:cubicBezTo>
                  <a:cubicBezTo>
                    <a:pt x="5563" y="292"/>
                    <a:pt x="5375" y="1"/>
                    <a:pt x="5164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331;p66"/>
            <p:cNvSpPr/>
            <p:nvPr/>
          </p:nvSpPr>
          <p:spPr>
            <a:xfrm>
              <a:off x="761375" y="2786425"/>
              <a:ext cx="218575" cy="173525"/>
            </a:xfrm>
            <a:custGeom>
              <a:avLst/>
              <a:gdLst/>
              <a:ahLst/>
              <a:cxnLst/>
              <a:rect l="l" t="t" r="r" b="b"/>
              <a:pathLst>
                <a:path w="8743" h="6941" extrusionOk="0">
                  <a:moveTo>
                    <a:pt x="4324" y="0"/>
                  </a:moveTo>
                  <a:cubicBezTo>
                    <a:pt x="1975" y="0"/>
                    <a:pt x="69" y="1513"/>
                    <a:pt x="46" y="3402"/>
                  </a:cubicBezTo>
                  <a:cubicBezTo>
                    <a:pt x="1" y="5320"/>
                    <a:pt x="1918" y="6894"/>
                    <a:pt x="4315" y="6940"/>
                  </a:cubicBezTo>
                  <a:cubicBezTo>
                    <a:pt x="4333" y="6940"/>
                    <a:pt x="4351" y="6940"/>
                    <a:pt x="4369" y="6940"/>
                  </a:cubicBezTo>
                  <a:cubicBezTo>
                    <a:pt x="6741" y="6940"/>
                    <a:pt x="8697" y="5442"/>
                    <a:pt x="8720" y="3539"/>
                  </a:cubicBezTo>
                  <a:cubicBezTo>
                    <a:pt x="8743" y="1622"/>
                    <a:pt x="6826" y="47"/>
                    <a:pt x="4429" y="1"/>
                  </a:cubicBezTo>
                  <a:cubicBezTo>
                    <a:pt x="4394" y="1"/>
                    <a:pt x="4359" y="0"/>
                    <a:pt x="4324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332;p66"/>
            <p:cNvSpPr/>
            <p:nvPr/>
          </p:nvSpPr>
          <p:spPr>
            <a:xfrm>
              <a:off x="761375" y="2785300"/>
              <a:ext cx="218575" cy="175200"/>
            </a:xfrm>
            <a:custGeom>
              <a:avLst/>
              <a:gdLst/>
              <a:ahLst/>
              <a:cxnLst/>
              <a:rect l="l" t="t" r="r" b="b"/>
              <a:pathLst>
                <a:path w="8743" h="7008" fill="none" extrusionOk="0">
                  <a:moveTo>
                    <a:pt x="46" y="3447"/>
                  </a:moveTo>
                  <a:cubicBezTo>
                    <a:pt x="1" y="5365"/>
                    <a:pt x="1918" y="6939"/>
                    <a:pt x="4315" y="6985"/>
                  </a:cubicBezTo>
                  <a:cubicBezTo>
                    <a:pt x="6711" y="7008"/>
                    <a:pt x="8697" y="5501"/>
                    <a:pt x="8720" y="3584"/>
                  </a:cubicBezTo>
                  <a:cubicBezTo>
                    <a:pt x="8743" y="1667"/>
                    <a:pt x="6826" y="92"/>
                    <a:pt x="4429" y="46"/>
                  </a:cubicBezTo>
                  <a:cubicBezTo>
                    <a:pt x="2032" y="1"/>
                    <a:pt x="69" y="1530"/>
                    <a:pt x="46" y="3447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333;p66"/>
            <p:cNvSpPr/>
            <p:nvPr/>
          </p:nvSpPr>
          <p:spPr>
            <a:xfrm>
              <a:off x="892625" y="2818875"/>
              <a:ext cx="38825" cy="47125"/>
            </a:xfrm>
            <a:custGeom>
              <a:avLst/>
              <a:gdLst/>
              <a:ahLst/>
              <a:cxnLst/>
              <a:rect l="l" t="t" r="r" b="b"/>
              <a:pathLst>
                <a:path w="1553" h="1885" extrusionOk="0">
                  <a:moveTo>
                    <a:pt x="352" y="0"/>
                  </a:moveTo>
                  <a:cubicBezTo>
                    <a:pt x="313" y="0"/>
                    <a:pt x="272" y="9"/>
                    <a:pt x="229" y="27"/>
                  </a:cubicBezTo>
                  <a:cubicBezTo>
                    <a:pt x="92" y="96"/>
                    <a:pt x="1" y="301"/>
                    <a:pt x="92" y="415"/>
                  </a:cubicBezTo>
                  <a:lnTo>
                    <a:pt x="959" y="1739"/>
                  </a:lnTo>
                  <a:cubicBezTo>
                    <a:pt x="1007" y="1834"/>
                    <a:pt x="1097" y="1885"/>
                    <a:pt x="1202" y="1885"/>
                  </a:cubicBezTo>
                  <a:cubicBezTo>
                    <a:pt x="1248" y="1885"/>
                    <a:pt x="1298" y="1874"/>
                    <a:pt x="1347" y="1853"/>
                  </a:cubicBezTo>
                  <a:cubicBezTo>
                    <a:pt x="1461" y="1807"/>
                    <a:pt x="1553" y="1602"/>
                    <a:pt x="1461" y="1465"/>
                  </a:cubicBezTo>
                  <a:lnTo>
                    <a:pt x="617" y="164"/>
                  </a:lnTo>
                  <a:cubicBezTo>
                    <a:pt x="550" y="64"/>
                    <a:pt x="459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334;p66"/>
            <p:cNvSpPr/>
            <p:nvPr/>
          </p:nvSpPr>
          <p:spPr>
            <a:xfrm>
              <a:off x="857825" y="2825950"/>
              <a:ext cx="39400" cy="46825"/>
            </a:xfrm>
            <a:custGeom>
              <a:avLst/>
              <a:gdLst/>
              <a:ahLst/>
              <a:cxnLst/>
              <a:rect l="l" t="t" r="r" b="b"/>
              <a:pathLst>
                <a:path w="1576" h="1873" extrusionOk="0">
                  <a:moveTo>
                    <a:pt x="305" y="0"/>
                  </a:moveTo>
                  <a:cubicBezTo>
                    <a:pt x="235" y="0"/>
                    <a:pt x="166" y="23"/>
                    <a:pt x="114" y="64"/>
                  </a:cubicBezTo>
                  <a:cubicBezTo>
                    <a:pt x="0" y="178"/>
                    <a:pt x="0" y="360"/>
                    <a:pt x="92" y="475"/>
                  </a:cubicBezTo>
                  <a:cubicBezTo>
                    <a:pt x="411" y="908"/>
                    <a:pt x="731" y="1342"/>
                    <a:pt x="1027" y="1776"/>
                  </a:cubicBezTo>
                  <a:cubicBezTo>
                    <a:pt x="1084" y="1844"/>
                    <a:pt x="1159" y="1873"/>
                    <a:pt x="1233" y="1873"/>
                  </a:cubicBezTo>
                  <a:cubicBezTo>
                    <a:pt x="1307" y="1873"/>
                    <a:pt x="1381" y="1844"/>
                    <a:pt x="1438" y="1798"/>
                  </a:cubicBezTo>
                  <a:cubicBezTo>
                    <a:pt x="1575" y="1707"/>
                    <a:pt x="1552" y="1524"/>
                    <a:pt x="1461" y="1388"/>
                  </a:cubicBezTo>
                  <a:lnTo>
                    <a:pt x="525" y="109"/>
                  </a:lnTo>
                  <a:cubicBezTo>
                    <a:pt x="475" y="34"/>
                    <a:pt x="390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335;p66"/>
            <p:cNvSpPr/>
            <p:nvPr/>
          </p:nvSpPr>
          <p:spPr>
            <a:xfrm>
              <a:off x="821300" y="2830850"/>
              <a:ext cx="34825" cy="46450"/>
            </a:xfrm>
            <a:custGeom>
              <a:avLst/>
              <a:gdLst/>
              <a:ahLst/>
              <a:cxnLst/>
              <a:rect l="l" t="t" r="r" b="b"/>
              <a:pathLst>
                <a:path w="1393" h="1858" extrusionOk="0">
                  <a:moveTo>
                    <a:pt x="319" y="1"/>
                  </a:moveTo>
                  <a:cubicBezTo>
                    <a:pt x="281" y="1"/>
                    <a:pt x="243" y="9"/>
                    <a:pt x="206" y="27"/>
                  </a:cubicBezTo>
                  <a:cubicBezTo>
                    <a:pt x="69" y="96"/>
                    <a:pt x="0" y="279"/>
                    <a:pt x="69" y="415"/>
                  </a:cubicBezTo>
                  <a:cubicBezTo>
                    <a:pt x="320" y="849"/>
                    <a:pt x="548" y="1283"/>
                    <a:pt x="799" y="1694"/>
                  </a:cubicBezTo>
                  <a:cubicBezTo>
                    <a:pt x="849" y="1794"/>
                    <a:pt x="949" y="1858"/>
                    <a:pt x="1061" y="1858"/>
                  </a:cubicBezTo>
                  <a:cubicBezTo>
                    <a:pt x="1102" y="1858"/>
                    <a:pt x="1145" y="1849"/>
                    <a:pt x="1187" y="1831"/>
                  </a:cubicBezTo>
                  <a:cubicBezTo>
                    <a:pt x="1324" y="1762"/>
                    <a:pt x="1393" y="1580"/>
                    <a:pt x="1324" y="1443"/>
                  </a:cubicBezTo>
                  <a:cubicBezTo>
                    <a:pt x="1073" y="1009"/>
                    <a:pt x="822" y="598"/>
                    <a:pt x="594" y="164"/>
                  </a:cubicBezTo>
                  <a:cubicBezTo>
                    <a:pt x="527" y="64"/>
                    <a:pt x="424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336;p66"/>
            <p:cNvSpPr/>
            <p:nvPr/>
          </p:nvSpPr>
          <p:spPr>
            <a:xfrm>
              <a:off x="1423325" y="2782800"/>
              <a:ext cx="236250" cy="175100"/>
            </a:xfrm>
            <a:custGeom>
              <a:avLst/>
              <a:gdLst/>
              <a:ahLst/>
              <a:cxnLst/>
              <a:rect l="l" t="t" r="r" b="b"/>
              <a:pathLst>
                <a:path w="9450" h="7004" extrusionOk="0">
                  <a:moveTo>
                    <a:pt x="5140" y="0"/>
                  </a:moveTo>
                  <a:cubicBezTo>
                    <a:pt x="4796" y="0"/>
                    <a:pt x="4443" y="33"/>
                    <a:pt x="4086" y="101"/>
                  </a:cubicBezTo>
                  <a:cubicBezTo>
                    <a:pt x="1666" y="557"/>
                    <a:pt x="0" y="2452"/>
                    <a:pt x="365" y="4346"/>
                  </a:cubicBezTo>
                  <a:cubicBezTo>
                    <a:pt x="676" y="5939"/>
                    <a:pt x="2343" y="7003"/>
                    <a:pt x="4324" y="7003"/>
                  </a:cubicBezTo>
                  <a:cubicBezTo>
                    <a:pt x="4671" y="7003"/>
                    <a:pt x="5027" y="6970"/>
                    <a:pt x="5387" y="6903"/>
                  </a:cubicBezTo>
                  <a:cubicBezTo>
                    <a:pt x="7784" y="6446"/>
                    <a:pt x="9450" y="4552"/>
                    <a:pt x="9085" y="2657"/>
                  </a:cubicBezTo>
                  <a:cubicBezTo>
                    <a:pt x="8774" y="1064"/>
                    <a:pt x="7107" y="0"/>
                    <a:pt x="5140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337;p66"/>
            <p:cNvSpPr/>
            <p:nvPr/>
          </p:nvSpPr>
          <p:spPr>
            <a:xfrm>
              <a:off x="1423325" y="2773900"/>
              <a:ext cx="236250" cy="192900"/>
            </a:xfrm>
            <a:custGeom>
              <a:avLst/>
              <a:gdLst/>
              <a:ahLst/>
              <a:cxnLst/>
              <a:rect l="l" t="t" r="r" b="b"/>
              <a:pathLst>
                <a:path w="9450" h="7716" fill="none" extrusionOk="0">
                  <a:moveTo>
                    <a:pt x="365" y="4702"/>
                  </a:moveTo>
                  <a:cubicBezTo>
                    <a:pt x="731" y="6574"/>
                    <a:pt x="2967" y="7715"/>
                    <a:pt x="5387" y="7259"/>
                  </a:cubicBezTo>
                  <a:cubicBezTo>
                    <a:pt x="7784" y="6802"/>
                    <a:pt x="9450" y="4908"/>
                    <a:pt x="9085" y="3013"/>
                  </a:cubicBezTo>
                  <a:cubicBezTo>
                    <a:pt x="8719" y="1141"/>
                    <a:pt x="6483" y="0"/>
                    <a:pt x="4086" y="457"/>
                  </a:cubicBezTo>
                  <a:cubicBezTo>
                    <a:pt x="1666" y="913"/>
                    <a:pt x="0" y="2808"/>
                    <a:pt x="365" y="4702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338;p66"/>
            <p:cNvSpPr/>
            <p:nvPr/>
          </p:nvSpPr>
          <p:spPr>
            <a:xfrm>
              <a:off x="1563700" y="2816225"/>
              <a:ext cx="38250" cy="47375"/>
            </a:xfrm>
            <a:custGeom>
              <a:avLst/>
              <a:gdLst/>
              <a:ahLst/>
              <a:cxnLst/>
              <a:rect l="l" t="t" r="r" b="b"/>
              <a:pathLst>
                <a:path w="1530" h="1895" extrusionOk="0">
                  <a:moveTo>
                    <a:pt x="349" y="0"/>
                  </a:moveTo>
                  <a:cubicBezTo>
                    <a:pt x="304" y="0"/>
                    <a:pt x="256" y="13"/>
                    <a:pt x="206" y="42"/>
                  </a:cubicBezTo>
                  <a:cubicBezTo>
                    <a:pt x="69" y="87"/>
                    <a:pt x="0" y="293"/>
                    <a:pt x="69" y="407"/>
                  </a:cubicBezTo>
                  <a:lnTo>
                    <a:pt x="936" y="1731"/>
                  </a:lnTo>
                  <a:cubicBezTo>
                    <a:pt x="1003" y="1831"/>
                    <a:pt x="1094" y="1895"/>
                    <a:pt x="1201" y="1895"/>
                  </a:cubicBezTo>
                  <a:cubicBezTo>
                    <a:pt x="1240" y="1895"/>
                    <a:pt x="1281" y="1886"/>
                    <a:pt x="1324" y="1868"/>
                  </a:cubicBezTo>
                  <a:cubicBezTo>
                    <a:pt x="1438" y="1799"/>
                    <a:pt x="1529" y="1594"/>
                    <a:pt x="1438" y="1480"/>
                  </a:cubicBezTo>
                  <a:cubicBezTo>
                    <a:pt x="1164" y="1046"/>
                    <a:pt x="868" y="590"/>
                    <a:pt x="594" y="156"/>
                  </a:cubicBezTo>
                  <a:cubicBezTo>
                    <a:pt x="531" y="62"/>
                    <a:pt x="447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339;p66"/>
            <p:cNvSpPr/>
            <p:nvPr/>
          </p:nvSpPr>
          <p:spPr>
            <a:xfrm>
              <a:off x="1517475" y="2812750"/>
              <a:ext cx="39400" cy="46650"/>
            </a:xfrm>
            <a:custGeom>
              <a:avLst/>
              <a:gdLst/>
              <a:ahLst/>
              <a:cxnLst/>
              <a:rect l="l" t="t" r="r" b="b"/>
              <a:pathLst>
                <a:path w="1576" h="1866" extrusionOk="0">
                  <a:moveTo>
                    <a:pt x="316" y="1"/>
                  </a:moveTo>
                  <a:cubicBezTo>
                    <a:pt x="243" y="1"/>
                    <a:pt x="168" y="24"/>
                    <a:pt x="114" y="67"/>
                  </a:cubicBezTo>
                  <a:cubicBezTo>
                    <a:pt x="0" y="181"/>
                    <a:pt x="0" y="363"/>
                    <a:pt x="92" y="478"/>
                  </a:cubicBezTo>
                  <a:cubicBezTo>
                    <a:pt x="663" y="1265"/>
                    <a:pt x="1013" y="1730"/>
                    <a:pt x="1040" y="1770"/>
                  </a:cubicBezTo>
                  <a:lnTo>
                    <a:pt x="1040" y="1770"/>
                  </a:lnTo>
                  <a:cubicBezTo>
                    <a:pt x="1036" y="1765"/>
                    <a:pt x="1031" y="1761"/>
                    <a:pt x="1027" y="1756"/>
                  </a:cubicBezTo>
                  <a:lnTo>
                    <a:pt x="1027" y="1756"/>
                  </a:lnTo>
                  <a:cubicBezTo>
                    <a:pt x="1036" y="1767"/>
                    <a:pt x="1041" y="1772"/>
                    <a:pt x="1041" y="1772"/>
                  </a:cubicBezTo>
                  <a:cubicBezTo>
                    <a:pt x="1041" y="1772"/>
                    <a:pt x="1041" y="1771"/>
                    <a:pt x="1040" y="1770"/>
                  </a:cubicBezTo>
                  <a:lnTo>
                    <a:pt x="1040" y="1770"/>
                  </a:lnTo>
                  <a:cubicBezTo>
                    <a:pt x="1101" y="1835"/>
                    <a:pt x="1179" y="1865"/>
                    <a:pt x="1255" y="1865"/>
                  </a:cubicBezTo>
                  <a:cubicBezTo>
                    <a:pt x="1322" y="1865"/>
                    <a:pt x="1387" y="1842"/>
                    <a:pt x="1438" y="1801"/>
                  </a:cubicBezTo>
                  <a:cubicBezTo>
                    <a:pt x="1575" y="1687"/>
                    <a:pt x="1552" y="1505"/>
                    <a:pt x="1461" y="1391"/>
                  </a:cubicBezTo>
                  <a:lnTo>
                    <a:pt x="525" y="90"/>
                  </a:lnTo>
                  <a:cubicBezTo>
                    <a:pt x="477" y="29"/>
                    <a:pt x="397" y="1"/>
                    <a:pt x="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340;p66"/>
            <p:cNvSpPr/>
            <p:nvPr/>
          </p:nvSpPr>
          <p:spPr>
            <a:xfrm>
              <a:off x="1480375" y="2817625"/>
              <a:ext cx="35400" cy="46550"/>
            </a:xfrm>
            <a:custGeom>
              <a:avLst/>
              <a:gdLst/>
              <a:ahLst/>
              <a:cxnLst/>
              <a:rect l="l" t="t" r="r" b="b"/>
              <a:pathLst>
                <a:path w="1416" h="1862" extrusionOk="0">
                  <a:moveTo>
                    <a:pt x="359" y="0"/>
                  </a:moveTo>
                  <a:cubicBezTo>
                    <a:pt x="316" y="0"/>
                    <a:pt x="271" y="10"/>
                    <a:pt x="229" y="31"/>
                  </a:cubicBezTo>
                  <a:cubicBezTo>
                    <a:pt x="92" y="77"/>
                    <a:pt x="1" y="283"/>
                    <a:pt x="92" y="420"/>
                  </a:cubicBezTo>
                  <a:cubicBezTo>
                    <a:pt x="552" y="1240"/>
                    <a:pt x="837" y="1727"/>
                    <a:pt x="839" y="1727"/>
                  </a:cubicBezTo>
                  <a:cubicBezTo>
                    <a:pt x="839" y="1727"/>
                    <a:pt x="838" y="1726"/>
                    <a:pt x="838" y="1725"/>
                  </a:cubicBezTo>
                  <a:lnTo>
                    <a:pt x="838" y="1725"/>
                  </a:lnTo>
                  <a:cubicBezTo>
                    <a:pt x="891" y="1809"/>
                    <a:pt x="982" y="1862"/>
                    <a:pt x="1084" y="1862"/>
                  </a:cubicBezTo>
                  <a:cubicBezTo>
                    <a:pt x="1125" y="1862"/>
                    <a:pt x="1168" y="1853"/>
                    <a:pt x="1210" y="1835"/>
                  </a:cubicBezTo>
                  <a:cubicBezTo>
                    <a:pt x="1347" y="1766"/>
                    <a:pt x="1416" y="1584"/>
                    <a:pt x="1347" y="1447"/>
                  </a:cubicBezTo>
                  <a:cubicBezTo>
                    <a:pt x="1096" y="1013"/>
                    <a:pt x="845" y="579"/>
                    <a:pt x="594" y="146"/>
                  </a:cubicBezTo>
                  <a:cubicBezTo>
                    <a:pt x="547" y="51"/>
                    <a:pt x="456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341;p66"/>
            <p:cNvSpPr/>
            <p:nvPr/>
          </p:nvSpPr>
          <p:spPr>
            <a:xfrm>
              <a:off x="930900" y="2721225"/>
              <a:ext cx="136925" cy="109500"/>
            </a:xfrm>
            <a:custGeom>
              <a:avLst/>
              <a:gdLst/>
              <a:ahLst/>
              <a:cxnLst/>
              <a:rect l="l" t="t" r="r" b="b"/>
              <a:pathLst>
                <a:path w="5477" h="4380" extrusionOk="0">
                  <a:moveTo>
                    <a:pt x="2799" y="0"/>
                  </a:moveTo>
                  <a:cubicBezTo>
                    <a:pt x="1282" y="0"/>
                    <a:pt x="1" y="1665"/>
                    <a:pt x="775" y="3111"/>
                  </a:cubicBezTo>
                  <a:cubicBezTo>
                    <a:pt x="1072" y="3682"/>
                    <a:pt x="1620" y="4093"/>
                    <a:pt x="2213" y="4276"/>
                  </a:cubicBezTo>
                  <a:cubicBezTo>
                    <a:pt x="2431" y="4344"/>
                    <a:pt x="2657" y="4379"/>
                    <a:pt x="2883" y="4379"/>
                  </a:cubicBezTo>
                  <a:cubicBezTo>
                    <a:pt x="3414" y="4379"/>
                    <a:pt x="3942" y="4183"/>
                    <a:pt x="4359" y="3751"/>
                  </a:cubicBezTo>
                  <a:cubicBezTo>
                    <a:pt x="5477" y="2586"/>
                    <a:pt x="4906" y="532"/>
                    <a:pt x="3354" y="76"/>
                  </a:cubicBezTo>
                  <a:cubicBezTo>
                    <a:pt x="3168" y="24"/>
                    <a:pt x="2982" y="0"/>
                    <a:pt x="279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342;p66"/>
            <p:cNvSpPr/>
            <p:nvPr/>
          </p:nvSpPr>
          <p:spPr>
            <a:xfrm>
              <a:off x="1326425" y="2728050"/>
              <a:ext cx="136850" cy="109275"/>
            </a:xfrm>
            <a:custGeom>
              <a:avLst/>
              <a:gdLst/>
              <a:ahLst/>
              <a:cxnLst/>
              <a:rect l="l" t="t" r="r" b="b"/>
              <a:pathLst>
                <a:path w="5474" h="4371" extrusionOk="0">
                  <a:moveTo>
                    <a:pt x="2818" y="1"/>
                  </a:moveTo>
                  <a:cubicBezTo>
                    <a:pt x="1297" y="1"/>
                    <a:pt x="0" y="1666"/>
                    <a:pt x="795" y="3112"/>
                  </a:cubicBezTo>
                  <a:cubicBezTo>
                    <a:pt x="1091" y="3683"/>
                    <a:pt x="1639" y="4094"/>
                    <a:pt x="2210" y="4276"/>
                  </a:cubicBezTo>
                  <a:cubicBezTo>
                    <a:pt x="2433" y="4337"/>
                    <a:pt x="2662" y="4370"/>
                    <a:pt x="2890" y="4370"/>
                  </a:cubicBezTo>
                  <a:cubicBezTo>
                    <a:pt x="3430" y="4370"/>
                    <a:pt x="3961" y="4185"/>
                    <a:pt x="4378" y="3751"/>
                  </a:cubicBezTo>
                  <a:cubicBezTo>
                    <a:pt x="5474" y="2587"/>
                    <a:pt x="4926" y="510"/>
                    <a:pt x="3374" y="77"/>
                  </a:cubicBezTo>
                  <a:cubicBezTo>
                    <a:pt x="3188" y="25"/>
                    <a:pt x="3001" y="1"/>
                    <a:pt x="281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343;p66"/>
            <p:cNvSpPr/>
            <p:nvPr/>
          </p:nvSpPr>
          <p:spPr>
            <a:xfrm>
              <a:off x="1371950" y="2506000"/>
              <a:ext cx="97625" cy="82675"/>
            </a:xfrm>
            <a:custGeom>
              <a:avLst/>
              <a:gdLst/>
              <a:ahLst/>
              <a:cxnLst/>
              <a:rect l="l" t="t" r="r" b="b"/>
              <a:pathLst>
                <a:path w="3905" h="3307" extrusionOk="0">
                  <a:moveTo>
                    <a:pt x="1183" y="1"/>
                  </a:moveTo>
                  <a:cubicBezTo>
                    <a:pt x="865" y="1"/>
                    <a:pt x="545" y="81"/>
                    <a:pt x="252" y="262"/>
                  </a:cubicBezTo>
                  <a:cubicBezTo>
                    <a:pt x="92" y="376"/>
                    <a:pt x="1" y="582"/>
                    <a:pt x="92" y="787"/>
                  </a:cubicBezTo>
                  <a:cubicBezTo>
                    <a:pt x="156" y="914"/>
                    <a:pt x="308" y="997"/>
                    <a:pt x="456" y="997"/>
                  </a:cubicBezTo>
                  <a:cubicBezTo>
                    <a:pt x="521" y="997"/>
                    <a:pt x="585" y="982"/>
                    <a:pt x="640" y="947"/>
                  </a:cubicBezTo>
                  <a:cubicBezTo>
                    <a:pt x="813" y="826"/>
                    <a:pt x="999" y="770"/>
                    <a:pt x="1188" y="770"/>
                  </a:cubicBezTo>
                  <a:cubicBezTo>
                    <a:pt x="1249" y="770"/>
                    <a:pt x="1309" y="776"/>
                    <a:pt x="1370" y="787"/>
                  </a:cubicBezTo>
                  <a:cubicBezTo>
                    <a:pt x="1667" y="833"/>
                    <a:pt x="1941" y="993"/>
                    <a:pt x="2169" y="1198"/>
                  </a:cubicBezTo>
                  <a:cubicBezTo>
                    <a:pt x="2649" y="1677"/>
                    <a:pt x="2877" y="2362"/>
                    <a:pt x="3082" y="3001"/>
                  </a:cubicBezTo>
                  <a:cubicBezTo>
                    <a:pt x="3142" y="3180"/>
                    <a:pt x="3288" y="3307"/>
                    <a:pt x="3475" y="3307"/>
                  </a:cubicBezTo>
                  <a:cubicBezTo>
                    <a:pt x="3503" y="3307"/>
                    <a:pt x="3532" y="3304"/>
                    <a:pt x="3562" y="3298"/>
                  </a:cubicBezTo>
                  <a:cubicBezTo>
                    <a:pt x="3744" y="3252"/>
                    <a:pt x="3904" y="3024"/>
                    <a:pt x="3836" y="2819"/>
                  </a:cubicBezTo>
                  <a:cubicBezTo>
                    <a:pt x="3584" y="1997"/>
                    <a:pt x="3288" y="1152"/>
                    <a:pt x="2626" y="559"/>
                  </a:cubicBezTo>
                  <a:cubicBezTo>
                    <a:pt x="2228" y="218"/>
                    <a:pt x="1707" y="1"/>
                    <a:pt x="118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344;p66"/>
            <p:cNvSpPr/>
            <p:nvPr/>
          </p:nvSpPr>
          <p:spPr>
            <a:xfrm>
              <a:off x="926875" y="2507075"/>
              <a:ext cx="101600" cy="78975"/>
            </a:xfrm>
            <a:custGeom>
              <a:avLst/>
              <a:gdLst/>
              <a:ahLst/>
              <a:cxnLst/>
              <a:rect l="l" t="t" r="r" b="b"/>
              <a:pathLst>
                <a:path w="4064" h="3159" extrusionOk="0">
                  <a:moveTo>
                    <a:pt x="2802" y="1"/>
                  </a:moveTo>
                  <a:cubicBezTo>
                    <a:pt x="2321" y="1"/>
                    <a:pt x="1834" y="190"/>
                    <a:pt x="1438" y="493"/>
                  </a:cubicBezTo>
                  <a:cubicBezTo>
                    <a:pt x="731" y="1018"/>
                    <a:pt x="388" y="1863"/>
                    <a:pt x="91" y="2661"/>
                  </a:cubicBezTo>
                  <a:cubicBezTo>
                    <a:pt x="0" y="2867"/>
                    <a:pt x="160" y="3095"/>
                    <a:pt x="343" y="3141"/>
                  </a:cubicBezTo>
                  <a:cubicBezTo>
                    <a:pt x="379" y="3153"/>
                    <a:pt x="416" y="3159"/>
                    <a:pt x="452" y="3159"/>
                  </a:cubicBezTo>
                  <a:cubicBezTo>
                    <a:pt x="617" y="3159"/>
                    <a:pt x="766" y="3040"/>
                    <a:pt x="822" y="2890"/>
                  </a:cubicBezTo>
                  <a:cubicBezTo>
                    <a:pt x="1073" y="2251"/>
                    <a:pt x="1324" y="1589"/>
                    <a:pt x="1872" y="1155"/>
                  </a:cubicBezTo>
                  <a:cubicBezTo>
                    <a:pt x="2077" y="950"/>
                    <a:pt x="2374" y="813"/>
                    <a:pt x="2671" y="790"/>
                  </a:cubicBezTo>
                  <a:cubicBezTo>
                    <a:pt x="2710" y="786"/>
                    <a:pt x="2748" y="784"/>
                    <a:pt x="2787" y="784"/>
                  </a:cubicBezTo>
                  <a:cubicBezTo>
                    <a:pt x="2999" y="784"/>
                    <a:pt x="3208" y="841"/>
                    <a:pt x="3401" y="995"/>
                  </a:cubicBezTo>
                  <a:cubicBezTo>
                    <a:pt x="3462" y="1033"/>
                    <a:pt x="3530" y="1051"/>
                    <a:pt x="3599" y="1051"/>
                  </a:cubicBezTo>
                  <a:cubicBezTo>
                    <a:pt x="3736" y="1051"/>
                    <a:pt x="3873" y="980"/>
                    <a:pt x="3949" y="858"/>
                  </a:cubicBezTo>
                  <a:cubicBezTo>
                    <a:pt x="4063" y="676"/>
                    <a:pt x="3995" y="447"/>
                    <a:pt x="3812" y="333"/>
                  </a:cubicBezTo>
                  <a:cubicBezTo>
                    <a:pt x="3503" y="102"/>
                    <a:pt x="3154" y="1"/>
                    <a:pt x="280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345;p66"/>
            <p:cNvSpPr/>
            <p:nvPr/>
          </p:nvSpPr>
          <p:spPr>
            <a:xfrm>
              <a:off x="362075" y="1555675"/>
              <a:ext cx="1663325" cy="1357525"/>
            </a:xfrm>
            <a:custGeom>
              <a:avLst/>
              <a:gdLst/>
              <a:ahLst/>
              <a:cxnLst/>
              <a:rect l="l" t="t" r="r" b="b"/>
              <a:pathLst>
                <a:path w="66533" h="54301" extrusionOk="0">
                  <a:moveTo>
                    <a:pt x="32993" y="373"/>
                  </a:moveTo>
                  <a:cubicBezTo>
                    <a:pt x="34330" y="373"/>
                    <a:pt x="35668" y="544"/>
                    <a:pt x="36969" y="887"/>
                  </a:cubicBezTo>
                  <a:lnTo>
                    <a:pt x="36969" y="887"/>
                  </a:lnTo>
                  <a:cubicBezTo>
                    <a:pt x="33637" y="1711"/>
                    <a:pt x="30575" y="3529"/>
                    <a:pt x="28230" y="6023"/>
                  </a:cubicBezTo>
                  <a:cubicBezTo>
                    <a:pt x="27522" y="6776"/>
                    <a:pt x="26883" y="7598"/>
                    <a:pt x="26313" y="8443"/>
                  </a:cubicBezTo>
                  <a:cubicBezTo>
                    <a:pt x="26239" y="8572"/>
                    <a:pt x="26360" y="8747"/>
                    <a:pt x="26494" y="8747"/>
                  </a:cubicBezTo>
                  <a:cubicBezTo>
                    <a:pt x="26525" y="8747"/>
                    <a:pt x="26557" y="8738"/>
                    <a:pt x="26587" y="8716"/>
                  </a:cubicBezTo>
                  <a:cubicBezTo>
                    <a:pt x="30094" y="6230"/>
                    <a:pt x="34358" y="4901"/>
                    <a:pt x="38633" y="4901"/>
                  </a:cubicBezTo>
                  <a:cubicBezTo>
                    <a:pt x="40479" y="4901"/>
                    <a:pt x="42327" y="5148"/>
                    <a:pt x="44116" y="5658"/>
                  </a:cubicBezTo>
                  <a:cubicBezTo>
                    <a:pt x="46878" y="6434"/>
                    <a:pt x="49458" y="7803"/>
                    <a:pt x="51649" y="9629"/>
                  </a:cubicBezTo>
                  <a:cubicBezTo>
                    <a:pt x="52744" y="10542"/>
                    <a:pt x="53772" y="11547"/>
                    <a:pt x="54662" y="12665"/>
                  </a:cubicBezTo>
                  <a:cubicBezTo>
                    <a:pt x="55643" y="13921"/>
                    <a:pt x="56442" y="15313"/>
                    <a:pt x="57218" y="16705"/>
                  </a:cubicBezTo>
                  <a:cubicBezTo>
                    <a:pt x="58741" y="19425"/>
                    <a:pt x="60492" y="22435"/>
                    <a:pt x="63539" y="23561"/>
                  </a:cubicBezTo>
                  <a:lnTo>
                    <a:pt x="63539" y="23561"/>
                  </a:lnTo>
                  <a:cubicBezTo>
                    <a:pt x="62642" y="23942"/>
                    <a:pt x="61683" y="24140"/>
                    <a:pt x="60715" y="24140"/>
                  </a:cubicBezTo>
                  <a:cubicBezTo>
                    <a:pt x="60018" y="24140"/>
                    <a:pt x="59317" y="24037"/>
                    <a:pt x="58633" y="23827"/>
                  </a:cubicBezTo>
                  <a:cubicBezTo>
                    <a:pt x="58623" y="23825"/>
                    <a:pt x="58613" y="23824"/>
                    <a:pt x="58603" y="23824"/>
                  </a:cubicBezTo>
                  <a:cubicBezTo>
                    <a:pt x="58480" y="23824"/>
                    <a:pt x="58384" y="23951"/>
                    <a:pt x="58405" y="24078"/>
                  </a:cubicBezTo>
                  <a:cubicBezTo>
                    <a:pt x="59295" y="27844"/>
                    <a:pt x="60322" y="31953"/>
                    <a:pt x="63609" y="34395"/>
                  </a:cubicBezTo>
                  <a:cubicBezTo>
                    <a:pt x="64308" y="34929"/>
                    <a:pt x="65118" y="35334"/>
                    <a:pt x="65973" y="35593"/>
                  </a:cubicBezTo>
                  <a:lnTo>
                    <a:pt x="65973" y="35593"/>
                  </a:lnTo>
                  <a:cubicBezTo>
                    <a:pt x="64412" y="37540"/>
                    <a:pt x="62292" y="39016"/>
                    <a:pt x="59980" y="39919"/>
                  </a:cubicBezTo>
                  <a:cubicBezTo>
                    <a:pt x="59889" y="39941"/>
                    <a:pt x="59843" y="40010"/>
                    <a:pt x="59843" y="40101"/>
                  </a:cubicBezTo>
                  <a:cubicBezTo>
                    <a:pt x="59820" y="44758"/>
                    <a:pt x="58793" y="50099"/>
                    <a:pt x="54548" y="52746"/>
                  </a:cubicBezTo>
                  <a:cubicBezTo>
                    <a:pt x="53614" y="53335"/>
                    <a:pt x="52573" y="53725"/>
                    <a:pt x="51471" y="53884"/>
                  </a:cubicBezTo>
                  <a:lnTo>
                    <a:pt x="51471" y="53884"/>
                  </a:lnTo>
                  <a:cubicBezTo>
                    <a:pt x="53427" y="51002"/>
                    <a:pt x="52789" y="47261"/>
                    <a:pt x="52151" y="44050"/>
                  </a:cubicBezTo>
                  <a:cubicBezTo>
                    <a:pt x="52131" y="43971"/>
                    <a:pt x="52060" y="43909"/>
                    <a:pt x="51996" y="43909"/>
                  </a:cubicBezTo>
                  <a:cubicBezTo>
                    <a:pt x="51987" y="43909"/>
                    <a:pt x="51977" y="43910"/>
                    <a:pt x="51968" y="43913"/>
                  </a:cubicBezTo>
                  <a:cubicBezTo>
                    <a:pt x="51200" y="43981"/>
                    <a:pt x="50427" y="44016"/>
                    <a:pt x="49654" y="44016"/>
                  </a:cubicBezTo>
                  <a:cubicBezTo>
                    <a:pt x="48613" y="44016"/>
                    <a:pt x="47571" y="43953"/>
                    <a:pt x="46536" y="43822"/>
                  </a:cubicBezTo>
                  <a:cubicBezTo>
                    <a:pt x="45646" y="43730"/>
                    <a:pt x="44801" y="43571"/>
                    <a:pt x="43934" y="43365"/>
                  </a:cubicBezTo>
                  <a:cubicBezTo>
                    <a:pt x="43523" y="43274"/>
                    <a:pt x="43089" y="43160"/>
                    <a:pt x="42678" y="43046"/>
                  </a:cubicBezTo>
                  <a:cubicBezTo>
                    <a:pt x="42473" y="42977"/>
                    <a:pt x="42268" y="42909"/>
                    <a:pt x="42085" y="42863"/>
                  </a:cubicBezTo>
                  <a:cubicBezTo>
                    <a:pt x="41925" y="42795"/>
                    <a:pt x="41720" y="42680"/>
                    <a:pt x="41560" y="42680"/>
                  </a:cubicBezTo>
                  <a:cubicBezTo>
                    <a:pt x="41377" y="42680"/>
                    <a:pt x="41332" y="42886"/>
                    <a:pt x="41423" y="43023"/>
                  </a:cubicBezTo>
                  <a:cubicBezTo>
                    <a:pt x="42416" y="44302"/>
                    <a:pt x="43489" y="45774"/>
                    <a:pt x="44896" y="46675"/>
                  </a:cubicBezTo>
                  <a:lnTo>
                    <a:pt x="44896" y="46675"/>
                  </a:lnTo>
                  <a:cubicBezTo>
                    <a:pt x="40514" y="46050"/>
                    <a:pt x="36325" y="44059"/>
                    <a:pt x="33069" y="41037"/>
                  </a:cubicBezTo>
                  <a:cubicBezTo>
                    <a:pt x="32065" y="40124"/>
                    <a:pt x="31152" y="39097"/>
                    <a:pt x="30353" y="38001"/>
                  </a:cubicBezTo>
                  <a:lnTo>
                    <a:pt x="30353" y="38001"/>
                  </a:lnTo>
                  <a:cubicBezTo>
                    <a:pt x="30353" y="38001"/>
                    <a:pt x="30353" y="38001"/>
                    <a:pt x="30353" y="38001"/>
                  </a:cubicBezTo>
                  <a:cubicBezTo>
                    <a:pt x="30307" y="37948"/>
                    <a:pt x="30247" y="37926"/>
                    <a:pt x="30189" y="37926"/>
                  </a:cubicBezTo>
                  <a:cubicBezTo>
                    <a:pt x="30046" y="37926"/>
                    <a:pt x="29913" y="38061"/>
                    <a:pt x="30010" y="38207"/>
                  </a:cubicBezTo>
                  <a:cubicBezTo>
                    <a:pt x="30010" y="38207"/>
                    <a:pt x="30010" y="38207"/>
                    <a:pt x="30010" y="38207"/>
                  </a:cubicBezTo>
                  <a:lnTo>
                    <a:pt x="30010" y="38207"/>
                  </a:lnTo>
                  <a:cubicBezTo>
                    <a:pt x="31081" y="39676"/>
                    <a:pt x="32152" y="41146"/>
                    <a:pt x="33223" y="42616"/>
                  </a:cubicBezTo>
                  <a:lnTo>
                    <a:pt x="33223" y="42616"/>
                  </a:lnTo>
                  <a:cubicBezTo>
                    <a:pt x="30585" y="41980"/>
                    <a:pt x="28297" y="40408"/>
                    <a:pt x="26472" y="38412"/>
                  </a:cubicBezTo>
                  <a:cubicBezTo>
                    <a:pt x="24304" y="36038"/>
                    <a:pt x="22866" y="33117"/>
                    <a:pt x="21770" y="30127"/>
                  </a:cubicBezTo>
                  <a:cubicBezTo>
                    <a:pt x="21131" y="28392"/>
                    <a:pt x="20606" y="26634"/>
                    <a:pt x="20059" y="24877"/>
                  </a:cubicBezTo>
                  <a:cubicBezTo>
                    <a:pt x="20024" y="24785"/>
                    <a:pt x="19950" y="24740"/>
                    <a:pt x="19876" y="24740"/>
                  </a:cubicBezTo>
                  <a:cubicBezTo>
                    <a:pt x="19802" y="24740"/>
                    <a:pt x="19728" y="24785"/>
                    <a:pt x="19693" y="24877"/>
                  </a:cubicBezTo>
                  <a:cubicBezTo>
                    <a:pt x="18438" y="28278"/>
                    <a:pt x="17434" y="31838"/>
                    <a:pt x="16954" y="35445"/>
                  </a:cubicBezTo>
                  <a:cubicBezTo>
                    <a:pt x="16703" y="37248"/>
                    <a:pt x="16452" y="39051"/>
                    <a:pt x="16338" y="40877"/>
                  </a:cubicBezTo>
                  <a:cubicBezTo>
                    <a:pt x="16270" y="41813"/>
                    <a:pt x="16270" y="42749"/>
                    <a:pt x="16361" y="43685"/>
                  </a:cubicBezTo>
                  <a:cubicBezTo>
                    <a:pt x="16452" y="44598"/>
                    <a:pt x="16589" y="45488"/>
                    <a:pt x="16749" y="46378"/>
                  </a:cubicBezTo>
                  <a:cubicBezTo>
                    <a:pt x="17092" y="48308"/>
                    <a:pt x="17596" y="50217"/>
                    <a:pt x="18110" y="52125"/>
                  </a:cubicBezTo>
                  <a:lnTo>
                    <a:pt x="18110" y="52125"/>
                  </a:lnTo>
                  <a:cubicBezTo>
                    <a:pt x="12567" y="50178"/>
                    <a:pt x="8140" y="45549"/>
                    <a:pt x="6866" y="39759"/>
                  </a:cubicBezTo>
                  <a:cubicBezTo>
                    <a:pt x="6500" y="38093"/>
                    <a:pt x="6409" y="36381"/>
                    <a:pt x="6569" y="34692"/>
                  </a:cubicBezTo>
                  <a:cubicBezTo>
                    <a:pt x="6569" y="34600"/>
                    <a:pt x="6477" y="34486"/>
                    <a:pt x="6386" y="34486"/>
                  </a:cubicBezTo>
                  <a:cubicBezTo>
                    <a:pt x="6010" y="34531"/>
                    <a:pt x="5633" y="34553"/>
                    <a:pt x="5257" y="34553"/>
                  </a:cubicBezTo>
                  <a:cubicBezTo>
                    <a:pt x="3783" y="34553"/>
                    <a:pt x="2320" y="34212"/>
                    <a:pt x="1003" y="33553"/>
                  </a:cubicBezTo>
                  <a:lnTo>
                    <a:pt x="1003" y="33553"/>
                  </a:lnTo>
                  <a:cubicBezTo>
                    <a:pt x="3941" y="33348"/>
                    <a:pt x="6173" y="30660"/>
                    <a:pt x="7162" y="28049"/>
                  </a:cubicBezTo>
                  <a:cubicBezTo>
                    <a:pt x="8486" y="24580"/>
                    <a:pt x="8418" y="20677"/>
                    <a:pt x="10358" y="17436"/>
                  </a:cubicBezTo>
                  <a:cubicBezTo>
                    <a:pt x="11271" y="15884"/>
                    <a:pt x="12595" y="14560"/>
                    <a:pt x="14375" y="14080"/>
                  </a:cubicBezTo>
                  <a:cubicBezTo>
                    <a:pt x="14580" y="14012"/>
                    <a:pt x="14535" y="13715"/>
                    <a:pt x="14307" y="13715"/>
                  </a:cubicBezTo>
                  <a:cubicBezTo>
                    <a:pt x="11659" y="13605"/>
                    <a:pt x="9055" y="12727"/>
                    <a:pt x="6864" y="11205"/>
                  </a:cubicBezTo>
                  <a:lnTo>
                    <a:pt x="6864" y="11205"/>
                  </a:lnTo>
                  <a:cubicBezTo>
                    <a:pt x="9299" y="9113"/>
                    <a:pt x="12499" y="7976"/>
                    <a:pt x="15702" y="7976"/>
                  </a:cubicBezTo>
                  <a:cubicBezTo>
                    <a:pt x="16689" y="7976"/>
                    <a:pt x="17677" y="8084"/>
                    <a:pt x="18643" y="8306"/>
                  </a:cubicBezTo>
                  <a:cubicBezTo>
                    <a:pt x="18662" y="8312"/>
                    <a:pt x="18680" y="8315"/>
                    <a:pt x="18698" y="8315"/>
                  </a:cubicBezTo>
                  <a:cubicBezTo>
                    <a:pt x="18747" y="8315"/>
                    <a:pt x="18793" y="8293"/>
                    <a:pt x="18826" y="8260"/>
                  </a:cubicBezTo>
                  <a:cubicBezTo>
                    <a:pt x="20036" y="6913"/>
                    <a:pt x="21337" y="5658"/>
                    <a:pt x="22683" y="4494"/>
                  </a:cubicBezTo>
                  <a:cubicBezTo>
                    <a:pt x="23733" y="3604"/>
                    <a:pt x="24829" y="2736"/>
                    <a:pt x="26039" y="2074"/>
                  </a:cubicBezTo>
                  <a:cubicBezTo>
                    <a:pt x="27591" y="1207"/>
                    <a:pt x="29417" y="705"/>
                    <a:pt x="31197" y="477"/>
                  </a:cubicBezTo>
                  <a:cubicBezTo>
                    <a:pt x="31794" y="407"/>
                    <a:pt x="32393" y="373"/>
                    <a:pt x="32993" y="373"/>
                  </a:cubicBezTo>
                  <a:close/>
                  <a:moveTo>
                    <a:pt x="33010" y="1"/>
                  </a:moveTo>
                  <a:cubicBezTo>
                    <a:pt x="30730" y="1"/>
                    <a:pt x="28450" y="484"/>
                    <a:pt x="26381" y="1458"/>
                  </a:cubicBezTo>
                  <a:cubicBezTo>
                    <a:pt x="25171" y="2029"/>
                    <a:pt x="24076" y="2850"/>
                    <a:pt x="23026" y="3718"/>
                  </a:cubicBezTo>
                  <a:cubicBezTo>
                    <a:pt x="21999" y="4562"/>
                    <a:pt x="20994" y="5498"/>
                    <a:pt x="20036" y="6457"/>
                  </a:cubicBezTo>
                  <a:cubicBezTo>
                    <a:pt x="19557" y="6936"/>
                    <a:pt x="19078" y="7415"/>
                    <a:pt x="18638" y="7913"/>
                  </a:cubicBezTo>
                  <a:lnTo>
                    <a:pt x="18638" y="7913"/>
                  </a:lnTo>
                  <a:cubicBezTo>
                    <a:pt x="17670" y="7699"/>
                    <a:pt x="16681" y="7594"/>
                    <a:pt x="15692" y="7594"/>
                  </a:cubicBezTo>
                  <a:cubicBezTo>
                    <a:pt x="13293" y="7594"/>
                    <a:pt x="10898" y="8212"/>
                    <a:pt x="8806" y="9378"/>
                  </a:cubicBezTo>
                  <a:cubicBezTo>
                    <a:pt x="7938" y="9858"/>
                    <a:pt x="7139" y="10428"/>
                    <a:pt x="6409" y="11090"/>
                  </a:cubicBezTo>
                  <a:cubicBezTo>
                    <a:pt x="6318" y="11182"/>
                    <a:pt x="6363" y="11319"/>
                    <a:pt x="6455" y="11387"/>
                  </a:cubicBezTo>
                  <a:cubicBezTo>
                    <a:pt x="8494" y="12855"/>
                    <a:pt x="10916" y="13759"/>
                    <a:pt x="13412" y="14016"/>
                  </a:cubicBezTo>
                  <a:lnTo>
                    <a:pt x="13412" y="14016"/>
                  </a:lnTo>
                  <a:cubicBezTo>
                    <a:pt x="10835" y="15153"/>
                    <a:pt x="9346" y="17965"/>
                    <a:pt x="8623" y="20608"/>
                  </a:cubicBezTo>
                  <a:cubicBezTo>
                    <a:pt x="7642" y="24123"/>
                    <a:pt x="7527" y="28141"/>
                    <a:pt x="4971" y="30994"/>
                  </a:cubicBezTo>
                  <a:cubicBezTo>
                    <a:pt x="3838" y="32255"/>
                    <a:pt x="2306" y="33175"/>
                    <a:pt x="598" y="33175"/>
                  </a:cubicBezTo>
                  <a:cubicBezTo>
                    <a:pt x="481" y="33175"/>
                    <a:pt x="364" y="33171"/>
                    <a:pt x="246" y="33162"/>
                  </a:cubicBezTo>
                  <a:cubicBezTo>
                    <a:pt x="239" y="33161"/>
                    <a:pt x="231" y="33161"/>
                    <a:pt x="224" y="33161"/>
                  </a:cubicBezTo>
                  <a:cubicBezTo>
                    <a:pt x="38" y="33161"/>
                    <a:pt x="0" y="33440"/>
                    <a:pt x="132" y="33527"/>
                  </a:cubicBezTo>
                  <a:cubicBezTo>
                    <a:pt x="1691" y="34459"/>
                    <a:pt x="3487" y="34931"/>
                    <a:pt x="5297" y="34931"/>
                  </a:cubicBezTo>
                  <a:cubicBezTo>
                    <a:pt x="5585" y="34931"/>
                    <a:pt x="5874" y="34919"/>
                    <a:pt x="6162" y="34895"/>
                  </a:cubicBezTo>
                  <a:lnTo>
                    <a:pt x="6162" y="34895"/>
                  </a:lnTo>
                  <a:cubicBezTo>
                    <a:pt x="5910" y="37866"/>
                    <a:pt x="6485" y="40893"/>
                    <a:pt x="7801" y="43593"/>
                  </a:cubicBezTo>
                  <a:cubicBezTo>
                    <a:pt x="9102" y="46264"/>
                    <a:pt x="11134" y="48524"/>
                    <a:pt x="13553" y="50236"/>
                  </a:cubicBezTo>
                  <a:cubicBezTo>
                    <a:pt x="15037" y="51240"/>
                    <a:pt x="16658" y="52062"/>
                    <a:pt x="18347" y="52632"/>
                  </a:cubicBezTo>
                  <a:cubicBezTo>
                    <a:pt x="18363" y="52638"/>
                    <a:pt x="18379" y="52640"/>
                    <a:pt x="18395" y="52640"/>
                  </a:cubicBezTo>
                  <a:cubicBezTo>
                    <a:pt x="18514" y="52640"/>
                    <a:pt x="18618" y="52502"/>
                    <a:pt x="18598" y="52381"/>
                  </a:cubicBezTo>
                  <a:cubicBezTo>
                    <a:pt x="18096" y="50624"/>
                    <a:pt x="17616" y="48843"/>
                    <a:pt x="17251" y="47040"/>
                  </a:cubicBezTo>
                  <a:cubicBezTo>
                    <a:pt x="16886" y="45237"/>
                    <a:pt x="16589" y="43365"/>
                    <a:pt x="16680" y="41516"/>
                  </a:cubicBezTo>
                  <a:cubicBezTo>
                    <a:pt x="16726" y="40626"/>
                    <a:pt x="16795" y="39713"/>
                    <a:pt x="16886" y="38823"/>
                  </a:cubicBezTo>
                  <a:cubicBezTo>
                    <a:pt x="16977" y="37887"/>
                    <a:pt x="17160" y="36974"/>
                    <a:pt x="17274" y="36061"/>
                  </a:cubicBezTo>
                  <a:cubicBezTo>
                    <a:pt x="17456" y="34281"/>
                    <a:pt x="17844" y="32500"/>
                    <a:pt x="18278" y="30766"/>
                  </a:cubicBezTo>
                  <a:cubicBezTo>
                    <a:pt x="18712" y="28989"/>
                    <a:pt x="19239" y="27232"/>
                    <a:pt x="19860" y="25510"/>
                  </a:cubicBezTo>
                  <a:lnTo>
                    <a:pt x="19860" y="25510"/>
                  </a:lnTo>
                  <a:cubicBezTo>
                    <a:pt x="21669" y="31384"/>
                    <a:pt x="23784" y="37677"/>
                    <a:pt x="29143" y="41242"/>
                  </a:cubicBezTo>
                  <a:cubicBezTo>
                    <a:pt x="30513" y="42133"/>
                    <a:pt x="32019" y="42772"/>
                    <a:pt x="33617" y="43091"/>
                  </a:cubicBezTo>
                  <a:cubicBezTo>
                    <a:pt x="33627" y="43093"/>
                    <a:pt x="33637" y="43093"/>
                    <a:pt x="33648" y="43093"/>
                  </a:cubicBezTo>
                  <a:cubicBezTo>
                    <a:pt x="33796" y="43093"/>
                    <a:pt x="33930" y="42945"/>
                    <a:pt x="33845" y="42817"/>
                  </a:cubicBezTo>
                  <a:cubicBezTo>
                    <a:pt x="33440" y="42262"/>
                    <a:pt x="33035" y="41706"/>
                    <a:pt x="32631" y="41150"/>
                  </a:cubicBezTo>
                  <a:lnTo>
                    <a:pt x="32631" y="41150"/>
                  </a:lnTo>
                  <a:cubicBezTo>
                    <a:pt x="35158" y="43522"/>
                    <a:pt x="38233" y="45300"/>
                    <a:pt x="41560" y="46310"/>
                  </a:cubicBezTo>
                  <a:cubicBezTo>
                    <a:pt x="42975" y="46743"/>
                    <a:pt x="44390" y="47017"/>
                    <a:pt x="45851" y="47154"/>
                  </a:cubicBezTo>
                  <a:cubicBezTo>
                    <a:pt x="45858" y="47155"/>
                    <a:pt x="45864" y="47155"/>
                    <a:pt x="45871" y="47155"/>
                  </a:cubicBezTo>
                  <a:cubicBezTo>
                    <a:pt x="46040" y="47155"/>
                    <a:pt x="46118" y="46878"/>
                    <a:pt x="45942" y="46812"/>
                  </a:cubicBezTo>
                  <a:cubicBezTo>
                    <a:pt x="44336" y="46120"/>
                    <a:pt x="43146" y="44631"/>
                    <a:pt x="42082" y="43249"/>
                  </a:cubicBezTo>
                  <a:lnTo>
                    <a:pt x="42082" y="43249"/>
                  </a:lnTo>
                  <a:cubicBezTo>
                    <a:pt x="42108" y="43259"/>
                    <a:pt x="42132" y="43268"/>
                    <a:pt x="42153" y="43274"/>
                  </a:cubicBezTo>
                  <a:cubicBezTo>
                    <a:pt x="42359" y="43342"/>
                    <a:pt x="42564" y="43388"/>
                    <a:pt x="42747" y="43456"/>
                  </a:cubicBezTo>
                  <a:cubicBezTo>
                    <a:pt x="43181" y="43571"/>
                    <a:pt x="43591" y="43685"/>
                    <a:pt x="44025" y="43776"/>
                  </a:cubicBezTo>
                  <a:cubicBezTo>
                    <a:pt x="44847" y="43959"/>
                    <a:pt x="45691" y="44096"/>
                    <a:pt x="46536" y="44210"/>
                  </a:cubicBezTo>
                  <a:cubicBezTo>
                    <a:pt x="47568" y="44327"/>
                    <a:pt x="48608" y="44393"/>
                    <a:pt x="49647" y="44393"/>
                  </a:cubicBezTo>
                  <a:cubicBezTo>
                    <a:pt x="50372" y="44393"/>
                    <a:pt x="51095" y="44361"/>
                    <a:pt x="51816" y="44293"/>
                  </a:cubicBezTo>
                  <a:lnTo>
                    <a:pt x="51816" y="44293"/>
                  </a:lnTo>
                  <a:cubicBezTo>
                    <a:pt x="52445" y="47501"/>
                    <a:pt x="53053" y="51238"/>
                    <a:pt x="50896" y="54025"/>
                  </a:cubicBezTo>
                  <a:cubicBezTo>
                    <a:pt x="50831" y="54132"/>
                    <a:pt x="50929" y="54300"/>
                    <a:pt x="51036" y="54300"/>
                  </a:cubicBezTo>
                  <a:cubicBezTo>
                    <a:pt x="51042" y="54300"/>
                    <a:pt x="51049" y="54300"/>
                    <a:pt x="51055" y="54298"/>
                  </a:cubicBezTo>
                  <a:cubicBezTo>
                    <a:pt x="53315" y="54116"/>
                    <a:pt x="55346" y="52952"/>
                    <a:pt x="56830" y="51308"/>
                  </a:cubicBezTo>
                  <a:cubicBezTo>
                    <a:pt x="58474" y="49482"/>
                    <a:pt x="59409" y="47109"/>
                    <a:pt x="59843" y="44712"/>
                  </a:cubicBezTo>
                  <a:cubicBezTo>
                    <a:pt x="60109" y="43247"/>
                    <a:pt x="60203" y="41740"/>
                    <a:pt x="60208" y="40231"/>
                  </a:cubicBezTo>
                  <a:lnTo>
                    <a:pt x="60208" y="40231"/>
                  </a:lnTo>
                  <a:cubicBezTo>
                    <a:pt x="62663" y="39266"/>
                    <a:pt x="64849" y="37666"/>
                    <a:pt x="66485" y="35582"/>
                  </a:cubicBezTo>
                  <a:cubicBezTo>
                    <a:pt x="66533" y="35511"/>
                    <a:pt x="66525" y="35443"/>
                    <a:pt x="66489" y="35391"/>
                  </a:cubicBezTo>
                  <a:lnTo>
                    <a:pt x="66489" y="35391"/>
                  </a:lnTo>
                  <a:cubicBezTo>
                    <a:pt x="66471" y="35343"/>
                    <a:pt x="66433" y="35303"/>
                    <a:pt x="66371" y="35285"/>
                  </a:cubicBezTo>
                  <a:cubicBezTo>
                    <a:pt x="62651" y="34372"/>
                    <a:pt x="60642" y="30743"/>
                    <a:pt x="59638" y="27342"/>
                  </a:cubicBezTo>
                  <a:cubicBezTo>
                    <a:pt x="59329" y="26333"/>
                    <a:pt x="59094" y="25324"/>
                    <a:pt x="58850" y="24299"/>
                  </a:cubicBezTo>
                  <a:lnTo>
                    <a:pt x="58850" y="24299"/>
                  </a:lnTo>
                  <a:cubicBezTo>
                    <a:pt x="59452" y="24449"/>
                    <a:pt x="60069" y="24524"/>
                    <a:pt x="60687" y="24524"/>
                  </a:cubicBezTo>
                  <a:cubicBezTo>
                    <a:pt x="61881" y="24524"/>
                    <a:pt x="63077" y="24244"/>
                    <a:pt x="64157" y="23690"/>
                  </a:cubicBezTo>
                  <a:cubicBezTo>
                    <a:pt x="64294" y="23621"/>
                    <a:pt x="64248" y="23393"/>
                    <a:pt x="64111" y="23347"/>
                  </a:cubicBezTo>
                  <a:cubicBezTo>
                    <a:pt x="60984" y="22434"/>
                    <a:pt x="59204" y="19490"/>
                    <a:pt x="57720" y="16819"/>
                  </a:cubicBezTo>
                  <a:cubicBezTo>
                    <a:pt x="56944" y="15404"/>
                    <a:pt x="56168" y="14012"/>
                    <a:pt x="55164" y="12734"/>
                  </a:cubicBezTo>
                  <a:cubicBezTo>
                    <a:pt x="54296" y="11592"/>
                    <a:pt x="53315" y="10542"/>
                    <a:pt x="52242" y="9629"/>
                  </a:cubicBezTo>
                  <a:cubicBezTo>
                    <a:pt x="48408" y="6340"/>
                    <a:pt x="43511" y="4511"/>
                    <a:pt x="38514" y="4511"/>
                  </a:cubicBezTo>
                  <a:cubicBezTo>
                    <a:pt x="37651" y="4511"/>
                    <a:pt x="36786" y="4565"/>
                    <a:pt x="35922" y="4676"/>
                  </a:cubicBezTo>
                  <a:cubicBezTo>
                    <a:pt x="32850" y="5086"/>
                    <a:pt x="29869" y="6139"/>
                    <a:pt x="27261" y="7786"/>
                  </a:cubicBezTo>
                  <a:lnTo>
                    <a:pt x="27261" y="7786"/>
                  </a:lnTo>
                  <a:cubicBezTo>
                    <a:pt x="29206" y="5186"/>
                    <a:pt x="31844" y="3155"/>
                    <a:pt x="34872" y="1960"/>
                  </a:cubicBezTo>
                  <a:cubicBezTo>
                    <a:pt x="35808" y="1572"/>
                    <a:pt x="36789" y="1298"/>
                    <a:pt x="37794" y="1093"/>
                  </a:cubicBezTo>
                  <a:cubicBezTo>
                    <a:pt x="37976" y="1047"/>
                    <a:pt x="37954" y="773"/>
                    <a:pt x="37794" y="728"/>
                  </a:cubicBezTo>
                  <a:cubicBezTo>
                    <a:pt x="36249" y="244"/>
                    <a:pt x="34629" y="1"/>
                    <a:pt x="33010" y="1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346;p66"/>
            <p:cNvSpPr/>
            <p:nvPr/>
          </p:nvSpPr>
          <p:spPr>
            <a:xfrm>
              <a:off x="968525" y="2049750"/>
              <a:ext cx="375500" cy="638000"/>
            </a:xfrm>
            <a:custGeom>
              <a:avLst/>
              <a:gdLst/>
              <a:ahLst/>
              <a:cxnLst/>
              <a:rect l="l" t="t" r="r" b="b"/>
              <a:pathLst>
                <a:path w="15020" h="25520" extrusionOk="0">
                  <a:moveTo>
                    <a:pt x="845" y="1"/>
                  </a:moveTo>
                  <a:lnTo>
                    <a:pt x="845" y="1"/>
                  </a:lnTo>
                  <a:cubicBezTo>
                    <a:pt x="0" y="4269"/>
                    <a:pt x="1028" y="8766"/>
                    <a:pt x="2899" y="12692"/>
                  </a:cubicBezTo>
                  <a:cubicBezTo>
                    <a:pt x="4269" y="15591"/>
                    <a:pt x="6095" y="18215"/>
                    <a:pt x="8012" y="20772"/>
                  </a:cubicBezTo>
                  <a:lnTo>
                    <a:pt x="8012" y="20795"/>
                  </a:lnTo>
                  <a:cubicBezTo>
                    <a:pt x="10021" y="22780"/>
                    <a:pt x="12417" y="24401"/>
                    <a:pt x="15019" y="25519"/>
                  </a:cubicBezTo>
                  <a:cubicBezTo>
                    <a:pt x="8651" y="18078"/>
                    <a:pt x="3789" y="9336"/>
                    <a:pt x="84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347;p66"/>
            <p:cNvSpPr/>
            <p:nvPr/>
          </p:nvSpPr>
          <p:spPr>
            <a:xfrm>
              <a:off x="1171100" y="1991700"/>
              <a:ext cx="374675" cy="670975"/>
            </a:xfrm>
            <a:custGeom>
              <a:avLst/>
              <a:gdLst/>
              <a:ahLst/>
              <a:cxnLst/>
              <a:rect l="l" t="t" r="r" b="b"/>
              <a:pathLst>
                <a:path w="14987" h="26839" extrusionOk="0">
                  <a:moveTo>
                    <a:pt x="466" y="1966"/>
                  </a:moveTo>
                  <a:cubicBezTo>
                    <a:pt x="1398" y="5218"/>
                    <a:pt x="2607" y="8385"/>
                    <a:pt x="4063" y="11453"/>
                  </a:cubicBezTo>
                  <a:cubicBezTo>
                    <a:pt x="5798" y="15059"/>
                    <a:pt x="7875" y="18483"/>
                    <a:pt x="10295" y="21679"/>
                  </a:cubicBezTo>
                  <a:cubicBezTo>
                    <a:pt x="11560" y="23324"/>
                    <a:pt x="12884" y="24891"/>
                    <a:pt x="14302" y="26398"/>
                  </a:cubicBezTo>
                  <a:lnTo>
                    <a:pt x="14302" y="26398"/>
                  </a:lnTo>
                  <a:cubicBezTo>
                    <a:pt x="13484" y="26304"/>
                    <a:pt x="12669" y="26164"/>
                    <a:pt x="11870" y="25993"/>
                  </a:cubicBezTo>
                  <a:cubicBezTo>
                    <a:pt x="11413" y="25901"/>
                    <a:pt x="10934" y="25764"/>
                    <a:pt x="10477" y="25650"/>
                  </a:cubicBezTo>
                  <a:cubicBezTo>
                    <a:pt x="10249" y="25582"/>
                    <a:pt x="10021" y="25513"/>
                    <a:pt x="9792" y="25445"/>
                  </a:cubicBezTo>
                  <a:cubicBezTo>
                    <a:pt x="9639" y="25387"/>
                    <a:pt x="9454" y="25282"/>
                    <a:pt x="9290" y="25249"/>
                  </a:cubicBezTo>
                  <a:lnTo>
                    <a:pt x="9290" y="25249"/>
                  </a:lnTo>
                  <a:cubicBezTo>
                    <a:pt x="7142" y="22480"/>
                    <a:pt x="5354" y="19442"/>
                    <a:pt x="3949" y="16223"/>
                  </a:cubicBezTo>
                  <a:cubicBezTo>
                    <a:pt x="2534" y="13005"/>
                    <a:pt x="1530" y="9604"/>
                    <a:pt x="959" y="6135"/>
                  </a:cubicBezTo>
                  <a:cubicBezTo>
                    <a:pt x="718" y="4754"/>
                    <a:pt x="556" y="3361"/>
                    <a:pt x="466" y="1966"/>
                  </a:cubicBezTo>
                  <a:close/>
                  <a:moveTo>
                    <a:pt x="204" y="0"/>
                  </a:moveTo>
                  <a:cubicBezTo>
                    <a:pt x="102" y="0"/>
                    <a:pt x="0" y="71"/>
                    <a:pt x="0" y="200"/>
                  </a:cubicBezTo>
                  <a:cubicBezTo>
                    <a:pt x="1" y="215"/>
                    <a:pt x="1" y="230"/>
                    <a:pt x="2" y="246"/>
                  </a:cubicBezTo>
                  <a:lnTo>
                    <a:pt x="2" y="246"/>
                  </a:lnTo>
                  <a:cubicBezTo>
                    <a:pt x="1" y="246"/>
                    <a:pt x="1" y="246"/>
                    <a:pt x="0" y="246"/>
                  </a:cubicBezTo>
                  <a:cubicBezTo>
                    <a:pt x="1" y="248"/>
                    <a:pt x="1" y="249"/>
                    <a:pt x="2" y="251"/>
                  </a:cubicBezTo>
                  <a:lnTo>
                    <a:pt x="2" y="251"/>
                  </a:lnTo>
                  <a:cubicBezTo>
                    <a:pt x="121" y="4502"/>
                    <a:pt x="873" y="8730"/>
                    <a:pt x="2214" y="12777"/>
                  </a:cubicBezTo>
                  <a:cubicBezTo>
                    <a:pt x="3584" y="16840"/>
                    <a:pt x="5547" y="20720"/>
                    <a:pt x="8035" y="24212"/>
                  </a:cubicBezTo>
                  <a:cubicBezTo>
                    <a:pt x="8217" y="24441"/>
                    <a:pt x="8377" y="24692"/>
                    <a:pt x="8560" y="24920"/>
                  </a:cubicBezTo>
                  <a:cubicBezTo>
                    <a:pt x="8651" y="25034"/>
                    <a:pt x="8742" y="25171"/>
                    <a:pt x="8834" y="25285"/>
                  </a:cubicBezTo>
                  <a:cubicBezTo>
                    <a:pt x="8902" y="25376"/>
                    <a:pt x="8994" y="25559"/>
                    <a:pt x="9085" y="25605"/>
                  </a:cubicBezTo>
                  <a:cubicBezTo>
                    <a:pt x="9336" y="25742"/>
                    <a:pt x="9655" y="25787"/>
                    <a:pt x="9907" y="25879"/>
                  </a:cubicBezTo>
                  <a:cubicBezTo>
                    <a:pt x="10226" y="25970"/>
                    <a:pt x="10546" y="26061"/>
                    <a:pt x="10865" y="26130"/>
                  </a:cubicBezTo>
                  <a:cubicBezTo>
                    <a:pt x="12143" y="26472"/>
                    <a:pt x="13467" y="26700"/>
                    <a:pt x="14791" y="26837"/>
                  </a:cubicBezTo>
                  <a:cubicBezTo>
                    <a:pt x="14798" y="26838"/>
                    <a:pt x="14804" y="26838"/>
                    <a:pt x="14810" y="26838"/>
                  </a:cubicBezTo>
                  <a:cubicBezTo>
                    <a:pt x="14894" y="26838"/>
                    <a:pt x="14943" y="26780"/>
                    <a:pt x="14958" y="26708"/>
                  </a:cubicBezTo>
                  <a:lnTo>
                    <a:pt x="14958" y="26708"/>
                  </a:lnTo>
                  <a:cubicBezTo>
                    <a:pt x="14987" y="26648"/>
                    <a:pt x="14986" y="26575"/>
                    <a:pt x="14928" y="26518"/>
                  </a:cubicBezTo>
                  <a:cubicBezTo>
                    <a:pt x="12166" y="23642"/>
                    <a:pt x="9724" y="20492"/>
                    <a:pt x="7624" y="17114"/>
                  </a:cubicBezTo>
                  <a:cubicBezTo>
                    <a:pt x="5524" y="13781"/>
                    <a:pt x="3767" y="10220"/>
                    <a:pt x="2374" y="6523"/>
                  </a:cubicBezTo>
                  <a:cubicBezTo>
                    <a:pt x="1598" y="4446"/>
                    <a:pt x="913" y="2300"/>
                    <a:pt x="388" y="132"/>
                  </a:cubicBezTo>
                  <a:cubicBezTo>
                    <a:pt x="359" y="42"/>
                    <a:pt x="281" y="0"/>
                    <a:pt x="204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348;p66"/>
            <p:cNvSpPr/>
            <p:nvPr/>
          </p:nvSpPr>
          <p:spPr>
            <a:xfrm>
              <a:off x="1633875" y="2156475"/>
              <a:ext cx="275650" cy="420575"/>
            </a:xfrm>
            <a:custGeom>
              <a:avLst/>
              <a:gdLst/>
              <a:ahLst/>
              <a:cxnLst/>
              <a:rect l="l" t="t" r="r" b="b"/>
              <a:pathLst>
                <a:path w="11026" h="16823" extrusionOk="0">
                  <a:moveTo>
                    <a:pt x="1" y="0"/>
                  </a:moveTo>
                  <a:lnTo>
                    <a:pt x="1" y="0"/>
                  </a:lnTo>
                  <a:cubicBezTo>
                    <a:pt x="1416" y="6323"/>
                    <a:pt x="4611" y="12212"/>
                    <a:pt x="9131" y="16822"/>
                  </a:cubicBezTo>
                  <a:cubicBezTo>
                    <a:pt x="9154" y="16571"/>
                    <a:pt x="9154" y="16320"/>
                    <a:pt x="9154" y="16069"/>
                  </a:cubicBezTo>
                  <a:cubicBezTo>
                    <a:pt x="9793" y="15818"/>
                    <a:pt x="10432" y="15521"/>
                    <a:pt x="11025" y="15202"/>
                  </a:cubicBezTo>
                  <a:cubicBezTo>
                    <a:pt x="6141" y="11207"/>
                    <a:pt x="2260" y="5912"/>
                    <a:pt x="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349;p66"/>
            <p:cNvSpPr/>
            <p:nvPr/>
          </p:nvSpPr>
          <p:spPr>
            <a:xfrm>
              <a:off x="692325" y="2100550"/>
              <a:ext cx="175225" cy="762375"/>
            </a:xfrm>
            <a:custGeom>
              <a:avLst/>
              <a:gdLst/>
              <a:ahLst/>
              <a:cxnLst/>
              <a:rect l="l" t="t" r="r" b="b"/>
              <a:pathLst>
                <a:path w="7009" h="30495" extrusionOk="0">
                  <a:moveTo>
                    <a:pt x="7008" y="0"/>
                  </a:moveTo>
                  <a:lnTo>
                    <a:pt x="7008" y="0"/>
                  </a:lnTo>
                  <a:cubicBezTo>
                    <a:pt x="3516" y="4908"/>
                    <a:pt x="1256" y="10705"/>
                    <a:pt x="503" y="16686"/>
                  </a:cubicBezTo>
                  <a:cubicBezTo>
                    <a:pt x="1" y="20657"/>
                    <a:pt x="184" y="24720"/>
                    <a:pt x="1005" y="28646"/>
                  </a:cubicBezTo>
                  <a:cubicBezTo>
                    <a:pt x="2169" y="29399"/>
                    <a:pt x="3448" y="30016"/>
                    <a:pt x="4771" y="30495"/>
                  </a:cubicBezTo>
                  <a:lnTo>
                    <a:pt x="5023" y="30016"/>
                  </a:lnTo>
                  <a:cubicBezTo>
                    <a:pt x="4155" y="26843"/>
                    <a:pt x="3333" y="23624"/>
                    <a:pt x="3242" y="20383"/>
                  </a:cubicBezTo>
                  <a:cubicBezTo>
                    <a:pt x="3311" y="18991"/>
                    <a:pt x="3425" y="17621"/>
                    <a:pt x="3562" y="16252"/>
                  </a:cubicBezTo>
                  <a:cubicBezTo>
                    <a:pt x="3699" y="15430"/>
                    <a:pt x="3858" y="14586"/>
                    <a:pt x="3904" y="13764"/>
                  </a:cubicBezTo>
                  <a:cubicBezTo>
                    <a:pt x="4475" y="10135"/>
                    <a:pt x="5388" y="6574"/>
                    <a:pt x="6666" y="3127"/>
                  </a:cubicBezTo>
                  <a:lnTo>
                    <a:pt x="6712" y="3264"/>
                  </a:lnTo>
                  <a:cubicBezTo>
                    <a:pt x="6803" y="2169"/>
                    <a:pt x="6894" y="1096"/>
                    <a:pt x="7008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350;p66"/>
            <p:cNvSpPr/>
            <p:nvPr/>
          </p:nvSpPr>
          <p:spPr>
            <a:xfrm>
              <a:off x="686050" y="2095825"/>
              <a:ext cx="186800" cy="771825"/>
            </a:xfrm>
            <a:custGeom>
              <a:avLst/>
              <a:gdLst/>
              <a:ahLst/>
              <a:cxnLst/>
              <a:rect l="l" t="t" r="r" b="b"/>
              <a:pathLst>
                <a:path w="7472" h="30873" extrusionOk="0">
                  <a:moveTo>
                    <a:pt x="7008" y="873"/>
                  </a:moveTo>
                  <a:lnTo>
                    <a:pt x="7008" y="873"/>
                  </a:lnTo>
                  <a:cubicBezTo>
                    <a:pt x="6934" y="1645"/>
                    <a:pt x="6868" y="2414"/>
                    <a:pt x="6804" y="3173"/>
                  </a:cubicBezTo>
                  <a:lnTo>
                    <a:pt x="6804" y="3173"/>
                  </a:lnTo>
                  <a:cubicBezTo>
                    <a:pt x="6775" y="3196"/>
                    <a:pt x="6750" y="3228"/>
                    <a:pt x="6734" y="3271"/>
                  </a:cubicBezTo>
                  <a:cubicBezTo>
                    <a:pt x="5502" y="6580"/>
                    <a:pt x="4612" y="10004"/>
                    <a:pt x="4041" y="13496"/>
                  </a:cubicBezTo>
                  <a:cubicBezTo>
                    <a:pt x="3972" y="13930"/>
                    <a:pt x="3950" y="14341"/>
                    <a:pt x="3881" y="14775"/>
                  </a:cubicBezTo>
                  <a:cubicBezTo>
                    <a:pt x="3836" y="15254"/>
                    <a:pt x="3744" y="15733"/>
                    <a:pt x="3676" y="16213"/>
                  </a:cubicBezTo>
                  <a:cubicBezTo>
                    <a:pt x="3516" y="17080"/>
                    <a:pt x="3470" y="17993"/>
                    <a:pt x="3402" y="18883"/>
                  </a:cubicBezTo>
                  <a:cubicBezTo>
                    <a:pt x="3333" y="19796"/>
                    <a:pt x="3311" y="20709"/>
                    <a:pt x="3356" y="21622"/>
                  </a:cubicBezTo>
                  <a:cubicBezTo>
                    <a:pt x="3425" y="22512"/>
                    <a:pt x="3539" y="23403"/>
                    <a:pt x="3699" y="24270"/>
                  </a:cubicBezTo>
                  <a:cubicBezTo>
                    <a:pt x="4036" y="26275"/>
                    <a:pt x="4530" y="28235"/>
                    <a:pt x="5069" y="30194"/>
                  </a:cubicBezTo>
                  <a:lnTo>
                    <a:pt x="5069" y="30194"/>
                  </a:lnTo>
                  <a:cubicBezTo>
                    <a:pt x="5023" y="30280"/>
                    <a:pt x="4982" y="30367"/>
                    <a:pt x="4938" y="30453"/>
                  </a:cubicBezTo>
                  <a:lnTo>
                    <a:pt x="4938" y="30453"/>
                  </a:lnTo>
                  <a:cubicBezTo>
                    <a:pt x="3712" y="29991"/>
                    <a:pt x="2529" y="29408"/>
                    <a:pt x="1426" y="28703"/>
                  </a:cubicBezTo>
                  <a:lnTo>
                    <a:pt x="1426" y="28703"/>
                  </a:lnTo>
                  <a:cubicBezTo>
                    <a:pt x="593" y="24682"/>
                    <a:pt x="438" y="20482"/>
                    <a:pt x="1005" y="16395"/>
                  </a:cubicBezTo>
                  <a:cubicBezTo>
                    <a:pt x="1530" y="12698"/>
                    <a:pt x="2626" y="9068"/>
                    <a:pt x="4246" y="5690"/>
                  </a:cubicBezTo>
                  <a:cubicBezTo>
                    <a:pt x="5034" y="4013"/>
                    <a:pt x="5966" y="2407"/>
                    <a:pt x="7008" y="873"/>
                  </a:cubicBezTo>
                  <a:close/>
                  <a:moveTo>
                    <a:pt x="7285" y="1"/>
                  </a:moveTo>
                  <a:cubicBezTo>
                    <a:pt x="7255" y="1"/>
                    <a:pt x="7223" y="8"/>
                    <a:pt x="7195" y="21"/>
                  </a:cubicBezTo>
                  <a:lnTo>
                    <a:pt x="7195" y="21"/>
                  </a:lnTo>
                  <a:cubicBezTo>
                    <a:pt x="7159" y="34"/>
                    <a:pt x="7125" y="59"/>
                    <a:pt x="7100" y="98"/>
                  </a:cubicBezTo>
                  <a:cubicBezTo>
                    <a:pt x="4566" y="3636"/>
                    <a:pt x="2694" y="7630"/>
                    <a:pt x="1553" y="11853"/>
                  </a:cubicBezTo>
                  <a:cubicBezTo>
                    <a:pt x="343" y="16327"/>
                    <a:pt x="1" y="21052"/>
                    <a:pt x="549" y="25662"/>
                  </a:cubicBezTo>
                  <a:cubicBezTo>
                    <a:pt x="617" y="26324"/>
                    <a:pt x="708" y="26963"/>
                    <a:pt x="823" y="27625"/>
                  </a:cubicBezTo>
                  <a:cubicBezTo>
                    <a:pt x="891" y="27945"/>
                    <a:pt x="960" y="28287"/>
                    <a:pt x="1028" y="28607"/>
                  </a:cubicBezTo>
                  <a:cubicBezTo>
                    <a:pt x="1051" y="28744"/>
                    <a:pt x="1051" y="28903"/>
                    <a:pt x="1165" y="28995"/>
                  </a:cubicBezTo>
                  <a:cubicBezTo>
                    <a:pt x="1256" y="29086"/>
                    <a:pt x="1393" y="29155"/>
                    <a:pt x="1530" y="29223"/>
                  </a:cubicBezTo>
                  <a:cubicBezTo>
                    <a:pt x="2603" y="29885"/>
                    <a:pt x="3767" y="30433"/>
                    <a:pt x="4977" y="30866"/>
                  </a:cubicBezTo>
                  <a:cubicBezTo>
                    <a:pt x="4989" y="30870"/>
                    <a:pt x="5002" y="30872"/>
                    <a:pt x="5017" y="30872"/>
                  </a:cubicBezTo>
                  <a:cubicBezTo>
                    <a:pt x="5083" y="30872"/>
                    <a:pt x="5163" y="30831"/>
                    <a:pt x="5182" y="30775"/>
                  </a:cubicBezTo>
                  <a:cubicBezTo>
                    <a:pt x="5274" y="30638"/>
                    <a:pt x="5365" y="30478"/>
                    <a:pt x="5433" y="30319"/>
                  </a:cubicBezTo>
                  <a:cubicBezTo>
                    <a:pt x="5502" y="30182"/>
                    <a:pt x="5433" y="30045"/>
                    <a:pt x="5388" y="29885"/>
                  </a:cubicBezTo>
                  <a:cubicBezTo>
                    <a:pt x="5319" y="29657"/>
                    <a:pt x="5251" y="29406"/>
                    <a:pt x="5182" y="29177"/>
                  </a:cubicBezTo>
                  <a:cubicBezTo>
                    <a:pt x="4931" y="28242"/>
                    <a:pt x="4703" y="27306"/>
                    <a:pt x="4497" y="26370"/>
                  </a:cubicBezTo>
                  <a:cubicBezTo>
                    <a:pt x="4064" y="24498"/>
                    <a:pt x="3744" y="22581"/>
                    <a:pt x="3699" y="20664"/>
                  </a:cubicBezTo>
                  <a:cubicBezTo>
                    <a:pt x="3676" y="19705"/>
                    <a:pt x="3790" y="18746"/>
                    <a:pt x="3881" y="17810"/>
                  </a:cubicBezTo>
                  <a:cubicBezTo>
                    <a:pt x="3950" y="16829"/>
                    <a:pt x="4132" y="15870"/>
                    <a:pt x="4246" y="14912"/>
                  </a:cubicBezTo>
                  <a:cubicBezTo>
                    <a:pt x="4315" y="14432"/>
                    <a:pt x="4338" y="13953"/>
                    <a:pt x="4429" y="13474"/>
                  </a:cubicBezTo>
                  <a:cubicBezTo>
                    <a:pt x="4497" y="12994"/>
                    <a:pt x="4589" y="12538"/>
                    <a:pt x="4680" y="12081"/>
                  </a:cubicBezTo>
                  <a:cubicBezTo>
                    <a:pt x="4840" y="11191"/>
                    <a:pt x="5045" y="10301"/>
                    <a:pt x="5251" y="9411"/>
                  </a:cubicBezTo>
                  <a:cubicBezTo>
                    <a:pt x="5729" y="7455"/>
                    <a:pt x="6310" y="5541"/>
                    <a:pt x="6995" y="3649"/>
                  </a:cubicBezTo>
                  <a:lnTo>
                    <a:pt x="6995" y="3649"/>
                  </a:lnTo>
                  <a:cubicBezTo>
                    <a:pt x="7075" y="3632"/>
                    <a:pt x="7145" y="3564"/>
                    <a:pt x="7145" y="3453"/>
                  </a:cubicBezTo>
                  <a:cubicBezTo>
                    <a:pt x="7235" y="2402"/>
                    <a:pt x="7346" y="1329"/>
                    <a:pt x="7436" y="255"/>
                  </a:cubicBezTo>
                  <a:lnTo>
                    <a:pt x="7436" y="255"/>
                  </a:lnTo>
                  <a:cubicBezTo>
                    <a:pt x="7472" y="195"/>
                    <a:pt x="7466" y="138"/>
                    <a:pt x="7436" y="94"/>
                  </a:cubicBezTo>
                  <a:lnTo>
                    <a:pt x="7436" y="94"/>
                  </a:lnTo>
                  <a:cubicBezTo>
                    <a:pt x="7413" y="32"/>
                    <a:pt x="7351" y="1"/>
                    <a:pt x="728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351;p66"/>
            <p:cNvSpPr/>
            <p:nvPr/>
          </p:nvSpPr>
          <p:spPr>
            <a:xfrm>
              <a:off x="978225" y="1560425"/>
              <a:ext cx="327000" cy="228575"/>
            </a:xfrm>
            <a:custGeom>
              <a:avLst/>
              <a:gdLst/>
              <a:ahLst/>
              <a:cxnLst/>
              <a:rect l="l" t="t" r="r" b="b"/>
              <a:pathLst>
                <a:path w="13080" h="9143" extrusionOk="0">
                  <a:moveTo>
                    <a:pt x="8482" y="1"/>
                  </a:moveTo>
                  <a:cubicBezTo>
                    <a:pt x="8279" y="1"/>
                    <a:pt x="8077" y="5"/>
                    <a:pt x="7875" y="13"/>
                  </a:cubicBezTo>
                  <a:cubicBezTo>
                    <a:pt x="5844" y="583"/>
                    <a:pt x="3858" y="1565"/>
                    <a:pt x="2420" y="3094"/>
                  </a:cubicBezTo>
                  <a:cubicBezTo>
                    <a:pt x="891" y="4692"/>
                    <a:pt x="0" y="6951"/>
                    <a:pt x="343" y="9143"/>
                  </a:cubicBezTo>
                  <a:cubicBezTo>
                    <a:pt x="936" y="8709"/>
                    <a:pt x="1530" y="8298"/>
                    <a:pt x="2146" y="7887"/>
                  </a:cubicBezTo>
                  <a:cubicBezTo>
                    <a:pt x="4702" y="4235"/>
                    <a:pt x="8697" y="1610"/>
                    <a:pt x="13079" y="720"/>
                  </a:cubicBezTo>
                  <a:cubicBezTo>
                    <a:pt x="11604" y="235"/>
                    <a:pt x="10040" y="1"/>
                    <a:pt x="848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352;p66"/>
            <p:cNvSpPr/>
            <p:nvPr/>
          </p:nvSpPr>
          <p:spPr>
            <a:xfrm>
              <a:off x="977075" y="1555600"/>
              <a:ext cx="333550" cy="238075"/>
            </a:xfrm>
            <a:custGeom>
              <a:avLst/>
              <a:gdLst/>
              <a:ahLst/>
              <a:cxnLst/>
              <a:rect l="l" t="t" r="r" b="b"/>
              <a:pathLst>
                <a:path w="13342" h="9523" extrusionOk="0">
                  <a:moveTo>
                    <a:pt x="8366" y="365"/>
                  </a:moveTo>
                  <a:cubicBezTo>
                    <a:pt x="8526" y="365"/>
                    <a:pt x="8686" y="377"/>
                    <a:pt x="8834" y="388"/>
                  </a:cubicBezTo>
                  <a:cubicBezTo>
                    <a:pt x="10028" y="407"/>
                    <a:pt x="11221" y="583"/>
                    <a:pt x="12376" y="891"/>
                  </a:cubicBezTo>
                  <a:lnTo>
                    <a:pt x="12376" y="891"/>
                  </a:lnTo>
                  <a:cubicBezTo>
                    <a:pt x="8768" y="1791"/>
                    <a:pt x="5460" y="3835"/>
                    <a:pt x="3059" y="6665"/>
                  </a:cubicBezTo>
                  <a:cubicBezTo>
                    <a:pt x="2877" y="6871"/>
                    <a:pt x="2694" y="7099"/>
                    <a:pt x="2512" y="7327"/>
                  </a:cubicBezTo>
                  <a:cubicBezTo>
                    <a:pt x="2352" y="7533"/>
                    <a:pt x="2215" y="7806"/>
                    <a:pt x="2032" y="7966"/>
                  </a:cubicBezTo>
                  <a:cubicBezTo>
                    <a:pt x="1781" y="8194"/>
                    <a:pt x="1462" y="8354"/>
                    <a:pt x="1188" y="8537"/>
                  </a:cubicBezTo>
                  <a:cubicBezTo>
                    <a:pt x="970" y="8688"/>
                    <a:pt x="752" y="8838"/>
                    <a:pt x="534" y="8998"/>
                  </a:cubicBezTo>
                  <a:lnTo>
                    <a:pt x="534" y="8998"/>
                  </a:lnTo>
                  <a:cubicBezTo>
                    <a:pt x="315" y="6858"/>
                    <a:pt x="1279" y="4725"/>
                    <a:pt x="2785" y="3219"/>
                  </a:cubicBezTo>
                  <a:cubicBezTo>
                    <a:pt x="3584" y="2442"/>
                    <a:pt x="4520" y="1803"/>
                    <a:pt x="5524" y="1301"/>
                  </a:cubicBezTo>
                  <a:cubicBezTo>
                    <a:pt x="6027" y="1050"/>
                    <a:pt x="6574" y="845"/>
                    <a:pt x="7122" y="639"/>
                  </a:cubicBezTo>
                  <a:cubicBezTo>
                    <a:pt x="7373" y="571"/>
                    <a:pt x="7647" y="457"/>
                    <a:pt x="7898" y="411"/>
                  </a:cubicBezTo>
                  <a:cubicBezTo>
                    <a:pt x="8047" y="377"/>
                    <a:pt x="8206" y="365"/>
                    <a:pt x="8366" y="365"/>
                  </a:cubicBezTo>
                  <a:close/>
                  <a:moveTo>
                    <a:pt x="8195" y="0"/>
                  </a:moveTo>
                  <a:cubicBezTo>
                    <a:pt x="7898" y="0"/>
                    <a:pt x="7647" y="69"/>
                    <a:pt x="7351" y="160"/>
                  </a:cubicBezTo>
                  <a:cubicBezTo>
                    <a:pt x="6780" y="343"/>
                    <a:pt x="6232" y="571"/>
                    <a:pt x="5684" y="822"/>
                  </a:cubicBezTo>
                  <a:cubicBezTo>
                    <a:pt x="3562" y="1781"/>
                    <a:pt x="1667" y="3378"/>
                    <a:pt x="731" y="5570"/>
                  </a:cubicBezTo>
                  <a:cubicBezTo>
                    <a:pt x="206" y="6779"/>
                    <a:pt x="1" y="8080"/>
                    <a:pt x="206" y="9381"/>
                  </a:cubicBezTo>
                  <a:cubicBezTo>
                    <a:pt x="223" y="9464"/>
                    <a:pt x="311" y="9523"/>
                    <a:pt x="393" y="9523"/>
                  </a:cubicBezTo>
                  <a:cubicBezTo>
                    <a:pt x="425" y="9523"/>
                    <a:pt x="455" y="9514"/>
                    <a:pt x="480" y="9495"/>
                  </a:cubicBezTo>
                  <a:cubicBezTo>
                    <a:pt x="982" y="9130"/>
                    <a:pt x="1484" y="8788"/>
                    <a:pt x="1987" y="8446"/>
                  </a:cubicBezTo>
                  <a:cubicBezTo>
                    <a:pt x="2101" y="8377"/>
                    <a:pt x="2238" y="8309"/>
                    <a:pt x="2329" y="8217"/>
                  </a:cubicBezTo>
                  <a:cubicBezTo>
                    <a:pt x="2397" y="8172"/>
                    <a:pt x="2443" y="8080"/>
                    <a:pt x="2489" y="7989"/>
                  </a:cubicBezTo>
                  <a:cubicBezTo>
                    <a:pt x="2649" y="7784"/>
                    <a:pt x="2808" y="7578"/>
                    <a:pt x="2945" y="7396"/>
                  </a:cubicBezTo>
                  <a:cubicBezTo>
                    <a:pt x="3562" y="6619"/>
                    <a:pt x="4246" y="5889"/>
                    <a:pt x="4977" y="5250"/>
                  </a:cubicBezTo>
                  <a:cubicBezTo>
                    <a:pt x="6460" y="3903"/>
                    <a:pt x="8172" y="2831"/>
                    <a:pt x="9998" y="2077"/>
                  </a:cubicBezTo>
                  <a:cubicBezTo>
                    <a:pt x="11025" y="1644"/>
                    <a:pt x="12098" y="1324"/>
                    <a:pt x="13194" y="1096"/>
                  </a:cubicBezTo>
                  <a:cubicBezTo>
                    <a:pt x="13306" y="1073"/>
                    <a:pt x="13341" y="974"/>
                    <a:pt x="13318" y="883"/>
                  </a:cubicBezTo>
                  <a:lnTo>
                    <a:pt x="13318" y="883"/>
                  </a:lnTo>
                  <a:cubicBezTo>
                    <a:pt x="13313" y="817"/>
                    <a:pt x="13275" y="755"/>
                    <a:pt x="13194" y="731"/>
                  </a:cubicBezTo>
                  <a:cubicBezTo>
                    <a:pt x="11893" y="320"/>
                    <a:pt x="10546" y="69"/>
                    <a:pt x="9177" y="23"/>
                  </a:cubicBezTo>
                  <a:cubicBezTo>
                    <a:pt x="8857" y="0"/>
                    <a:pt x="8537" y="0"/>
                    <a:pt x="8195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353;p66"/>
            <p:cNvSpPr/>
            <p:nvPr/>
          </p:nvSpPr>
          <p:spPr>
            <a:xfrm>
              <a:off x="866950" y="2981025"/>
              <a:ext cx="462800" cy="680225"/>
            </a:xfrm>
            <a:custGeom>
              <a:avLst/>
              <a:gdLst/>
              <a:ahLst/>
              <a:cxnLst/>
              <a:rect l="l" t="t" r="r" b="b"/>
              <a:pathLst>
                <a:path w="18512" h="27209" extrusionOk="0">
                  <a:moveTo>
                    <a:pt x="16161" y="1"/>
                  </a:moveTo>
                  <a:lnTo>
                    <a:pt x="0" y="5639"/>
                  </a:lnTo>
                  <a:lnTo>
                    <a:pt x="7921" y="26820"/>
                  </a:lnTo>
                  <a:lnTo>
                    <a:pt x="9701" y="27071"/>
                  </a:lnTo>
                  <a:lnTo>
                    <a:pt x="10569" y="27208"/>
                  </a:lnTo>
                  <a:lnTo>
                    <a:pt x="3082" y="6506"/>
                  </a:lnTo>
                  <a:lnTo>
                    <a:pt x="18512" y="1142"/>
                  </a:lnTo>
                  <a:lnTo>
                    <a:pt x="17302" y="548"/>
                  </a:lnTo>
                  <a:lnTo>
                    <a:pt x="161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354;p66"/>
            <p:cNvSpPr/>
            <p:nvPr/>
          </p:nvSpPr>
          <p:spPr>
            <a:xfrm>
              <a:off x="866950" y="2981025"/>
              <a:ext cx="462800" cy="680225"/>
            </a:xfrm>
            <a:custGeom>
              <a:avLst/>
              <a:gdLst/>
              <a:ahLst/>
              <a:cxnLst/>
              <a:rect l="l" t="t" r="r" b="b"/>
              <a:pathLst>
                <a:path w="18512" h="27209" fill="none" extrusionOk="0">
                  <a:moveTo>
                    <a:pt x="3082" y="6506"/>
                  </a:moveTo>
                  <a:lnTo>
                    <a:pt x="10569" y="27208"/>
                  </a:lnTo>
                  <a:lnTo>
                    <a:pt x="9701" y="27071"/>
                  </a:lnTo>
                  <a:lnTo>
                    <a:pt x="7921" y="26820"/>
                  </a:lnTo>
                  <a:lnTo>
                    <a:pt x="0" y="5639"/>
                  </a:lnTo>
                  <a:lnTo>
                    <a:pt x="16161" y="1"/>
                  </a:lnTo>
                  <a:lnTo>
                    <a:pt x="17302" y="548"/>
                  </a:lnTo>
                  <a:lnTo>
                    <a:pt x="18512" y="1142"/>
                  </a:ln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355;p66"/>
            <p:cNvSpPr/>
            <p:nvPr/>
          </p:nvSpPr>
          <p:spPr>
            <a:xfrm>
              <a:off x="912025" y="2994725"/>
              <a:ext cx="417725" cy="666525"/>
            </a:xfrm>
            <a:custGeom>
              <a:avLst/>
              <a:gdLst/>
              <a:ahLst/>
              <a:cxnLst/>
              <a:rect l="l" t="t" r="r" b="b"/>
              <a:pathLst>
                <a:path w="16709" h="26661" extrusionOk="0">
                  <a:moveTo>
                    <a:pt x="15499" y="0"/>
                  </a:moveTo>
                  <a:lnTo>
                    <a:pt x="1" y="5410"/>
                  </a:lnTo>
                  <a:lnTo>
                    <a:pt x="7898" y="26523"/>
                  </a:lnTo>
                  <a:lnTo>
                    <a:pt x="8766" y="26660"/>
                  </a:lnTo>
                  <a:lnTo>
                    <a:pt x="1279" y="5958"/>
                  </a:lnTo>
                  <a:lnTo>
                    <a:pt x="16709" y="594"/>
                  </a:lnTo>
                  <a:lnTo>
                    <a:pt x="15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356;p66"/>
            <p:cNvSpPr/>
            <p:nvPr/>
          </p:nvSpPr>
          <p:spPr>
            <a:xfrm>
              <a:off x="943975" y="3009550"/>
              <a:ext cx="576950" cy="651700"/>
            </a:xfrm>
            <a:custGeom>
              <a:avLst/>
              <a:gdLst/>
              <a:ahLst/>
              <a:cxnLst/>
              <a:rect l="l" t="t" r="r" b="b"/>
              <a:pathLst>
                <a:path w="23078" h="26068" extrusionOk="0">
                  <a:moveTo>
                    <a:pt x="15431" y="1"/>
                  </a:moveTo>
                  <a:lnTo>
                    <a:pt x="1" y="5365"/>
                  </a:lnTo>
                  <a:lnTo>
                    <a:pt x="7488" y="26067"/>
                  </a:lnTo>
                  <a:lnTo>
                    <a:pt x="23077" y="19813"/>
                  </a:lnTo>
                  <a:lnTo>
                    <a:pt x="154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357;p66"/>
            <p:cNvSpPr/>
            <p:nvPr/>
          </p:nvSpPr>
          <p:spPr>
            <a:xfrm>
              <a:off x="943975" y="3009550"/>
              <a:ext cx="576950" cy="651700"/>
            </a:xfrm>
            <a:custGeom>
              <a:avLst/>
              <a:gdLst/>
              <a:ahLst/>
              <a:cxnLst/>
              <a:rect l="l" t="t" r="r" b="b"/>
              <a:pathLst>
                <a:path w="23078" h="26068" fill="none" extrusionOk="0">
                  <a:moveTo>
                    <a:pt x="15431" y="1"/>
                  </a:moveTo>
                  <a:lnTo>
                    <a:pt x="1" y="5365"/>
                  </a:lnTo>
                  <a:lnTo>
                    <a:pt x="7488" y="26067"/>
                  </a:lnTo>
                  <a:lnTo>
                    <a:pt x="23077" y="19813"/>
                  </a:ln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358;p66"/>
            <p:cNvSpPr/>
            <p:nvPr/>
          </p:nvSpPr>
          <p:spPr>
            <a:xfrm>
              <a:off x="1088925" y="3185875"/>
              <a:ext cx="255100" cy="254525"/>
            </a:xfrm>
            <a:custGeom>
              <a:avLst/>
              <a:gdLst/>
              <a:ahLst/>
              <a:cxnLst/>
              <a:rect l="l" t="t" r="r" b="b"/>
              <a:pathLst>
                <a:path w="10204" h="10181" extrusionOk="0">
                  <a:moveTo>
                    <a:pt x="5091" y="1"/>
                  </a:moveTo>
                  <a:lnTo>
                    <a:pt x="3287" y="3288"/>
                  </a:lnTo>
                  <a:lnTo>
                    <a:pt x="1" y="5091"/>
                  </a:lnTo>
                  <a:lnTo>
                    <a:pt x="3287" y="6894"/>
                  </a:lnTo>
                  <a:lnTo>
                    <a:pt x="5091" y="10181"/>
                  </a:lnTo>
                  <a:lnTo>
                    <a:pt x="6894" y="6894"/>
                  </a:lnTo>
                  <a:lnTo>
                    <a:pt x="10203" y="5091"/>
                  </a:lnTo>
                  <a:lnTo>
                    <a:pt x="6894" y="3288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359;p66"/>
            <p:cNvSpPr/>
            <p:nvPr/>
          </p:nvSpPr>
          <p:spPr>
            <a:xfrm>
              <a:off x="1088925" y="3185875"/>
              <a:ext cx="255100" cy="254525"/>
            </a:xfrm>
            <a:custGeom>
              <a:avLst/>
              <a:gdLst/>
              <a:ahLst/>
              <a:cxnLst/>
              <a:rect l="l" t="t" r="r" b="b"/>
              <a:pathLst>
                <a:path w="10204" h="10181" fill="none" extrusionOk="0">
                  <a:moveTo>
                    <a:pt x="5091" y="1"/>
                  </a:moveTo>
                  <a:lnTo>
                    <a:pt x="6894" y="3288"/>
                  </a:lnTo>
                  <a:lnTo>
                    <a:pt x="10203" y="5091"/>
                  </a:lnTo>
                  <a:lnTo>
                    <a:pt x="6894" y="6894"/>
                  </a:lnTo>
                  <a:lnTo>
                    <a:pt x="5091" y="10181"/>
                  </a:lnTo>
                  <a:lnTo>
                    <a:pt x="3287" y="6894"/>
                  </a:lnTo>
                  <a:lnTo>
                    <a:pt x="1" y="5091"/>
                  </a:lnTo>
                  <a:lnTo>
                    <a:pt x="3287" y="3288"/>
                  </a:ln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360;p66"/>
            <p:cNvSpPr/>
            <p:nvPr/>
          </p:nvSpPr>
          <p:spPr>
            <a:xfrm>
              <a:off x="1006750" y="3146500"/>
              <a:ext cx="124425" cy="123875"/>
            </a:xfrm>
            <a:custGeom>
              <a:avLst/>
              <a:gdLst/>
              <a:ahLst/>
              <a:cxnLst/>
              <a:rect l="l" t="t" r="r" b="b"/>
              <a:pathLst>
                <a:path w="4977" h="4955" extrusionOk="0">
                  <a:moveTo>
                    <a:pt x="2489" y="1"/>
                  </a:moveTo>
                  <a:lnTo>
                    <a:pt x="1621" y="1599"/>
                  </a:lnTo>
                  <a:lnTo>
                    <a:pt x="1" y="2466"/>
                  </a:lnTo>
                  <a:lnTo>
                    <a:pt x="1621" y="3356"/>
                  </a:lnTo>
                  <a:lnTo>
                    <a:pt x="2489" y="4954"/>
                  </a:lnTo>
                  <a:lnTo>
                    <a:pt x="3379" y="3356"/>
                  </a:lnTo>
                  <a:lnTo>
                    <a:pt x="4977" y="2466"/>
                  </a:lnTo>
                  <a:lnTo>
                    <a:pt x="3379" y="1599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361;p66"/>
            <p:cNvSpPr/>
            <p:nvPr/>
          </p:nvSpPr>
          <p:spPr>
            <a:xfrm>
              <a:off x="1006750" y="3146500"/>
              <a:ext cx="124425" cy="123875"/>
            </a:xfrm>
            <a:custGeom>
              <a:avLst/>
              <a:gdLst/>
              <a:ahLst/>
              <a:cxnLst/>
              <a:rect l="l" t="t" r="r" b="b"/>
              <a:pathLst>
                <a:path w="4977" h="4955" fill="none" extrusionOk="0">
                  <a:moveTo>
                    <a:pt x="2489" y="1"/>
                  </a:moveTo>
                  <a:lnTo>
                    <a:pt x="3379" y="1599"/>
                  </a:lnTo>
                  <a:lnTo>
                    <a:pt x="4977" y="2466"/>
                  </a:lnTo>
                  <a:lnTo>
                    <a:pt x="3379" y="3356"/>
                  </a:lnTo>
                  <a:lnTo>
                    <a:pt x="2489" y="4954"/>
                  </a:lnTo>
                  <a:lnTo>
                    <a:pt x="1621" y="3356"/>
                  </a:lnTo>
                  <a:lnTo>
                    <a:pt x="1" y="2466"/>
                  </a:lnTo>
                  <a:lnTo>
                    <a:pt x="1621" y="1599"/>
                  </a:ln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362;p66"/>
            <p:cNvSpPr/>
            <p:nvPr/>
          </p:nvSpPr>
          <p:spPr>
            <a:xfrm>
              <a:off x="1299500" y="3378750"/>
              <a:ext cx="124400" cy="123850"/>
            </a:xfrm>
            <a:custGeom>
              <a:avLst/>
              <a:gdLst/>
              <a:ahLst/>
              <a:cxnLst/>
              <a:rect l="l" t="t" r="r" b="b"/>
              <a:pathLst>
                <a:path w="4976" h="4954" extrusionOk="0">
                  <a:moveTo>
                    <a:pt x="2488" y="1"/>
                  </a:moveTo>
                  <a:lnTo>
                    <a:pt x="1598" y="1599"/>
                  </a:lnTo>
                  <a:lnTo>
                    <a:pt x="0" y="2466"/>
                  </a:lnTo>
                  <a:lnTo>
                    <a:pt x="1598" y="3356"/>
                  </a:lnTo>
                  <a:lnTo>
                    <a:pt x="2488" y="4954"/>
                  </a:lnTo>
                  <a:lnTo>
                    <a:pt x="3355" y="3356"/>
                  </a:lnTo>
                  <a:lnTo>
                    <a:pt x="4976" y="2466"/>
                  </a:lnTo>
                  <a:lnTo>
                    <a:pt x="3355" y="1599"/>
                  </a:lnTo>
                  <a:lnTo>
                    <a:pt x="24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363;p66"/>
            <p:cNvSpPr/>
            <p:nvPr/>
          </p:nvSpPr>
          <p:spPr>
            <a:xfrm>
              <a:off x="1299500" y="3378750"/>
              <a:ext cx="124400" cy="123850"/>
            </a:xfrm>
            <a:custGeom>
              <a:avLst/>
              <a:gdLst/>
              <a:ahLst/>
              <a:cxnLst/>
              <a:rect l="l" t="t" r="r" b="b"/>
              <a:pathLst>
                <a:path w="4976" h="4954" fill="none" extrusionOk="0">
                  <a:moveTo>
                    <a:pt x="2488" y="1"/>
                  </a:moveTo>
                  <a:lnTo>
                    <a:pt x="3355" y="1599"/>
                  </a:lnTo>
                  <a:lnTo>
                    <a:pt x="4976" y="2466"/>
                  </a:lnTo>
                  <a:lnTo>
                    <a:pt x="3355" y="3356"/>
                  </a:lnTo>
                  <a:lnTo>
                    <a:pt x="2488" y="4954"/>
                  </a:lnTo>
                  <a:lnTo>
                    <a:pt x="1598" y="3356"/>
                  </a:lnTo>
                  <a:lnTo>
                    <a:pt x="0" y="2466"/>
                  </a:lnTo>
                  <a:lnTo>
                    <a:pt x="1598" y="1599"/>
                  </a:ln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364;p66"/>
            <p:cNvSpPr/>
            <p:nvPr/>
          </p:nvSpPr>
          <p:spPr>
            <a:xfrm>
              <a:off x="969100" y="3423650"/>
              <a:ext cx="114450" cy="92400"/>
            </a:xfrm>
            <a:custGeom>
              <a:avLst/>
              <a:gdLst/>
              <a:ahLst/>
              <a:cxnLst/>
              <a:rect l="l" t="t" r="r" b="b"/>
              <a:pathLst>
                <a:path w="4578" h="3696" extrusionOk="0">
                  <a:moveTo>
                    <a:pt x="2272" y="0"/>
                  </a:moveTo>
                  <a:cubicBezTo>
                    <a:pt x="1644" y="0"/>
                    <a:pt x="594" y="350"/>
                    <a:pt x="594" y="350"/>
                  </a:cubicBezTo>
                  <a:lnTo>
                    <a:pt x="0" y="3135"/>
                  </a:lnTo>
                  <a:cubicBezTo>
                    <a:pt x="955" y="3534"/>
                    <a:pt x="1711" y="3696"/>
                    <a:pt x="2308" y="3696"/>
                  </a:cubicBezTo>
                  <a:cubicBezTo>
                    <a:pt x="3866" y="3696"/>
                    <a:pt x="4348" y="2594"/>
                    <a:pt x="4497" y="1720"/>
                  </a:cubicBezTo>
                  <a:cubicBezTo>
                    <a:pt x="4578" y="1295"/>
                    <a:pt x="4229" y="925"/>
                    <a:pt x="3815" y="925"/>
                  </a:cubicBezTo>
                  <a:cubicBezTo>
                    <a:pt x="3762" y="925"/>
                    <a:pt x="3707" y="931"/>
                    <a:pt x="3652" y="944"/>
                  </a:cubicBezTo>
                  <a:cubicBezTo>
                    <a:pt x="2891" y="1127"/>
                    <a:pt x="2333" y="1157"/>
                    <a:pt x="2046" y="1157"/>
                  </a:cubicBezTo>
                  <a:cubicBezTo>
                    <a:pt x="1902" y="1157"/>
                    <a:pt x="1826" y="1149"/>
                    <a:pt x="1826" y="1149"/>
                  </a:cubicBezTo>
                  <a:cubicBezTo>
                    <a:pt x="3196" y="647"/>
                    <a:pt x="2420" y="8"/>
                    <a:pt x="2420" y="8"/>
                  </a:cubicBezTo>
                  <a:cubicBezTo>
                    <a:pt x="2374" y="3"/>
                    <a:pt x="2325" y="0"/>
                    <a:pt x="2272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365;p66"/>
            <p:cNvSpPr/>
            <p:nvPr/>
          </p:nvSpPr>
          <p:spPr>
            <a:xfrm>
              <a:off x="969100" y="3422125"/>
              <a:ext cx="114725" cy="115875"/>
            </a:xfrm>
            <a:custGeom>
              <a:avLst/>
              <a:gdLst/>
              <a:ahLst/>
              <a:cxnLst/>
              <a:rect l="l" t="t" r="r" b="b"/>
              <a:pathLst>
                <a:path w="4589" h="4635" fill="none" extrusionOk="0">
                  <a:moveTo>
                    <a:pt x="0" y="3196"/>
                  </a:moveTo>
                  <a:lnTo>
                    <a:pt x="594" y="411"/>
                  </a:lnTo>
                  <a:cubicBezTo>
                    <a:pt x="594" y="411"/>
                    <a:pt x="1826" y="1"/>
                    <a:pt x="2420" y="69"/>
                  </a:cubicBezTo>
                  <a:cubicBezTo>
                    <a:pt x="2420" y="69"/>
                    <a:pt x="3196" y="708"/>
                    <a:pt x="1826" y="1210"/>
                  </a:cubicBezTo>
                  <a:cubicBezTo>
                    <a:pt x="1826" y="1210"/>
                    <a:pt x="2511" y="1279"/>
                    <a:pt x="3652" y="1005"/>
                  </a:cubicBezTo>
                  <a:cubicBezTo>
                    <a:pt x="4132" y="891"/>
                    <a:pt x="4588" y="1302"/>
                    <a:pt x="4497" y="1781"/>
                  </a:cubicBezTo>
                  <a:cubicBezTo>
                    <a:pt x="4291" y="2991"/>
                    <a:pt x="3447" y="4634"/>
                    <a:pt x="0" y="3196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5366;p66"/>
            <p:cNvSpPr/>
            <p:nvPr/>
          </p:nvSpPr>
          <p:spPr>
            <a:xfrm>
              <a:off x="1026150" y="3462650"/>
              <a:ext cx="54800" cy="14850"/>
            </a:xfrm>
            <a:custGeom>
              <a:avLst/>
              <a:gdLst/>
              <a:ahLst/>
              <a:cxnLst/>
              <a:rect l="l" t="t" r="r" b="b"/>
              <a:pathLst>
                <a:path w="2192" h="594" fill="none" extrusionOk="0">
                  <a:moveTo>
                    <a:pt x="2192" y="0"/>
                  </a:moveTo>
                  <a:cubicBezTo>
                    <a:pt x="2192" y="0"/>
                    <a:pt x="1370" y="594"/>
                    <a:pt x="1" y="388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5367;p66"/>
            <p:cNvSpPr/>
            <p:nvPr/>
          </p:nvSpPr>
          <p:spPr>
            <a:xfrm>
              <a:off x="1025025" y="3483750"/>
              <a:ext cx="51950" cy="13150"/>
            </a:xfrm>
            <a:custGeom>
              <a:avLst/>
              <a:gdLst/>
              <a:ahLst/>
              <a:cxnLst/>
              <a:rect l="l" t="t" r="r" b="b"/>
              <a:pathLst>
                <a:path w="2078" h="526" fill="none" extrusionOk="0">
                  <a:moveTo>
                    <a:pt x="2077" y="1"/>
                  </a:moveTo>
                  <a:cubicBezTo>
                    <a:pt x="2077" y="1"/>
                    <a:pt x="1370" y="526"/>
                    <a:pt x="0" y="320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368;p66"/>
            <p:cNvSpPr/>
            <p:nvPr/>
          </p:nvSpPr>
          <p:spPr>
            <a:xfrm>
              <a:off x="786500" y="3290875"/>
              <a:ext cx="197450" cy="211175"/>
            </a:xfrm>
            <a:custGeom>
              <a:avLst/>
              <a:gdLst/>
              <a:ahLst/>
              <a:cxnLst/>
              <a:rect l="l" t="t" r="r" b="b"/>
              <a:pathLst>
                <a:path w="7898" h="8447" extrusionOk="0">
                  <a:moveTo>
                    <a:pt x="5752" y="1"/>
                  </a:moveTo>
                  <a:cubicBezTo>
                    <a:pt x="5752" y="1"/>
                    <a:pt x="0" y="6164"/>
                    <a:pt x="7304" y="8446"/>
                  </a:cubicBezTo>
                  <a:lnTo>
                    <a:pt x="7898" y="5661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369;p66"/>
            <p:cNvSpPr/>
            <p:nvPr/>
          </p:nvSpPr>
          <p:spPr>
            <a:xfrm>
              <a:off x="786500" y="3290875"/>
              <a:ext cx="197450" cy="211175"/>
            </a:xfrm>
            <a:custGeom>
              <a:avLst/>
              <a:gdLst/>
              <a:ahLst/>
              <a:cxnLst/>
              <a:rect l="l" t="t" r="r" b="b"/>
              <a:pathLst>
                <a:path w="7898" h="8447" fill="none" extrusionOk="0">
                  <a:moveTo>
                    <a:pt x="5752" y="1"/>
                  </a:moveTo>
                  <a:cubicBezTo>
                    <a:pt x="5752" y="1"/>
                    <a:pt x="0" y="6164"/>
                    <a:pt x="7304" y="8446"/>
                  </a:cubicBezTo>
                  <a:lnTo>
                    <a:pt x="7898" y="5661"/>
                  </a:lnTo>
                  <a:close/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370;p66"/>
            <p:cNvSpPr/>
            <p:nvPr/>
          </p:nvSpPr>
          <p:spPr>
            <a:xfrm>
              <a:off x="1191250" y="3347275"/>
              <a:ext cx="120250" cy="93225"/>
            </a:xfrm>
            <a:custGeom>
              <a:avLst/>
              <a:gdLst/>
              <a:ahLst/>
              <a:cxnLst/>
              <a:rect l="l" t="t" r="r" b="b"/>
              <a:pathLst>
                <a:path w="4810" h="3729" extrusionOk="0">
                  <a:moveTo>
                    <a:pt x="2451" y="0"/>
                  </a:moveTo>
                  <a:cubicBezTo>
                    <a:pt x="2273" y="0"/>
                    <a:pt x="2108" y="14"/>
                    <a:pt x="1979" y="50"/>
                  </a:cubicBezTo>
                  <a:cubicBezTo>
                    <a:pt x="1979" y="50"/>
                    <a:pt x="1294" y="803"/>
                    <a:pt x="2709" y="1123"/>
                  </a:cubicBezTo>
                  <a:cubicBezTo>
                    <a:pt x="2709" y="1123"/>
                    <a:pt x="2380" y="1191"/>
                    <a:pt x="1776" y="1191"/>
                  </a:cubicBezTo>
                  <a:cubicBezTo>
                    <a:pt x="1525" y="1191"/>
                    <a:pt x="1226" y="1179"/>
                    <a:pt x="883" y="1146"/>
                  </a:cubicBezTo>
                  <a:cubicBezTo>
                    <a:pt x="861" y="1144"/>
                    <a:pt x="839" y="1143"/>
                    <a:pt x="817" y="1143"/>
                  </a:cubicBezTo>
                  <a:cubicBezTo>
                    <a:pt x="367" y="1143"/>
                    <a:pt x="1" y="1579"/>
                    <a:pt x="153" y="2036"/>
                  </a:cubicBezTo>
                  <a:cubicBezTo>
                    <a:pt x="379" y="2803"/>
                    <a:pt x="921" y="3729"/>
                    <a:pt x="2193" y="3729"/>
                  </a:cubicBezTo>
                  <a:cubicBezTo>
                    <a:pt x="2851" y="3729"/>
                    <a:pt x="3704" y="3481"/>
                    <a:pt x="4809" y="2835"/>
                  </a:cubicBezTo>
                  <a:lnTo>
                    <a:pt x="3828" y="164"/>
                  </a:lnTo>
                  <a:cubicBezTo>
                    <a:pt x="3828" y="164"/>
                    <a:pt x="3062" y="0"/>
                    <a:pt x="2451" y="0"/>
                  </a:cubicBezTo>
                  <a:close/>
                </a:path>
              </a:pathLst>
            </a:custGeom>
            <a:solidFill>
              <a:srgbClr val="FF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371;p66"/>
            <p:cNvSpPr/>
            <p:nvPr/>
          </p:nvSpPr>
          <p:spPr>
            <a:xfrm>
              <a:off x="1191075" y="3344525"/>
              <a:ext cx="120425" cy="121000"/>
            </a:xfrm>
            <a:custGeom>
              <a:avLst/>
              <a:gdLst/>
              <a:ahLst/>
              <a:cxnLst/>
              <a:rect l="l" t="t" r="r" b="b"/>
              <a:pathLst>
                <a:path w="4817" h="4840" fill="none" extrusionOk="0">
                  <a:moveTo>
                    <a:pt x="4816" y="2945"/>
                  </a:moveTo>
                  <a:lnTo>
                    <a:pt x="3835" y="274"/>
                  </a:lnTo>
                  <a:cubicBezTo>
                    <a:pt x="3835" y="274"/>
                    <a:pt x="2557" y="0"/>
                    <a:pt x="1986" y="160"/>
                  </a:cubicBezTo>
                  <a:cubicBezTo>
                    <a:pt x="1986" y="160"/>
                    <a:pt x="1301" y="913"/>
                    <a:pt x="2716" y="1233"/>
                  </a:cubicBezTo>
                  <a:cubicBezTo>
                    <a:pt x="2716" y="1233"/>
                    <a:pt x="2055" y="1370"/>
                    <a:pt x="890" y="1256"/>
                  </a:cubicBezTo>
                  <a:cubicBezTo>
                    <a:pt x="411" y="1210"/>
                    <a:pt x="0" y="1667"/>
                    <a:pt x="160" y="2146"/>
                  </a:cubicBezTo>
                  <a:cubicBezTo>
                    <a:pt x="502" y="3310"/>
                    <a:pt x="1575" y="4839"/>
                    <a:pt x="4816" y="2945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924138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372;p66"/>
            <p:cNvSpPr/>
            <p:nvPr/>
          </p:nvSpPr>
          <p:spPr>
            <a:xfrm>
              <a:off x="1195075" y="3394175"/>
              <a:ext cx="55925" cy="12000"/>
            </a:xfrm>
            <a:custGeom>
              <a:avLst/>
              <a:gdLst/>
              <a:ahLst/>
              <a:cxnLst/>
              <a:rect l="l" t="t" r="r" b="b"/>
              <a:pathLst>
                <a:path w="2237" h="480" fill="none" extrusionOk="0">
                  <a:moveTo>
                    <a:pt x="0" y="0"/>
                  </a:moveTo>
                  <a:cubicBezTo>
                    <a:pt x="0" y="0"/>
                    <a:pt x="890" y="479"/>
                    <a:pt x="2237" y="91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373;p66"/>
            <p:cNvSpPr/>
            <p:nvPr/>
          </p:nvSpPr>
          <p:spPr>
            <a:xfrm>
              <a:off x="1201900" y="3414150"/>
              <a:ext cx="52525" cy="10850"/>
            </a:xfrm>
            <a:custGeom>
              <a:avLst/>
              <a:gdLst/>
              <a:ahLst/>
              <a:cxnLst/>
              <a:rect l="l" t="t" r="r" b="b"/>
              <a:pathLst>
                <a:path w="2101" h="434" fill="none" extrusionOk="0">
                  <a:moveTo>
                    <a:pt x="1" y="0"/>
                  </a:moveTo>
                  <a:cubicBezTo>
                    <a:pt x="1" y="0"/>
                    <a:pt x="754" y="434"/>
                    <a:pt x="2101" y="46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5374;p66"/>
            <p:cNvSpPr/>
            <p:nvPr/>
          </p:nvSpPr>
          <p:spPr>
            <a:xfrm>
              <a:off x="1286925" y="3082600"/>
              <a:ext cx="285350" cy="357175"/>
            </a:xfrm>
            <a:custGeom>
              <a:avLst/>
              <a:gdLst/>
              <a:ahLst/>
              <a:cxnLst/>
              <a:rect l="l" t="t" r="r" b="b"/>
              <a:pathLst>
                <a:path w="11414" h="14287" extrusionOk="0">
                  <a:moveTo>
                    <a:pt x="4657" y="1"/>
                  </a:moveTo>
                  <a:lnTo>
                    <a:pt x="4497" y="4817"/>
                  </a:lnTo>
                  <a:cubicBezTo>
                    <a:pt x="4680" y="6300"/>
                    <a:pt x="4132" y="8651"/>
                    <a:pt x="1" y="10751"/>
                  </a:cubicBezTo>
                  <a:lnTo>
                    <a:pt x="982" y="13422"/>
                  </a:lnTo>
                  <a:cubicBezTo>
                    <a:pt x="982" y="13422"/>
                    <a:pt x="3256" y="14287"/>
                    <a:pt x="5611" y="14287"/>
                  </a:cubicBezTo>
                  <a:cubicBezTo>
                    <a:pt x="8034" y="14287"/>
                    <a:pt x="10543" y="13371"/>
                    <a:pt x="10752" y="9656"/>
                  </a:cubicBezTo>
                  <a:cubicBezTo>
                    <a:pt x="10752" y="9656"/>
                    <a:pt x="11414" y="1210"/>
                    <a:pt x="46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5375;p66"/>
            <p:cNvSpPr/>
            <p:nvPr/>
          </p:nvSpPr>
          <p:spPr>
            <a:xfrm>
              <a:off x="1286925" y="3082600"/>
              <a:ext cx="285350" cy="424575"/>
            </a:xfrm>
            <a:custGeom>
              <a:avLst/>
              <a:gdLst/>
              <a:ahLst/>
              <a:cxnLst/>
              <a:rect l="l" t="t" r="r" b="b"/>
              <a:pathLst>
                <a:path w="11414" h="16983" fill="none" extrusionOk="0">
                  <a:moveTo>
                    <a:pt x="4497" y="4817"/>
                  </a:moveTo>
                  <a:cubicBezTo>
                    <a:pt x="4680" y="6300"/>
                    <a:pt x="4132" y="8651"/>
                    <a:pt x="1" y="10751"/>
                  </a:cubicBezTo>
                  <a:lnTo>
                    <a:pt x="982" y="13422"/>
                  </a:lnTo>
                  <a:cubicBezTo>
                    <a:pt x="982" y="13422"/>
                    <a:pt x="10341" y="16983"/>
                    <a:pt x="10752" y="9656"/>
                  </a:cubicBezTo>
                  <a:cubicBezTo>
                    <a:pt x="10752" y="9656"/>
                    <a:pt x="11414" y="1210"/>
                    <a:pt x="4657" y="1"/>
                  </a:cubicBezTo>
                </a:path>
              </a:pathLst>
            </a:custGeom>
            <a:noFill/>
            <a:ln w="9700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5376;p66"/>
            <p:cNvSpPr/>
            <p:nvPr/>
          </p:nvSpPr>
          <p:spPr>
            <a:xfrm>
              <a:off x="368225" y="1560425"/>
              <a:ext cx="1651425" cy="1348150"/>
            </a:xfrm>
            <a:custGeom>
              <a:avLst/>
              <a:gdLst/>
              <a:ahLst/>
              <a:cxnLst/>
              <a:rect l="l" t="t" r="r" b="b"/>
              <a:pathLst>
                <a:path w="66057" h="53926" extrusionOk="0">
                  <a:moveTo>
                    <a:pt x="32882" y="1"/>
                  </a:moveTo>
                  <a:cubicBezTo>
                    <a:pt x="32679" y="1"/>
                    <a:pt x="32477" y="5"/>
                    <a:pt x="32275" y="13"/>
                  </a:cubicBezTo>
                  <a:cubicBezTo>
                    <a:pt x="30244" y="58"/>
                    <a:pt x="28235" y="538"/>
                    <a:pt x="26363" y="1359"/>
                  </a:cubicBezTo>
                  <a:cubicBezTo>
                    <a:pt x="22917" y="2934"/>
                    <a:pt x="18443" y="7933"/>
                    <a:pt x="18443" y="7933"/>
                  </a:cubicBezTo>
                  <a:cubicBezTo>
                    <a:pt x="17458" y="7699"/>
                    <a:pt x="16448" y="7585"/>
                    <a:pt x="15438" y="7585"/>
                  </a:cubicBezTo>
                  <a:cubicBezTo>
                    <a:pt x="12116" y="7585"/>
                    <a:pt x="8785" y="8815"/>
                    <a:pt x="6300" y="11037"/>
                  </a:cubicBezTo>
                  <a:cubicBezTo>
                    <a:pt x="8537" y="12658"/>
                    <a:pt x="11299" y="13616"/>
                    <a:pt x="14061" y="13708"/>
                  </a:cubicBezTo>
                  <a:cubicBezTo>
                    <a:pt x="11276" y="14438"/>
                    <a:pt x="9518" y="17246"/>
                    <a:pt x="8697" y="20008"/>
                  </a:cubicBezTo>
                  <a:cubicBezTo>
                    <a:pt x="7852" y="22769"/>
                    <a:pt x="7647" y="25714"/>
                    <a:pt x="6505" y="28362"/>
                  </a:cubicBezTo>
                  <a:cubicBezTo>
                    <a:pt x="5419" y="30881"/>
                    <a:pt x="3114" y="33173"/>
                    <a:pt x="416" y="33173"/>
                  </a:cubicBezTo>
                  <a:cubicBezTo>
                    <a:pt x="278" y="33173"/>
                    <a:pt x="140" y="33167"/>
                    <a:pt x="0" y="33155"/>
                  </a:cubicBezTo>
                  <a:lnTo>
                    <a:pt x="0" y="33155"/>
                  </a:lnTo>
                  <a:cubicBezTo>
                    <a:pt x="1502" y="34086"/>
                    <a:pt x="3289" y="34559"/>
                    <a:pt x="5071" y="34559"/>
                  </a:cubicBezTo>
                  <a:cubicBezTo>
                    <a:pt x="5428" y="34559"/>
                    <a:pt x="5785" y="34540"/>
                    <a:pt x="6140" y="34502"/>
                  </a:cubicBezTo>
                  <a:lnTo>
                    <a:pt x="6140" y="34502"/>
                  </a:lnTo>
                  <a:cubicBezTo>
                    <a:pt x="5775" y="38017"/>
                    <a:pt x="6620" y="41646"/>
                    <a:pt x="8491" y="44727"/>
                  </a:cubicBezTo>
                  <a:cubicBezTo>
                    <a:pt x="9861" y="46919"/>
                    <a:pt x="11755" y="48813"/>
                    <a:pt x="13969" y="50251"/>
                  </a:cubicBezTo>
                  <a:cubicBezTo>
                    <a:pt x="15133" y="51004"/>
                    <a:pt x="16412" y="51621"/>
                    <a:pt x="17735" y="52100"/>
                  </a:cubicBezTo>
                  <a:cubicBezTo>
                    <a:pt x="17872" y="52145"/>
                    <a:pt x="18009" y="52191"/>
                    <a:pt x="18146" y="52237"/>
                  </a:cubicBezTo>
                  <a:cubicBezTo>
                    <a:pt x="18101" y="52031"/>
                    <a:pt x="18032" y="51826"/>
                    <a:pt x="17987" y="51621"/>
                  </a:cubicBezTo>
                  <a:cubicBezTo>
                    <a:pt x="17119" y="48448"/>
                    <a:pt x="16297" y="45229"/>
                    <a:pt x="16206" y="41988"/>
                  </a:cubicBezTo>
                  <a:cubicBezTo>
                    <a:pt x="16275" y="40596"/>
                    <a:pt x="16389" y="39226"/>
                    <a:pt x="16526" y="37857"/>
                  </a:cubicBezTo>
                  <a:cubicBezTo>
                    <a:pt x="16663" y="37035"/>
                    <a:pt x="16822" y="36191"/>
                    <a:pt x="16868" y="35369"/>
                  </a:cubicBezTo>
                  <a:cubicBezTo>
                    <a:pt x="17439" y="31740"/>
                    <a:pt x="18352" y="28179"/>
                    <a:pt x="19630" y="24732"/>
                  </a:cubicBezTo>
                  <a:cubicBezTo>
                    <a:pt x="19653" y="24778"/>
                    <a:pt x="19653" y="24824"/>
                    <a:pt x="19676" y="24869"/>
                  </a:cubicBezTo>
                  <a:cubicBezTo>
                    <a:pt x="20817" y="28635"/>
                    <a:pt x="21981" y="32447"/>
                    <a:pt x="24104" y="35780"/>
                  </a:cubicBezTo>
                  <a:cubicBezTo>
                    <a:pt x="26249" y="39135"/>
                    <a:pt x="29513" y="41988"/>
                    <a:pt x="33416" y="42719"/>
                  </a:cubicBezTo>
                  <a:cubicBezTo>
                    <a:pt x="32252" y="41121"/>
                    <a:pt x="31088" y="39523"/>
                    <a:pt x="29924" y="37925"/>
                  </a:cubicBezTo>
                  <a:lnTo>
                    <a:pt x="29924" y="37925"/>
                  </a:lnTo>
                  <a:cubicBezTo>
                    <a:pt x="30563" y="38770"/>
                    <a:pt x="31271" y="39592"/>
                    <a:pt x="32024" y="40345"/>
                  </a:cubicBezTo>
                  <a:lnTo>
                    <a:pt x="32024" y="40368"/>
                  </a:lnTo>
                  <a:cubicBezTo>
                    <a:pt x="34033" y="42353"/>
                    <a:pt x="36429" y="43974"/>
                    <a:pt x="39031" y="45092"/>
                  </a:cubicBezTo>
                  <a:cubicBezTo>
                    <a:pt x="41109" y="45983"/>
                    <a:pt x="43345" y="46576"/>
                    <a:pt x="45605" y="46782"/>
                  </a:cubicBezTo>
                  <a:cubicBezTo>
                    <a:pt x="44441" y="46302"/>
                    <a:pt x="43505" y="45344"/>
                    <a:pt x="42683" y="44362"/>
                  </a:cubicBezTo>
                  <a:cubicBezTo>
                    <a:pt x="42227" y="43837"/>
                    <a:pt x="41770" y="43312"/>
                    <a:pt x="41360" y="42764"/>
                  </a:cubicBezTo>
                  <a:cubicBezTo>
                    <a:pt x="41337" y="42741"/>
                    <a:pt x="41337" y="42741"/>
                    <a:pt x="41337" y="42719"/>
                  </a:cubicBezTo>
                  <a:cubicBezTo>
                    <a:pt x="41314" y="42719"/>
                    <a:pt x="41314" y="42696"/>
                    <a:pt x="41314" y="42696"/>
                  </a:cubicBezTo>
                  <a:lnTo>
                    <a:pt x="41314" y="42696"/>
                  </a:lnTo>
                  <a:cubicBezTo>
                    <a:pt x="43117" y="43312"/>
                    <a:pt x="44989" y="43700"/>
                    <a:pt x="46906" y="43883"/>
                  </a:cubicBezTo>
                  <a:cubicBezTo>
                    <a:pt x="47762" y="43968"/>
                    <a:pt x="48624" y="44015"/>
                    <a:pt x="49486" y="44015"/>
                  </a:cubicBezTo>
                  <a:cubicBezTo>
                    <a:pt x="50233" y="44015"/>
                    <a:pt x="50980" y="43980"/>
                    <a:pt x="51722" y="43906"/>
                  </a:cubicBezTo>
                  <a:cubicBezTo>
                    <a:pt x="51882" y="44773"/>
                    <a:pt x="52065" y="45640"/>
                    <a:pt x="52179" y="46530"/>
                  </a:cubicBezTo>
                  <a:cubicBezTo>
                    <a:pt x="52544" y="49087"/>
                    <a:pt x="52407" y="51894"/>
                    <a:pt x="50809" y="53926"/>
                  </a:cubicBezTo>
                  <a:cubicBezTo>
                    <a:pt x="53297" y="53743"/>
                    <a:pt x="55557" y="52260"/>
                    <a:pt x="57041" y="50274"/>
                  </a:cubicBezTo>
                  <a:cubicBezTo>
                    <a:pt x="58524" y="48265"/>
                    <a:pt x="59277" y="45823"/>
                    <a:pt x="59574" y="43358"/>
                  </a:cubicBezTo>
                  <a:cubicBezTo>
                    <a:pt x="59688" y="42468"/>
                    <a:pt x="59757" y="41577"/>
                    <a:pt x="59757" y="40664"/>
                  </a:cubicBezTo>
                  <a:cubicBezTo>
                    <a:pt x="59780" y="40413"/>
                    <a:pt x="59780" y="40162"/>
                    <a:pt x="59780" y="39911"/>
                  </a:cubicBezTo>
                  <a:cubicBezTo>
                    <a:pt x="60419" y="39660"/>
                    <a:pt x="61058" y="39363"/>
                    <a:pt x="61651" y="39044"/>
                  </a:cubicBezTo>
                  <a:cubicBezTo>
                    <a:pt x="63363" y="38108"/>
                    <a:pt x="64870" y="36830"/>
                    <a:pt x="66057" y="35278"/>
                  </a:cubicBezTo>
                  <a:cubicBezTo>
                    <a:pt x="63706" y="34707"/>
                    <a:pt x="61811" y="32858"/>
                    <a:pt x="60624" y="30735"/>
                  </a:cubicBezTo>
                  <a:cubicBezTo>
                    <a:pt x="59460" y="28590"/>
                    <a:pt x="58889" y="26193"/>
                    <a:pt x="58342" y="23819"/>
                  </a:cubicBezTo>
                  <a:lnTo>
                    <a:pt x="58342" y="23819"/>
                  </a:lnTo>
                  <a:cubicBezTo>
                    <a:pt x="59028" y="24039"/>
                    <a:pt x="59748" y="24147"/>
                    <a:pt x="60471" y="24147"/>
                  </a:cubicBezTo>
                  <a:cubicBezTo>
                    <a:pt x="61623" y="24147"/>
                    <a:pt x="62782" y="23873"/>
                    <a:pt x="63820" y="23340"/>
                  </a:cubicBezTo>
                  <a:cubicBezTo>
                    <a:pt x="61765" y="22769"/>
                    <a:pt x="60145" y="21172"/>
                    <a:pt x="58935" y="19414"/>
                  </a:cubicBezTo>
                  <a:cubicBezTo>
                    <a:pt x="57725" y="17657"/>
                    <a:pt x="56835" y="15694"/>
                    <a:pt x="55671" y="13913"/>
                  </a:cubicBezTo>
                  <a:cubicBezTo>
                    <a:pt x="52635" y="9234"/>
                    <a:pt x="47614" y="5902"/>
                    <a:pt x="42136" y="4852"/>
                  </a:cubicBezTo>
                  <a:cubicBezTo>
                    <a:pt x="40904" y="4621"/>
                    <a:pt x="39652" y="4507"/>
                    <a:pt x="38399" y="4507"/>
                  </a:cubicBezTo>
                  <a:cubicBezTo>
                    <a:pt x="34078" y="4507"/>
                    <a:pt x="29748" y="5854"/>
                    <a:pt x="26226" y="8367"/>
                  </a:cubicBezTo>
                  <a:cubicBezTo>
                    <a:pt x="26341" y="8207"/>
                    <a:pt x="26432" y="8047"/>
                    <a:pt x="26546" y="7887"/>
                  </a:cubicBezTo>
                  <a:cubicBezTo>
                    <a:pt x="29102" y="4235"/>
                    <a:pt x="33097" y="1610"/>
                    <a:pt x="37479" y="720"/>
                  </a:cubicBezTo>
                  <a:cubicBezTo>
                    <a:pt x="36004" y="235"/>
                    <a:pt x="34440" y="1"/>
                    <a:pt x="328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149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3015;p44"/>
          <p:cNvGrpSpPr/>
          <p:nvPr/>
        </p:nvGrpSpPr>
        <p:grpSpPr>
          <a:xfrm>
            <a:off x="4267200" y="2604061"/>
            <a:ext cx="1756202" cy="2499303"/>
            <a:chOff x="-6341925" y="1475700"/>
            <a:chExt cx="1976425" cy="3211825"/>
          </a:xfrm>
        </p:grpSpPr>
        <p:sp>
          <p:nvSpPr>
            <p:cNvPr id="3016" name="Google Shape;3016;p44"/>
            <p:cNvSpPr/>
            <p:nvPr/>
          </p:nvSpPr>
          <p:spPr>
            <a:xfrm>
              <a:off x="-4618825" y="2666300"/>
              <a:ext cx="166650" cy="147450"/>
            </a:xfrm>
            <a:custGeom>
              <a:avLst/>
              <a:gdLst/>
              <a:ahLst/>
              <a:cxnLst/>
              <a:rect l="l" t="t" r="r" b="b"/>
              <a:pathLst>
                <a:path w="6666" h="5898" extrusionOk="0">
                  <a:moveTo>
                    <a:pt x="3795" y="1"/>
                  </a:moveTo>
                  <a:cubicBezTo>
                    <a:pt x="3670" y="1"/>
                    <a:pt x="3545" y="58"/>
                    <a:pt x="3468" y="174"/>
                  </a:cubicBezTo>
                  <a:lnTo>
                    <a:pt x="3468" y="251"/>
                  </a:lnTo>
                  <a:cubicBezTo>
                    <a:pt x="3429" y="309"/>
                    <a:pt x="3362" y="338"/>
                    <a:pt x="3294" y="338"/>
                  </a:cubicBezTo>
                  <a:cubicBezTo>
                    <a:pt x="3227" y="338"/>
                    <a:pt x="3159" y="309"/>
                    <a:pt x="3121" y="251"/>
                  </a:cubicBezTo>
                  <a:cubicBezTo>
                    <a:pt x="3061" y="130"/>
                    <a:pt x="2937" y="73"/>
                    <a:pt x="2816" y="73"/>
                  </a:cubicBezTo>
                  <a:cubicBezTo>
                    <a:pt x="2706" y="73"/>
                    <a:pt x="2598" y="121"/>
                    <a:pt x="2543" y="213"/>
                  </a:cubicBezTo>
                  <a:cubicBezTo>
                    <a:pt x="2350" y="482"/>
                    <a:pt x="2235" y="790"/>
                    <a:pt x="2196" y="1137"/>
                  </a:cubicBezTo>
                  <a:cubicBezTo>
                    <a:pt x="2196" y="1368"/>
                    <a:pt x="2196" y="1600"/>
                    <a:pt x="2273" y="1831"/>
                  </a:cubicBezTo>
                  <a:cubicBezTo>
                    <a:pt x="2018" y="1703"/>
                    <a:pt x="1710" y="1628"/>
                    <a:pt x="1414" y="1628"/>
                  </a:cubicBezTo>
                  <a:cubicBezTo>
                    <a:pt x="1353" y="1628"/>
                    <a:pt x="1293" y="1631"/>
                    <a:pt x="1233" y="1638"/>
                  </a:cubicBezTo>
                  <a:cubicBezTo>
                    <a:pt x="886" y="1677"/>
                    <a:pt x="578" y="1792"/>
                    <a:pt x="309" y="1946"/>
                  </a:cubicBezTo>
                  <a:cubicBezTo>
                    <a:pt x="116" y="2100"/>
                    <a:pt x="116" y="2409"/>
                    <a:pt x="347" y="2563"/>
                  </a:cubicBezTo>
                  <a:cubicBezTo>
                    <a:pt x="463" y="2640"/>
                    <a:pt x="463" y="2832"/>
                    <a:pt x="309" y="2871"/>
                  </a:cubicBezTo>
                  <a:lnTo>
                    <a:pt x="270" y="2909"/>
                  </a:lnTo>
                  <a:cubicBezTo>
                    <a:pt x="0" y="3025"/>
                    <a:pt x="0" y="3410"/>
                    <a:pt x="270" y="3526"/>
                  </a:cubicBezTo>
                  <a:cubicBezTo>
                    <a:pt x="674" y="3728"/>
                    <a:pt x="1077" y="3841"/>
                    <a:pt x="1506" y="3841"/>
                  </a:cubicBezTo>
                  <a:cubicBezTo>
                    <a:pt x="1569" y="3841"/>
                    <a:pt x="1632" y="3839"/>
                    <a:pt x="1695" y="3834"/>
                  </a:cubicBezTo>
                  <a:lnTo>
                    <a:pt x="1695" y="3834"/>
                  </a:lnTo>
                  <a:cubicBezTo>
                    <a:pt x="1618" y="3911"/>
                    <a:pt x="1580" y="4027"/>
                    <a:pt x="1541" y="4104"/>
                  </a:cubicBezTo>
                  <a:cubicBezTo>
                    <a:pt x="1426" y="4412"/>
                    <a:pt x="1349" y="4720"/>
                    <a:pt x="1387" y="5028"/>
                  </a:cubicBezTo>
                  <a:cubicBezTo>
                    <a:pt x="1387" y="5224"/>
                    <a:pt x="1550" y="5359"/>
                    <a:pt x="1713" y="5359"/>
                  </a:cubicBezTo>
                  <a:cubicBezTo>
                    <a:pt x="1774" y="5359"/>
                    <a:pt x="1835" y="5340"/>
                    <a:pt x="1888" y="5298"/>
                  </a:cubicBezTo>
                  <a:lnTo>
                    <a:pt x="1927" y="5298"/>
                  </a:lnTo>
                  <a:cubicBezTo>
                    <a:pt x="1952" y="5281"/>
                    <a:pt x="1979" y="5274"/>
                    <a:pt x="2006" y="5274"/>
                  </a:cubicBezTo>
                  <a:cubicBezTo>
                    <a:pt x="2102" y="5274"/>
                    <a:pt x="2196" y="5370"/>
                    <a:pt x="2196" y="5491"/>
                  </a:cubicBezTo>
                  <a:lnTo>
                    <a:pt x="2196" y="5529"/>
                  </a:lnTo>
                  <a:cubicBezTo>
                    <a:pt x="2168" y="5755"/>
                    <a:pt x="2346" y="5898"/>
                    <a:pt x="2535" y="5898"/>
                  </a:cubicBezTo>
                  <a:cubicBezTo>
                    <a:pt x="2603" y="5898"/>
                    <a:pt x="2674" y="5879"/>
                    <a:pt x="2736" y="5837"/>
                  </a:cubicBezTo>
                  <a:cubicBezTo>
                    <a:pt x="3082" y="5606"/>
                    <a:pt x="3352" y="5337"/>
                    <a:pt x="3545" y="4990"/>
                  </a:cubicBezTo>
                  <a:cubicBezTo>
                    <a:pt x="3853" y="5337"/>
                    <a:pt x="4238" y="5606"/>
                    <a:pt x="4662" y="5760"/>
                  </a:cubicBezTo>
                  <a:cubicBezTo>
                    <a:pt x="4710" y="5781"/>
                    <a:pt x="4759" y="5791"/>
                    <a:pt x="4805" y="5791"/>
                  </a:cubicBezTo>
                  <a:cubicBezTo>
                    <a:pt x="5017" y="5791"/>
                    <a:pt x="5188" y="5590"/>
                    <a:pt x="5124" y="5337"/>
                  </a:cubicBezTo>
                  <a:lnTo>
                    <a:pt x="5124" y="5298"/>
                  </a:lnTo>
                  <a:cubicBezTo>
                    <a:pt x="5091" y="5164"/>
                    <a:pt x="5174" y="5059"/>
                    <a:pt x="5297" y="5059"/>
                  </a:cubicBezTo>
                  <a:cubicBezTo>
                    <a:pt x="5316" y="5059"/>
                    <a:pt x="5335" y="5062"/>
                    <a:pt x="5355" y="5067"/>
                  </a:cubicBezTo>
                  <a:cubicBezTo>
                    <a:pt x="5396" y="5079"/>
                    <a:pt x="5436" y="5084"/>
                    <a:pt x="5474" y="5084"/>
                  </a:cubicBezTo>
                  <a:cubicBezTo>
                    <a:pt x="5689" y="5084"/>
                    <a:pt x="5850" y="4911"/>
                    <a:pt x="5818" y="4682"/>
                  </a:cubicBezTo>
                  <a:cubicBezTo>
                    <a:pt x="5779" y="4373"/>
                    <a:pt x="5664" y="4065"/>
                    <a:pt x="5471" y="3796"/>
                  </a:cubicBezTo>
                  <a:cubicBezTo>
                    <a:pt x="5394" y="3757"/>
                    <a:pt x="5355" y="3680"/>
                    <a:pt x="5317" y="3641"/>
                  </a:cubicBezTo>
                  <a:cubicBezTo>
                    <a:pt x="5664" y="3603"/>
                    <a:pt x="6049" y="3487"/>
                    <a:pt x="6396" y="3333"/>
                  </a:cubicBezTo>
                  <a:cubicBezTo>
                    <a:pt x="6665" y="3218"/>
                    <a:pt x="6665" y="2832"/>
                    <a:pt x="6396" y="2678"/>
                  </a:cubicBezTo>
                  <a:lnTo>
                    <a:pt x="6357" y="2678"/>
                  </a:lnTo>
                  <a:cubicBezTo>
                    <a:pt x="6242" y="2601"/>
                    <a:pt x="6203" y="2409"/>
                    <a:pt x="6357" y="2332"/>
                  </a:cubicBezTo>
                  <a:cubicBezTo>
                    <a:pt x="6588" y="2216"/>
                    <a:pt x="6588" y="1908"/>
                    <a:pt x="6396" y="1754"/>
                  </a:cubicBezTo>
                  <a:cubicBezTo>
                    <a:pt x="6126" y="1561"/>
                    <a:pt x="5779" y="1445"/>
                    <a:pt x="5471" y="1445"/>
                  </a:cubicBezTo>
                  <a:cubicBezTo>
                    <a:pt x="5412" y="1439"/>
                    <a:pt x="5351" y="1436"/>
                    <a:pt x="5290" y="1436"/>
                  </a:cubicBezTo>
                  <a:cubicBezTo>
                    <a:pt x="4993" y="1436"/>
                    <a:pt x="4680" y="1510"/>
                    <a:pt x="4392" y="1638"/>
                  </a:cubicBezTo>
                  <a:cubicBezTo>
                    <a:pt x="4431" y="1137"/>
                    <a:pt x="4315" y="636"/>
                    <a:pt x="4123" y="174"/>
                  </a:cubicBezTo>
                  <a:cubicBezTo>
                    <a:pt x="4046" y="58"/>
                    <a:pt x="3920" y="1"/>
                    <a:pt x="3795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4"/>
            <p:cNvSpPr/>
            <p:nvPr/>
          </p:nvSpPr>
          <p:spPr>
            <a:xfrm>
              <a:off x="-4618825" y="2664850"/>
              <a:ext cx="166650" cy="151250"/>
            </a:xfrm>
            <a:custGeom>
              <a:avLst/>
              <a:gdLst/>
              <a:ahLst/>
              <a:cxnLst/>
              <a:rect l="l" t="t" r="r" b="b"/>
              <a:pathLst>
                <a:path w="6666" h="6050" fill="none" extrusionOk="0">
                  <a:moveTo>
                    <a:pt x="6396" y="2736"/>
                  </a:moveTo>
                  <a:lnTo>
                    <a:pt x="6357" y="2736"/>
                  </a:lnTo>
                  <a:cubicBezTo>
                    <a:pt x="6242" y="2659"/>
                    <a:pt x="6203" y="2467"/>
                    <a:pt x="6357" y="2390"/>
                  </a:cubicBezTo>
                  <a:cubicBezTo>
                    <a:pt x="6357" y="2390"/>
                    <a:pt x="6357" y="2390"/>
                    <a:pt x="6357" y="2390"/>
                  </a:cubicBezTo>
                  <a:cubicBezTo>
                    <a:pt x="6588" y="2274"/>
                    <a:pt x="6588" y="1966"/>
                    <a:pt x="6396" y="1812"/>
                  </a:cubicBezTo>
                  <a:cubicBezTo>
                    <a:pt x="6126" y="1619"/>
                    <a:pt x="5779" y="1503"/>
                    <a:pt x="5471" y="1503"/>
                  </a:cubicBezTo>
                  <a:cubicBezTo>
                    <a:pt x="5124" y="1465"/>
                    <a:pt x="4739" y="1542"/>
                    <a:pt x="4392" y="1696"/>
                  </a:cubicBezTo>
                  <a:cubicBezTo>
                    <a:pt x="4431" y="1195"/>
                    <a:pt x="4315" y="694"/>
                    <a:pt x="4123" y="232"/>
                  </a:cubicBezTo>
                  <a:cubicBezTo>
                    <a:pt x="3969" y="1"/>
                    <a:pt x="3622" y="1"/>
                    <a:pt x="3468" y="232"/>
                  </a:cubicBezTo>
                  <a:lnTo>
                    <a:pt x="3468" y="309"/>
                  </a:lnTo>
                  <a:cubicBezTo>
                    <a:pt x="3391" y="425"/>
                    <a:pt x="3198" y="425"/>
                    <a:pt x="3121" y="309"/>
                  </a:cubicBezTo>
                  <a:cubicBezTo>
                    <a:pt x="3121" y="309"/>
                    <a:pt x="3121" y="309"/>
                    <a:pt x="3121" y="309"/>
                  </a:cubicBezTo>
                  <a:cubicBezTo>
                    <a:pt x="3005" y="78"/>
                    <a:pt x="2659" y="78"/>
                    <a:pt x="2543" y="271"/>
                  </a:cubicBezTo>
                  <a:cubicBezTo>
                    <a:pt x="2350" y="540"/>
                    <a:pt x="2235" y="848"/>
                    <a:pt x="2196" y="1195"/>
                  </a:cubicBezTo>
                  <a:cubicBezTo>
                    <a:pt x="2196" y="1426"/>
                    <a:pt x="2196" y="1658"/>
                    <a:pt x="2273" y="1889"/>
                  </a:cubicBezTo>
                  <a:cubicBezTo>
                    <a:pt x="1965" y="1735"/>
                    <a:pt x="1580" y="1658"/>
                    <a:pt x="1233" y="1696"/>
                  </a:cubicBezTo>
                  <a:cubicBezTo>
                    <a:pt x="886" y="1735"/>
                    <a:pt x="578" y="1850"/>
                    <a:pt x="309" y="2004"/>
                  </a:cubicBezTo>
                  <a:cubicBezTo>
                    <a:pt x="116" y="2158"/>
                    <a:pt x="116" y="2467"/>
                    <a:pt x="347" y="2621"/>
                  </a:cubicBezTo>
                  <a:lnTo>
                    <a:pt x="347" y="2621"/>
                  </a:lnTo>
                  <a:cubicBezTo>
                    <a:pt x="463" y="2698"/>
                    <a:pt x="463" y="2890"/>
                    <a:pt x="309" y="2929"/>
                  </a:cubicBezTo>
                  <a:lnTo>
                    <a:pt x="270" y="2967"/>
                  </a:lnTo>
                  <a:cubicBezTo>
                    <a:pt x="0" y="3083"/>
                    <a:pt x="0" y="3468"/>
                    <a:pt x="270" y="3584"/>
                  </a:cubicBezTo>
                  <a:cubicBezTo>
                    <a:pt x="732" y="3815"/>
                    <a:pt x="1195" y="3931"/>
                    <a:pt x="1695" y="3892"/>
                  </a:cubicBezTo>
                  <a:cubicBezTo>
                    <a:pt x="1618" y="3969"/>
                    <a:pt x="1580" y="4085"/>
                    <a:pt x="1541" y="4162"/>
                  </a:cubicBezTo>
                  <a:cubicBezTo>
                    <a:pt x="1426" y="4470"/>
                    <a:pt x="1349" y="4778"/>
                    <a:pt x="1387" y="5086"/>
                  </a:cubicBezTo>
                  <a:cubicBezTo>
                    <a:pt x="1387" y="5356"/>
                    <a:pt x="1695" y="5510"/>
                    <a:pt x="1888" y="5356"/>
                  </a:cubicBezTo>
                  <a:cubicBezTo>
                    <a:pt x="1888" y="5356"/>
                    <a:pt x="1927" y="5356"/>
                    <a:pt x="1927" y="5356"/>
                  </a:cubicBezTo>
                  <a:cubicBezTo>
                    <a:pt x="2042" y="5279"/>
                    <a:pt x="2196" y="5395"/>
                    <a:pt x="2196" y="5549"/>
                  </a:cubicBezTo>
                  <a:lnTo>
                    <a:pt x="2196" y="5587"/>
                  </a:lnTo>
                  <a:cubicBezTo>
                    <a:pt x="2158" y="5895"/>
                    <a:pt x="2505" y="6050"/>
                    <a:pt x="2736" y="5895"/>
                  </a:cubicBezTo>
                  <a:cubicBezTo>
                    <a:pt x="3082" y="5664"/>
                    <a:pt x="3352" y="5395"/>
                    <a:pt x="3545" y="5048"/>
                  </a:cubicBezTo>
                  <a:cubicBezTo>
                    <a:pt x="3853" y="5395"/>
                    <a:pt x="4238" y="5664"/>
                    <a:pt x="4662" y="5818"/>
                  </a:cubicBezTo>
                  <a:cubicBezTo>
                    <a:pt x="4932" y="5934"/>
                    <a:pt x="5201" y="5703"/>
                    <a:pt x="5124" y="5395"/>
                  </a:cubicBezTo>
                  <a:lnTo>
                    <a:pt x="5124" y="5356"/>
                  </a:lnTo>
                  <a:cubicBezTo>
                    <a:pt x="5086" y="5202"/>
                    <a:pt x="5201" y="5086"/>
                    <a:pt x="5355" y="5125"/>
                  </a:cubicBezTo>
                  <a:cubicBezTo>
                    <a:pt x="5355" y="5125"/>
                    <a:pt x="5355" y="5125"/>
                    <a:pt x="5355" y="5125"/>
                  </a:cubicBezTo>
                  <a:cubicBezTo>
                    <a:pt x="5625" y="5202"/>
                    <a:pt x="5856" y="5009"/>
                    <a:pt x="5818" y="4740"/>
                  </a:cubicBezTo>
                  <a:cubicBezTo>
                    <a:pt x="5779" y="4431"/>
                    <a:pt x="5664" y="4123"/>
                    <a:pt x="5471" y="3854"/>
                  </a:cubicBezTo>
                  <a:cubicBezTo>
                    <a:pt x="5394" y="3815"/>
                    <a:pt x="5355" y="3738"/>
                    <a:pt x="5317" y="3699"/>
                  </a:cubicBezTo>
                  <a:cubicBezTo>
                    <a:pt x="5664" y="3661"/>
                    <a:pt x="6049" y="3545"/>
                    <a:pt x="6396" y="3391"/>
                  </a:cubicBezTo>
                  <a:cubicBezTo>
                    <a:pt x="6665" y="3276"/>
                    <a:pt x="6665" y="2890"/>
                    <a:pt x="6396" y="2736"/>
                  </a:cubicBezTo>
                  <a:close/>
                </a:path>
              </a:pathLst>
            </a:custGeom>
            <a:noFill/>
            <a:ln w="1637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4"/>
            <p:cNvSpPr/>
            <p:nvPr/>
          </p:nvSpPr>
          <p:spPr>
            <a:xfrm>
              <a:off x="-6341925" y="2105800"/>
              <a:ext cx="1976425" cy="1253525"/>
            </a:xfrm>
            <a:custGeom>
              <a:avLst/>
              <a:gdLst/>
              <a:ahLst/>
              <a:cxnLst/>
              <a:rect l="l" t="t" r="r" b="b"/>
              <a:pathLst>
                <a:path w="79057" h="50141" extrusionOk="0">
                  <a:moveTo>
                    <a:pt x="65589" y="1"/>
                  </a:moveTo>
                  <a:cubicBezTo>
                    <a:pt x="65456" y="1"/>
                    <a:pt x="65322" y="6"/>
                    <a:pt x="65187" y="18"/>
                  </a:cubicBezTo>
                  <a:lnTo>
                    <a:pt x="39567" y="2406"/>
                  </a:lnTo>
                  <a:lnTo>
                    <a:pt x="15989" y="133"/>
                  </a:lnTo>
                  <a:cubicBezTo>
                    <a:pt x="15760" y="111"/>
                    <a:pt x="15532" y="100"/>
                    <a:pt x="15306" y="100"/>
                  </a:cubicBezTo>
                  <a:cubicBezTo>
                    <a:pt x="12389" y="100"/>
                    <a:pt x="9866" y="1909"/>
                    <a:pt x="9401" y="4448"/>
                  </a:cubicBezTo>
                  <a:cubicBezTo>
                    <a:pt x="9208" y="5488"/>
                    <a:pt x="8900" y="6529"/>
                    <a:pt x="8476" y="7530"/>
                  </a:cubicBezTo>
                  <a:cubicBezTo>
                    <a:pt x="7359" y="10112"/>
                    <a:pt x="5664" y="12423"/>
                    <a:pt x="4046" y="14773"/>
                  </a:cubicBezTo>
                  <a:cubicBezTo>
                    <a:pt x="2312" y="17277"/>
                    <a:pt x="656" y="19936"/>
                    <a:pt x="309" y="22825"/>
                  </a:cubicBezTo>
                  <a:cubicBezTo>
                    <a:pt x="1" y="25715"/>
                    <a:pt x="1311" y="28951"/>
                    <a:pt x="4316" y="30261"/>
                  </a:cubicBezTo>
                  <a:cubicBezTo>
                    <a:pt x="3083" y="28334"/>
                    <a:pt x="3429" y="25792"/>
                    <a:pt x="5086" y="24097"/>
                  </a:cubicBezTo>
                  <a:lnTo>
                    <a:pt x="5086" y="24097"/>
                  </a:lnTo>
                  <a:cubicBezTo>
                    <a:pt x="3930" y="25484"/>
                    <a:pt x="4585" y="27487"/>
                    <a:pt x="5934" y="28720"/>
                  </a:cubicBezTo>
                  <a:cubicBezTo>
                    <a:pt x="7282" y="29953"/>
                    <a:pt x="9131" y="30646"/>
                    <a:pt x="10788" y="31532"/>
                  </a:cubicBezTo>
                  <a:cubicBezTo>
                    <a:pt x="12483" y="32418"/>
                    <a:pt x="14063" y="33690"/>
                    <a:pt x="14371" y="35346"/>
                  </a:cubicBezTo>
                  <a:cubicBezTo>
                    <a:pt x="14650" y="36845"/>
                    <a:pt x="13257" y="38565"/>
                    <a:pt x="11591" y="38565"/>
                  </a:cubicBezTo>
                  <a:cubicBezTo>
                    <a:pt x="11416" y="38565"/>
                    <a:pt x="11237" y="38546"/>
                    <a:pt x="11058" y="38505"/>
                  </a:cubicBezTo>
                  <a:lnTo>
                    <a:pt x="11058" y="38505"/>
                  </a:lnTo>
                  <a:cubicBezTo>
                    <a:pt x="11548" y="39487"/>
                    <a:pt x="12749" y="39978"/>
                    <a:pt x="13973" y="39978"/>
                  </a:cubicBezTo>
                  <a:cubicBezTo>
                    <a:pt x="14862" y="39978"/>
                    <a:pt x="15764" y="39718"/>
                    <a:pt x="16413" y="39199"/>
                  </a:cubicBezTo>
                  <a:cubicBezTo>
                    <a:pt x="17029" y="38698"/>
                    <a:pt x="17415" y="38082"/>
                    <a:pt x="17607" y="37427"/>
                  </a:cubicBezTo>
                  <a:cubicBezTo>
                    <a:pt x="18069" y="38852"/>
                    <a:pt x="18879" y="40201"/>
                    <a:pt x="20111" y="41279"/>
                  </a:cubicBezTo>
                  <a:cubicBezTo>
                    <a:pt x="21113" y="42165"/>
                    <a:pt x="22307" y="42859"/>
                    <a:pt x="23386" y="43668"/>
                  </a:cubicBezTo>
                  <a:cubicBezTo>
                    <a:pt x="24426" y="44515"/>
                    <a:pt x="25390" y="45556"/>
                    <a:pt x="25659" y="46750"/>
                  </a:cubicBezTo>
                  <a:cubicBezTo>
                    <a:pt x="25890" y="47983"/>
                    <a:pt x="25197" y="49408"/>
                    <a:pt x="23848" y="49832"/>
                  </a:cubicBezTo>
                  <a:cubicBezTo>
                    <a:pt x="24101" y="49852"/>
                    <a:pt x="24353" y="49861"/>
                    <a:pt x="24605" y="49861"/>
                  </a:cubicBezTo>
                  <a:cubicBezTo>
                    <a:pt x="28850" y="49861"/>
                    <a:pt x="32922" y="47155"/>
                    <a:pt x="33904" y="43591"/>
                  </a:cubicBezTo>
                  <a:lnTo>
                    <a:pt x="33904" y="43591"/>
                  </a:lnTo>
                  <a:cubicBezTo>
                    <a:pt x="33865" y="44554"/>
                    <a:pt x="39837" y="50140"/>
                    <a:pt x="39837" y="50140"/>
                  </a:cubicBezTo>
                  <a:cubicBezTo>
                    <a:pt x="39837" y="50140"/>
                    <a:pt x="45076" y="44593"/>
                    <a:pt x="45076" y="43591"/>
                  </a:cubicBezTo>
                  <a:cubicBezTo>
                    <a:pt x="46023" y="47158"/>
                    <a:pt x="50132" y="49899"/>
                    <a:pt x="54352" y="49899"/>
                  </a:cubicBezTo>
                  <a:cubicBezTo>
                    <a:pt x="54599" y="49899"/>
                    <a:pt x="54846" y="49890"/>
                    <a:pt x="55093" y="49871"/>
                  </a:cubicBezTo>
                  <a:cubicBezTo>
                    <a:pt x="53745" y="49447"/>
                    <a:pt x="53090" y="48021"/>
                    <a:pt x="53321" y="46827"/>
                  </a:cubicBezTo>
                  <a:cubicBezTo>
                    <a:pt x="53552" y="45594"/>
                    <a:pt x="54515" y="44554"/>
                    <a:pt x="55594" y="43745"/>
                  </a:cubicBezTo>
                  <a:cubicBezTo>
                    <a:pt x="56673" y="42897"/>
                    <a:pt x="57906" y="42242"/>
                    <a:pt x="58907" y="41356"/>
                  </a:cubicBezTo>
                  <a:cubicBezTo>
                    <a:pt x="60102" y="40278"/>
                    <a:pt x="60949" y="38929"/>
                    <a:pt x="61373" y="37504"/>
                  </a:cubicBezTo>
                  <a:cubicBezTo>
                    <a:pt x="61604" y="38197"/>
                    <a:pt x="61990" y="38814"/>
                    <a:pt x="62567" y="39276"/>
                  </a:cubicBezTo>
                  <a:cubicBezTo>
                    <a:pt x="63223" y="39817"/>
                    <a:pt x="64143" y="40086"/>
                    <a:pt x="65047" y="40086"/>
                  </a:cubicBezTo>
                  <a:cubicBezTo>
                    <a:pt x="66268" y="40086"/>
                    <a:pt x="67458" y="39595"/>
                    <a:pt x="67923" y="38621"/>
                  </a:cubicBezTo>
                  <a:lnTo>
                    <a:pt x="67923" y="38621"/>
                  </a:lnTo>
                  <a:cubicBezTo>
                    <a:pt x="67743" y="38661"/>
                    <a:pt x="67565" y="38680"/>
                    <a:pt x="67389" y="38680"/>
                  </a:cubicBezTo>
                  <a:cubicBezTo>
                    <a:pt x="65723" y="38680"/>
                    <a:pt x="64330" y="36961"/>
                    <a:pt x="64609" y="35462"/>
                  </a:cubicBezTo>
                  <a:cubicBezTo>
                    <a:pt x="64918" y="33767"/>
                    <a:pt x="66536" y="32534"/>
                    <a:pt x="68231" y="31648"/>
                  </a:cubicBezTo>
                  <a:cubicBezTo>
                    <a:pt x="69887" y="30762"/>
                    <a:pt x="71737" y="30068"/>
                    <a:pt x="73085" y="28835"/>
                  </a:cubicBezTo>
                  <a:cubicBezTo>
                    <a:pt x="74434" y="27602"/>
                    <a:pt x="75127" y="25599"/>
                    <a:pt x="73971" y="24251"/>
                  </a:cubicBezTo>
                  <a:lnTo>
                    <a:pt x="73971" y="24251"/>
                  </a:lnTo>
                  <a:cubicBezTo>
                    <a:pt x="75628" y="25907"/>
                    <a:pt x="75936" y="28489"/>
                    <a:pt x="74703" y="30415"/>
                  </a:cubicBezTo>
                  <a:cubicBezTo>
                    <a:pt x="77708" y="29066"/>
                    <a:pt x="79057" y="25869"/>
                    <a:pt x="78749" y="22979"/>
                  </a:cubicBezTo>
                  <a:cubicBezTo>
                    <a:pt x="78402" y="20090"/>
                    <a:pt x="76784" y="17432"/>
                    <a:pt x="75050" y="14927"/>
                  </a:cubicBezTo>
                  <a:cubicBezTo>
                    <a:pt x="73432" y="12577"/>
                    <a:pt x="71737" y="10227"/>
                    <a:pt x="70658" y="7646"/>
                  </a:cubicBezTo>
                  <a:cubicBezTo>
                    <a:pt x="70042" y="6220"/>
                    <a:pt x="69656" y="4718"/>
                    <a:pt x="69579" y="3254"/>
                  </a:cubicBezTo>
                  <a:cubicBezTo>
                    <a:pt x="69471" y="1406"/>
                    <a:pt x="67692" y="1"/>
                    <a:pt x="6558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4"/>
            <p:cNvSpPr/>
            <p:nvPr/>
          </p:nvSpPr>
          <p:spPr>
            <a:xfrm>
              <a:off x="-6341925" y="2101425"/>
              <a:ext cx="1976425" cy="1259825"/>
            </a:xfrm>
            <a:custGeom>
              <a:avLst/>
              <a:gdLst/>
              <a:ahLst/>
              <a:cxnLst/>
              <a:rect l="l" t="t" r="r" b="b"/>
              <a:pathLst>
                <a:path w="79057" h="50393" fill="none" extrusionOk="0">
                  <a:moveTo>
                    <a:pt x="78749" y="23154"/>
                  </a:moveTo>
                  <a:cubicBezTo>
                    <a:pt x="78402" y="20265"/>
                    <a:pt x="76784" y="17607"/>
                    <a:pt x="75050" y="15102"/>
                  </a:cubicBezTo>
                  <a:cubicBezTo>
                    <a:pt x="73432" y="12752"/>
                    <a:pt x="71737" y="10402"/>
                    <a:pt x="70658" y="7821"/>
                  </a:cubicBezTo>
                  <a:cubicBezTo>
                    <a:pt x="70042" y="6395"/>
                    <a:pt x="69656" y="4893"/>
                    <a:pt x="69579" y="3429"/>
                  </a:cubicBezTo>
                  <a:cubicBezTo>
                    <a:pt x="69464" y="1464"/>
                    <a:pt x="67460" y="0"/>
                    <a:pt x="65187" y="193"/>
                  </a:cubicBezTo>
                  <a:lnTo>
                    <a:pt x="39567" y="2581"/>
                  </a:lnTo>
                  <a:lnTo>
                    <a:pt x="15989" y="308"/>
                  </a:lnTo>
                  <a:cubicBezTo>
                    <a:pt x="12791" y="0"/>
                    <a:pt x="9902" y="1888"/>
                    <a:pt x="9401" y="4623"/>
                  </a:cubicBezTo>
                  <a:cubicBezTo>
                    <a:pt x="9208" y="5663"/>
                    <a:pt x="8900" y="6704"/>
                    <a:pt x="8476" y="7705"/>
                  </a:cubicBezTo>
                  <a:cubicBezTo>
                    <a:pt x="7359" y="10287"/>
                    <a:pt x="5664" y="12598"/>
                    <a:pt x="4046" y="14948"/>
                  </a:cubicBezTo>
                  <a:cubicBezTo>
                    <a:pt x="2312" y="17452"/>
                    <a:pt x="656" y="20111"/>
                    <a:pt x="309" y="23000"/>
                  </a:cubicBezTo>
                  <a:cubicBezTo>
                    <a:pt x="1" y="25890"/>
                    <a:pt x="1311" y="29126"/>
                    <a:pt x="4316" y="30436"/>
                  </a:cubicBezTo>
                  <a:cubicBezTo>
                    <a:pt x="3083" y="28509"/>
                    <a:pt x="3429" y="25967"/>
                    <a:pt x="5086" y="24272"/>
                  </a:cubicBezTo>
                  <a:cubicBezTo>
                    <a:pt x="3930" y="25659"/>
                    <a:pt x="4585" y="27662"/>
                    <a:pt x="5934" y="28895"/>
                  </a:cubicBezTo>
                  <a:cubicBezTo>
                    <a:pt x="7282" y="30128"/>
                    <a:pt x="9131" y="30821"/>
                    <a:pt x="10788" y="31707"/>
                  </a:cubicBezTo>
                  <a:cubicBezTo>
                    <a:pt x="12483" y="32593"/>
                    <a:pt x="14063" y="33865"/>
                    <a:pt x="14371" y="35521"/>
                  </a:cubicBezTo>
                  <a:cubicBezTo>
                    <a:pt x="14679" y="37178"/>
                    <a:pt x="12945" y="39104"/>
                    <a:pt x="11058" y="38680"/>
                  </a:cubicBezTo>
                  <a:cubicBezTo>
                    <a:pt x="11905" y="40376"/>
                    <a:pt x="14872" y="40607"/>
                    <a:pt x="16413" y="39374"/>
                  </a:cubicBezTo>
                  <a:cubicBezTo>
                    <a:pt x="17029" y="38873"/>
                    <a:pt x="17415" y="38257"/>
                    <a:pt x="17607" y="37602"/>
                  </a:cubicBezTo>
                  <a:cubicBezTo>
                    <a:pt x="18069" y="39027"/>
                    <a:pt x="18879" y="40376"/>
                    <a:pt x="20111" y="41454"/>
                  </a:cubicBezTo>
                  <a:cubicBezTo>
                    <a:pt x="21113" y="42340"/>
                    <a:pt x="22307" y="43034"/>
                    <a:pt x="23386" y="43843"/>
                  </a:cubicBezTo>
                  <a:cubicBezTo>
                    <a:pt x="24426" y="44690"/>
                    <a:pt x="25390" y="45731"/>
                    <a:pt x="25659" y="46925"/>
                  </a:cubicBezTo>
                  <a:cubicBezTo>
                    <a:pt x="25890" y="48158"/>
                    <a:pt x="25197" y="49583"/>
                    <a:pt x="23848" y="50007"/>
                  </a:cubicBezTo>
                  <a:cubicBezTo>
                    <a:pt x="28356" y="50354"/>
                    <a:pt x="32864" y="47541"/>
                    <a:pt x="33904" y="43766"/>
                  </a:cubicBezTo>
                  <a:cubicBezTo>
                    <a:pt x="33865" y="44729"/>
                    <a:pt x="39837" y="50315"/>
                    <a:pt x="39837" y="50315"/>
                  </a:cubicBezTo>
                  <a:cubicBezTo>
                    <a:pt x="39837" y="50315"/>
                    <a:pt x="45076" y="44768"/>
                    <a:pt x="45076" y="43766"/>
                  </a:cubicBezTo>
                  <a:cubicBezTo>
                    <a:pt x="46078" y="47541"/>
                    <a:pt x="50624" y="50392"/>
                    <a:pt x="55093" y="50046"/>
                  </a:cubicBezTo>
                  <a:cubicBezTo>
                    <a:pt x="53745" y="49622"/>
                    <a:pt x="53090" y="48196"/>
                    <a:pt x="53321" y="47002"/>
                  </a:cubicBezTo>
                  <a:cubicBezTo>
                    <a:pt x="53552" y="45769"/>
                    <a:pt x="54515" y="44729"/>
                    <a:pt x="55594" y="43920"/>
                  </a:cubicBezTo>
                  <a:cubicBezTo>
                    <a:pt x="56673" y="43072"/>
                    <a:pt x="57906" y="42417"/>
                    <a:pt x="58907" y="41531"/>
                  </a:cubicBezTo>
                  <a:cubicBezTo>
                    <a:pt x="60102" y="40453"/>
                    <a:pt x="60949" y="39104"/>
                    <a:pt x="61373" y="37679"/>
                  </a:cubicBezTo>
                  <a:cubicBezTo>
                    <a:pt x="61604" y="38372"/>
                    <a:pt x="61990" y="38989"/>
                    <a:pt x="62567" y="39451"/>
                  </a:cubicBezTo>
                  <a:cubicBezTo>
                    <a:pt x="64108" y="40722"/>
                    <a:pt x="67114" y="40491"/>
                    <a:pt x="67923" y="38796"/>
                  </a:cubicBezTo>
                  <a:cubicBezTo>
                    <a:pt x="66035" y="39220"/>
                    <a:pt x="64301" y="37293"/>
                    <a:pt x="64609" y="35637"/>
                  </a:cubicBezTo>
                  <a:cubicBezTo>
                    <a:pt x="64918" y="33942"/>
                    <a:pt x="66536" y="32709"/>
                    <a:pt x="68231" y="31823"/>
                  </a:cubicBezTo>
                  <a:cubicBezTo>
                    <a:pt x="69887" y="30937"/>
                    <a:pt x="71737" y="30243"/>
                    <a:pt x="73085" y="29010"/>
                  </a:cubicBezTo>
                  <a:cubicBezTo>
                    <a:pt x="74434" y="27777"/>
                    <a:pt x="75127" y="25774"/>
                    <a:pt x="73971" y="24426"/>
                  </a:cubicBezTo>
                  <a:cubicBezTo>
                    <a:pt x="75628" y="26082"/>
                    <a:pt x="75936" y="28664"/>
                    <a:pt x="74703" y="30590"/>
                  </a:cubicBezTo>
                  <a:cubicBezTo>
                    <a:pt x="77708" y="29241"/>
                    <a:pt x="79057" y="26044"/>
                    <a:pt x="78749" y="2315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C373B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4"/>
            <p:cNvSpPr/>
            <p:nvPr/>
          </p:nvSpPr>
          <p:spPr>
            <a:xfrm>
              <a:off x="-6187825" y="2148100"/>
              <a:ext cx="1663400" cy="1054225"/>
            </a:xfrm>
            <a:custGeom>
              <a:avLst/>
              <a:gdLst/>
              <a:ahLst/>
              <a:cxnLst/>
              <a:rect l="l" t="t" r="r" b="b"/>
              <a:pathLst>
                <a:path w="66536" h="42169" extrusionOk="0">
                  <a:moveTo>
                    <a:pt x="55251" y="1"/>
                  </a:moveTo>
                  <a:cubicBezTo>
                    <a:pt x="55123" y="1"/>
                    <a:pt x="54993" y="7"/>
                    <a:pt x="54862" y="21"/>
                  </a:cubicBezTo>
                  <a:lnTo>
                    <a:pt x="33288" y="2024"/>
                  </a:lnTo>
                  <a:lnTo>
                    <a:pt x="13447" y="98"/>
                  </a:lnTo>
                  <a:cubicBezTo>
                    <a:pt x="13252" y="78"/>
                    <a:pt x="13059" y="69"/>
                    <a:pt x="12867" y="69"/>
                  </a:cubicBezTo>
                  <a:cubicBezTo>
                    <a:pt x="10438" y="69"/>
                    <a:pt x="8292" y="1613"/>
                    <a:pt x="7899" y="3719"/>
                  </a:cubicBezTo>
                  <a:cubicBezTo>
                    <a:pt x="7745" y="4605"/>
                    <a:pt x="7475" y="5492"/>
                    <a:pt x="7128" y="6301"/>
                  </a:cubicBezTo>
                  <a:cubicBezTo>
                    <a:pt x="6204" y="8497"/>
                    <a:pt x="4778" y="10461"/>
                    <a:pt x="3391" y="12426"/>
                  </a:cubicBezTo>
                  <a:cubicBezTo>
                    <a:pt x="1966" y="14545"/>
                    <a:pt x="540" y="16741"/>
                    <a:pt x="271" y="19168"/>
                  </a:cubicBezTo>
                  <a:cubicBezTo>
                    <a:pt x="1" y="21634"/>
                    <a:pt x="1118" y="24331"/>
                    <a:pt x="3661" y="25448"/>
                  </a:cubicBezTo>
                  <a:cubicBezTo>
                    <a:pt x="2621" y="23830"/>
                    <a:pt x="2890" y="21673"/>
                    <a:pt x="4277" y="20286"/>
                  </a:cubicBezTo>
                  <a:lnTo>
                    <a:pt x="4277" y="20286"/>
                  </a:lnTo>
                  <a:cubicBezTo>
                    <a:pt x="3314" y="21403"/>
                    <a:pt x="3892" y="23098"/>
                    <a:pt x="5009" y="24138"/>
                  </a:cubicBezTo>
                  <a:cubicBezTo>
                    <a:pt x="6127" y="25178"/>
                    <a:pt x="7706" y="25756"/>
                    <a:pt x="9093" y="26527"/>
                  </a:cubicBezTo>
                  <a:cubicBezTo>
                    <a:pt x="10480" y="27259"/>
                    <a:pt x="11867" y="28338"/>
                    <a:pt x="12098" y="29725"/>
                  </a:cubicBezTo>
                  <a:cubicBezTo>
                    <a:pt x="12341" y="30973"/>
                    <a:pt x="11179" y="32440"/>
                    <a:pt x="9793" y="32440"/>
                  </a:cubicBezTo>
                  <a:cubicBezTo>
                    <a:pt x="9639" y="32440"/>
                    <a:pt x="9482" y="32421"/>
                    <a:pt x="9324" y="32383"/>
                  </a:cubicBezTo>
                  <a:lnTo>
                    <a:pt x="9324" y="32383"/>
                  </a:lnTo>
                  <a:cubicBezTo>
                    <a:pt x="9725" y="33207"/>
                    <a:pt x="10731" y="33619"/>
                    <a:pt x="11762" y="33619"/>
                  </a:cubicBezTo>
                  <a:cubicBezTo>
                    <a:pt x="12514" y="33619"/>
                    <a:pt x="13279" y="33400"/>
                    <a:pt x="13832" y="32961"/>
                  </a:cubicBezTo>
                  <a:cubicBezTo>
                    <a:pt x="14333" y="32537"/>
                    <a:pt x="14641" y="32036"/>
                    <a:pt x="14834" y="31497"/>
                  </a:cubicBezTo>
                  <a:cubicBezTo>
                    <a:pt x="15180" y="32691"/>
                    <a:pt x="15912" y="33808"/>
                    <a:pt x="16914" y="34694"/>
                  </a:cubicBezTo>
                  <a:cubicBezTo>
                    <a:pt x="17762" y="35465"/>
                    <a:pt x="18763" y="36043"/>
                    <a:pt x="19688" y="36736"/>
                  </a:cubicBezTo>
                  <a:cubicBezTo>
                    <a:pt x="20574" y="37430"/>
                    <a:pt x="21383" y="38316"/>
                    <a:pt x="21576" y="39318"/>
                  </a:cubicBezTo>
                  <a:cubicBezTo>
                    <a:pt x="21768" y="40358"/>
                    <a:pt x="21229" y="41552"/>
                    <a:pt x="20073" y="41899"/>
                  </a:cubicBezTo>
                  <a:cubicBezTo>
                    <a:pt x="20293" y="41917"/>
                    <a:pt x="20514" y="41926"/>
                    <a:pt x="20734" y="41926"/>
                  </a:cubicBezTo>
                  <a:cubicBezTo>
                    <a:pt x="24284" y="41926"/>
                    <a:pt x="27714" y="39634"/>
                    <a:pt x="28549" y="36659"/>
                  </a:cubicBezTo>
                  <a:lnTo>
                    <a:pt x="28549" y="36659"/>
                  </a:lnTo>
                  <a:cubicBezTo>
                    <a:pt x="28510" y="37468"/>
                    <a:pt x="33519" y="42169"/>
                    <a:pt x="33519" y="42169"/>
                  </a:cubicBezTo>
                  <a:cubicBezTo>
                    <a:pt x="33519" y="42169"/>
                    <a:pt x="37949" y="37507"/>
                    <a:pt x="37911" y="36659"/>
                  </a:cubicBezTo>
                  <a:lnTo>
                    <a:pt x="37911" y="36659"/>
                  </a:lnTo>
                  <a:cubicBezTo>
                    <a:pt x="38745" y="39670"/>
                    <a:pt x="42142" y="41964"/>
                    <a:pt x="45720" y="41964"/>
                  </a:cubicBezTo>
                  <a:cubicBezTo>
                    <a:pt x="45942" y="41964"/>
                    <a:pt x="46164" y="41955"/>
                    <a:pt x="46387" y="41937"/>
                  </a:cubicBezTo>
                  <a:cubicBezTo>
                    <a:pt x="45231" y="41591"/>
                    <a:pt x="44653" y="40396"/>
                    <a:pt x="44884" y="39395"/>
                  </a:cubicBezTo>
                  <a:cubicBezTo>
                    <a:pt x="45077" y="38354"/>
                    <a:pt x="45886" y="37468"/>
                    <a:pt x="46772" y="36775"/>
                  </a:cubicBezTo>
                  <a:cubicBezTo>
                    <a:pt x="47696" y="36081"/>
                    <a:pt x="48698" y="35504"/>
                    <a:pt x="49546" y="34772"/>
                  </a:cubicBezTo>
                  <a:cubicBezTo>
                    <a:pt x="50586" y="33885"/>
                    <a:pt x="51279" y="32768"/>
                    <a:pt x="51665" y="31535"/>
                  </a:cubicBezTo>
                  <a:cubicBezTo>
                    <a:pt x="51819" y="32113"/>
                    <a:pt x="52166" y="32614"/>
                    <a:pt x="52628" y="33038"/>
                  </a:cubicBezTo>
                  <a:cubicBezTo>
                    <a:pt x="53184" y="33480"/>
                    <a:pt x="53963" y="33699"/>
                    <a:pt x="54728" y="33699"/>
                  </a:cubicBezTo>
                  <a:cubicBezTo>
                    <a:pt x="55764" y="33699"/>
                    <a:pt x="56775" y="33296"/>
                    <a:pt x="57174" y="32498"/>
                  </a:cubicBezTo>
                  <a:lnTo>
                    <a:pt x="57174" y="32498"/>
                  </a:lnTo>
                  <a:cubicBezTo>
                    <a:pt x="57024" y="32531"/>
                    <a:pt x="56875" y="32546"/>
                    <a:pt x="56729" y="32546"/>
                  </a:cubicBezTo>
                  <a:cubicBezTo>
                    <a:pt x="55305" y="32546"/>
                    <a:pt x="54152" y="31095"/>
                    <a:pt x="54362" y="29802"/>
                  </a:cubicBezTo>
                  <a:cubicBezTo>
                    <a:pt x="54631" y="28415"/>
                    <a:pt x="55980" y="27336"/>
                    <a:pt x="57405" y="26604"/>
                  </a:cubicBezTo>
                  <a:cubicBezTo>
                    <a:pt x="58792" y="25872"/>
                    <a:pt x="60372" y="25294"/>
                    <a:pt x="61489" y="24254"/>
                  </a:cubicBezTo>
                  <a:cubicBezTo>
                    <a:pt x="62645" y="23214"/>
                    <a:pt x="63184" y="21518"/>
                    <a:pt x="62221" y="20363"/>
                  </a:cubicBezTo>
                  <a:lnTo>
                    <a:pt x="62221" y="20363"/>
                  </a:lnTo>
                  <a:cubicBezTo>
                    <a:pt x="63646" y="21788"/>
                    <a:pt x="63878" y="23946"/>
                    <a:pt x="62876" y="25564"/>
                  </a:cubicBezTo>
                  <a:cubicBezTo>
                    <a:pt x="65380" y="24446"/>
                    <a:pt x="66536" y="21750"/>
                    <a:pt x="66266" y="19322"/>
                  </a:cubicBezTo>
                  <a:cubicBezTo>
                    <a:pt x="65997" y="16895"/>
                    <a:pt x="64610" y="14661"/>
                    <a:pt x="63146" y="12542"/>
                  </a:cubicBezTo>
                  <a:cubicBezTo>
                    <a:pt x="61797" y="10538"/>
                    <a:pt x="60372" y="8574"/>
                    <a:pt x="59447" y="6416"/>
                  </a:cubicBezTo>
                  <a:cubicBezTo>
                    <a:pt x="58946" y="5222"/>
                    <a:pt x="58599" y="3989"/>
                    <a:pt x="58561" y="2718"/>
                  </a:cubicBezTo>
                  <a:cubicBezTo>
                    <a:pt x="58453" y="1176"/>
                    <a:pt x="56977" y="1"/>
                    <a:pt x="5525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4"/>
            <p:cNvSpPr/>
            <p:nvPr/>
          </p:nvSpPr>
          <p:spPr>
            <a:xfrm>
              <a:off x="-6151225" y="4341700"/>
              <a:ext cx="1447650" cy="345825"/>
            </a:xfrm>
            <a:custGeom>
              <a:avLst/>
              <a:gdLst/>
              <a:ahLst/>
              <a:cxnLst/>
              <a:rect l="l" t="t" r="r" b="b"/>
              <a:pathLst>
                <a:path w="57906" h="13833" extrusionOk="0">
                  <a:moveTo>
                    <a:pt x="28673" y="1"/>
                  </a:moveTo>
                  <a:cubicBezTo>
                    <a:pt x="12822" y="1"/>
                    <a:pt x="1" y="3030"/>
                    <a:pt x="1" y="6859"/>
                  </a:cubicBezTo>
                  <a:cubicBezTo>
                    <a:pt x="1" y="10673"/>
                    <a:pt x="12946" y="13794"/>
                    <a:pt x="28934" y="13832"/>
                  </a:cubicBezTo>
                  <a:cubicBezTo>
                    <a:pt x="44923" y="13832"/>
                    <a:pt x="57906" y="10788"/>
                    <a:pt x="57906" y="6936"/>
                  </a:cubicBezTo>
                  <a:cubicBezTo>
                    <a:pt x="57906" y="3122"/>
                    <a:pt x="44961" y="1"/>
                    <a:pt x="28973" y="1"/>
                  </a:cubicBezTo>
                  <a:cubicBezTo>
                    <a:pt x="28873" y="1"/>
                    <a:pt x="28772" y="1"/>
                    <a:pt x="286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4"/>
            <p:cNvSpPr/>
            <p:nvPr/>
          </p:nvSpPr>
          <p:spPr>
            <a:xfrm>
              <a:off x="-5201550" y="2734900"/>
              <a:ext cx="723375" cy="532475"/>
            </a:xfrm>
            <a:custGeom>
              <a:avLst/>
              <a:gdLst/>
              <a:ahLst/>
              <a:cxnLst/>
              <a:rect l="l" t="t" r="r" b="b"/>
              <a:pathLst>
                <a:path w="28935" h="21299" extrusionOk="0">
                  <a:moveTo>
                    <a:pt x="22587" y="1"/>
                  </a:moveTo>
                  <a:cubicBezTo>
                    <a:pt x="22301" y="1"/>
                    <a:pt x="22018" y="276"/>
                    <a:pt x="22153" y="628"/>
                  </a:cubicBezTo>
                  <a:lnTo>
                    <a:pt x="22192" y="820"/>
                  </a:lnTo>
                  <a:cubicBezTo>
                    <a:pt x="22192" y="820"/>
                    <a:pt x="21961" y="1321"/>
                    <a:pt x="21383" y="1475"/>
                  </a:cubicBezTo>
                  <a:cubicBezTo>
                    <a:pt x="21383" y="1475"/>
                    <a:pt x="20767" y="1822"/>
                    <a:pt x="20767" y="2862"/>
                  </a:cubicBezTo>
                  <a:lnTo>
                    <a:pt x="19842" y="3517"/>
                  </a:lnTo>
                  <a:cubicBezTo>
                    <a:pt x="18994" y="3864"/>
                    <a:pt x="13793" y="6098"/>
                    <a:pt x="8939" y="9142"/>
                  </a:cubicBezTo>
                  <a:cubicBezTo>
                    <a:pt x="5395" y="11300"/>
                    <a:pt x="2081" y="13919"/>
                    <a:pt x="694" y="16501"/>
                  </a:cubicBezTo>
                  <a:cubicBezTo>
                    <a:pt x="232" y="17348"/>
                    <a:pt x="1" y="18196"/>
                    <a:pt x="1" y="19043"/>
                  </a:cubicBezTo>
                  <a:cubicBezTo>
                    <a:pt x="1" y="19390"/>
                    <a:pt x="78" y="19698"/>
                    <a:pt x="155" y="20045"/>
                  </a:cubicBezTo>
                  <a:cubicBezTo>
                    <a:pt x="232" y="20276"/>
                    <a:pt x="348" y="20469"/>
                    <a:pt x="502" y="20661"/>
                  </a:cubicBezTo>
                  <a:cubicBezTo>
                    <a:pt x="845" y="21101"/>
                    <a:pt x="1339" y="21299"/>
                    <a:pt x="1947" y="21299"/>
                  </a:cubicBezTo>
                  <a:cubicBezTo>
                    <a:pt x="4272" y="21299"/>
                    <a:pt x="8282" y="18419"/>
                    <a:pt x="12098" y="15152"/>
                  </a:cubicBezTo>
                  <a:cubicBezTo>
                    <a:pt x="16259" y="11569"/>
                    <a:pt x="20150" y="7562"/>
                    <a:pt x="21383" y="6253"/>
                  </a:cubicBezTo>
                  <a:cubicBezTo>
                    <a:pt x="21392" y="6253"/>
                    <a:pt x="21522" y="6229"/>
                    <a:pt x="21752" y="6229"/>
                  </a:cubicBezTo>
                  <a:cubicBezTo>
                    <a:pt x="22455" y="6229"/>
                    <a:pt x="24100" y="6448"/>
                    <a:pt x="26160" y="8217"/>
                  </a:cubicBezTo>
                  <a:cubicBezTo>
                    <a:pt x="26224" y="8260"/>
                    <a:pt x="26310" y="8290"/>
                    <a:pt x="26395" y="8290"/>
                  </a:cubicBezTo>
                  <a:cubicBezTo>
                    <a:pt x="26464" y="8290"/>
                    <a:pt x="26532" y="8270"/>
                    <a:pt x="26584" y="8217"/>
                  </a:cubicBezTo>
                  <a:cubicBezTo>
                    <a:pt x="26777" y="8025"/>
                    <a:pt x="27008" y="7640"/>
                    <a:pt x="26430" y="7139"/>
                  </a:cubicBezTo>
                  <a:lnTo>
                    <a:pt x="26430" y="7139"/>
                  </a:lnTo>
                  <a:lnTo>
                    <a:pt x="27393" y="7755"/>
                  </a:lnTo>
                  <a:cubicBezTo>
                    <a:pt x="27476" y="7810"/>
                    <a:pt x="27565" y="7835"/>
                    <a:pt x="27652" y="7835"/>
                  </a:cubicBezTo>
                  <a:cubicBezTo>
                    <a:pt x="27930" y="7835"/>
                    <a:pt x="28184" y="7586"/>
                    <a:pt x="28125" y="7293"/>
                  </a:cubicBezTo>
                  <a:cubicBezTo>
                    <a:pt x="28087" y="7216"/>
                    <a:pt x="28048" y="7062"/>
                    <a:pt x="27932" y="6908"/>
                  </a:cubicBezTo>
                  <a:cubicBezTo>
                    <a:pt x="27932" y="6908"/>
                    <a:pt x="28934" y="6407"/>
                    <a:pt x="26623" y="5058"/>
                  </a:cubicBezTo>
                  <a:lnTo>
                    <a:pt x="25004" y="4018"/>
                  </a:lnTo>
                  <a:lnTo>
                    <a:pt x="25004" y="4018"/>
                  </a:lnTo>
                  <a:cubicBezTo>
                    <a:pt x="25005" y="4018"/>
                    <a:pt x="26314" y="4211"/>
                    <a:pt x="27355" y="4634"/>
                  </a:cubicBezTo>
                  <a:cubicBezTo>
                    <a:pt x="27396" y="4648"/>
                    <a:pt x="27438" y="4655"/>
                    <a:pt x="27479" y="4655"/>
                  </a:cubicBezTo>
                  <a:cubicBezTo>
                    <a:pt x="27673" y="4655"/>
                    <a:pt x="27855" y="4516"/>
                    <a:pt x="27855" y="4326"/>
                  </a:cubicBezTo>
                  <a:cubicBezTo>
                    <a:pt x="27894" y="3864"/>
                    <a:pt x="27624" y="3248"/>
                    <a:pt x="25814" y="2824"/>
                  </a:cubicBezTo>
                  <a:lnTo>
                    <a:pt x="23656" y="2323"/>
                  </a:lnTo>
                  <a:cubicBezTo>
                    <a:pt x="23656" y="2323"/>
                    <a:pt x="23348" y="1822"/>
                    <a:pt x="23309" y="1167"/>
                  </a:cubicBezTo>
                  <a:cubicBezTo>
                    <a:pt x="23271" y="820"/>
                    <a:pt x="23194" y="474"/>
                    <a:pt x="22963" y="204"/>
                  </a:cubicBezTo>
                  <a:cubicBezTo>
                    <a:pt x="22963" y="204"/>
                    <a:pt x="22963" y="204"/>
                    <a:pt x="22924" y="165"/>
                  </a:cubicBezTo>
                  <a:cubicBezTo>
                    <a:pt x="22832" y="50"/>
                    <a:pt x="22709" y="1"/>
                    <a:pt x="22587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4"/>
            <p:cNvSpPr/>
            <p:nvPr/>
          </p:nvSpPr>
          <p:spPr>
            <a:xfrm>
              <a:off x="-5201550" y="2729400"/>
              <a:ext cx="723375" cy="575025"/>
            </a:xfrm>
            <a:custGeom>
              <a:avLst/>
              <a:gdLst/>
              <a:ahLst/>
              <a:cxnLst/>
              <a:rect l="l" t="t" r="r" b="b"/>
              <a:pathLst>
                <a:path w="28935" h="23001" fill="none" extrusionOk="0">
                  <a:moveTo>
                    <a:pt x="27393" y="7975"/>
                  </a:moveTo>
                  <a:lnTo>
                    <a:pt x="26430" y="7359"/>
                  </a:lnTo>
                  <a:cubicBezTo>
                    <a:pt x="27008" y="7860"/>
                    <a:pt x="26777" y="8245"/>
                    <a:pt x="26584" y="8437"/>
                  </a:cubicBezTo>
                  <a:cubicBezTo>
                    <a:pt x="26468" y="8553"/>
                    <a:pt x="26276" y="8514"/>
                    <a:pt x="26160" y="8437"/>
                  </a:cubicBezTo>
                  <a:cubicBezTo>
                    <a:pt x="23425" y="6087"/>
                    <a:pt x="21421" y="6473"/>
                    <a:pt x="21383" y="6473"/>
                  </a:cubicBezTo>
                  <a:cubicBezTo>
                    <a:pt x="20150" y="7782"/>
                    <a:pt x="16259" y="11789"/>
                    <a:pt x="12098" y="15372"/>
                  </a:cubicBezTo>
                  <a:cubicBezTo>
                    <a:pt x="7282" y="19494"/>
                    <a:pt x="2158" y="23000"/>
                    <a:pt x="502" y="20881"/>
                  </a:cubicBezTo>
                  <a:cubicBezTo>
                    <a:pt x="348" y="20689"/>
                    <a:pt x="232" y="20496"/>
                    <a:pt x="155" y="20265"/>
                  </a:cubicBezTo>
                  <a:cubicBezTo>
                    <a:pt x="78" y="19918"/>
                    <a:pt x="1" y="19610"/>
                    <a:pt x="1" y="19263"/>
                  </a:cubicBezTo>
                  <a:cubicBezTo>
                    <a:pt x="1" y="18416"/>
                    <a:pt x="232" y="17568"/>
                    <a:pt x="694" y="16721"/>
                  </a:cubicBezTo>
                  <a:cubicBezTo>
                    <a:pt x="2081" y="14139"/>
                    <a:pt x="5395" y="11520"/>
                    <a:pt x="8939" y="9362"/>
                  </a:cubicBezTo>
                  <a:cubicBezTo>
                    <a:pt x="13793" y="6318"/>
                    <a:pt x="18994" y="4084"/>
                    <a:pt x="19842" y="3737"/>
                  </a:cubicBezTo>
                  <a:lnTo>
                    <a:pt x="20767" y="3082"/>
                  </a:lnTo>
                  <a:cubicBezTo>
                    <a:pt x="20767" y="2042"/>
                    <a:pt x="21383" y="1695"/>
                    <a:pt x="21383" y="1695"/>
                  </a:cubicBezTo>
                  <a:cubicBezTo>
                    <a:pt x="21961" y="1541"/>
                    <a:pt x="22192" y="1040"/>
                    <a:pt x="22192" y="1040"/>
                  </a:cubicBezTo>
                  <a:lnTo>
                    <a:pt x="22153" y="848"/>
                  </a:lnTo>
                  <a:cubicBezTo>
                    <a:pt x="21961" y="347"/>
                    <a:pt x="22616" y="0"/>
                    <a:pt x="22924" y="385"/>
                  </a:cubicBezTo>
                  <a:cubicBezTo>
                    <a:pt x="22963" y="424"/>
                    <a:pt x="22963" y="424"/>
                    <a:pt x="22963" y="424"/>
                  </a:cubicBezTo>
                  <a:cubicBezTo>
                    <a:pt x="23194" y="694"/>
                    <a:pt x="23271" y="1040"/>
                    <a:pt x="23309" y="1387"/>
                  </a:cubicBezTo>
                  <a:cubicBezTo>
                    <a:pt x="23348" y="2042"/>
                    <a:pt x="23656" y="2543"/>
                    <a:pt x="23656" y="2543"/>
                  </a:cubicBezTo>
                  <a:lnTo>
                    <a:pt x="25814" y="3044"/>
                  </a:lnTo>
                  <a:cubicBezTo>
                    <a:pt x="27624" y="3468"/>
                    <a:pt x="27894" y="4084"/>
                    <a:pt x="27855" y="4546"/>
                  </a:cubicBezTo>
                  <a:cubicBezTo>
                    <a:pt x="27855" y="4777"/>
                    <a:pt x="27586" y="4932"/>
                    <a:pt x="27355" y="4854"/>
                  </a:cubicBezTo>
                  <a:cubicBezTo>
                    <a:pt x="26314" y="4431"/>
                    <a:pt x="25004" y="4238"/>
                    <a:pt x="25004" y="4238"/>
                  </a:cubicBezTo>
                  <a:lnTo>
                    <a:pt x="26623" y="5278"/>
                  </a:lnTo>
                  <a:cubicBezTo>
                    <a:pt x="28934" y="6627"/>
                    <a:pt x="27932" y="7128"/>
                    <a:pt x="27932" y="7128"/>
                  </a:cubicBezTo>
                  <a:cubicBezTo>
                    <a:pt x="28048" y="7282"/>
                    <a:pt x="28087" y="7436"/>
                    <a:pt x="28125" y="7513"/>
                  </a:cubicBezTo>
                  <a:cubicBezTo>
                    <a:pt x="28202" y="7898"/>
                    <a:pt x="27740" y="8206"/>
                    <a:pt x="27393" y="7975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4"/>
            <p:cNvSpPr/>
            <p:nvPr/>
          </p:nvSpPr>
          <p:spPr>
            <a:xfrm>
              <a:off x="-5189975" y="2928775"/>
              <a:ext cx="290900" cy="338600"/>
            </a:xfrm>
            <a:custGeom>
              <a:avLst/>
              <a:gdLst/>
              <a:ahLst/>
              <a:cxnLst/>
              <a:rect l="l" t="t" r="r" b="b"/>
              <a:pathLst>
                <a:path w="11636" h="13544" extrusionOk="0">
                  <a:moveTo>
                    <a:pt x="8129" y="0"/>
                  </a:moveTo>
                  <a:cubicBezTo>
                    <a:pt x="5972" y="1849"/>
                    <a:pt x="3776" y="3660"/>
                    <a:pt x="1580" y="5509"/>
                  </a:cubicBezTo>
                  <a:lnTo>
                    <a:pt x="462" y="7127"/>
                  </a:lnTo>
                  <a:cubicBezTo>
                    <a:pt x="347" y="7667"/>
                    <a:pt x="308" y="8206"/>
                    <a:pt x="231" y="8746"/>
                  </a:cubicBezTo>
                  <a:cubicBezTo>
                    <a:pt x="77" y="10132"/>
                    <a:pt x="0" y="11519"/>
                    <a:pt x="39" y="12906"/>
                  </a:cubicBezTo>
                  <a:cubicBezTo>
                    <a:pt x="382" y="13346"/>
                    <a:pt x="876" y="13544"/>
                    <a:pt x="1484" y="13544"/>
                  </a:cubicBezTo>
                  <a:cubicBezTo>
                    <a:pt x="3809" y="13544"/>
                    <a:pt x="7819" y="10664"/>
                    <a:pt x="11635" y="7397"/>
                  </a:cubicBezTo>
                  <a:cubicBezTo>
                    <a:pt x="10171" y="5663"/>
                    <a:pt x="9054" y="3583"/>
                    <a:pt x="8476" y="1387"/>
                  </a:cubicBezTo>
                  <a:cubicBezTo>
                    <a:pt x="8322" y="925"/>
                    <a:pt x="8245" y="462"/>
                    <a:pt x="8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4"/>
            <p:cNvSpPr/>
            <p:nvPr/>
          </p:nvSpPr>
          <p:spPr>
            <a:xfrm>
              <a:off x="-5189975" y="2928775"/>
              <a:ext cx="290900" cy="375650"/>
            </a:xfrm>
            <a:custGeom>
              <a:avLst/>
              <a:gdLst/>
              <a:ahLst/>
              <a:cxnLst/>
              <a:rect l="l" t="t" r="r" b="b"/>
              <a:pathLst>
                <a:path w="11636" h="15026" fill="none" extrusionOk="0">
                  <a:moveTo>
                    <a:pt x="11635" y="7397"/>
                  </a:moveTo>
                  <a:cubicBezTo>
                    <a:pt x="6819" y="11519"/>
                    <a:pt x="1695" y="15025"/>
                    <a:pt x="39" y="12906"/>
                  </a:cubicBezTo>
                  <a:cubicBezTo>
                    <a:pt x="0" y="11519"/>
                    <a:pt x="77" y="10132"/>
                    <a:pt x="231" y="8746"/>
                  </a:cubicBezTo>
                  <a:cubicBezTo>
                    <a:pt x="308" y="8206"/>
                    <a:pt x="347" y="7667"/>
                    <a:pt x="462" y="7127"/>
                  </a:cubicBezTo>
                  <a:lnTo>
                    <a:pt x="1580" y="5509"/>
                  </a:lnTo>
                  <a:cubicBezTo>
                    <a:pt x="3776" y="3660"/>
                    <a:pt x="5972" y="1849"/>
                    <a:pt x="8129" y="0"/>
                  </a:cubicBezTo>
                  <a:cubicBezTo>
                    <a:pt x="8245" y="462"/>
                    <a:pt x="8322" y="925"/>
                    <a:pt x="8476" y="1387"/>
                  </a:cubicBezTo>
                  <a:cubicBezTo>
                    <a:pt x="9054" y="3583"/>
                    <a:pt x="10171" y="5663"/>
                    <a:pt x="11635" y="739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4"/>
            <p:cNvSpPr/>
            <p:nvPr/>
          </p:nvSpPr>
          <p:spPr>
            <a:xfrm>
              <a:off x="-4590375" y="2860075"/>
              <a:ext cx="92925" cy="46225"/>
            </a:xfrm>
            <a:custGeom>
              <a:avLst/>
              <a:gdLst/>
              <a:ahLst/>
              <a:cxnLst/>
              <a:rect l="l" t="t" r="r" b="b"/>
              <a:pathLst>
                <a:path w="3717" h="1849" extrusionOk="0">
                  <a:moveTo>
                    <a:pt x="180" y="0"/>
                  </a:moveTo>
                  <a:cubicBezTo>
                    <a:pt x="12" y="0"/>
                    <a:pt x="1" y="252"/>
                    <a:pt x="172" y="321"/>
                  </a:cubicBezTo>
                  <a:cubicBezTo>
                    <a:pt x="1135" y="552"/>
                    <a:pt x="1867" y="1246"/>
                    <a:pt x="2753" y="1669"/>
                  </a:cubicBezTo>
                  <a:cubicBezTo>
                    <a:pt x="2933" y="1759"/>
                    <a:pt x="3158" y="1848"/>
                    <a:pt x="3376" y="1848"/>
                  </a:cubicBezTo>
                  <a:cubicBezTo>
                    <a:pt x="3439" y="1848"/>
                    <a:pt x="3502" y="1841"/>
                    <a:pt x="3563" y="1823"/>
                  </a:cubicBezTo>
                  <a:cubicBezTo>
                    <a:pt x="3640" y="1785"/>
                    <a:pt x="3717" y="1708"/>
                    <a:pt x="3678" y="1631"/>
                  </a:cubicBezTo>
                  <a:cubicBezTo>
                    <a:pt x="3649" y="1544"/>
                    <a:pt x="3599" y="1501"/>
                    <a:pt x="3543" y="1501"/>
                  </a:cubicBezTo>
                  <a:cubicBezTo>
                    <a:pt x="3524" y="1501"/>
                    <a:pt x="3505" y="1506"/>
                    <a:pt x="3485" y="1515"/>
                  </a:cubicBezTo>
                  <a:cubicBezTo>
                    <a:pt x="3445" y="1522"/>
                    <a:pt x="3405" y="1525"/>
                    <a:pt x="3366" y="1525"/>
                  </a:cubicBezTo>
                  <a:cubicBezTo>
                    <a:pt x="3186" y="1525"/>
                    <a:pt x="3028" y="1456"/>
                    <a:pt x="2869" y="1361"/>
                  </a:cubicBezTo>
                  <a:cubicBezTo>
                    <a:pt x="2638" y="1284"/>
                    <a:pt x="2445" y="1130"/>
                    <a:pt x="2253" y="1014"/>
                  </a:cubicBezTo>
                  <a:cubicBezTo>
                    <a:pt x="1829" y="745"/>
                    <a:pt x="1444" y="475"/>
                    <a:pt x="981" y="282"/>
                  </a:cubicBezTo>
                  <a:cubicBezTo>
                    <a:pt x="750" y="167"/>
                    <a:pt x="480" y="51"/>
                    <a:pt x="249" y="13"/>
                  </a:cubicBezTo>
                  <a:cubicBezTo>
                    <a:pt x="224" y="4"/>
                    <a:pt x="201" y="0"/>
                    <a:pt x="180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4"/>
            <p:cNvSpPr/>
            <p:nvPr/>
          </p:nvSpPr>
          <p:spPr>
            <a:xfrm>
              <a:off x="-5979775" y="2540550"/>
              <a:ext cx="288000" cy="296800"/>
            </a:xfrm>
            <a:custGeom>
              <a:avLst/>
              <a:gdLst/>
              <a:ahLst/>
              <a:cxnLst/>
              <a:rect l="l" t="t" r="r" b="b"/>
              <a:pathLst>
                <a:path w="11520" h="11872" extrusionOk="0">
                  <a:moveTo>
                    <a:pt x="4885" y="1"/>
                  </a:moveTo>
                  <a:cubicBezTo>
                    <a:pt x="4361" y="1"/>
                    <a:pt x="3843" y="101"/>
                    <a:pt x="3352" y="311"/>
                  </a:cubicBezTo>
                  <a:cubicBezTo>
                    <a:pt x="887" y="1351"/>
                    <a:pt x="1" y="4742"/>
                    <a:pt x="1310" y="7824"/>
                  </a:cubicBezTo>
                  <a:cubicBezTo>
                    <a:pt x="2386" y="10313"/>
                    <a:pt x="4541" y="11871"/>
                    <a:pt x="6620" y="11871"/>
                  </a:cubicBezTo>
                  <a:cubicBezTo>
                    <a:pt x="7147" y="11871"/>
                    <a:pt x="7670" y="11771"/>
                    <a:pt x="8168" y="11561"/>
                  </a:cubicBezTo>
                  <a:cubicBezTo>
                    <a:pt x="10595" y="10521"/>
                    <a:pt x="11520" y="7130"/>
                    <a:pt x="10172" y="4048"/>
                  </a:cubicBezTo>
                  <a:cubicBezTo>
                    <a:pt x="9126" y="1559"/>
                    <a:pt x="6953" y="1"/>
                    <a:pt x="4885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4"/>
            <p:cNvSpPr/>
            <p:nvPr/>
          </p:nvSpPr>
          <p:spPr>
            <a:xfrm>
              <a:off x="-5979775" y="2522325"/>
              <a:ext cx="288000" cy="333275"/>
            </a:xfrm>
            <a:custGeom>
              <a:avLst/>
              <a:gdLst/>
              <a:ahLst/>
              <a:cxnLst/>
              <a:rect l="l" t="t" r="r" b="b"/>
              <a:pathLst>
                <a:path w="11520" h="13331" fill="none" extrusionOk="0">
                  <a:moveTo>
                    <a:pt x="10172" y="4777"/>
                  </a:moveTo>
                  <a:cubicBezTo>
                    <a:pt x="11520" y="7859"/>
                    <a:pt x="10595" y="11250"/>
                    <a:pt x="8168" y="12290"/>
                  </a:cubicBezTo>
                  <a:cubicBezTo>
                    <a:pt x="5702" y="13330"/>
                    <a:pt x="2659" y="11673"/>
                    <a:pt x="1310" y="8553"/>
                  </a:cubicBezTo>
                  <a:cubicBezTo>
                    <a:pt x="1" y="5471"/>
                    <a:pt x="887" y="2080"/>
                    <a:pt x="3352" y="1040"/>
                  </a:cubicBezTo>
                  <a:cubicBezTo>
                    <a:pt x="5780" y="0"/>
                    <a:pt x="8862" y="1657"/>
                    <a:pt x="10172" y="477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4"/>
            <p:cNvSpPr/>
            <p:nvPr/>
          </p:nvSpPr>
          <p:spPr>
            <a:xfrm>
              <a:off x="-5011800" y="2542475"/>
              <a:ext cx="288000" cy="296800"/>
            </a:xfrm>
            <a:custGeom>
              <a:avLst/>
              <a:gdLst/>
              <a:ahLst/>
              <a:cxnLst/>
              <a:rect l="l" t="t" r="r" b="b"/>
              <a:pathLst>
                <a:path w="11520" h="11872" extrusionOk="0">
                  <a:moveTo>
                    <a:pt x="6656" y="1"/>
                  </a:moveTo>
                  <a:cubicBezTo>
                    <a:pt x="4578" y="1"/>
                    <a:pt x="2424" y="1552"/>
                    <a:pt x="1349" y="4010"/>
                  </a:cubicBezTo>
                  <a:cubicBezTo>
                    <a:pt x="1" y="7130"/>
                    <a:pt x="887" y="10482"/>
                    <a:pt x="3314" y="11561"/>
                  </a:cubicBezTo>
                  <a:cubicBezTo>
                    <a:pt x="3813" y="11772"/>
                    <a:pt x="4338" y="11872"/>
                    <a:pt x="4868" y="11872"/>
                  </a:cubicBezTo>
                  <a:cubicBezTo>
                    <a:pt x="6955" y="11872"/>
                    <a:pt x="9127" y="10320"/>
                    <a:pt x="10171" y="7862"/>
                  </a:cubicBezTo>
                  <a:cubicBezTo>
                    <a:pt x="11520" y="4742"/>
                    <a:pt x="10634" y="1390"/>
                    <a:pt x="8207" y="311"/>
                  </a:cubicBezTo>
                  <a:cubicBezTo>
                    <a:pt x="7707" y="101"/>
                    <a:pt x="7184" y="1"/>
                    <a:pt x="6656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4"/>
            <p:cNvSpPr/>
            <p:nvPr/>
          </p:nvSpPr>
          <p:spPr>
            <a:xfrm>
              <a:off x="-5011800" y="2524250"/>
              <a:ext cx="288000" cy="333275"/>
            </a:xfrm>
            <a:custGeom>
              <a:avLst/>
              <a:gdLst/>
              <a:ahLst/>
              <a:cxnLst/>
              <a:rect l="l" t="t" r="r" b="b"/>
              <a:pathLst>
                <a:path w="11520" h="13331" fill="none" extrusionOk="0">
                  <a:moveTo>
                    <a:pt x="1349" y="4739"/>
                  </a:moveTo>
                  <a:cubicBezTo>
                    <a:pt x="1" y="7859"/>
                    <a:pt x="887" y="11211"/>
                    <a:pt x="3314" y="12290"/>
                  </a:cubicBezTo>
                  <a:cubicBezTo>
                    <a:pt x="5779" y="13330"/>
                    <a:pt x="8862" y="11674"/>
                    <a:pt x="10171" y="8591"/>
                  </a:cubicBezTo>
                  <a:cubicBezTo>
                    <a:pt x="11520" y="5471"/>
                    <a:pt x="10634" y="2119"/>
                    <a:pt x="8207" y="1040"/>
                  </a:cubicBezTo>
                  <a:cubicBezTo>
                    <a:pt x="5741" y="0"/>
                    <a:pt x="2697" y="1657"/>
                    <a:pt x="1349" y="4739"/>
                  </a:cubicBezTo>
                  <a:close/>
                </a:path>
              </a:pathLst>
            </a:custGeom>
            <a:noFill/>
            <a:ln w="1637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4"/>
            <p:cNvSpPr/>
            <p:nvPr/>
          </p:nvSpPr>
          <p:spPr>
            <a:xfrm>
              <a:off x="-5800625" y="3080950"/>
              <a:ext cx="238875" cy="271275"/>
            </a:xfrm>
            <a:custGeom>
              <a:avLst/>
              <a:gdLst/>
              <a:ahLst/>
              <a:cxnLst/>
              <a:rect l="l" t="t" r="r" b="b"/>
              <a:pathLst>
                <a:path w="9555" h="10851" extrusionOk="0">
                  <a:moveTo>
                    <a:pt x="8476" y="0"/>
                  </a:moveTo>
                  <a:cubicBezTo>
                    <a:pt x="6511" y="694"/>
                    <a:pt x="4778" y="1965"/>
                    <a:pt x="3506" y="3622"/>
                  </a:cubicBezTo>
                  <a:lnTo>
                    <a:pt x="810" y="7243"/>
                  </a:lnTo>
                  <a:cubicBezTo>
                    <a:pt x="0" y="8283"/>
                    <a:pt x="347" y="9786"/>
                    <a:pt x="1542" y="10364"/>
                  </a:cubicBezTo>
                  <a:cubicBezTo>
                    <a:pt x="2183" y="10692"/>
                    <a:pt x="2877" y="10851"/>
                    <a:pt x="3566" y="10851"/>
                  </a:cubicBezTo>
                  <a:cubicBezTo>
                    <a:pt x="4738" y="10851"/>
                    <a:pt x="5893" y="10390"/>
                    <a:pt x="6743" y="9516"/>
                  </a:cubicBezTo>
                  <a:lnTo>
                    <a:pt x="8939" y="7243"/>
                  </a:lnTo>
                  <a:cubicBezTo>
                    <a:pt x="8939" y="7243"/>
                    <a:pt x="9555" y="3313"/>
                    <a:pt x="8476" y="0"/>
                  </a:cubicBez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4"/>
            <p:cNvSpPr/>
            <p:nvPr/>
          </p:nvSpPr>
          <p:spPr>
            <a:xfrm>
              <a:off x="-5800625" y="3080950"/>
              <a:ext cx="238875" cy="281250"/>
            </a:xfrm>
            <a:custGeom>
              <a:avLst/>
              <a:gdLst/>
              <a:ahLst/>
              <a:cxnLst/>
              <a:rect l="l" t="t" r="r" b="b"/>
              <a:pathLst>
                <a:path w="9555" h="11250" fill="none" extrusionOk="0">
                  <a:moveTo>
                    <a:pt x="8476" y="0"/>
                  </a:moveTo>
                  <a:lnTo>
                    <a:pt x="8476" y="0"/>
                  </a:lnTo>
                  <a:cubicBezTo>
                    <a:pt x="6511" y="694"/>
                    <a:pt x="4778" y="1965"/>
                    <a:pt x="3506" y="3622"/>
                  </a:cubicBezTo>
                  <a:lnTo>
                    <a:pt x="810" y="7243"/>
                  </a:lnTo>
                  <a:cubicBezTo>
                    <a:pt x="0" y="8283"/>
                    <a:pt x="347" y="9786"/>
                    <a:pt x="1542" y="10364"/>
                  </a:cubicBezTo>
                  <a:cubicBezTo>
                    <a:pt x="3275" y="11250"/>
                    <a:pt x="5394" y="10903"/>
                    <a:pt x="6743" y="9516"/>
                  </a:cubicBezTo>
                  <a:lnTo>
                    <a:pt x="8939" y="7243"/>
                  </a:lnTo>
                  <a:cubicBezTo>
                    <a:pt x="8939" y="7243"/>
                    <a:pt x="9555" y="3313"/>
                    <a:pt x="8476" y="0"/>
                  </a:cubicBezTo>
                  <a:close/>
                </a:path>
              </a:pathLst>
            </a:custGeom>
            <a:noFill/>
            <a:ln w="1637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4"/>
            <p:cNvSpPr/>
            <p:nvPr/>
          </p:nvSpPr>
          <p:spPr>
            <a:xfrm>
              <a:off x="-5800625" y="3080950"/>
              <a:ext cx="238875" cy="271275"/>
            </a:xfrm>
            <a:custGeom>
              <a:avLst/>
              <a:gdLst/>
              <a:ahLst/>
              <a:cxnLst/>
              <a:rect l="l" t="t" r="r" b="b"/>
              <a:pathLst>
                <a:path w="9555" h="10851" extrusionOk="0">
                  <a:moveTo>
                    <a:pt x="8476" y="0"/>
                  </a:moveTo>
                  <a:cubicBezTo>
                    <a:pt x="6511" y="694"/>
                    <a:pt x="4778" y="1965"/>
                    <a:pt x="3506" y="3622"/>
                  </a:cubicBezTo>
                  <a:lnTo>
                    <a:pt x="810" y="7243"/>
                  </a:lnTo>
                  <a:cubicBezTo>
                    <a:pt x="0" y="8283"/>
                    <a:pt x="347" y="9786"/>
                    <a:pt x="1542" y="10364"/>
                  </a:cubicBezTo>
                  <a:cubicBezTo>
                    <a:pt x="2183" y="10692"/>
                    <a:pt x="2877" y="10851"/>
                    <a:pt x="3566" y="10851"/>
                  </a:cubicBezTo>
                  <a:cubicBezTo>
                    <a:pt x="4738" y="10851"/>
                    <a:pt x="5893" y="10390"/>
                    <a:pt x="6743" y="9516"/>
                  </a:cubicBezTo>
                  <a:lnTo>
                    <a:pt x="8939" y="7243"/>
                  </a:lnTo>
                  <a:cubicBezTo>
                    <a:pt x="8939" y="7243"/>
                    <a:pt x="9555" y="3313"/>
                    <a:pt x="8476" y="0"/>
                  </a:cubicBez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4"/>
            <p:cNvSpPr/>
            <p:nvPr/>
          </p:nvSpPr>
          <p:spPr>
            <a:xfrm>
              <a:off x="-5766925" y="3528800"/>
              <a:ext cx="671350" cy="946825"/>
            </a:xfrm>
            <a:custGeom>
              <a:avLst/>
              <a:gdLst/>
              <a:ahLst/>
              <a:cxnLst/>
              <a:rect l="l" t="t" r="r" b="b"/>
              <a:pathLst>
                <a:path w="26854" h="37873" extrusionOk="0">
                  <a:moveTo>
                    <a:pt x="6820" y="1"/>
                  </a:moveTo>
                  <a:cubicBezTo>
                    <a:pt x="6358" y="425"/>
                    <a:pt x="5934" y="964"/>
                    <a:pt x="5549" y="1619"/>
                  </a:cubicBezTo>
                  <a:cubicBezTo>
                    <a:pt x="2274" y="7514"/>
                    <a:pt x="3661" y="21653"/>
                    <a:pt x="3661" y="21653"/>
                  </a:cubicBezTo>
                  <a:cubicBezTo>
                    <a:pt x="2351" y="23540"/>
                    <a:pt x="1503" y="25621"/>
                    <a:pt x="964" y="27432"/>
                  </a:cubicBezTo>
                  <a:cubicBezTo>
                    <a:pt x="155" y="30167"/>
                    <a:pt x="1" y="32324"/>
                    <a:pt x="1" y="32324"/>
                  </a:cubicBezTo>
                  <a:lnTo>
                    <a:pt x="1234" y="32402"/>
                  </a:lnTo>
                  <a:lnTo>
                    <a:pt x="5086" y="32594"/>
                  </a:lnTo>
                  <a:lnTo>
                    <a:pt x="8631" y="28395"/>
                  </a:lnTo>
                  <a:lnTo>
                    <a:pt x="10634" y="26006"/>
                  </a:lnTo>
                  <a:cubicBezTo>
                    <a:pt x="11328" y="25197"/>
                    <a:pt x="11867" y="24272"/>
                    <a:pt x="12214" y="23271"/>
                  </a:cubicBezTo>
                  <a:lnTo>
                    <a:pt x="17068" y="9478"/>
                  </a:lnTo>
                  <a:lnTo>
                    <a:pt x="17376" y="11829"/>
                  </a:lnTo>
                  <a:lnTo>
                    <a:pt x="18108" y="17762"/>
                  </a:lnTo>
                  <a:cubicBezTo>
                    <a:pt x="18262" y="19071"/>
                    <a:pt x="18185" y="20381"/>
                    <a:pt x="17877" y="21653"/>
                  </a:cubicBezTo>
                  <a:lnTo>
                    <a:pt x="16143" y="28742"/>
                  </a:lnTo>
                  <a:cubicBezTo>
                    <a:pt x="16105" y="28857"/>
                    <a:pt x="16066" y="29011"/>
                    <a:pt x="16066" y="29165"/>
                  </a:cubicBezTo>
                  <a:cubicBezTo>
                    <a:pt x="15566" y="31284"/>
                    <a:pt x="15296" y="33442"/>
                    <a:pt x="15296" y="35638"/>
                  </a:cubicBezTo>
                  <a:cubicBezTo>
                    <a:pt x="15296" y="36370"/>
                    <a:pt x="15334" y="37102"/>
                    <a:pt x="15373" y="37872"/>
                  </a:cubicBezTo>
                  <a:lnTo>
                    <a:pt x="20651" y="37872"/>
                  </a:lnTo>
                  <a:lnTo>
                    <a:pt x="23733" y="29666"/>
                  </a:lnTo>
                  <a:cubicBezTo>
                    <a:pt x="25659" y="24619"/>
                    <a:pt x="26738" y="19264"/>
                    <a:pt x="26777" y="13832"/>
                  </a:cubicBezTo>
                  <a:cubicBezTo>
                    <a:pt x="26854" y="6473"/>
                    <a:pt x="25775" y="425"/>
                    <a:pt x="25775" y="425"/>
                  </a:cubicBezTo>
                  <a:lnTo>
                    <a:pt x="6820" y="1"/>
                  </a:ln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4"/>
            <p:cNvSpPr/>
            <p:nvPr/>
          </p:nvSpPr>
          <p:spPr>
            <a:xfrm>
              <a:off x="-5766925" y="3528800"/>
              <a:ext cx="671350" cy="946825"/>
            </a:xfrm>
            <a:custGeom>
              <a:avLst/>
              <a:gdLst/>
              <a:ahLst/>
              <a:cxnLst/>
              <a:rect l="l" t="t" r="r" b="b"/>
              <a:pathLst>
                <a:path w="26854" h="37873" fill="none" extrusionOk="0">
                  <a:moveTo>
                    <a:pt x="26777" y="13832"/>
                  </a:moveTo>
                  <a:cubicBezTo>
                    <a:pt x="26738" y="19264"/>
                    <a:pt x="25659" y="24619"/>
                    <a:pt x="23733" y="29666"/>
                  </a:cubicBezTo>
                  <a:lnTo>
                    <a:pt x="20651" y="37872"/>
                  </a:lnTo>
                  <a:lnTo>
                    <a:pt x="15373" y="37872"/>
                  </a:lnTo>
                  <a:cubicBezTo>
                    <a:pt x="15334" y="37102"/>
                    <a:pt x="15296" y="36370"/>
                    <a:pt x="15296" y="35638"/>
                  </a:cubicBezTo>
                  <a:cubicBezTo>
                    <a:pt x="15296" y="33442"/>
                    <a:pt x="15566" y="31284"/>
                    <a:pt x="16066" y="29165"/>
                  </a:cubicBezTo>
                  <a:cubicBezTo>
                    <a:pt x="16066" y="29011"/>
                    <a:pt x="16105" y="28857"/>
                    <a:pt x="16143" y="28742"/>
                  </a:cubicBezTo>
                  <a:lnTo>
                    <a:pt x="17877" y="21653"/>
                  </a:lnTo>
                  <a:cubicBezTo>
                    <a:pt x="18185" y="20381"/>
                    <a:pt x="18262" y="19071"/>
                    <a:pt x="18108" y="17762"/>
                  </a:cubicBezTo>
                  <a:lnTo>
                    <a:pt x="17376" y="11829"/>
                  </a:lnTo>
                  <a:lnTo>
                    <a:pt x="17068" y="9478"/>
                  </a:lnTo>
                  <a:lnTo>
                    <a:pt x="12214" y="23271"/>
                  </a:lnTo>
                  <a:cubicBezTo>
                    <a:pt x="11867" y="24272"/>
                    <a:pt x="11328" y="25197"/>
                    <a:pt x="10634" y="26006"/>
                  </a:cubicBezTo>
                  <a:lnTo>
                    <a:pt x="8631" y="28395"/>
                  </a:lnTo>
                  <a:lnTo>
                    <a:pt x="5086" y="32594"/>
                  </a:lnTo>
                  <a:lnTo>
                    <a:pt x="1234" y="32402"/>
                  </a:lnTo>
                  <a:lnTo>
                    <a:pt x="1234" y="32402"/>
                  </a:lnTo>
                  <a:lnTo>
                    <a:pt x="1" y="32324"/>
                  </a:lnTo>
                  <a:cubicBezTo>
                    <a:pt x="1" y="32324"/>
                    <a:pt x="155" y="30167"/>
                    <a:pt x="964" y="27432"/>
                  </a:cubicBezTo>
                  <a:cubicBezTo>
                    <a:pt x="1503" y="25621"/>
                    <a:pt x="2351" y="23540"/>
                    <a:pt x="3661" y="21653"/>
                  </a:cubicBezTo>
                  <a:cubicBezTo>
                    <a:pt x="3661" y="21653"/>
                    <a:pt x="2274" y="7514"/>
                    <a:pt x="5549" y="1619"/>
                  </a:cubicBezTo>
                  <a:cubicBezTo>
                    <a:pt x="5934" y="964"/>
                    <a:pt x="6358" y="425"/>
                    <a:pt x="6820" y="1"/>
                  </a:cubicBezTo>
                  <a:lnTo>
                    <a:pt x="25775" y="425"/>
                  </a:lnTo>
                  <a:cubicBezTo>
                    <a:pt x="25775" y="425"/>
                    <a:pt x="26854" y="6473"/>
                    <a:pt x="26777" y="1383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4"/>
            <p:cNvSpPr/>
            <p:nvPr/>
          </p:nvSpPr>
          <p:spPr>
            <a:xfrm>
              <a:off x="-5766925" y="4214575"/>
              <a:ext cx="215775" cy="129100"/>
            </a:xfrm>
            <a:custGeom>
              <a:avLst/>
              <a:gdLst/>
              <a:ahLst/>
              <a:cxnLst/>
              <a:rect l="l" t="t" r="r" b="b"/>
              <a:pathLst>
                <a:path w="8631" h="5164" extrusionOk="0">
                  <a:moveTo>
                    <a:pt x="964" y="1"/>
                  </a:moveTo>
                  <a:cubicBezTo>
                    <a:pt x="155" y="2736"/>
                    <a:pt x="1" y="4893"/>
                    <a:pt x="1" y="4893"/>
                  </a:cubicBezTo>
                  <a:lnTo>
                    <a:pt x="5086" y="5163"/>
                  </a:lnTo>
                  <a:lnTo>
                    <a:pt x="8631" y="964"/>
                  </a:lnTo>
                  <a:cubicBezTo>
                    <a:pt x="6050" y="694"/>
                    <a:pt x="3507" y="386"/>
                    <a:pt x="9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4"/>
            <p:cNvSpPr/>
            <p:nvPr/>
          </p:nvSpPr>
          <p:spPr>
            <a:xfrm>
              <a:off x="-5766925" y="4214575"/>
              <a:ext cx="215775" cy="129100"/>
            </a:xfrm>
            <a:custGeom>
              <a:avLst/>
              <a:gdLst/>
              <a:ahLst/>
              <a:cxnLst/>
              <a:rect l="l" t="t" r="r" b="b"/>
              <a:pathLst>
                <a:path w="8631" h="5164" fill="none" extrusionOk="0">
                  <a:moveTo>
                    <a:pt x="964" y="1"/>
                  </a:moveTo>
                  <a:cubicBezTo>
                    <a:pt x="3507" y="386"/>
                    <a:pt x="6050" y="694"/>
                    <a:pt x="8631" y="964"/>
                  </a:cubicBezTo>
                  <a:lnTo>
                    <a:pt x="5086" y="5163"/>
                  </a:lnTo>
                  <a:lnTo>
                    <a:pt x="1" y="4893"/>
                  </a:lnTo>
                  <a:cubicBezTo>
                    <a:pt x="1" y="4893"/>
                    <a:pt x="155" y="2736"/>
                    <a:pt x="96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4"/>
            <p:cNvSpPr/>
            <p:nvPr/>
          </p:nvSpPr>
          <p:spPr>
            <a:xfrm>
              <a:off x="-5384550" y="4256950"/>
              <a:ext cx="210975" cy="218675"/>
            </a:xfrm>
            <a:custGeom>
              <a:avLst/>
              <a:gdLst/>
              <a:ahLst/>
              <a:cxnLst/>
              <a:rect l="l" t="t" r="r" b="b"/>
              <a:pathLst>
                <a:path w="8439" h="8747" extrusionOk="0">
                  <a:moveTo>
                    <a:pt x="771" y="1"/>
                  </a:moveTo>
                  <a:cubicBezTo>
                    <a:pt x="271" y="2158"/>
                    <a:pt x="1" y="4316"/>
                    <a:pt x="1" y="6473"/>
                  </a:cubicBezTo>
                  <a:cubicBezTo>
                    <a:pt x="1" y="7244"/>
                    <a:pt x="39" y="7976"/>
                    <a:pt x="78" y="8746"/>
                  </a:cubicBezTo>
                  <a:lnTo>
                    <a:pt x="5356" y="8746"/>
                  </a:lnTo>
                  <a:lnTo>
                    <a:pt x="8438" y="540"/>
                  </a:lnTo>
                  <a:cubicBezTo>
                    <a:pt x="5857" y="425"/>
                    <a:pt x="3314" y="232"/>
                    <a:pt x="7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4"/>
            <p:cNvSpPr/>
            <p:nvPr/>
          </p:nvSpPr>
          <p:spPr>
            <a:xfrm>
              <a:off x="-5384550" y="4256950"/>
              <a:ext cx="210975" cy="218675"/>
            </a:xfrm>
            <a:custGeom>
              <a:avLst/>
              <a:gdLst/>
              <a:ahLst/>
              <a:cxnLst/>
              <a:rect l="l" t="t" r="r" b="b"/>
              <a:pathLst>
                <a:path w="8439" h="8747" fill="none" extrusionOk="0">
                  <a:moveTo>
                    <a:pt x="8438" y="540"/>
                  </a:moveTo>
                  <a:lnTo>
                    <a:pt x="5356" y="8746"/>
                  </a:lnTo>
                  <a:lnTo>
                    <a:pt x="78" y="8746"/>
                  </a:lnTo>
                  <a:cubicBezTo>
                    <a:pt x="39" y="7976"/>
                    <a:pt x="1" y="7244"/>
                    <a:pt x="1" y="6473"/>
                  </a:cubicBezTo>
                  <a:cubicBezTo>
                    <a:pt x="1" y="4316"/>
                    <a:pt x="271" y="2158"/>
                    <a:pt x="771" y="1"/>
                  </a:cubicBezTo>
                  <a:cubicBezTo>
                    <a:pt x="3314" y="232"/>
                    <a:pt x="5857" y="425"/>
                    <a:pt x="8438" y="54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4"/>
            <p:cNvSpPr/>
            <p:nvPr/>
          </p:nvSpPr>
          <p:spPr>
            <a:xfrm>
              <a:off x="-5776525" y="4336900"/>
              <a:ext cx="166625" cy="159925"/>
            </a:xfrm>
            <a:custGeom>
              <a:avLst/>
              <a:gdLst/>
              <a:ahLst/>
              <a:cxnLst/>
              <a:rect l="l" t="t" r="r" b="b"/>
              <a:pathLst>
                <a:path w="6665" h="6397" extrusionOk="0">
                  <a:moveTo>
                    <a:pt x="376" y="0"/>
                  </a:moveTo>
                  <a:cubicBezTo>
                    <a:pt x="1" y="0"/>
                    <a:pt x="77" y="2545"/>
                    <a:pt x="77" y="2774"/>
                  </a:cubicBezTo>
                  <a:cubicBezTo>
                    <a:pt x="115" y="5054"/>
                    <a:pt x="1314" y="6397"/>
                    <a:pt x="3601" y="6397"/>
                  </a:cubicBezTo>
                  <a:cubicBezTo>
                    <a:pt x="3633" y="6397"/>
                    <a:pt x="3665" y="6396"/>
                    <a:pt x="3698" y="6396"/>
                  </a:cubicBezTo>
                  <a:cubicBezTo>
                    <a:pt x="4469" y="6396"/>
                    <a:pt x="5316" y="6049"/>
                    <a:pt x="5856" y="5510"/>
                  </a:cubicBezTo>
                  <a:cubicBezTo>
                    <a:pt x="6665" y="4739"/>
                    <a:pt x="6549" y="3583"/>
                    <a:pt x="6241" y="2582"/>
                  </a:cubicBezTo>
                  <a:cubicBezTo>
                    <a:pt x="6164" y="2351"/>
                    <a:pt x="5624" y="270"/>
                    <a:pt x="5470" y="270"/>
                  </a:cubicBezTo>
                  <a:cubicBezTo>
                    <a:pt x="5470" y="270"/>
                    <a:pt x="385" y="0"/>
                    <a:pt x="385" y="0"/>
                  </a:cubicBezTo>
                  <a:cubicBezTo>
                    <a:pt x="382" y="0"/>
                    <a:pt x="379" y="0"/>
                    <a:pt x="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4"/>
            <p:cNvSpPr/>
            <p:nvPr/>
          </p:nvSpPr>
          <p:spPr>
            <a:xfrm>
              <a:off x="-5776550" y="4335925"/>
              <a:ext cx="166650" cy="161850"/>
            </a:xfrm>
            <a:custGeom>
              <a:avLst/>
              <a:gdLst/>
              <a:ahLst/>
              <a:cxnLst/>
              <a:rect l="l" t="t" r="r" b="b"/>
              <a:pathLst>
                <a:path w="6666" h="6474" fill="none" extrusionOk="0">
                  <a:moveTo>
                    <a:pt x="386" y="39"/>
                  </a:moveTo>
                  <a:cubicBezTo>
                    <a:pt x="1" y="1"/>
                    <a:pt x="78" y="2582"/>
                    <a:pt x="78" y="2813"/>
                  </a:cubicBezTo>
                  <a:cubicBezTo>
                    <a:pt x="116" y="5125"/>
                    <a:pt x="1349" y="6473"/>
                    <a:pt x="3699" y="6435"/>
                  </a:cubicBezTo>
                  <a:cubicBezTo>
                    <a:pt x="4470" y="6435"/>
                    <a:pt x="5317" y="6088"/>
                    <a:pt x="5857" y="5549"/>
                  </a:cubicBezTo>
                  <a:cubicBezTo>
                    <a:pt x="6666" y="4778"/>
                    <a:pt x="6550" y="3622"/>
                    <a:pt x="6242" y="2621"/>
                  </a:cubicBezTo>
                  <a:cubicBezTo>
                    <a:pt x="6165" y="2390"/>
                    <a:pt x="5625" y="309"/>
                    <a:pt x="5471" y="309"/>
                  </a:cubicBezTo>
                  <a:cubicBezTo>
                    <a:pt x="5471" y="309"/>
                    <a:pt x="386" y="39"/>
                    <a:pt x="386" y="3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4"/>
            <p:cNvSpPr/>
            <p:nvPr/>
          </p:nvSpPr>
          <p:spPr>
            <a:xfrm>
              <a:off x="-5416325" y="4475600"/>
              <a:ext cx="193625" cy="137425"/>
            </a:xfrm>
            <a:custGeom>
              <a:avLst/>
              <a:gdLst/>
              <a:ahLst/>
              <a:cxnLst/>
              <a:rect l="l" t="t" r="r" b="b"/>
              <a:pathLst>
                <a:path w="7745" h="5497" extrusionOk="0">
                  <a:moveTo>
                    <a:pt x="6627" y="0"/>
                  </a:moveTo>
                  <a:lnTo>
                    <a:pt x="1272" y="39"/>
                  </a:lnTo>
                  <a:cubicBezTo>
                    <a:pt x="694" y="1118"/>
                    <a:pt x="386" y="1927"/>
                    <a:pt x="232" y="2543"/>
                  </a:cubicBezTo>
                  <a:cubicBezTo>
                    <a:pt x="0" y="3275"/>
                    <a:pt x="309" y="4084"/>
                    <a:pt x="925" y="4508"/>
                  </a:cubicBezTo>
                  <a:cubicBezTo>
                    <a:pt x="1996" y="5238"/>
                    <a:pt x="3013" y="5497"/>
                    <a:pt x="3917" y="5497"/>
                  </a:cubicBezTo>
                  <a:cubicBezTo>
                    <a:pt x="5159" y="5497"/>
                    <a:pt x="6189" y="5009"/>
                    <a:pt x="6858" y="4585"/>
                  </a:cubicBezTo>
                  <a:cubicBezTo>
                    <a:pt x="7436" y="4200"/>
                    <a:pt x="7744" y="3545"/>
                    <a:pt x="7667" y="2851"/>
                  </a:cubicBezTo>
                  <a:cubicBezTo>
                    <a:pt x="7398" y="809"/>
                    <a:pt x="6627" y="0"/>
                    <a:pt x="6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4"/>
            <p:cNvSpPr/>
            <p:nvPr/>
          </p:nvSpPr>
          <p:spPr>
            <a:xfrm>
              <a:off x="-5416325" y="4475600"/>
              <a:ext cx="193625" cy="156050"/>
            </a:xfrm>
            <a:custGeom>
              <a:avLst/>
              <a:gdLst/>
              <a:ahLst/>
              <a:cxnLst/>
              <a:rect l="l" t="t" r="r" b="b"/>
              <a:pathLst>
                <a:path w="7745" h="6242" fill="none" extrusionOk="0">
                  <a:moveTo>
                    <a:pt x="232" y="2543"/>
                  </a:moveTo>
                  <a:cubicBezTo>
                    <a:pt x="386" y="1927"/>
                    <a:pt x="694" y="1118"/>
                    <a:pt x="1272" y="39"/>
                  </a:cubicBezTo>
                  <a:lnTo>
                    <a:pt x="6627" y="0"/>
                  </a:lnTo>
                  <a:cubicBezTo>
                    <a:pt x="6627" y="0"/>
                    <a:pt x="7398" y="809"/>
                    <a:pt x="7667" y="2851"/>
                  </a:cubicBezTo>
                  <a:cubicBezTo>
                    <a:pt x="7744" y="3545"/>
                    <a:pt x="7436" y="4200"/>
                    <a:pt x="6858" y="4585"/>
                  </a:cubicBezTo>
                  <a:cubicBezTo>
                    <a:pt x="5702" y="5317"/>
                    <a:pt x="3468" y="6242"/>
                    <a:pt x="925" y="4508"/>
                  </a:cubicBezTo>
                  <a:cubicBezTo>
                    <a:pt x="309" y="4084"/>
                    <a:pt x="0" y="3275"/>
                    <a:pt x="232" y="254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4"/>
            <p:cNvSpPr/>
            <p:nvPr/>
          </p:nvSpPr>
          <p:spPr>
            <a:xfrm>
              <a:off x="-5625325" y="3025075"/>
              <a:ext cx="541325" cy="514350"/>
            </a:xfrm>
            <a:custGeom>
              <a:avLst/>
              <a:gdLst/>
              <a:ahLst/>
              <a:cxnLst/>
              <a:rect l="l" t="t" r="r" b="b"/>
              <a:pathLst>
                <a:path w="21653" h="20574" extrusionOk="0">
                  <a:moveTo>
                    <a:pt x="14101" y="1"/>
                  </a:moveTo>
                  <a:lnTo>
                    <a:pt x="6704" y="1156"/>
                  </a:lnTo>
                  <a:cubicBezTo>
                    <a:pt x="6629" y="1155"/>
                    <a:pt x="6554" y="1154"/>
                    <a:pt x="6477" y="1154"/>
                  </a:cubicBezTo>
                  <a:cubicBezTo>
                    <a:pt x="4869" y="1154"/>
                    <a:pt x="2973" y="1545"/>
                    <a:pt x="655" y="2428"/>
                  </a:cubicBezTo>
                  <a:cubicBezTo>
                    <a:pt x="0" y="8168"/>
                    <a:pt x="116" y="11404"/>
                    <a:pt x="540" y="15180"/>
                  </a:cubicBezTo>
                  <a:cubicBezTo>
                    <a:pt x="732" y="16683"/>
                    <a:pt x="963" y="18262"/>
                    <a:pt x="1156" y="20111"/>
                  </a:cubicBezTo>
                  <a:lnTo>
                    <a:pt x="20111" y="20574"/>
                  </a:lnTo>
                  <a:cubicBezTo>
                    <a:pt x="20381" y="18763"/>
                    <a:pt x="20612" y="17029"/>
                    <a:pt x="20843" y="15373"/>
                  </a:cubicBezTo>
                  <a:cubicBezTo>
                    <a:pt x="21421" y="10441"/>
                    <a:pt x="21652" y="5818"/>
                    <a:pt x="20997" y="1"/>
                  </a:cubicBezTo>
                  <a:close/>
                </a:path>
              </a:pathLst>
            </a:custGeom>
            <a:solidFill>
              <a:srgbClr val="FFD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4"/>
            <p:cNvSpPr/>
            <p:nvPr/>
          </p:nvSpPr>
          <p:spPr>
            <a:xfrm>
              <a:off x="-5625325" y="3025075"/>
              <a:ext cx="541325" cy="514350"/>
            </a:xfrm>
            <a:custGeom>
              <a:avLst/>
              <a:gdLst/>
              <a:ahLst/>
              <a:cxnLst/>
              <a:rect l="l" t="t" r="r" b="b"/>
              <a:pathLst>
                <a:path w="21653" h="20574" fill="none" extrusionOk="0">
                  <a:moveTo>
                    <a:pt x="20843" y="15373"/>
                  </a:moveTo>
                  <a:cubicBezTo>
                    <a:pt x="20612" y="17029"/>
                    <a:pt x="20381" y="18763"/>
                    <a:pt x="20111" y="20574"/>
                  </a:cubicBezTo>
                  <a:lnTo>
                    <a:pt x="1156" y="20111"/>
                  </a:lnTo>
                  <a:cubicBezTo>
                    <a:pt x="963" y="18262"/>
                    <a:pt x="732" y="16683"/>
                    <a:pt x="540" y="15180"/>
                  </a:cubicBezTo>
                  <a:cubicBezTo>
                    <a:pt x="116" y="11404"/>
                    <a:pt x="0" y="8168"/>
                    <a:pt x="655" y="2428"/>
                  </a:cubicBezTo>
                  <a:cubicBezTo>
                    <a:pt x="3082" y="1503"/>
                    <a:pt x="5047" y="1118"/>
                    <a:pt x="6704" y="1156"/>
                  </a:cubicBezTo>
                  <a:lnTo>
                    <a:pt x="14101" y="1"/>
                  </a:lnTo>
                  <a:lnTo>
                    <a:pt x="20997" y="1"/>
                  </a:lnTo>
                  <a:cubicBezTo>
                    <a:pt x="21652" y="5818"/>
                    <a:pt x="21421" y="10441"/>
                    <a:pt x="20843" y="1537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4"/>
            <p:cNvSpPr/>
            <p:nvPr/>
          </p:nvSpPr>
          <p:spPr>
            <a:xfrm>
              <a:off x="-5569475" y="3025075"/>
              <a:ext cx="437300" cy="514350"/>
            </a:xfrm>
            <a:custGeom>
              <a:avLst/>
              <a:gdLst/>
              <a:ahLst/>
              <a:cxnLst/>
              <a:rect l="l" t="t" r="r" b="b"/>
              <a:pathLst>
                <a:path w="17492" h="20574" extrusionOk="0">
                  <a:moveTo>
                    <a:pt x="11212" y="1"/>
                  </a:moveTo>
                  <a:lnTo>
                    <a:pt x="5279" y="1156"/>
                  </a:lnTo>
                  <a:cubicBezTo>
                    <a:pt x="4632" y="1138"/>
                    <a:pt x="4011" y="1031"/>
                    <a:pt x="3327" y="1031"/>
                  </a:cubicBezTo>
                  <a:cubicBezTo>
                    <a:pt x="2587" y="1031"/>
                    <a:pt x="1773" y="1157"/>
                    <a:pt x="771" y="1657"/>
                  </a:cubicBezTo>
                  <a:cubicBezTo>
                    <a:pt x="1" y="9671"/>
                    <a:pt x="193" y="13639"/>
                    <a:pt x="810" y="20150"/>
                  </a:cubicBezTo>
                  <a:lnTo>
                    <a:pt x="16028" y="20574"/>
                  </a:lnTo>
                  <a:cubicBezTo>
                    <a:pt x="16875" y="13485"/>
                    <a:pt x="17492" y="7783"/>
                    <a:pt x="16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4"/>
            <p:cNvSpPr/>
            <p:nvPr/>
          </p:nvSpPr>
          <p:spPr>
            <a:xfrm>
              <a:off x="-5569475" y="3025075"/>
              <a:ext cx="437300" cy="514350"/>
            </a:xfrm>
            <a:custGeom>
              <a:avLst/>
              <a:gdLst/>
              <a:ahLst/>
              <a:cxnLst/>
              <a:rect l="l" t="t" r="r" b="b"/>
              <a:pathLst>
                <a:path w="17492" h="20574" fill="none" extrusionOk="0">
                  <a:moveTo>
                    <a:pt x="5279" y="1156"/>
                  </a:moveTo>
                  <a:lnTo>
                    <a:pt x="11212" y="1"/>
                  </a:lnTo>
                  <a:lnTo>
                    <a:pt x="16798" y="1"/>
                  </a:lnTo>
                  <a:cubicBezTo>
                    <a:pt x="17492" y="7783"/>
                    <a:pt x="16875" y="13485"/>
                    <a:pt x="16028" y="20574"/>
                  </a:cubicBezTo>
                  <a:lnTo>
                    <a:pt x="810" y="20150"/>
                  </a:lnTo>
                  <a:cubicBezTo>
                    <a:pt x="193" y="13639"/>
                    <a:pt x="1" y="9671"/>
                    <a:pt x="771" y="1657"/>
                  </a:cubicBezTo>
                  <a:cubicBezTo>
                    <a:pt x="2698" y="694"/>
                    <a:pt x="3930" y="1118"/>
                    <a:pt x="5279" y="115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4"/>
            <p:cNvSpPr/>
            <p:nvPr/>
          </p:nvSpPr>
          <p:spPr>
            <a:xfrm>
              <a:off x="-5443300" y="2909500"/>
              <a:ext cx="170500" cy="209025"/>
            </a:xfrm>
            <a:custGeom>
              <a:avLst/>
              <a:gdLst/>
              <a:ahLst/>
              <a:cxnLst/>
              <a:rect l="l" t="t" r="r" b="b"/>
              <a:pathLst>
                <a:path w="6820" h="8361" extrusionOk="0">
                  <a:moveTo>
                    <a:pt x="1" y="1"/>
                  </a:moveTo>
                  <a:lnTo>
                    <a:pt x="1" y="5664"/>
                  </a:lnTo>
                  <a:cubicBezTo>
                    <a:pt x="1" y="7128"/>
                    <a:pt x="1195" y="8361"/>
                    <a:pt x="2698" y="8361"/>
                  </a:cubicBezTo>
                  <a:lnTo>
                    <a:pt x="4123" y="8361"/>
                  </a:lnTo>
                  <a:cubicBezTo>
                    <a:pt x="5626" y="8361"/>
                    <a:pt x="6820" y="7166"/>
                    <a:pt x="6820" y="5664"/>
                  </a:cubicBezTo>
                  <a:lnTo>
                    <a:pt x="6820" y="1"/>
                  </a:ln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4"/>
            <p:cNvSpPr/>
            <p:nvPr/>
          </p:nvSpPr>
          <p:spPr>
            <a:xfrm>
              <a:off x="-5443300" y="2909500"/>
              <a:ext cx="170500" cy="209025"/>
            </a:xfrm>
            <a:custGeom>
              <a:avLst/>
              <a:gdLst/>
              <a:ahLst/>
              <a:cxnLst/>
              <a:rect l="l" t="t" r="r" b="b"/>
              <a:pathLst>
                <a:path w="6820" h="8361" fill="none" extrusionOk="0">
                  <a:moveTo>
                    <a:pt x="4123" y="8361"/>
                  </a:moveTo>
                  <a:lnTo>
                    <a:pt x="2698" y="8361"/>
                  </a:lnTo>
                  <a:cubicBezTo>
                    <a:pt x="1195" y="8361"/>
                    <a:pt x="1" y="7128"/>
                    <a:pt x="1" y="5664"/>
                  </a:cubicBezTo>
                  <a:lnTo>
                    <a:pt x="1" y="1"/>
                  </a:lnTo>
                  <a:lnTo>
                    <a:pt x="6820" y="1"/>
                  </a:lnTo>
                  <a:lnTo>
                    <a:pt x="6820" y="5664"/>
                  </a:lnTo>
                  <a:cubicBezTo>
                    <a:pt x="6820" y="7166"/>
                    <a:pt x="5626" y="8361"/>
                    <a:pt x="4123" y="8361"/>
                  </a:cubicBezTo>
                  <a:close/>
                </a:path>
              </a:pathLst>
            </a:custGeom>
            <a:noFill/>
            <a:ln w="1637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4"/>
            <p:cNvSpPr/>
            <p:nvPr/>
          </p:nvSpPr>
          <p:spPr>
            <a:xfrm>
              <a:off x="-5482775" y="3013800"/>
              <a:ext cx="249475" cy="124950"/>
            </a:xfrm>
            <a:custGeom>
              <a:avLst/>
              <a:gdLst/>
              <a:ahLst/>
              <a:cxnLst/>
              <a:rect l="l" t="t" r="r" b="b"/>
              <a:pathLst>
                <a:path w="9979" h="4998" extrusionOk="0">
                  <a:moveTo>
                    <a:pt x="8987" y="1"/>
                  </a:moveTo>
                  <a:cubicBezTo>
                    <a:pt x="8891" y="1"/>
                    <a:pt x="8796" y="10"/>
                    <a:pt x="8707" y="28"/>
                  </a:cubicBezTo>
                  <a:cubicBezTo>
                    <a:pt x="7782" y="259"/>
                    <a:pt x="7012" y="1030"/>
                    <a:pt x="6819" y="1993"/>
                  </a:cubicBezTo>
                  <a:cubicBezTo>
                    <a:pt x="6896" y="1607"/>
                    <a:pt x="6819" y="1145"/>
                    <a:pt x="6511" y="914"/>
                  </a:cubicBezTo>
                  <a:cubicBezTo>
                    <a:pt x="6406" y="848"/>
                    <a:pt x="6282" y="818"/>
                    <a:pt x="6153" y="818"/>
                  </a:cubicBezTo>
                  <a:cubicBezTo>
                    <a:pt x="5905" y="818"/>
                    <a:pt x="5635" y="929"/>
                    <a:pt x="5432" y="1107"/>
                  </a:cubicBezTo>
                  <a:cubicBezTo>
                    <a:pt x="5163" y="1338"/>
                    <a:pt x="5009" y="1723"/>
                    <a:pt x="4854" y="2108"/>
                  </a:cubicBezTo>
                  <a:cubicBezTo>
                    <a:pt x="4970" y="1453"/>
                    <a:pt x="4508" y="798"/>
                    <a:pt x="3853" y="683"/>
                  </a:cubicBezTo>
                  <a:cubicBezTo>
                    <a:pt x="3772" y="663"/>
                    <a:pt x="3689" y="653"/>
                    <a:pt x="3607" y="653"/>
                  </a:cubicBezTo>
                  <a:cubicBezTo>
                    <a:pt x="3063" y="653"/>
                    <a:pt x="2523" y="1072"/>
                    <a:pt x="2389" y="1607"/>
                  </a:cubicBezTo>
                  <a:cubicBezTo>
                    <a:pt x="2158" y="1145"/>
                    <a:pt x="1888" y="683"/>
                    <a:pt x="1426" y="452"/>
                  </a:cubicBezTo>
                  <a:cubicBezTo>
                    <a:pt x="1274" y="363"/>
                    <a:pt x="1098" y="320"/>
                    <a:pt x="923" y="320"/>
                  </a:cubicBezTo>
                  <a:cubicBezTo>
                    <a:pt x="566" y="320"/>
                    <a:pt x="219" y="500"/>
                    <a:pt x="116" y="837"/>
                  </a:cubicBezTo>
                  <a:cubicBezTo>
                    <a:pt x="0" y="1184"/>
                    <a:pt x="193" y="1569"/>
                    <a:pt x="385" y="1877"/>
                  </a:cubicBezTo>
                  <a:cubicBezTo>
                    <a:pt x="617" y="2262"/>
                    <a:pt x="1349" y="4613"/>
                    <a:pt x="1580" y="4998"/>
                  </a:cubicBezTo>
                  <a:lnTo>
                    <a:pt x="8746" y="4805"/>
                  </a:lnTo>
                  <a:cubicBezTo>
                    <a:pt x="9054" y="4343"/>
                    <a:pt x="9208" y="3803"/>
                    <a:pt x="9324" y="3303"/>
                  </a:cubicBezTo>
                  <a:cubicBezTo>
                    <a:pt x="9478" y="2609"/>
                    <a:pt x="9670" y="1954"/>
                    <a:pt x="9824" y="1261"/>
                  </a:cubicBezTo>
                  <a:cubicBezTo>
                    <a:pt x="9901" y="991"/>
                    <a:pt x="9978" y="644"/>
                    <a:pt x="9824" y="375"/>
                  </a:cubicBezTo>
                  <a:cubicBezTo>
                    <a:pt x="9646" y="108"/>
                    <a:pt x="9309" y="1"/>
                    <a:pt x="8987" y="1"/>
                  </a:cubicBezTo>
                  <a:close/>
                </a:path>
              </a:pathLst>
            </a:custGeom>
            <a:solidFill>
              <a:srgbClr val="79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4"/>
            <p:cNvSpPr/>
            <p:nvPr/>
          </p:nvSpPr>
          <p:spPr>
            <a:xfrm>
              <a:off x="-5482775" y="3012550"/>
              <a:ext cx="249475" cy="126200"/>
            </a:xfrm>
            <a:custGeom>
              <a:avLst/>
              <a:gdLst/>
              <a:ahLst/>
              <a:cxnLst/>
              <a:rect l="l" t="t" r="r" b="b"/>
              <a:pathLst>
                <a:path w="9979" h="5048" fill="none" extrusionOk="0">
                  <a:moveTo>
                    <a:pt x="1580" y="5048"/>
                  </a:moveTo>
                  <a:cubicBezTo>
                    <a:pt x="1349" y="4663"/>
                    <a:pt x="617" y="2312"/>
                    <a:pt x="385" y="1927"/>
                  </a:cubicBezTo>
                  <a:cubicBezTo>
                    <a:pt x="193" y="1619"/>
                    <a:pt x="0" y="1234"/>
                    <a:pt x="116" y="887"/>
                  </a:cubicBezTo>
                  <a:cubicBezTo>
                    <a:pt x="270" y="386"/>
                    <a:pt x="963" y="232"/>
                    <a:pt x="1426" y="502"/>
                  </a:cubicBezTo>
                  <a:cubicBezTo>
                    <a:pt x="1888" y="733"/>
                    <a:pt x="2158" y="1195"/>
                    <a:pt x="2389" y="1657"/>
                  </a:cubicBezTo>
                  <a:cubicBezTo>
                    <a:pt x="2543" y="1041"/>
                    <a:pt x="3236" y="579"/>
                    <a:pt x="3853" y="733"/>
                  </a:cubicBezTo>
                  <a:cubicBezTo>
                    <a:pt x="4508" y="848"/>
                    <a:pt x="4970" y="1503"/>
                    <a:pt x="4854" y="2158"/>
                  </a:cubicBezTo>
                  <a:cubicBezTo>
                    <a:pt x="5009" y="1773"/>
                    <a:pt x="5163" y="1388"/>
                    <a:pt x="5432" y="1157"/>
                  </a:cubicBezTo>
                  <a:cubicBezTo>
                    <a:pt x="5741" y="887"/>
                    <a:pt x="6203" y="771"/>
                    <a:pt x="6511" y="964"/>
                  </a:cubicBezTo>
                  <a:cubicBezTo>
                    <a:pt x="6819" y="1195"/>
                    <a:pt x="6896" y="1657"/>
                    <a:pt x="6819" y="2043"/>
                  </a:cubicBezTo>
                  <a:cubicBezTo>
                    <a:pt x="7012" y="1080"/>
                    <a:pt x="7782" y="309"/>
                    <a:pt x="8707" y="78"/>
                  </a:cubicBezTo>
                  <a:cubicBezTo>
                    <a:pt x="9092" y="1"/>
                    <a:pt x="9593" y="78"/>
                    <a:pt x="9824" y="425"/>
                  </a:cubicBezTo>
                  <a:cubicBezTo>
                    <a:pt x="9978" y="694"/>
                    <a:pt x="9901" y="1041"/>
                    <a:pt x="9824" y="1311"/>
                  </a:cubicBezTo>
                  <a:cubicBezTo>
                    <a:pt x="9670" y="2004"/>
                    <a:pt x="9478" y="2659"/>
                    <a:pt x="9324" y="3353"/>
                  </a:cubicBezTo>
                  <a:cubicBezTo>
                    <a:pt x="9208" y="3853"/>
                    <a:pt x="9054" y="4393"/>
                    <a:pt x="8746" y="4855"/>
                  </a:cubicBezTo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4"/>
            <p:cNvSpPr/>
            <p:nvPr/>
          </p:nvSpPr>
          <p:spPr>
            <a:xfrm>
              <a:off x="-5975925" y="1664125"/>
              <a:ext cx="1202050" cy="1316675"/>
            </a:xfrm>
            <a:custGeom>
              <a:avLst/>
              <a:gdLst/>
              <a:ahLst/>
              <a:cxnLst/>
              <a:rect l="l" t="t" r="r" b="b"/>
              <a:pathLst>
                <a:path w="48082" h="52667" extrusionOk="0">
                  <a:moveTo>
                    <a:pt x="24011" y="1"/>
                  </a:moveTo>
                  <a:cubicBezTo>
                    <a:pt x="10789" y="1"/>
                    <a:pt x="39" y="11043"/>
                    <a:pt x="1" y="24658"/>
                  </a:cubicBezTo>
                  <a:cubicBezTo>
                    <a:pt x="1" y="30398"/>
                    <a:pt x="1927" y="35676"/>
                    <a:pt x="5125" y="39914"/>
                  </a:cubicBezTo>
                  <a:cubicBezTo>
                    <a:pt x="5703" y="40685"/>
                    <a:pt x="6049" y="41609"/>
                    <a:pt x="6126" y="42573"/>
                  </a:cubicBezTo>
                  <a:cubicBezTo>
                    <a:pt x="6165" y="42958"/>
                    <a:pt x="6165" y="43343"/>
                    <a:pt x="6126" y="43728"/>
                  </a:cubicBezTo>
                  <a:cubicBezTo>
                    <a:pt x="6126" y="43844"/>
                    <a:pt x="6126" y="43960"/>
                    <a:pt x="6126" y="44114"/>
                  </a:cubicBezTo>
                  <a:cubicBezTo>
                    <a:pt x="6088" y="48814"/>
                    <a:pt x="14101" y="52667"/>
                    <a:pt x="23964" y="52667"/>
                  </a:cubicBezTo>
                  <a:cubicBezTo>
                    <a:pt x="24014" y="52667"/>
                    <a:pt x="24063" y="52667"/>
                    <a:pt x="24113" y="52667"/>
                  </a:cubicBezTo>
                  <a:cubicBezTo>
                    <a:pt x="33945" y="52667"/>
                    <a:pt x="41840" y="48867"/>
                    <a:pt x="41879" y="44191"/>
                  </a:cubicBezTo>
                  <a:cubicBezTo>
                    <a:pt x="41879" y="44037"/>
                    <a:pt x="41879" y="43921"/>
                    <a:pt x="41840" y="43767"/>
                  </a:cubicBezTo>
                  <a:cubicBezTo>
                    <a:pt x="41725" y="42419"/>
                    <a:pt x="42033" y="41070"/>
                    <a:pt x="42880" y="39953"/>
                  </a:cubicBezTo>
                  <a:cubicBezTo>
                    <a:pt x="43073" y="39722"/>
                    <a:pt x="43266" y="39452"/>
                    <a:pt x="43458" y="39182"/>
                  </a:cubicBezTo>
                  <a:cubicBezTo>
                    <a:pt x="46348" y="35137"/>
                    <a:pt x="48043" y="30129"/>
                    <a:pt x="48043" y="24735"/>
                  </a:cubicBezTo>
                  <a:cubicBezTo>
                    <a:pt x="48082" y="11097"/>
                    <a:pt x="37333" y="40"/>
                    <a:pt x="24080" y="1"/>
                  </a:cubicBezTo>
                  <a:cubicBezTo>
                    <a:pt x="24057" y="1"/>
                    <a:pt x="24034" y="1"/>
                    <a:pt x="24011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4"/>
            <p:cNvSpPr/>
            <p:nvPr/>
          </p:nvSpPr>
          <p:spPr>
            <a:xfrm>
              <a:off x="-5975925" y="1663175"/>
              <a:ext cx="1202050" cy="1318600"/>
            </a:xfrm>
            <a:custGeom>
              <a:avLst/>
              <a:gdLst/>
              <a:ahLst/>
              <a:cxnLst/>
              <a:rect l="l" t="t" r="r" b="b"/>
              <a:pathLst>
                <a:path w="48082" h="52744" fill="none" extrusionOk="0">
                  <a:moveTo>
                    <a:pt x="48043" y="24773"/>
                  </a:moveTo>
                  <a:cubicBezTo>
                    <a:pt x="48043" y="30167"/>
                    <a:pt x="46348" y="35175"/>
                    <a:pt x="43458" y="39220"/>
                  </a:cubicBezTo>
                  <a:cubicBezTo>
                    <a:pt x="43266" y="39490"/>
                    <a:pt x="43073" y="39760"/>
                    <a:pt x="42880" y="39991"/>
                  </a:cubicBezTo>
                  <a:cubicBezTo>
                    <a:pt x="42033" y="41108"/>
                    <a:pt x="41725" y="42457"/>
                    <a:pt x="41840" y="43805"/>
                  </a:cubicBezTo>
                  <a:cubicBezTo>
                    <a:pt x="41879" y="43959"/>
                    <a:pt x="41879" y="44075"/>
                    <a:pt x="41879" y="44229"/>
                  </a:cubicBezTo>
                  <a:cubicBezTo>
                    <a:pt x="41840" y="48929"/>
                    <a:pt x="33865" y="52743"/>
                    <a:pt x="23964" y="52705"/>
                  </a:cubicBezTo>
                  <a:cubicBezTo>
                    <a:pt x="14101" y="52705"/>
                    <a:pt x="6088" y="48852"/>
                    <a:pt x="6126" y="44152"/>
                  </a:cubicBezTo>
                  <a:cubicBezTo>
                    <a:pt x="6126" y="43998"/>
                    <a:pt x="6126" y="43882"/>
                    <a:pt x="6126" y="43766"/>
                  </a:cubicBezTo>
                  <a:cubicBezTo>
                    <a:pt x="6165" y="43381"/>
                    <a:pt x="6165" y="42996"/>
                    <a:pt x="6126" y="42611"/>
                  </a:cubicBezTo>
                  <a:cubicBezTo>
                    <a:pt x="6049" y="41647"/>
                    <a:pt x="5703" y="40723"/>
                    <a:pt x="5125" y="39952"/>
                  </a:cubicBezTo>
                  <a:cubicBezTo>
                    <a:pt x="1927" y="35714"/>
                    <a:pt x="1" y="30436"/>
                    <a:pt x="1" y="24696"/>
                  </a:cubicBezTo>
                  <a:cubicBezTo>
                    <a:pt x="39" y="11058"/>
                    <a:pt x="10827" y="1"/>
                    <a:pt x="24080" y="39"/>
                  </a:cubicBezTo>
                  <a:cubicBezTo>
                    <a:pt x="37333" y="78"/>
                    <a:pt x="48082" y="11135"/>
                    <a:pt x="48043" y="2477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4"/>
            <p:cNvSpPr/>
            <p:nvPr/>
          </p:nvSpPr>
          <p:spPr>
            <a:xfrm>
              <a:off x="-5975925" y="1664125"/>
              <a:ext cx="1202050" cy="1085525"/>
            </a:xfrm>
            <a:custGeom>
              <a:avLst/>
              <a:gdLst/>
              <a:ahLst/>
              <a:cxnLst/>
              <a:rect l="l" t="t" r="r" b="b"/>
              <a:pathLst>
                <a:path w="48082" h="43421" extrusionOk="0">
                  <a:moveTo>
                    <a:pt x="24011" y="1"/>
                  </a:moveTo>
                  <a:cubicBezTo>
                    <a:pt x="10789" y="1"/>
                    <a:pt x="39" y="11043"/>
                    <a:pt x="1" y="24658"/>
                  </a:cubicBezTo>
                  <a:cubicBezTo>
                    <a:pt x="1" y="30398"/>
                    <a:pt x="1927" y="35676"/>
                    <a:pt x="5125" y="39914"/>
                  </a:cubicBezTo>
                  <a:cubicBezTo>
                    <a:pt x="5703" y="40685"/>
                    <a:pt x="6049" y="41609"/>
                    <a:pt x="6126" y="42573"/>
                  </a:cubicBezTo>
                  <a:cubicBezTo>
                    <a:pt x="6627" y="42842"/>
                    <a:pt x="7090" y="43151"/>
                    <a:pt x="7244" y="43420"/>
                  </a:cubicBezTo>
                  <a:cubicBezTo>
                    <a:pt x="6512" y="42072"/>
                    <a:pt x="5741" y="40723"/>
                    <a:pt x="4971" y="39375"/>
                  </a:cubicBezTo>
                  <a:lnTo>
                    <a:pt x="4971" y="39375"/>
                  </a:lnTo>
                  <a:cubicBezTo>
                    <a:pt x="5857" y="40338"/>
                    <a:pt x="7012" y="41070"/>
                    <a:pt x="8284" y="41378"/>
                  </a:cubicBezTo>
                  <a:cubicBezTo>
                    <a:pt x="8130" y="41186"/>
                    <a:pt x="7976" y="40955"/>
                    <a:pt x="7860" y="40723"/>
                  </a:cubicBezTo>
                  <a:cubicBezTo>
                    <a:pt x="6781" y="39105"/>
                    <a:pt x="5703" y="37410"/>
                    <a:pt x="4624" y="35792"/>
                  </a:cubicBezTo>
                  <a:lnTo>
                    <a:pt x="4624" y="35792"/>
                  </a:lnTo>
                  <a:cubicBezTo>
                    <a:pt x="5048" y="35985"/>
                    <a:pt x="5471" y="36177"/>
                    <a:pt x="5934" y="36254"/>
                  </a:cubicBezTo>
                  <a:cubicBezTo>
                    <a:pt x="6349" y="36382"/>
                    <a:pt x="6790" y="36457"/>
                    <a:pt x="7236" y="36457"/>
                  </a:cubicBezTo>
                  <a:cubicBezTo>
                    <a:pt x="7328" y="36457"/>
                    <a:pt x="7421" y="36454"/>
                    <a:pt x="7513" y="36447"/>
                  </a:cubicBezTo>
                  <a:cubicBezTo>
                    <a:pt x="6473" y="35522"/>
                    <a:pt x="5664" y="34328"/>
                    <a:pt x="5163" y="32980"/>
                  </a:cubicBezTo>
                  <a:lnTo>
                    <a:pt x="5163" y="32980"/>
                  </a:lnTo>
                  <a:cubicBezTo>
                    <a:pt x="5741" y="33519"/>
                    <a:pt x="6473" y="33904"/>
                    <a:pt x="7244" y="34097"/>
                  </a:cubicBezTo>
                  <a:cubicBezTo>
                    <a:pt x="7552" y="34174"/>
                    <a:pt x="7899" y="34251"/>
                    <a:pt x="8245" y="34251"/>
                  </a:cubicBezTo>
                  <a:cubicBezTo>
                    <a:pt x="5356" y="30475"/>
                    <a:pt x="3584" y="25814"/>
                    <a:pt x="3237" y="21036"/>
                  </a:cubicBezTo>
                  <a:lnTo>
                    <a:pt x="3237" y="21036"/>
                  </a:lnTo>
                  <a:cubicBezTo>
                    <a:pt x="3545" y="22269"/>
                    <a:pt x="3930" y="23464"/>
                    <a:pt x="4393" y="24619"/>
                  </a:cubicBezTo>
                  <a:cubicBezTo>
                    <a:pt x="5471" y="27239"/>
                    <a:pt x="7012" y="29666"/>
                    <a:pt x="8939" y="31747"/>
                  </a:cubicBezTo>
                  <a:cubicBezTo>
                    <a:pt x="9324" y="32132"/>
                    <a:pt x="9709" y="32517"/>
                    <a:pt x="10095" y="32903"/>
                  </a:cubicBezTo>
                  <a:cubicBezTo>
                    <a:pt x="8746" y="27933"/>
                    <a:pt x="9208" y="22500"/>
                    <a:pt x="11289" y="17762"/>
                  </a:cubicBezTo>
                  <a:cubicBezTo>
                    <a:pt x="11597" y="17107"/>
                    <a:pt x="11944" y="16452"/>
                    <a:pt x="12291" y="15797"/>
                  </a:cubicBezTo>
                  <a:lnTo>
                    <a:pt x="12291" y="15797"/>
                  </a:lnTo>
                  <a:cubicBezTo>
                    <a:pt x="11482" y="20343"/>
                    <a:pt x="12445" y="25197"/>
                    <a:pt x="14987" y="29088"/>
                  </a:cubicBezTo>
                  <a:lnTo>
                    <a:pt x="14332" y="21268"/>
                  </a:lnTo>
                  <a:lnTo>
                    <a:pt x="14332" y="21268"/>
                  </a:lnTo>
                  <a:cubicBezTo>
                    <a:pt x="14756" y="24427"/>
                    <a:pt x="15642" y="26700"/>
                    <a:pt x="17068" y="29589"/>
                  </a:cubicBezTo>
                  <a:cubicBezTo>
                    <a:pt x="17029" y="26892"/>
                    <a:pt x="16952" y="25082"/>
                    <a:pt x="16914" y="22385"/>
                  </a:cubicBezTo>
                  <a:lnTo>
                    <a:pt x="16914" y="22385"/>
                  </a:lnTo>
                  <a:cubicBezTo>
                    <a:pt x="16991" y="23040"/>
                    <a:pt x="17260" y="23964"/>
                    <a:pt x="17569" y="24928"/>
                  </a:cubicBezTo>
                  <a:cubicBezTo>
                    <a:pt x="17569" y="24928"/>
                    <a:pt x="17569" y="24928"/>
                    <a:pt x="17569" y="24966"/>
                  </a:cubicBezTo>
                  <a:cubicBezTo>
                    <a:pt x="17954" y="26083"/>
                    <a:pt x="18378" y="27239"/>
                    <a:pt x="18724" y="28010"/>
                  </a:cubicBezTo>
                  <a:cubicBezTo>
                    <a:pt x="18956" y="28588"/>
                    <a:pt x="19495" y="28973"/>
                    <a:pt x="20111" y="28973"/>
                  </a:cubicBezTo>
                  <a:lnTo>
                    <a:pt x="26661" y="29011"/>
                  </a:lnTo>
                  <a:lnTo>
                    <a:pt x="28163" y="29050"/>
                  </a:lnTo>
                  <a:cubicBezTo>
                    <a:pt x="28741" y="29050"/>
                    <a:pt x="29281" y="28703"/>
                    <a:pt x="29550" y="28202"/>
                  </a:cubicBezTo>
                  <a:cubicBezTo>
                    <a:pt x="29782" y="27663"/>
                    <a:pt x="30090" y="27008"/>
                    <a:pt x="30205" y="26507"/>
                  </a:cubicBezTo>
                  <a:cubicBezTo>
                    <a:pt x="30783" y="23425"/>
                    <a:pt x="31014" y="20227"/>
                    <a:pt x="30860" y="17068"/>
                  </a:cubicBezTo>
                  <a:lnTo>
                    <a:pt x="30860" y="17068"/>
                  </a:lnTo>
                  <a:cubicBezTo>
                    <a:pt x="31515" y="21614"/>
                    <a:pt x="31323" y="26315"/>
                    <a:pt x="30359" y="30784"/>
                  </a:cubicBezTo>
                  <a:cubicBezTo>
                    <a:pt x="32055" y="29050"/>
                    <a:pt x="33249" y="26892"/>
                    <a:pt x="33942" y="24581"/>
                  </a:cubicBezTo>
                  <a:cubicBezTo>
                    <a:pt x="33981" y="24504"/>
                    <a:pt x="33981" y="24427"/>
                    <a:pt x="34019" y="24311"/>
                  </a:cubicBezTo>
                  <a:cubicBezTo>
                    <a:pt x="34251" y="23541"/>
                    <a:pt x="34405" y="22770"/>
                    <a:pt x="34482" y="21961"/>
                  </a:cubicBezTo>
                  <a:cubicBezTo>
                    <a:pt x="34597" y="21075"/>
                    <a:pt x="34597" y="20189"/>
                    <a:pt x="34559" y="19341"/>
                  </a:cubicBezTo>
                  <a:lnTo>
                    <a:pt x="34559" y="19341"/>
                  </a:lnTo>
                  <a:cubicBezTo>
                    <a:pt x="34597" y="19765"/>
                    <a:pt x="34636" y="20189"/>
                    <a:pt x="34674" y="20613"/>
                  </a:cubicBezTo>
                  <a:lnTo>
                    <a:pt x="34674" y="20651"/>
                  </a:lnTo>
                  <a:cubicBezTo>
                    <a:pt x="34867" y="24273"/>
                    <a:pt x="34174" y="27894"/>
                    <a:pt x="32594" y="31169"/>
                  </a:cubicBezTo>
                  <a:cubicBezTo>
                    <a:pt x="33596" y="30475"/>
                    <a:pt x="34482" y="29589"/>
                    <a:pt x="35214" y="28626"/>
                  </a:cubicBezTo>
                  <a:cubicBezTo>
                    <a:pt x="35214" y="28626"/>
                    <a:pt x="35214" y="28626"/>
                    <a:pt x="35214" y="28588"/>
                  </a:cubicBezTo>
                  <a:cubicBezTo>
                    <a:pt x="36138" y="27355"/>
                    <a:pt x="36832" y="25929"/>
                    <a:pt x="37333" y="24427"/>
                  </a:cubicBezTo>
                  <a:cubicBezTo>
                    <a:pt x="37756" y="23078"/>
                    <a:pt x="38065" y="21691"/>
                    <a:pt x="38296" y="20266"/>
                  </a:cubicBezTo>
                  <a:cubicBezTo>
                    <a:pt x="38296" y="20266"/>
                    <a:pt x="38296" y="20266"/>
                    <a:pt x="38296" y="20227"/>
                  </a:cubicBezTo>
                  <a:cubicBezTo>
                    <a:pt x="38488" y="18917"/>
                    <a:pt x="38643" y="17569"/>
                    <a:pt x="38797" y="16221"/>
                  </a:cubicBezTo>
                  <a:lnTo>
                    <a:pt x="38797" y="16221"/>
                  </a:lnTo>
                  <a:cubicBezTo>
                    <a:pt x="39336" y="21653"/>
                    <a:pt x="38527" y="27201"/>
                    <a:pt x="36447" y="32248"/>
                  </a:cubicBezTo>
                  <a:cubicBezTo>
                    <a:pt x="37063" y="32016"/>
                    <a:pt x="37641" y="31708"/>
                    <a:pt x="38180" y="31323"/>
                  </a:cubicBezTo>
                  <a:cubicBezTo>
                    <a:pt x="40145" y="30013"/>
                    <a:pt x="41686" y="28048"/>
                    <a:pt x="42534" y="25852"/>
                  </a:cubicBezTo>
                  <a:cubicBezTo>
                    <a:pt x="42649" y="25467"/>
                    <a:pt x="42765" y="25082"/>
                    <a:pt x="42880" y="24735"/>
                  </a:cubicBezTo>
                  <a:cubicBezTo>
                    <a:pt x="43112" y="23849"/>
                    <a:pt x="43227" y="22963"/>
                    <a:pt x="43266" y="22077"/>
                  </a:cubicBezTo>
                  <a:cubicBezTo>
                    <a:pt x="43266" y="22462"/>
                    <a:pt x="43304" y="22847"/>
                    <a:pt x="43304" y="23232"/>
                  </a:cubicBezTo>
                  <a:cubicBezTo>
                    <a:pt x="43343" y="26892"/>
                    <a:pt x="42226" y="30591"/>
                    <a:pt x="40107" y="33596"/>
                  </a:cubicBezTo>
                  <a:cubicBezTo>
                    <a:pt x="40415" y="33519"/>
                    <a:pt x="40723" y="33442"/>
                    <a:pt x="40993" y="33326"/>
                  </a:cubicBezTo>
                  <a:cubicBezTo>
                    <a:pt x="43535" y="32325"/>
                    <a:pt x="45423" y="29743"/>
                    <a:pt x="45539" y="27047"/>
                  </a:cubicBezTo>
                  <a:lnTo>
                    <a:pt x="45539" y="27047"/>
                  </a:lnTo>
                  <a:cubicBezTo>
                    <a:pt x="45500" y="30976"/>
                    <a:pt x="43844" y="34867"/>
                    <a:pt x="41031" y="37641"/>
                  </a:cubicBezTo>
                  <a:cubicBezTo>
                    <a:pt x="42341" y="37487"/>
                    <a:pt x="43574" y="36948"/>
                    <a:pt x="44614" y="36139"/>
                  </a:cubicBezTo>
                  <a:cubicBezTo>
                    <a:pt x="44884" y="35946"/>
                    <a:pt x="45115" y="35715"/>
                    <a:pt x="45346" y="35484"/>
                  </a:cubicBezTo>
                  <a:lnTo>
                    <a:pt x="45346" y="35484"/>
                  </a:lnTo>
                  <a:cubicBezTo>
                    <a:pt x="44653" y="36986"/>
                    <a:pt x="43535" y="38335"/>
                    <a:pt x="42148" y="39259"/>
                  </a:cubicBezTo>
                  <a:cubicBezTo>
                    <a:pt x="42271" y="39186"/>
                    <a:pt x="42563" y="39159"/>
                    <a:pt x="42888" y="39159"/>
                  </a:cubicBezTo>
                  <a:cubicBezTo>
                    <a:pt x="43076" y="39159"/>
                    <a:pt x="43275" y="39168"/>
                    <a:pt x="43458" y="39182"/>
                  </a:cubicBezTo>
                  <a:cubicBezTo>
                    <a:pt x="46348" y="35137"/>
                    <a:pt x="48043" y="30129"/>
                    <a:pt x="48043" y="24735"/>
                  </a:cubicBezTo>
                  <a:cubicBezTo>
                    <a:pt x="48082" y="11097"/>
                    <a:pt x="37333" y="40"/>
                    <a:pt x="24080" y="1"/>
                  </a:cubicBezTo>
                  <a:cubicBezTo>
                    <a:pt x="24057" y="1"/>
                    <a:pt x="24034" y="1"/>
                    <a:pt x="24011" y="1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4"/>
            <p:cNvSpPr/>
            <p:nvPr/>
          </p:nvSpPr>
          <p:spPr>
            <a:xfrm>
              <a:off x="-6117500" y="1475700"/>
              <a:ext cx="1512175" cy="1240225"/>
            </a:xfrm>
            <a:custGeom>
              <a:avLst/>
              <a:gdLst/>
              <a:ahLst/>
              <a:cxnLst/>
              <a:rect l="l" t="t" r="r" b="b"/>
              <a:pathLst>
                <a:path w="60487" h="49609" extrusionOk="0">
                  <a:moveTo>
                    <a:pt x="47827" y="45437"/>
                  </a:moveTo>
                  <a:lnTo>
                    <a:pt x="47827" y="45437"/>
                  </a:lnTo>
                  <a:cubicBezTo>
                    <a:pt x="47821" y="45441"/>
                    <a:pt x="47816" y="45444"/>
                    <a:pt x="47811" y="45448"/>
                  </a:cubicBezTo>
                  <a:cubicBezTo>
                    <a:pt x="47817" y="45444"/>
                    <a:pt x="47822" y="45441"/>
                    <a:pt x="47827" y="45437"/>
                  </a:cubicBezTo>
                  <a:close/>
                  <a:moveTo>
                    <a:pt x="30468" y="0"/>
                  </a:moveTo>
                  <a:cubicBezTo>
                    <a:pt x="26760" y="0"/>
                    <a:pt x="23058" y="636"/>
                    <a:pt x="19572" y="1875"/>
                  </a:cubicBezTo>
                  <a:cubicBezTo>
                    <a:pt x="13793" y="3917"/>
                    <a:pt x="8630" y="7654"/>
                    <a:pt x="5163" y="12739"/>
                  </a:cubicBezTo>
                  <a:cubicBezTo>
                    <a:pt x="1734" y="17748"/>
                    <a:pt x="0" y="23912"/>
                    <a:pt x="578" y="29922"/>
                  </a:cubicBezTo>
                  <a:cubicBezTo>
                    <a:pt x="963" y="34121"/>
                    <a:pt x="2389" y="38166"/>
                    <a:pt x="4662" y="41672"/>
                  </a:cubicBezTo>
                  <a:cubicBezTo>
                    <a:pt x="5702" y="43290"/>
                    <a:pt x="6935" y="44793"/>
                    <a:pt x="8322" y="46103"/>
                  </a:cubicBezTo>
                  <a:cubicBezTo>
                    <a:pt x="9015" y="46796"/>
                    <a:pt x="9786" y="47451"/>
                    <a:pt x="10595" y="48068"/>
                  </a:cubicBezTo>
                  <a:cubicBezTo>
                    <a:pt x="11090" y="48448"/>
                    <a:pt x="12599" y="49054"/>
                    <a:pt x="12896" y="49589"/>
                  </a:cubicBezTo>
                  <a:lnTo>
                    <a:pt x="12896" y="49589"/>
                  </a:lnTo>
                  <a:cubicBezTo>
                    <a:pt x="12167" y="48209"/>
                    <a:pt x="11400" y="46867"/>
                    <a:pt x="10634" y="45525"/>
                  </a:cubicBezTo>
                  <a:lnTo>
                    <a:pt x="10634" y="45525"/>
                  </a:lnTo>
                  <a:cubicBezTo>
                    <a:pt x="11520" y="46488"/>
                    <a:pt x="12675" y="47220"/>
                    <a:pt x="13947" y="47567"/>
                  </a:cubicBezTo>
                  <a:cubicBezTo>
                    <a:pt x="13793" y="47336"/>
                    <a:pt x="13639" y="47105"/>
                    <a:pt x="13523" y="46912"/>
                  </a:cubicBezTo>
                  <a:cubicBezTo>
                    <a:pt x="12444" y="45255"/>
                    <a:pt x="11366" y="43599"/>
                    <a:pt x="10287" y="41942"/>
                  </a:cubicBezTo>
                  <a:lnTo>
                    <a:pt x="10287" y="41942"/>
                  </a:lnTo>
                  <a:cubicBezTo>
                    <a:pt x="10711" y="42173"/>
                    <a:pt x="11134" y="42327"/>
                    <a:pt x="11597" y="42443"/>
                  </a:cubicBezTo>
                  <a:cubicBezTo>
                    <a:pt x="12098" y="42558"/>
                    <a:pt x="12637" y="42636"/>
                    <a:pt x="13176" y="42636"/>
                  </a:cubicBezTo>
                  <a:cubicBezTo>
                    <a:pt x="12136" y="41672"/>
                    <a:pt x="11327" y="40478"/>
                    <a:pt x="10826" y="39168"/>
                  </a:cubicBezTo>
                  <a:lnTo>
                    <a:pt x="10826" y="39168"/>
                  </a:lnTo>
                  <a:cubicBezTo>
                    <a:pt x="11443" y="39669"/>
                    <a:pt x="12136" y="40054"/>
                    <a:pt x="12907" y="40247"/>
                  </a:cubicBezTo>
                  <a:cubicBezTo>
                    <a:pt x="13215" y="40362"/>
                    <a:pt x="13562" y="40401"/>
                    <a:pt x="13908" y="40440"/>
                  </a:cubicBezTo>
                  <a:cubicBezTo>
                    <a:pt x="11019" y="36625"/>
                    <a:pt x="9247" y="31964"/>
                    <a:pt x="8900" y="27225"/>
                  </a:cubicBezTo>
                  <a:lnTo>
                    <a:pt x="8900" y="27225"/>
                  </a:lnTo>
                  <a:cubicBezTo>
                    <a:pt x="9208" y="28458"/>
                    <a:pt x="9593" y="29652"/>
                    <a:pt x="10094" y="30808"/>
                  </a:cubicBezTo>
                  <a:cubicBezTo>
                    <a:pt x="11173" y="33389"/>
                    <a:pt x="12675" y="35816"/>
                    <a:pt x="14602" y="37897"/>
                  </a:cubicBezTo>
                  <a:cubicBezTo>
                    <a:pt x="14987" y="38321"/>
                    <a:pt x="15372" y="38706"/>
                    <a:pt x="15758" y="39091"/>
                  </a:cubicBezTo>
                  <a:cubicBezTo>
                    <a:pt x="14409" y="34083"/>
                    <a:pt x="14871" y="28650"/>
                    <a:pt x="16952" y="23950"/>
                  </a:cubicBezTo>
                  <a:cubicBezTo>
                    <a:pt x="17260" y="23257"/>
                    <a:pt x="17607" y="22602"/>
                    <a:pt x="17954" y="21985"/>
                  </a:cubicBezTo>
                  <a:lnTo>
                    <a:pt x="17954" y="21985"/>
                  </a:lnTo>
                  <a:cubicBezTo>
                    <a:pt x="17145" y="26532"/>
                    <a:pt x="18108" y="31386"/>
                    <a:pt x="20650" y="35238"/>
                  </a:cubicBezTo>
                  <a:lnTo>
                    <a:pt x="19995" y="27418"/>
                  </a:lnTo>
                  <a:lnTo>
                    <a:pt x="19995" y="27418"/>
                  </a:lnTo>
                  <a:cubicBezTo>
                    <a:pt x="20419" y="30615"/>
                    <a:pt x="21344" y="32850"/>
                    <a:pt x="22731" y="35739"/>
                  </a:cubicBezTo>
                  <a:cubicBezTo>
                    <a:pt x="22692" y="33042"/>
                    <a:pt x="22615" y="31232"/>
                    <a:pt x="22577" y="28535"/>
                  </a:cubicBezTo>
                  <a:lnTo>
                    <a:pt x="22577" y="28535"/>
                  </a:lnTo>
                  <a:cubicBezTo>
                    <a:pt x="22654" y="29228"/>
                    <a:pt x="22923" y="30153"/>
                    <a:pt x="23232" y="31078"/>
                  </a:cubicBezTo>
                  <a:cubicBezTo>
                    <a:pt x="23232" y="31078"/>
                    <a:pt x="23232" y="31116"/>
                    <a:pt x="23232" y="31116"/>
                  </a:cubicBezTo>
                  <a:cubicBezTo>
                    <a:pt x="23617" y="32233"/>
                    <a:pt x="24079" y="33389"/>
                    <a:pt x="24387" y="34198"/>
                  </a:cubicBezTo>
                  <a:cubicBezTo>
                    <a:pt x="24619" y="34738"/>
                    <a:pt x="25158" y="35123"/>
                    <a:pt x="25774" y="35123"/>
                  </a:cubicBezTo>
                  <a:lnTo>
                    <a:pt x="32324" y="35200"/>
                  </a:lnTo>
                  <a:lnTo>
                    <a:pt x="33826" y="35200"/>
                  </a:lnTo>
                  <a:cubicBezTo>
                    <a:pt x="34404" y="35200"/>
                    <a:pt x="34944" y="34892"/>
                    <a:pt x="35213" y="34352"/>
                  </a:cubicBezTo>
                  <a:cubicBezTo>
                    <a:pt x="35445" y="33852"/>
                    <a:pt x="35753" y="33158"/>
                    <a:pt x="35868" y="32696"/>
                  </a:cubicBezTo>
                  <a:cubicBezTo>
                    <a:pt x="36446" y="29575"/>
                    <a:pt x="36677" y="26416"/>
                    <a:pt x="36523" y="23257"/>
                  </a:cubicBezTo>
                  <a:lnTo>
                    <a:pt x="36523" y="23257"/>
                  </a:lnTo>
                  <a:cubicBezTo>
                    <a:pt x="37178" y="27803"/>
                    <a:pt x="37024" y="32465"/>
                    <a:pt x="36061" y="36972"/>
                  </a:cubicBezTo>
                  <a:cubicBezTo>
                    <a:pt x="37718" y="35200"/>
                    <a:pt x="38950" y="33081"/>
                    <a:pt x="39605" y="30731"/>
                  </a:cubicBezTo>
                  <a:cubicBezTo>
                    <a:pt x="39644" y="30654"/>
                    <a:pt x="39682" y="30577"/>
                    <a:pt x="39682" y="30500"/>
                  </a:cubicBezTo>
                  <a:cubicBezTo>
                    <a:pt x="39914" y="29729"/>
                    <a:pt x="40068" y="28920"/>
                    <a:pt x="40145" y="28111"/>
                  </a:cubicBezTo>
                  <a:cubicBezTo>
                    <a:pt x="40260" y="27225"/>
                    <a:pt x="40260" y="26377"/>
                    <a:pt x="40222" y="25491"/>
                  </a:cubicBezTo>
                  <a:lnTo>
                    <a:pt x="40222" y="25491"/>
                  </a:lnTo>
                  <a:cubicBezTo>
                    <a:pt x="40260" y="25915"/>
                    <a:pt x="40299" y="26377"/>
                    <a:pt x="40337" y="26801"/>
                  </a:cubicBezTo>
                  <a:cubicBezTo>
                    <a:pt x="40530" y="30423"/>
                    <a:pt x="39837" y="34083"/>
                    <a:pt x="38257" y="37319"/>
                  </a:cubicBezTo>
                  <a:cubicBezTo>
                    <a:pt x="39259" y="36625"/>
                    <a:pt x="40145" y="35778"/>
                    <a:pt x="40877" y="34776"/>
                  </a:cubicBezTo>
                  <a:cubicBezTo>
                    <a:pt x="41801" y="33505"/>
                    <a:pt x="42495" y="32079"/>
                    <a:pt x="42996" y="30577"/>
                  </a:cubicBezTo>
                  <a:cubicBezTo>
                    <a:pt x="43419" y="29228"/>
                    <a:pt x="43728" y="27841"/>
                    <a:pt x="43959" y="26416"/>
                  </a:cubicBezTo>
                  <a:cubicBezTo>
                    <a:pt x="44151" y="25068"/>
                    <a:pt x="44306" y="23719"/>
                    <a:pt x="44460" y="22371"/>
                  </a:cubicBezTo>
                  <a:lnTo>
                    <a:pt x="44460" y="22371"/>
                  </a:lnTo>
                  <a:cubicBezTo>
                    <a:pt x="44999" y="27803"/>
                    <a:pt x="44190" y="33351"/>
                    <a:pt x="42148" y="38436"/>
                  </a:cubicBezTo>
                  <a:cubicBezTo>
                    <a:pt x="42726" y="38166"/>
                    <a:pt x="43304" y="37858"/>
                    <a:pt x="43843" y="37512"/>
                  </a:cubicBezTo>
                  <a:cubicBezTo>
                    <a:pt x="45808" y="36202"/>
                    <a:pt x="47349" y="34237"/>
                    <a:pt x="48197" y="32002"/>
                  </a:cubicBezTo>
                  <a:cubicBezTo>
                    <a:pt x="48312" y="31617"/>
                    <a:pt x="48466" y="31270"/>
                    <a:pt x="48543" y="30885"/>
                  </a:cubicBezTo>
                  <a:cubicBezTo>
                    <a:pt x="48775" y="30037"/>
                    <a:pt x="48929" y="29113"/>
                    <a:pt x="48929" y="28227"/>
                  </a:cubicBezTo>
                  <a:cubicBezTo>
                    <a:pt x="48929" y="28612"/>
                    <a:pt x="48967" y="28997"/>
                    <a:pt x="48967" y="29382"/>
                  </a:cubicBezTo>
                  <a:cubicBezTo>
                    <a:pt x="48967" y="29421"/>
                    <a:pt x="48967" y="29421"/>
                    <a:pt x="48967" y="29421"/>
                  </a:cubicBezTo>
                  <a:cubicBezTo>
                    <a:pt x="49006" y="33081"/>
                    <a:pt x="47889" y="36741"/>
                    <a:pt x="45770" y="39785"/>
                  </a:cubicBezTo>
                  <a:cubicBezTo>
                    <a:pt x="46078" y="39708"/>
                    <a:pt x="46386" y="39630"/>
                    <a:pt x="46656" y="39515"/>
                  </a:cubicBezTo>
                  <a:cubicBezTo>
                    <a:pt x="49198" y="38513"/>
                    <a:pt x="51086" y="35932"/>
                    <a:pt x="51202" y="33197"/>
                  </a:cubicBezTo>
                  <a:lnTo>
                    <a:pt x="51202" y="33197"/>
                  </a:lnTo>
                  <a:cubicBezTo>
                    <a:pt x="51163" y="37126"/>
                    <a:pt x="49507" y="41056"/>
                    <a:pt x="46694" y="43830"/>
                  </a:cubicBezTo>
                  <a:cubicBezTo>
                    <a:pt x="48004" y="43637"/>
                    <a:pt x="49237" y="43098"/>
                    <a:pt x="50277" y="42289"/>
                  </a:cubicBezTo>
                  <a:cubicBezTo>
                    <a:pt x="50547" y="42096"/>
                    <a:pt x="50778" y="41865"/>
                    <a:pt x="51009" y="41634"/>
                  </a:cubicBezTo>
                  <a:lnTo>
                    <a:pt x="51009" y="41634"/>
                  </a:lnTo>
                  <a:cubicBezTo>
                    <a:pt x="50318" y="43169"/>
                    <a:pt x="49207" y="44475"/>
                    <a:pt x="47827" y="45437"/>
                  </a:cubicBezTo>
                  <a:lnTo>
                    <a:pt x="47827" y="45437"/>
                  </a:lnTo>
                  <a:cubicBezTo>
                    <a:pt x="47970" y="45345"/>
                    <a:pt x="48274" y="45327"/>
                    <a:pt x="48607" y="45327"/>
                  </a:cubicBezTo>
                  <a:cubicBezTo>
                    <a:pt x="48826" y="45327"/>
                    <a:pt x="49057" y="45335"/>
                    <a:pt x="49264" y="45335"/>
                  </a:cubicBezTo>
                  <a:cubicBezTo>
                    <a:pt x="49473" y="45335"/>
                    <a:pt x="49657" y="45326"/>
                    <a:pt x="49776" y="45294"/>
                  </a:cubicBezTo>
                  <a:cubicBezTo>
                    <a:pt x="50085" y="45255"/>
                    <a:pt x="50354" y="45178"/>
                    <a:pt x="50662" y="45063"/>
                  </a:cubicBezTo>
                  <a:lnTo>
                    <a:pt x="50701" y="45063"/>
                  </a:lnTo>
                  <a:cubicBezTo>
                    <a:pt x="51086" y="44909"/>
                    <a:pt x="51471" y="44754"/>
                    <a:pt x="51818" y="44562"/>
                  </a:cubicBezTo>
                  <a:cubicBezTo>
                    <a:pt x="52974" y="43945"/>
                    <a:pt x="53976" y="43059"/>
                    <a:pt x="54823" y="42096"/>
                  </a:cubicBezTo>
                  <a:cubicBezTo>
                    <a:pt x="56518" y="40170"/>
                    <a:pt x="57790" y="37897"/>
                    <a:pt x="58599" y="35470"/>
                  </a:cubicBezTo>
                  <a:cubicBezTo>
                    <a:pt x="60487" y="29999"/>
                    <a:pt x="60410" y="24143"/>
                    <a:pt x="58637" y="18826"/>
                  </a:cubicBezTo>
                  <a:cubicBezTo>
                    <a:pt x="57135" y="14357"/>
                    <a:pt x="54477" y="10273"/>
                    <a:pt x="50778" y="7191"/>
                  </a:cubicBezTo>
                  <a:cubicBezTo>
                    <a:pt x="46116" y="3262"/>
                    <a:pt x="40222" y="873"/>
                    <a:pt x="34212" y="218"/>
                  </a:cubicBezTo>
                  <a:cubicBezTo>
                    <a:pt x="32968" y="72"/>
                    <a:pt x="31718" y="0"/>
                    <a:pt x="30468" y="0"/>
                  </a:cubicBezTo>
                  <a:close/>
                  <a:moveTo>
                    <a:pt x="12896" y="49589"/>
                  </a:moveTo>
                  <a:cubicBezTo>
                    <a:pt x="12900" y="49595"/>
                    <a:pt x="12903" y="49602"/>
                    <a:pt x="12907" y="49609"/>
                  </a:cubicBezTo>
                  <a:cubicBezTo>
                    <a:pt x="12903" y="49602"/>
                    <a:pt x="12900" y="49595"/>
                    <a:pt x="12896" y="49589"/>
                  </a:cubicBezTo>
                  <a:close/>
                </a:path>
              </a:pathLst>
            </a:custGeom>
            <a:solidFill>
              <a:srgbClr val="924138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4"/>
            <p:cNvSpPr/>
            <p:nvPr/>
          </p:nvSpPr>
          <p:spPr>
            <a:xfrm>
              <a:off x="-5125450" y="2178475"/>
              <a:ext cx="11575" cy="59725"/>
            </a:xfrm>
            <a:custGeom>
              <a:avLst/>
              <a:gdLst/>
              <a:ahLst/>
              <a:cxnLst/>
              <a:rect l="l" t="t" r="r" b="b"/>
              <a:pathLst>
                <a:path w="463" h="2389" extrusionOk="0">
                  <a:moveTo>
                    <a:pt x="463" y="0"/>
                  </a:moveTo>
                  <a:lnTo>
                    <a:pt x="463" y="0"/>
                  </a:lnTo>
                  <a:cubicBezTo>
                    <a:pt x="386" y="617"/>
                    <a:pt x="270" y="1233"/>
                    <a:pt x="116" y="1849"/>
                  </a:cubicBezTo>
                  <a:cubicBezTo>
                    <a:pt x="77" y="2042"/>
                    <a:pt x="39" y="2196"/>
                    <a:pt x="0" y="2389"/>
                  </a:cubicBezTo>
                  <a:cubicBezTo>
                    <a:pt x="232" y="1618"/>
                    <a:pt x="386" y="809"/>
                    <a:pt x="4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4"/>
            <p:cNvSpPr/>
            <p:nvPr/>
          </p:nvSpPr>
          <p:spPr>
            <a:xfrm>
              <a:off x="-5161100" y="2008950"/>
              <a:ext cx="97325" cy="399725"/>
            </a:xfrm>
            <a:custGeom>
              <a:avLst/>
              <a:gdLst/>
              <a:ahLst/>
              <a:cxnLst/>
              <a:rect l="l" t="t" r="r" b="b"/>
              <a:pathLst>
                <a:path w="3893" h="15989" extrusionOk="0">
                  <a:moveTo>
                    <a:pt x="2467" y="1"/>
                  </a:moveTo>
                  <a:cubicBezTo>
                    <a:pt x="2390" y="1811"/>
                    <a:pt x="2313" y="3660"/>
                    <a:pt x="2081" y="5471"/>
                  </a:cubicBezTo>
                  <a:cubicBezTo>
                    <a:pt x="2274" y="9093"/>
                    <a:pt x="1581" y="12753"/>
                    <a:pt x="1" y="15989"/>
                  </a:cubicBezTo>
                  <a:cubicBezTo>
                    <a:pt x="1003" y="15295"/>
                    <a:pt x="1889" y="14448"/>
                    <a:pt x="2621" y="13446"/>
                  </a:cubicBezTo>
                  <a:cubicBezTo>
                    <a:pt x="2890" y="12676"/>
                    <a:pt x="3083" y="11905"/>
                    <a:pt x="3237" y="11135"/>
                  </a:cubicBezTo>
                  <a:cubicBezTo>
                    <a:pt x="3892" y="7436"/>
                    <a:pt x="3276" y="3660"/>
                    <a:pt x="246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4"/>
            <p:cNvSpPr/>
            <p:nvPr/>
          </p:nvSpPr>
          <p:spPr>
            <a:xfrm>
              <a:off x="-5063800" y="1958875"/>
              <a:ext cx="87675" cy="477750"/>
            </a:xfrm>
            <a:custGeom>
              <a:avLst/>
              <a:gdLst/>
              <a:ahLst/>
              <a:cxnLst/>
              <a:rect l="l" t="t" r="r" b="b"/>
              <a:pathLst>
                <a:path w="3507" h="19110" extrusionOk="0">
                  <a:moveTo>
                    <a:pt x="1387" y="0"/>
                  </a:moveTo>
                  <a:cubicBezTo>
                    <a:pt x="2967" y="4508"/>
                    <a:pt x="2042" y="14024"/>
                    <a:pt x="0" y="19109"/>
                  </a:cubicBezTo>
                  <a:cubicBezTo>
                    <a:pt x="578" y="18839"/>
                    <a:pt x="1156" y="18531"/>
                    <a:pt x="1695" y="18185"/>
                  </a:cubicBezTo>
                  <a:cubicBezTo>
                    <a:pt x="2003" y="17607"/>
                    <a:pt x="2273" y="17029"/>
                    <a:pt x="2466" y="16451"/>
                  </a:cubicBezTo>
                  <a:cubicBezTo>
                    <a:pt x="3429" y="13793"/>
                    <a:pt x="3506" y="10903"/>
                    <a:pt x="3467" y="8052"/>
                  </a:cubicBezTo>
                  <a:cubicBezTo>
                    <a:pt x="3429" y="5240"/>
                    <a:pt x="3159" y="2196"/>
                    <a:pt x="1387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4"/>
            <p:cNvSpPr/>
            <p:nvPr/>
          </p:nvSpPr>
          <p:spPr>
            <a:xfrm>
              <a:off x="-4973275" y="2059025"/>
              <a:ext cx="125250" cy="411300"/>
            </a:xfrm>
            <a:custGeom>
              <a:avLst/>
              <a:gdLst/>
              <a:ahLst/>
              <a:cxnLst/>
              <a:rect l="l" t="t" r="r" b="b"/>
              <a:pathLst>
                <a:path w="5010" h="16452" extrusionOk="0">
                  <a:moveTo>
                    <a:pt x="4161" y="1"/>
                  </a:moveTo>
                  <a:cubicBezTo>
                    <a:pt x="4007" y="2043"/>
                    <a:pt x="3699" y="4085"/>
                    <a:pt x="3198" y="6049"/>
                  </a:cubicBezTo>
                  <a:cubicBezTo>
                    <a:pt x="3198" y="6088"/>
                    <a:pt x="3198" y="6088"/>
                    <a:pt x="3198" y="6088"/>
                  </a:cubicBezTo>
                  <a:cubicBezTo>
                    <a:pt x="3237" y="9748"/>
                    <a:pt x="2120" y="13408"/>
                    <a:pt x="1" y="16452"/>
                  </a:cubicBezTo>
                  <a:cubicBezTo>
                    <a:pt x="309" y="16375"/>
                    <a:pt x="617" y="16297"/>
                    <a:pt x="887" y="16182"/>
                  </a:cubicBezTo>
                  <a:cubicBezTo>
                    <a:pt x="1542" y="15643"/>
                    <a:pt x="2158" y="15065"/>
                    <a:pt x="2697" y="14410"/>
                  </a:cubicBezTo>
                  <a:cubicBezTo>
                    <a:pt x="4200" y="12445"/>
                    <a:pt x="4855" y="9902"/>
                    <a:pt x="4932" y="7398"/>
                  </a:cubicBezTo>
                  <a:cubicBezTo>
                    <a:pt x="5009" y="4932"/>
                    <a:pt x="4585" y="2467"/>
                    <a:pt x="416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4"/>
            <p:cNvSpPr/>
            <p:nvPr/>
          </p:nvSpPr>
          <p:spPr>
            <a:xfrm>
              <a:off x="-4922225" y="2152450"/>
              <a:ext cx="211925" cy="459450"/>
            </a:xfrm>
            <a:custGeom>
              <a:avLst/>
              <a:gdLst/>
              <a:ahLst/>
              <a:cxnLst/>
              <a:rect l="l" t="t" r="r" b="b"/>
              <a:pathLst>
                <a:path w="8477" h="18378" extrusionOk="0">
                  <a:moveTo>
                    <a:pt x="7860" y="1"/>
                  </a:moveTo>
                  <a:cubicBezTo>
                    <a:pt x="7436" y="2967"/>
                    <a:pt x="6935" y="5972"/>
                    <a:pt x="5934" y="8862"/>
                  </a:cubicBezTo>
                  <a:cubicBezTo>
                    <a:pt x="5163" y="11135"/>
                    <a:pt x="4007" y="13331"/>
                    <a:pt x="2466" y="15219"/>
                  </a:cubicBezTo>
                  <a:cubicBezTo>
                    <a:pt x="2736" y="15026"/>
                    <a:pt x="2967" y="14795"/>
                    <a:pt x="3198" y="14564"/>
                  </a:cubicBezTo>
                  <a:lnTo>
                    <a:pt x="3198" y="14564"/>
                  </a:lnTo>
                  <a:cubicBezTo>
                    <a:pt x="2507" y="16099"/>
                    <a:pt x="1396" y="17405"/>
                    <a:pt x="16" y="18367"/>
                  </a:cubicBezTo>
                  <a:lnTo>
                    <a:pt x="16" y="18367"/>
                  </a:lnTo>
                  <a:cubicBezTo>
                    <a:pt x="159" y="18275"/>
                    <a:pt x="463" y="18257"/>
                    <a:pt x="796" y="18257"/>
                  </a:cubicBezTo>
                  <a:cubicBezTo>
                    <a:pt x="1015" y="18257"/>
                    <a:pt x="1246" y="18265"/>
                    <a:pt x="1453" y="18265"/>
                  </a:cubicBezTo>
                  <a:cubicBezTo>
                    <a:pt x="1662" y="18265"/>
                    <a:pt x="1846" y="18256"/>
                    <a:pt x="1965" y="18224"/>
                  </a:cubicBezTo>
                  <a:cubicBezTo>
                    <a:pt x="2274" y="18185"/>
                    <a:pt x="2543" y="18108"/>
                    <a:pt x="2851" y="17993"/>
                  </a:cubicBezTo>
                  <a:lnTo>
                    <a:pt x="2890" y="17993"/>
                  </a:lnTo>
                  <a:cubicBezTo>
                    <a:pt x="3583" y="17530"/>
                    <a:pt x="4238" y="16991"/>
                    <a:pt x="4855" y="16413"/>
                  </a:cubicBezTo>
                  <a:cubicBezTo>
                    <a:pt x="6858" y="14333"/>
                    <a:pt x="7860" y="11443"/>
                    <a:pt x="8168" y="8592"/>
                  </a:cubicBezTo>
                  <a:cubicBezTo>
                    <a:pt x="8476" y="5741"/>
                    <a:pt x="8168" y="2852"/>
                    <a:pt x="7860" y="1"/>
                  </a:cubicBezTo>
                  <a:close/>
                  <a:moveTo>
                    <a:pt x="16" y="18367"/>
                  </a:moveTo>
                  <a:lnTo>
                    <a:pt x="16" y="18367"/>
                  </a:lnTo>
                  <a:cubicBezTo>
                    <a:pt x="10" y="18371"/>
                    <a:pt x="5" y="18374"/>
                    <a:pt x="0" y="18378"/>
                  </a:cubicBezTo>
                  <a:cubicBezTo>
                    <a:pt x="6" y="18374"/>
                    <a:pt x="11" y="18371"/>
                    <a:pt x="16" y="18367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4"/>
            <p:cNvSpPr/>
            <p:nvPr/>
          </p:nvSpPr>
          <p:spPr>
            <a:xfrm>
              <a:off x="-5786175" y="1863525"/>
              <a:ext cx="156050" cy="589475"/>
            </a:xfrm>
            <a:custGeom>
              <a:avLst/>
              <a:gdLst/>
              <a:ahLst/>
              <a:cxnLst/>
              <a:rect l="l" t="t" r="r" b="b"/>
              <a:pathLst>
                <a:path w="6242" h="23579" extrusionOk="0">
                  <a:moveTo>
                    <a:pt x="6242" y="0"/>
                  </a:moveTo>
                  <a:lnTo>
                    <a:pt x="6242" y="0"/>
                  </a:lnTo>
                  <a:cubicBezTo>
                    <a:pt x="2659" y="3737"/>
                    <a:pt x="463" y="8745"/>
                    <a:pt x="154" y="13869"/>
                  </a:cubicBezTo>
                  <a:cubicBezTo>
                    <a:pt x="0" y="16759"/>
                    <a:pt x="386" y="19648"/>
                    <a:pt x="1349" y="22384"/>
                  </a:cubicBezTo>
                  <a:cubicBezTo>
                    <a:pt x="1734" y="22808"/>
                    <a:pt x="2119" y="23193"/>
                    <a:pt x="2505" y="23578"/>
                  </a:cubicBezTo>
                  <a:cubicBezTo>
                    <a:pt x="1156" y="18570"/>
                    <a:pt x="1618" y="13137"/>
                    <a:pt x="3699" y="8437"/>
                  </a:cubicBezTo>
                  <a:cubicBezTo>
                    <a:pt x="3737" y="8283"/>
                    <a:pt x="3776" y="8168"/>
                    <a:pt x="3776" y="8014"/>
                  </a:cubicBezTo>
                  <a:cubicBezTo>
                    <a:pt x="4315" y="5278"/>
                    <a:pt x="5278" y="2620"/>
                    <a:pt x="6242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4"/>
            <p:cNvSpPr/>
            <p:nvPr/>
          </p:nvSpPr>
          <p:spPr>
            <a:xfrm>
              <a:off x="-5923900" y="2113925"/>
              <a:ext cx="154125" cy="372775"/>
            </a:xfrm>
            <a:custGeom>
              <a:avLst/>
              <a:gdLst/>
              <a:ahLst/>
              <a:cxnLst/>
              <a:rect l="l" t="t" r="r" b="b"/>
              <a:pathLst>
                <a:path w="6165" h="14911" extrusionOk="0">
                  <a:moveTo>
                    <a:pt x="732" y="1"/>
                  </a:moveTo>
                  <a:lnTo>
                    <a:pt x="732" y="1"/>
                  </a:lnTo>
                  <a:cubicBezTo>
                    <a:pt x="0" y="5240"/>
                    <a:pt x="1888" y="10557"/>
                    <a:pt x="5163" y="14718"/>
                  </a:cubicBezTo>
                  <a:cubicBezTo>
                    <a:pt x="5471" y="14833"/>
                    <a:pt x="5818" y="14872"/>
                    <a:pt x="6164" y="14911"/>
                  </a:cubicBezTo>
                  <a:cubicBezTo>
                    <a:pt x="3275" y="11096"/>
                    <a:pt x="1117" y="3314"/>
                    <a:pt x="732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4"/>
            <p:cNvSpPr/>
            <p:nvPr/>
          </p:nvSpPr>
          <p:spPr>
            <a:xfrm>
              <a:off x="-5989400" y="2291150"/>
              <a:ext cx="210000" cy="357350"/>
            </a:xfrm>
            <a:custGeom>
              <a:avLst/>
              <a:gdLst/>
              <a:ahLst/>
              <a:cxnLst/>
              <a:rect l="l" t="t" r="r" b="b"/>
              <a:pathLst>
                <a:path w="8400" h="14294" extrusionOk="0">
                  <a:moveTo>
                    <a:pt x="0" y="1"/>
                  </a:moveTo>
                  <a:lnTo>
                    <a:pt x="0" y="1"/>
                  </a:lnTo>
                  <a:cubicBezTo>
                    <a:pt x="617" y="3121"/>
                    <a:pt x="2042" y="6049"/>
                    <a:pt x="3814" y="8669"/>
                  </a:cubicBezTo>
                  <a:cubicBezTo>
                    <a:pt x="5163" y="10672"/>
                    <a:pt x="6742" y="12522"/>
                    <a:pt x="8399" y="14294"/>
                  </a:cubicBezTo>
                  <a:cubicBezTo>
                    <a:pt x="7320" y="12637"/>
                    <a:pt x="6242" y="10981"/>
                    <a:pt x="5163" y="9324"/>
                  </a:cubicBezTo>
                  <a:lnTo>
                    <a:pt x="5163" y="9324"/>
                  </a:lnTo>
                  <a:cubicBezTo>
                    <a:pt x="5587" y="9555"/>
                    <a:pt x="6010" y="9709"/>
                    <a:pt x="6473" y="9825"/>
                  </a:cubicBezTo>
                  <a:cubicBezTo>
                    <a:pt x="6087" y="9440"/>
                    <a:pt x="5779" y="9093"/>
                    <a:pt x="5432" y="8708"/>
                  </a:cubicBezTo>
                  <a:cubicBezTo>
                    <a:pt x="3198" y="6088"/>
                    <a:pt x="1618" y="3044"/>
                    <a:pt x="0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4"/>
            <p:cNvSpPr/>
            <p:nvPr/>
          </p:nvSpPr>
          <p:spPr>
            <a:xfrm>
              <a:off x="-5183250" y="2603225"/>
              <a:ext cx="66500" cy="47000"/>
            </a:xfrm>
            <a:custGeom>
              <a:avLst/>
              <a:gdLst/>
              <a:ahLst/>
              <a:cxnLst/>
              <a:rect l="l" t="t" r="r" b="b"/>
              <a:pathLst>
                <a:path w="2660" h="1880" extrusionOk="0">
                  <a:moveTo>
                    <a:pt x="2389" y="0"/>
                  </a:moveTo>
                  <a:cubicBezTo>
                    <a:pt x="2235" y="0"/>
                    <a:pt x="2004" y="77"/>
                    <a:pt x="1966" y="270"/>
                  </a:cubicBezTo>
                  <a:cubicBezTo>
                    <a:pt x="1966" y="347"/>
                    <a:pt x="1927" y="424"/>
                    <a:pt x="1889" y="540"/>
                  </a:cubicBezTo>
                  <a:cubicBezTo>
                    <a:pt x="1889" y="578"/>
                    <a:pt x="1889" y="578"/>
                    <a:pt x="1850" y="617"/>
                  </a:cubicBezTo>
                  <a:cubicBezTo>
                    <a:pt x="1850" y="655"/>
                    <a:pt x="1812" y="694"/>
                    <a:pt x="1812" y="732"/>
                  </a:cubicBezTo>
                  <a:cubicBezTo>
                    <a:pt x="1773" y="771"/>
                    <a:pt x="1773" y="771"/>
                    <a:pt x="1773" y="771"/>
                  </a:cubicBezTo>
                  <a:cubicBezTo>
                    <a:pt x="1745" y="799"/>
                    <a:pt x="1737" y="807"/>
                    <a:pt x="1739" y="807"/>
                  </a:cubicBezTo>
                  <a:cubicBezTo>
                    <a:pt x="1741" y="807"/>
                    <a:pt x="1755" y="798"/>
                    <a:pt x="1764" y="798"/>
                  </a:cubicBezTo>
                  <a:cubicBezTo>
                    <a:pt x="1769" y="798"/>
                    <a:pt x="1773" y="801"/>
                    <a:pt x="1773" y="809"/>
                  </a:cubicBezTo>
                  <a:cubicBezTo>
                    <a:pt x="1735" y="848"/>
                    <a:pt x="1696" y="886"/>
                    <a:pt x="1657" y="886"/>
                  </a:cubicBezTo>
                  <a:cubicBezTo>
                    <a:pt x="1619" y="925"/>
                    <a:pt x="1580" y="963"/>
                    <a:pt x="1542" y="1002"/>
                  </a:cubicBezTo>
                  <a:cubicBezTo>
                    <a:pt x="1503" y="1040"/>
                    <a:pt x="1503" y="1040"/>
                    <a:pt x="1465" y="1040"/>
                  </a:cubicBezTo>
                  <a:cubicBezTo>
                    <a:pt x="1426" y="1079"/>
                    <a:pt x="1388" y="1079"/>
                    <a:pt x="1349" y="1117"/>
                  </a:cubicBezTo>
                  <a:cubicBezTo>
                    <a:pt x="1311" y="1117"/>
                    <a:pt x="1272" y="1156"/>
                    <a:pt x="1272" y="1156"/>
                  </a:cubicBezTo>
                  <a:cubicBezTo>
                    <a:pt x="1234" y="1156"/>
                    <a:pt x="1157" y="1195"/>
                    <a:pt x="1118" y="1195"/>
                  </a:cubicBezTo>
                  <a:lnTo>
                    <a:pt x="771" y="1195"/>
                  </a:lnTo>
                  <a:cubicBezTo>
                    <a:pt x="656" y="1195"/>
                    <a:pt x="579" y="1156"/>
                    <a:pt x="463" y="1117"/>
                  </a:cubicBezTo>
                  <a:cubicBezTo>
                    <a:pt x="443" y="1112"/>
                    <a:pt x="422" y="1110"/>
                    <a:pt x="401" y="1110"/>
                  </a:cubicBezTo>
                  <a:cubicBezTo>
                    <a:pt x="261" y="1110"/>
                    <a:pt x="111" y="1215"/>
                    <a:pt x="78" y="1349"/>
                  </a:cubicBezTo>
                  <a:cubicBezTo>
                    <a:pt x="1" y="1541"/>
                    <a:pt x="116" y="1695"/>
                    <a:pt x="309" y="1772"/>
                  </a:cubicBezTo>
                  <a:cubicBezTo>
                    <a:pt x="484" y="1845"/>
                    <a:pt x="680" y="1879"/>
                    <a:pt x="880" y="1879"/>
                  </a:cubicBezTo>
                  <a:cubicBezTo>
                    <a:pt x="1209" y="1879"/>
                    <a:pt x="1548" y="1786"/>
                    <a:pt x="1812" y="1618"/>
                  </a:cubicBezTo>
                  <a:cubicBezTo>
                    <a:pt x="2235" y="1387"/>
                    <a:pt x="2544" y="925"/>
                    <a:pt x="2621" y="424"/>
                  </a:cubicBezTo>
                  <a:cubicBezTo>
                    <a:pt x="2659" y="270"/>
                    <a:pt x="2582" y="77"/>
                    <a:pt x="2389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4"/>
            <p:cNvSpPr/>
            <p:nvPr/>
          </p:nvSpPr>
          <p:spPr>
            <a:xfrm>
              <a:off x="-5160125" y="2629025"/>
              <a:ext cx="55875" cy="39475"/>
            </a:xfrm>
            <a:custGeom>
              <a:avLst/>
              <a:gdLst/>
              <a:ahLst/>
              <a:cxnLst/>
              <a:rect l="l" t="t" r="r" b="b"/>
              <a:pathLst>
                <a:path w="2235" h="1579" extrusionOk="0">
                  <a:moveTo>
                    <a:pt x="1891" y="1"/>
                  </a:moveTo>
                  <a:cubicBezTo>
                    <a:pt x="1733" y="1"/>
                    <a:pt x="1608" y="106"/>
                    <a:pt x="1542" y="240"/>
                  </a:cubicBezTo>
                  <a:cubicBezTo>
                    <a:pt x="1542" y="272"/>
                    <a:pt x="1542" y="304"/>
                    <a:pt x="1519" y="337"/>
                  </a:cubicBezTo>
                  <a:lnTo>
                    <a:pt x="1519" y="337"/>
                  </a:lnTo>
                  <a:cubicBezTo>
                    <a:pt x="1520" y="332"/>
                    <a:pt x="1521" y="328"/>
                    <a:pt x="1519" y="328"/>
                  </a:cubicBezTo>
                  <a:lnTo>
                    <a:pt x="1519" y="328"/>
                  </a:lnTo>
                  <a:cubicBezTo>
                    <a:pt x="1518" y="328"/>
                    <a:pt x="1513" y="335"/>
                    <a:pt x="1503" y="355"/>
                  </a:cubicBezTo>
                  <a:cubicBezTo>
                    <a:pt x="1503" y="355"/>
                    <a:pt x="1503" y="355"/>
                    <a:pt x="1503" y="394"/>
                  </a:cubicBezTo>
                  <a:cubicBezTo>
                    <a:pt x="1464" y="432"/>
                    <a:pt x="1426" y="509"/>
                    <a:pt x="1387" y="548"/>
                  </a:cubicBezTo>
                  <a:cubicBezTo>
                    <a:pt x="1387" y="548"/>
                    <a:pt x="1387" y="586"/>
                    <a:pt x="1349" y="586"/>
                  </a:cubicBezTo>
                  <a:cubicBezTo>
                    <a:pt x="1349" y="625"/>
                    <a:pt x="1310" y="625"/>
                    <a:pt x="1272" y="663"/>
                  </a:cubicBezTo>
                  <a:cubicBezTo>
                    <a:pt x="1272" y="689"/>
                    <a:pt x="1254" y="698"/>
                    <a:pt x="1231" y="713"/>
                  </a:cubicBezTo>
                  <a:lnTo>
                    <a:pt x="1231" y="713"/>
                  </a:lnTo>
                  <a:cubicBezTo>
                    <a:pt x="1230" y="712"/>
                    <a:pt x="1229" y="712"/>
                    <a:pt x="1229" y="712"/>
                  </a:cubicBezTo>
                  <a:cubicBezTo>
                    <a:pt x="1224" y="712"/>
                    <a:pt x="1214" y="721"/>
                    <a:pt x="1195" y="740"/>
                  </a:cubicBezTo>
                  <a:cubicBezTo>
                    <a:pt x="1207" y="728"/>
                    <a:pt x="1220" y="720"/>
                    <a:pt x="1231" y="713"/>
                  </a:cubicBezTo>
                  <a:lnTo>
                    <a:pt x="1231" y="713"/>
                  </a:lnTo>
                  <a:cubicBezTo>
                    <a:pt x="1233" y="716"/>
                    <a:pt x="1233" y="725"/>
                    <a:pt x="1233" y="740"/>
                  </a:cubicBezTo>
                  <a:lnTo>
                    <a:pt x="1156" y="740"/>
                  </a:lnTo>
                  <a:cubicBezTo>
                    <a:pt x="1156" y="779"/>
                    <a:pt x="1118" y="779"/>
                    <a:pt x="1079" y="817"/>
                  </a:cubicBezTo>
                  <a:lnTo>
                    <a:pt x="1041" y="817"/>
                  </a:lnTo>
                  <a:cubicBezTo>
                    <a:pt x="964" y="856"/>
                    <a:pt x="887" y="895"/>
                    <a:pt x="810" y="895"/>
                  </a:cubicBezTo>
                  <a:lnTo>
                    <a:pt x="463" y="895"/>
                  </a:lnTo>
                  <a:cubicBezTo>
                    <a:pt x="437" y="888"/>
                    <a:pt x="409" y="885"/>
                    <a:pt x="381" y="885"/>
                  </a:cubicBezTo>
                  <a:cubicBezTo>
                    <a:pt x="237" y="885"/>
                    <a:pt x="71" y="965"/>
                    <a:pt x="39" y="1126"/>
                  </a:cubicBezTo>
                  <a:cubicBezTo>
                    <a:pt x="0" y="1280"/>
                    <a:pt x="116" y="1511"/>
                    <a:pt x="270" y="1549"/>
                  </a:cubicBezTo>
                  <a:cubicBezTo>
                    <a:pt x="376" y="1569"/>
                    <a:pt x="484" y="1578"/>
                    <a:pt x="593" y="1578"/>
                  </a:cubicBezTo>
                  <a:cubicBezTo>
                    <a:pt x="918" y="1578"/>
                    <a:pt x="1243" y="1492"/>
                    <a:pt x="1503" y="1318"/>
                  </a:cubicBezTo>
                  <a:cubicBezTo>
                    <a:pt x="1850" y="1126"/>
                    <a:pt x="2081" y="817"/>
                    <a:pt x="2196" y="432"/>
                  </a:cubicBezTo>
                  <a:cubicBezTo>
                    <a:pt x="2235" y="240"/>
                    <a:pt x="2119" y="47"/>
                    <a:pt x="1965" y="8"/>
                  </a:cubicBezTo>
                  <a:cubicBezTo>
                    <a:pt x="1940" y="3"/>
                    <a:pt x="1915" y="1"/>
                    <a:pt x="1891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4"/>
            <p:cNvSpPr/>
            <p:nvPr/>
          </p:nvSpPr>
          <p:spPr>
            <a:xfrm>
              <a:off x="-5642675" y="2589725"/>
              <a:ext cx="57825" cy="56025"/>
            </a:xfrm>
            <a:custGeom>
              <a:avLst/>
              <a:gdLst/>
              <a:ahLst/>
              <a:cxnLst/>
              <a:rect l="l" t="t" r="r" b="b"/>
              <a:pathLst>
                <a:path w="2313" h="2241" extrusionOk="0">
                  <a:moveTo>
                    <a:pt x="1368" y="1486"/>
                  </a:moveTo>
                  <a:cubicBezTo>
                    <a:pt x="1375" y="1492"/>
                    <a:pt x="1382" y="1498"/>
                    <a:pt x="1388" y="1503"/>
                  </a:cubicBezTo>
                  <a:cubicBezTo>
                    <a:pt x="1365" y="1492"/>
                    <a:pt x="1362" y="1487"/>
                    <a:pt x="1368" y="1486"/>
                  </a:cubicBezTo>
                  <a:close/>
                  <a:moveTo>
                    <a:pt x="386" y="1"/>
                  </a:moveTo>
                  <a:cubicBezTo>
                    <a:pt x="193" y="39"/>
                    <a:pt x="78" y="155"/>
                    <a:pt x="78" y="348"/>
                  </a:cubicBezTo>
                  <a:cubicBezTo>
                    <a:pt x="1" y="848"/>
                    <a:pt x="232" y="1388"/>
                    <a:pt x="579" y="1735"/>
                  </a:cubicBezTo>
                  <a:cubicBezTo>
                    <a:pt x="931" y="2052"/>
                    <a:pt x="1381" y="2240"/>
                    <a:pt x="1868" y="2240"/>
                  </a:cubicBezTo>
                  <a:cubicBezTo>
                    <a:pt x="1913" y="2240"/>
                    <a:pt x="1959" y="2239"/>
                    <a:pt x="2004" y="2235"/>
                  </a:cubicBezTo>
                  <a:cubicBezTo>
                    <a:pt x="2081" y="2235"/>
                    <a:pt x="2158" y="2197"/>
                    <a:pt x="2235" y="2120"/>
                  </a:cubicBezTo>
                  <a:cubicBezTo>
                    <a:pt x="2274" y="2081"/>
                    <a:pt x="2312" y="1966"/>
                    <a:pt x="2312" y="1889"/>
                  </a:cubicBezTo>
                  <a:cubicBezTo>
                    <a:pt x="2312" y="1735"/>
                    <a:pt x="2158" y="1542"/>
                    <a:pt x="2004" y="1542"/>
                  </a:cubicBezTo>
                  <a:cubicBezTo>
                    <a:pt x="1889" y="1580"/>
                    <a:pt x="1773" y="1580"/>
                    <a:pt x="1696" y="1580"/>
                  </a:cubicBezTo>
                  <a:lnTo>
                    <a:pt x="1657" y="1542"/>
                  </a:lnTo>
                  <a:lnTo>
                    <a:pt x="1657" y="1542"/>
                  </a:lnTo>
                  <a:cubicBezTo>
                    <a:pt x="1657" y="1546"/>
                    <a:pt x="1657" y="1549"/>
                    <a:pt x="1657" y="1553"/>
                  </a:cubicBezTo>
                  <a:lnTo>
                    <a:pt x="1657" y="1553"/>
                  </a:lnTo>
                  <a:cubicBezTo>
                    <a:pt x="1669" y="1558"/>
                    <a:pt x="1683" y="1567"/>
                    <a:pt x="1696" y="1580"/>
                  </a:cubicBezTo>
                  <a:cubicBezTo>
                    <a:pt x="1661" y="1580"/>
                    <a:pt x="1658" y="1580"/>
                    <a:pt x="1657" y="1553"/>
                  </a:cubicBezTo>
                  <a:lnTo>
                    <a:pt x="1657" y="1553"/>
                  </a:lnTo>
                  <a:cubicBezTo>
                    <a:pt x="1635" y="1542"/>
                    <a:pt x="1619" y="1542"/>
                    <a:pt x="1619" y="1542"/>
                  </a:cubicBezTo>
                  <a:cubicBezTo>
                    <a:pt x="1542" y="1542"/>
                    <a:pt x="1503" y="1542"/>
                    <a:pt x="1465" y="1503"/>
                  </a:cubicBezTo>
                  <a:lnTo>
                    <a:pt x="1388" y="1503"/>
                  </a:lnTo>
                  <a:cubicBezTo>
                    <a:pt x="1439" y="1503"/>
                    <a:pt x="1388" y="1486"/>
                    <a:pt x="1371" y="1486"/>
                  </a:cubicBezTo>
                  <a:cubicBezTo>
                    <a:pt x="1370" y="1486"/>
                    <a:pt x="1369" y="1486"/>
                    <a:pt x="1368" y="1486"/>
                  </a:cubicBezTo>
                  <a:lnTo>
                    <a:pt x="1368" y="1486"/>
                  </a:lnTo>
                  <a:cubicBezTo>
                    <a:pt x="1327" y="1454"/>
                    <a:pt x="1266" y="1426"/>
                    <a:pt x="1234" y="1426"/>
                  </a:cubicBezTo>
                  <a:cubicBezTo>
                    <a:pt x="1234" y="1388"/>
                    <a:pt x="1118" y="1349"/>
                    <a:pt x="1118" y="1349"/>
                  </a:cubicBezTo>
                  <a:lnTo>
                    <a:pt x="1157" y="1349"/>
                  </a:lnTo>
                  <a:cubicBezTo>
                    <a:pt x="1118" y="1349"/>
                    <a:pt x="1118" y="1349"/>
                    <a:pt x="1118" y="1311"/>
                  </a:cubicBezTo>
                  <a:cubicBezTo>
                    <a:pt x="1080" y="1311"/>
                    <a:pt x="1080" y="1272"/>
                    <a:pt x="1041" y="1272"/>
                  </a:cubicBezTo>
                  <a:cubicBezTo>
                    <a:pt x="1002" y="1234"/>
                    <a:pt x="1002" y="1195"/>
                    <a:pt x="964" y="1157"/>
                  </a:cubicBezTo>
                  <a:cubicBezTo>
                    <a:pt x="925" y="1118"/>
                    <a:pt x="925" y="1118"/>
                    <a:pt x="887" y="1080"/>
                  </a:cubicBezTo>
                  <a:cubicBezTo>
                    <a:pt x="887" y="1041"/>
                    <a:pt x="848" y="1003"/>
                    <a:pt x="848" y="964"/>
                  </a:cubicBezTo>
                  <a:cubicBezTo>
                    <a:pt x="834" y="950"/>
                    <a:pt x="820" y="936"/>
                    <a:pt x="810" y="927"/>
                  </a:cubicBezTo>
                  <a:lnTo>
                    <a:pt x="810" y="927"/>
                  </a:lnTo>
                  <a:cubicBezTo>
                    <a:pt x="810" y="904"/>
                    <a:pt x="810" y="887"/>
                    <a:pt x="810" y="887"/>
                  </a:cubicBezTo>
                  <a:cubicBezTo>
                    <a:pt x="771" y="848"/>
                    <a:pt x="771" y="771"/>
                    <a:pt x="771" y="733"/>
                  </a:cubicBezTo>
                  <a:cubicBezTo>
                    <a:pt x="771" y="694"/>
                    <a:pt x="733" y="694"/>
                    <a:pt x="733" y="656"/>
                  </a:cubicBezTo>
                  <a:cubicBezTo>
                    <a:pt x="733" y="656"/>
                    <a:pt x="733" y="654"/>
                    <a:pt x="733" y="650"/>
                  </a:cubicBezTo>
                  <a:cubicBezTo>
                    <a:pt x="733" y="650"/>
                    <a:pt x="733" y="605"/>
                    <a:pt x="733" y="579"/>
                  </a:cubicBezTo>
                  <a:cubicBezTo>
                    <a:pt x="733" y="579"/>
                    <a:pt x="733" y="540"/>
                    <a:pt x="733" y="502"/>
                  </a:cubicBezTo>
                  <a:cubicBezTo>
                    <a:pt x="733" y="463"/>
                    <a:pt x="733" y="425"/>
                    <a:pt x="733" y="348"/>
                  </a:cubicBezTo>
                  <a:cubicBezTo>
                    <a:pt x="771" y="193"/>
                    <a:pt x="579" y="1"/>
                    <a:pt x="386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4"/>
            <p:cNvSpPr/>
            <p:nvPr/>
          </p:nvSpPr>
          <p:spPr>
            <a:xfrm>
              <a:off x="-5656150" y="2617675"/>
              <a:ext cx="48175" cy="47200"/>
            </a:xfrm>
            <a:custGeom>
              <a:avLst/>
              <a:gdLst/>
              <a:ahLst/>
              <a:cxnLst/>
              <a:rect l="l" t="t" r="r" b="b"/>
              <a:pathLst>
                <a:path w="1927" h="1888" extrusionOk="0">
                  <a:moveTo>
                    <a:pt x="1031" y="1014"/>
                  </a:moveTo>
                  <a:cubicBezTo>
                    <a:pt x="1037" y="1020"/>
                    <a:pt x="1041" y="1028"/>
                    <a:pt x="1041" y="1040"/>
                  </a:cubicBezTo>
                  <a:lnTo>
                    <a:pt x="1041" y="1040"/>
                  </a:lnTo>
                  <a:cubicBezTo>
                    <a:pt x="1041" y="1026"/>
                    <a:pt x="1036" y="1017"/>
                    <a:pt x="1031" y="1014"/>
                  </a:cubicBezTo>
                  <a:close/>
                  <a:moveTo>
                    <a:pt x="347" y="0"/>
                  </a:moveTo>
                  <a:cubicBezTo>
                    <a:pt x="155" y="0"/>
                    <a:pt x="0" y="154"/>
                    <a:pt x="0" y="347"/>
                  </a:cubicBezTo>
                  <a:cubicBezTo>
                    <a:pt x="39" y="732"/>
                    <a:pt x="193" y="1156"/>
                    <a:pt x="501" y="1426"/>
                  </a:cubicBezTo>
                  <a:cubicBezTo>
                    <a:pt x="771" y="1734"/>
                    <a:pt x="1156" y="1888"/>
                    <a:pt x="1580" y="1888"/>
                  </a:cubicBezTo>
                  <a:cubicBezTo>
                    <a:pt x="1773" y="1888"/>
                    <a:pt x="1927" y="1734"/>
                    <a:pt x="1927" y="1541"/>
                  </a:cubicBezTo>
                  <a:cubicBezTo>
                    <a:pt x="1927" y="1387"/>
                    <a:pt x="1773" y="1233"/>
                    <a:pt x="1580" y="1233"/>
                  </a:cubicBezTo>
                  <a:lnTo>
                    <a:pt x="1503" y="1233"/>
                  </a:lnTo>
                  <a:cubicBezTo>
                    <a:pt x="1464" y="1194"/>
                    <a:pt x="1426" y="1194"/>
                    <a:pt x="1426" y="1194"/>
                  </a:cubicBezTo>
                  <a:lnTo>
                    <a:pt x="1310" y="1194"/>
                  </a:lnTo>
                  <a:cubicBezTo>
                    <a:pt x="1310" y="1156"/>
                    <a:pt x="1272" y="1156"/>
                    <a:pt x="1272" y="1156"/>
                  </a:cubicBezTo>
                  <a:cubicBezTo>
                    <a:pt x="1257" y="1156"/>
                    <a:pt x="1243" y="1150"/>
                    <a:pt x="1232" y="1146"/>
                  </a:cubicBezTo>
                  <a:lnTo>
                    <a:pt x="1232" y="1146"/>
                  </a:lnTo>
                  <a:cubicBezTo>
                    <a:pt x="1226" y="1117"/>
                    <a:pt x="1195" y="1117"/>
                    <a:pt x="1195" y="1117"/>
                  </a:cubicBezTo>
                  <a:cubicBezTo>
                    <a:pt x="1156" y="1117"/>
                    <a:pt x="1118" y="1079"/>
                    <a:pt x="1079" y="1040"/>
                  </a:cubicBezTo>
                  <a:lnTo>
                    <a:pt x="1041" y="1040"/>
                  </a:lnTo>
                  <a:cubicBezTo>
                    <a:pt x="1021" y="1021"/>
                    <a:pt x="1021" y="1011"/>
                    <a:pt x="1026" y="1011"/>
                  </a:cubicBezTo>
                  <a:cubicBezTo>
                    <a:pt x="1027" y="1011"/>
                    <a:pt x="1029" y="1012"/>
                    <a:pt x="1031" y="1014"/>
                  </a:cubicBezTo>
                  <a:lnTo>
                    <a:pt x="1031" y="1014"/>
                  </a:lnTo>
                  <a:cubicBezTo>
                    <a:pt x="1017" y="998"/>
                    <a:pt x="990" y="990"/>
                    <a:pt x="964" y="963"/>
                  </a:cubicBezTo>
                  <a:cubicBezTo>
                    <a:pt x="925" y="925"/>
                    <a:pt x="925" y="925"/>
                    <a:pt x="887" y="886"/>
                  </a:cubicBezTo>
                  <a:cubicBezTo>
                    <a:pt x="887" y="848"/>
                    <a:pt x="848" y="848"/>
                    <a:pt x="848" y="848"/>
                  </a:cubicBezTo>
                  <a:lnTo>
                    <a:pt x="848" y="848"/>
                  </a:lnTo>
                  <a:cubicBezTo>
                    <a:pt x="848" y="848"/>
                    <a:pt x="848" y="848"/>
                    <a:pt x="848" y="848"/>
                  </a:cubicBezTo>
                  <a:cubicBezTo>
                    <a:pt x="809" y="771"/>
                    <a:pt x="771" y="732"/>
                    <a:pt x="771" y="655"/>
                  </a:cubicBezTo>
                  <a:cubicBezTo>
                    <a:pt x="763" y="639"/>
                    <a:pt x="758" y="633"/>
                    <a:pt x="756" y="633"/>
                  </a:cubicBezTo>
                  <a:cubicBezTo>
                    <a:pt x="753" y="633"/>
                    <a:pt x="754" y="642"/>
                    <a:pt x="756" y="653"/>
                  </a:cubicBezTo>
                  <a:lnTo>
                    <a:pt x="756" y="653"/>
                  </a:lnTo>
                  <a:cubicBezTo>
                    <a:pt x="732" y="644"/>
                    <a:pt x="732" y="617"/>
                    <a:pt x="732" y="617"/>
                  </a:cubicBezTo>
                  <a:cubicBezTo>
                    <a:pt x="732" y="578"/>
                    <a:pt x="732" y="539"/>
                    <a:pt x="694" y="501"/>
                  </a:cubicBezTo>
                  <a:cubicBezTo>
                    <a:pt x="694" y="462"/>
                    <a:pt x="694" y="424"/>
                    <a:pt x="694" y="385"/>
                  </a:cubicBezTo>
                  <a:cubicBezTo>
                    <a:pt x="694" y="385"/>
                    <a:pt x="694" y="347"/>
                    <a:pt x="694" y="347"/>
                  </a:cubicBezTo>
                  <a:cubicBezTo>
                    <a:pt x="655" y="154"/>
                    <a:pt x="540" y="0"/>
                    <a:pt x="347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4"/>
            <p:cNvSpPr/>
            <p:nvPr/>
          </p:nvSpPr>
          <p:spPr>
            <a:xfrm>
              <a:off x="-5640300" y="2625250"/>
              <a:ext cx="134425" cy="107900"/>
            </a:xfrm>
            <a:custGeom>
              <a:avLst/>
              <a:gdLst/>
              <a:ahLst/>
              <a:cxnLst/>
              <a:rect l="l" t="t" r="r" b="b"/>
              <a:pathLst>
                <a:path w="5377" h="4316" extrusionOk="0">
                  <a:moveTo>
                    <a:pt x="2731" y="0"/>
                  </a:moveTo>
                  <a:cubicBezTo>
                    <a:pt x="1254" y="0"/>
                    <a:pt x="1" y="1650"/>
                    <a:pt x="753" y="3087"/>
                  </a:cubicBezTo>
                  <a:cubicBezTo>
                    <a:pt x="1062" y="3627"/>
                    <a:pt x="1601" y="4012"/>
                    <a:pt x="2179" y="4205"/>
                  </a:cubicBezTo>
                  <a:cubicBezTo>
                    <a:pt x="2407" y="4277"/>
                    <a:pt x="2643" y="4315"/>
                    <a:pt x="2877" y="4315"/>
                  </a:cubicBezTo>
                  <a:cubicBezTo>
                    <a:pt x="3393" y="4315"/>
                    <a:pt x="3900" y="4128"/>
                    <a:pt x="4298" y="3704"/>
                  </a:cubicBezTo>
                  <a:cubicBezTo>
                    <a:pt x="5377" y="2548"/>
                    <a:pt x="4837" y="506"/>
                    <a:pt x="3296" y="82"/>
                  </a:cubicBezTo>
                  <a:cubicBezTo>
                    <a:pt x="3107" y="26"/>
                    <a:pt x="2917" y="0"/>
                    <a:pt x="2731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4"/>
            <p:cNvSpPr/>
            <p:nvPr/>
          </p:nvSpPr>
          <p:spPr>
            <a:xfrm>
              <a:off x="-5244550" y="2631275"/>
              <a:ext cx="134525" cy="107650"/>
            </a:xfrm>
            <a:custGeom>
              <a:avLst/>
              <a:gdLst/>
              <a:ahLst/>
              <a:cxnLst/>
              <a:rect l="l" t="t" r="r" b="b"/>
              <a:pathLst>
                <a:path w="5381" h="4306" extrusionOk="0">
                  <a:moveTo>
                    <a:pt x="2763" y="0"/>
                  </a:moveTo>
                  <a:cubicBezTo>
                    <a:pt x="1274" y="0"/>
                    <a:pt x="0" y="1631"/>
                    <a:pt x="758" y="3078"/>
                  </a:cubicBezTo>
                  <a:cubicBezTo>
                    <a:pt x="1066" y="3617"/>
                    <a:pt x="1605" y="4041"/>
                    <a:pt x="2183" y="4195"/>
                  </a:cubicBezTo>
                  <a:cubicBezTo>
                    <a:pt x="2411" y="4267"/>
                    <a:pt x="2647" y="4305"/>
                    <a:pt x="2881" y="4305"/>
                  </a:cubicBezTo>
                  <a:cubicBezTo>
                    <a:pt x="3397" y="4305"/>
                    <a:pt x="3904" y="4118"/>
                    <a:pt x="4302" y="3694"/>
                  </a:cubicBezTo>
                  <a:cubicBezTo>
                    <a:pt x="5381" y="2577"/>
                    <a:pt x="4841" y="535"/>
                    <a:pt x="3300" y="73"/>
                  </a:cubicBezTo>
                  <a:cubicBezTo>
                    <a:pt x="3120" y="23"/>
                    <a:pt x="2940" y="0"/>
                    <a:pt x="27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4"/>
            <p:cNvSpPr/>
            <p:nvPr/>
          </p:nvSpPr>
          <p:spPr>
            <a:xfrm>
              <a:off x="-5457750" y="2639625"/>
              <a:ext cx="150275" cy="103250"/>
            </a:xfrm>
            <a:custGeom>
              <a:avLst/>
              <a:gdLst/>
              <a:ahLst/>
              <a:cxnLst/>
              <a:rect l="l" t="t" r="r" b="b"/>
              <a:pathLst>
                <a:path w="6011" h="4130" extrusionOk="0">
                  <a:moveTo>
                    <a:pt x="5289" y="1"/>
                  </a:moveTo>
                  <a:cubicBezTo>
                    <a:pt x="5261" y="1"/>
                    <a:pt x="5232" y="3"/>
                    <a:pt x="5202" y="8"/>
                  </a:cubicBezTo>
                  <a:cubicBezTo>
                    <a:pt x="5048" y="85"/>
                    <a:pt x="4855" y="316"/>
                    <a:pt x="4932" y="509"/>
                  </a:cubicBezTo>
                  <a:cubicBezTo>
                    <a:pt x="5356" y="1472"/>
                    <a:pt x="5009" y="2667"/>
                    <a:pt x="4046" y="3129"/>
                  </a:cubicBezTo>
                  <a:cubicBezTo>
                    <a:pt x="3748" y="3278"/>
                    <a:pt x="3432" y="3349"/>
                    <a:pt x="3123" y="3349"/>
                  </a:cubicBezTo>
                  <a:cubicBezTo>
                    <a:pt x="2394" y="3349"/>
                    <a:pt x="1701" y="2957"/>
                    <a:pt x="1349" y="2281"/>
                  </a:cubicBezTo>
                  <a:cubicBezTo>
                    <a:pt x="1080" y="1780"/>
                    <a:pt x="1041" y="1164"/>
                    <a:pt x="1234" y="625"/>
                  </a:cubicBezTo>
                  <a:cubicBezTo>
                    <a:pt x="1329" y="339"/>
                    <a:pt x="1086" y="141"/>
                    <a:pt x="841" y="141"/>
                  </a:cubicBezTo>
                  <a:cubicBezTo>
                    <a:pt x="689" y="141"/>
                    <a:pt x="537" y="217"/>
                    <a:pt x="463" y="393"/>
                  </a:cubicBezTo>
                  <a:cubicBezTo>
                    <a:pt x="1" y="1742"/>
                    <a:pt x="656" y="3321"/>
                    <a:pt x="1966" y="3899"/>
                  </a:cubicBezTo>
                  <a:cubicBezTo>
                    <a:pt x="2317" y="4055"/>
                    <a:pt x="2697" y="4129"/>
                    <a:pt x="3076" y="4129"/>
                  </a:cubicBezTo>
                  <a:cubicBezTo>
                    <a:pt x="4108" y="4129"/>
                    <a:pt x="5136" y="3576"/>
                    <a:pt x="5587" y="2589"/>
                  </a:cubicBezTo>
                  <a:cubicBezTo>
                    <a:pt x="5934" y="1857"/>
                    <a:pt x="6011" y="1048"/>
                    <a:pt x="5703" y="278"/>
                  </a:cubicBezTo>
                  <a:cubicBezTo>
                    <a:pt x="5636" y="110"/>
                    <a:pt x="5481" y="1"/>
                    <a:pt x="528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4"/>
            <p:cNvSpPr/>
            <p:nvPr/>
          </p:nvSpPr>
          <p:spPr>
            <a:xfrm>
              <a:off x="-5792925" y="2689375"/>
              <a:ext cx="185925" cy="170600"/>
            </a:xfrm>
            <a:custGeom>
              <a:avLst/>
              <a:gdLst/>
              <a:ahLst/>
              <a:cxnLst/>
              <a:rect l="l" t="t" r="r" b="b"/>
              <a:pathLst>
                <a:path w="7437" h="6824" extrusionOk="0">
                  <a:moveTo>
                    <a:pt x="3725" y="0"/>
                  </a:moveTo>
                  <a:cubicBezTo>
                    <a:pt x="3513" y="0"/>
                    <a:pt x="3298" y="20"/>
                    <a:pt x="3083" y="60"/>
                  </a:cubicBezTo>
                  <a:cubicBezTo>
                    <a:pt x="1234" y="407"/>
                    <a:pt x="1" y="2179"/>
                    <a:pt x="386" y="4028"/>
                  </a:cubicBezTo>
                  <a:cubicBezTo>
                    <a:pt x="692" y="5697"/>
                    <a:pt x="2112" y="6823"/>
                    <a:pt x="3715" y="6823"/>
                  </a:cubicBezTo>
                  <a:cubicBezTo>
                    <a:pt x="3925" y="6823"/>
                    <a:pt x="4139" y="6804"/>
                    <a:pt x="4354" y="6764"/>
                  </a:cubicBezTo>
                  <a:cubicBezTo>
                    <a:pt x="6203" y="6417"/>
                    <a:pt x="7436" y="4645"/>
                    <a:pt x="7090" y="2757"/>
                  </a:cubicBezTo>
                  <a:cubicBezTo>
                    <a:pt x="6783" y="1123"/>
                    <a:pt x="5334" y="0"/>
                    <a:pt x="3725" y="0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4"/>
            <p:cNvSpPr/>
            <p:nvPr/>
          </p:nvSpPr>
          <p:spPr>
            <a:xfrm>
              <a:off x="-5792925" y="2682200"/>
              <a:ext cx="185925" cy="184950"/>
            </a:xfrm>
            <a:custGeom>
              <a:avLst/>
              <a:gdLst/>
              <a:ahLst/>
              <a:cxnLst/>
              <a:rect l="l" t="t" r="r" b="b"/>
              <a:pathLst>
                <a:path w="7437" h="7398" fill="none" extrusionOk="0">
                  <a:moveTo>
                    <a:pt x="386" y="4315"/>
                  </a:moveTo>
                  <a:cubicBezTo>
                    <a:pt x="733" y="6203"/>
                    <a:pt x="2505" y="7397"/>
                    <a:pt x="4354" y="7051"/>
                  </a:cubicBezTo>
                  <a:cubicBezTo>
                    <a:pt x="6203" y="6704"/>
                    <a:pt x="7436" y="4932"/>
                    <a:pt x="7090" y="3044"/>
                  </a:cubicBezTo>
                  <a:cubicBezTo>
                    <a:pt x="6743" y="1195"/>
                    <a:pt x="4932" y="0"/>
                    <a:pt x="3083" y="347"/>
                  </a:cubicBezTo>
                  <a:cubicBezTo>
                    <a:pt x="1234" y="694"/>
                    <a:pt x="1" y="2466"/>
                    <a:pt x="386" y="4315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4"/>
            <p:cNvSpPr/>
            <p:nvPr/>
          </p:nvSpPr>
          <p:spPr>
            <a:xfrm>
              <a:off x="-5678300" y="2721350"/>
              <a:ext cx="38550" cy="46400"/>
            </a:xfrm>
            <a:custGeom>
              <a:avLst/>
              <a:gdLst/>
              <a:ahLst/>
              <a:cxnLst/>
              <a:rect l="l" t="t" r="r" b="b"/>
              <a:pathLst>
                <a:path w="1542" h="1856" extrusionOk="0">
                  <a:moveTo>
                    <a:pt x="335" y="0"/>
                  </a:moveTo>
                  <a:cubicBezTo>
                    <a:pt x="302" y="0"/>
                    <a:pt x="268" y="5"/>
                    <a:pt x="231" y="14"/>
                  </a:cubicBezTo>
                  <a:cubicBezTo>
                    <a:pt x="77" y="91"/>
                    <a:pt x="0" y="284"/>
                    <a:pt x="77" y="399"/>
                  </a:cubicBezTo>
                  <a:cubicBezTo>
                    <a:pt x="386" y="862"/>
                    <a:pt x="655" y="1285"/>
                    <a:pt x="925" y="1709"/>
                  </a:cubicBezTo>
                  <a:cubicBezTo>
                    <a:pt x="1008" y="1792"/>
                    <a:pt x="1092" y="1856"/>
                    <a:pt x="1189" y="1856"/>
                  </a:cubicBezTo>
                  <a:cubicBezTo>
                    <a:pt x="1227" y="1856"/>
                    <a:pt x="1267" y="1846"/>
                    <a:pt x="1310" y="1825"/>
                  </a:cubicBezTo>
                  <a:cubicBezTo>
                    <a:pt x="1464" y="1786"/>
                    <a:pt x="1541" y="1594"/>
                    <a:pt x="1464" y="1439"/>
                  </a:cubicBezTo>
                  <a:cubicBezTo>
                    <a:pt x="1156" y="1016"/>
                    <a:pt x="886" y="592"/>
                    <a:pt x="617" y="168"/>
                  </a:cubicBezTo>
                  <a:cubicBezTo>
                    <a:pt x="528" y="50"/>
                    <a:pt x="440" y="0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4"/>
            <p:cNvSpPr/>
            <p:nvPr/>
          </p:nvSpPr>
          <p:spPr>
            <a:xfrm>
              <a:off x="-5712975" y="2728175"/>
              <a:ext cx="39500" cy="45925"/>
            </a:xfrm>
            <a:custGeom>
              <a:avLst/>
              <a:gdLst/>
              <a:ahLst/>
              <a:cxnLst/>
              <a:rect l="l" t="t" r="r" b="b"/>
              <a:pathLst>
                <a:path w="1580" h="1837" extrusionOk="0">
                  <a:moveTo>
                    <a:pt x="347" y="1"/>
                  </a:moveTo>
                  <a:cubicBezTo>
                    <a:pt x="270" y="1"/>
                    <a:pt x="193" y="30"/>
                    <a:pt x="154" y="88"/>
                  </a:cubicBezTo>
                  <a:cubicBezTo>
                    <a:pt x="0" y="165"/>
                    <a:pt x="39" y="357"/>
                    <a:pt x="116" y="473"/>
                  </a:cubicBezTo>
                  <a:cubicBezTo>
                    <a:pt x="424" y="897"/>
                    <a:pt x="732" y="1321"/>
                    <a:pt x="1041" y="1744"/>
                  </a:cubicBezTo>
                  <a:cubicBezTo>
                    <a:pt x="1083" y="1808"/>
                    <a:pt x="1160" y="1837"/>
                    <a:pt x="1241" y="1837"/>
                  </a:cubicBezTo>
                  <a:cubicBezTo>
                    <a:pt x="1306" y="1837"/>
                    <a:pt x="1374" y="1817"/>
                    <a:pt x="1426" y="1783"/>
                  </a:cubicBezTo>
                  <a:cubicBezTo>
                    <a:pt x="1580" y="1667"/>
                    <a:pt x="1541" y="1513"/>
                    <a:pt x="1464" y="1359"/>
                  </a:cubicBezTo>
                  <a:lnTo>
                    <a:pt x="540" y="88"/>
                  </a:lnTo>
                  <a:cubicBezTo>
                    <a:pt x="501" y="30"/>
                    <a:pt x="424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4"/>
            <p:cNvSpPr/>
            <p:nvPr/>
          </p:nvSpPr>
          <p:spPr>
            <a:xfrm>
              <a:off x="-5748625" y="2732900"/>
              <a:ext cx="34700" cy="45975"/>
            </a:xfrm>
            <a:custGeom>
              <a:avLst/>
              <a:gdLst/>
              <a:ahLst/>
              <a:cxnLst/>
              <a:rect l="l" t="t" r="r" b="b"/>
              <a:pathLst>
                <a:path w="1388" h="1839" extrusionOk="0">
                  <a:moveTo>
                    <a:pt x="302" y="0"/>
                  </a:moveTo>
                  <a:cubicBezTo>
                    <a:pt x="266" y="0"/>
                    <a:pt x="230" y="5"/>
                    <a:pt x="194" y="14"/>
                  </a:cubicBezTo>
                  <a:cubicBezTo>
                    <a:pt x="78" y="91"/>
                    <a:pt x="1" y="284"/>
                    <a:pt x="78" y="400"/>
                  </a:cubicBezTo>
                  <a:lnTo>
                    <a:pt x="771" y="1671"/>
                  </a:lnTo>
                  <a:cubicBezTo>
                    <a:pt x="830" y="1789"/>
                    <a:pt x="934" y="1839"/>
                    <a:pt x="1049" y="1839"/>
                  </a:cubicBezTo>
                  <a:cubicBezTo>
                    <a:pt x="1084" y="1839"/>
                    <a:pt x="1120" y="1834"/>
                    <a:pt x="1157" y="1825"/>
                  </a:cubicBezTo>
                  <a:cubicBezTo>
                    <a:pt x="1311" y="1748"/>
                    <a:pt x="1388" y="1555"/>
                    <a:pt x="1311" y="1440"/>
                  </a:cubicBezTo>
                  <a:cubicBezTo>
                    <a:pt x="1041" y="1016"/>
                    <a:pt x="810" y="592"/>
                    <a:pt x="579" y="168"/>
                  </a:cubicBezTo>
                  <a:cubicBezTo>
                    <a:pt x="520" y="51"/>
                    <a:pt x="416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4"/>
            <p:cNvSpPr/>
            <p:nvPr/>
          </p:nvSpPr>
          <p:spPr>
            <a:xfrm>
              <a:off x="-5141825" y="2676875"/>
              <a:ext cx="184950" cy="171500"/>
            </a:xfrm>
            <a:custGeom>
              <a:avLst/>
              <a:gdLst/>
              <a:ahLst/>
              <a:cxnLst/>
              <a:rect l="l" t="t" r="r" b="b"/>
              <a:pathLst>
                <a:path w="7398" h="6860" extrusionOk="0">
                  <a:moveTo>
                    <a:pt x="3708" y="1"/>
                  </a:moveTo>
                  <a:cubicBezTo>
                    <a:pt x="3502" y="1"/>
                    <a:pt x="3293" y="20"/>
                    <a:pt x="3083" y="59"/>
                  </a:cubicBezTo>
                  <a:cubicBezTo>
                    <a:pt x="1195" y="445"/>
                    <a:pt x="0" y="2217"/>
                    <a:pt x="347" y="4066"/>
                  </a:cubicBezTo>
                  <a:cubicBezTo>
                    <a:pt x="655" y="5705"/>
                    <a:pt x="2082" y="6860"/>
                    <a:pt x="3716" y="6860"/>
                  </a:cubicBezTo>
                  <a:cubicBezTo>
                    <a:pt x="3926" y="6860"/>
                    <a:pt x="4139" y="6841"/>
                    <a:pt x="4354" y="6801"/>
                  </a:cubicBezTo>
                  <a:cubicBezTo>
                    <a:pt x="6203" y="6455"/>
                    <a:pt x="7398" y="4644"/>
                    <a:pt x="7051" y="2795"/>
                  </a:cubicBezTo>
                  <a:cubicBezTo>
                    <a:pt x="6743" y="1156"/>
                    <a:pt x="5316" y="1"/>
                    <a:pt x="3708" y="1"/>
                  </a:cubicBezTo>
                  <a:close/>
                </a:path>
              </a:pathLst>
            </a:custGeom>
            <a:solidFill>
              <a:srgbClr val="FFA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4"/>
            <p:cNvSpPr/>
            <p:nvPr/>
          </p:nvSpPr>
          <p:spPr>
            <a:xfrm>
              <a:off x="-5141825" y="2669675"/>
              <a:ext cx="184950" cy="185925"/>
            </a:xfrm>
            <a:custGeom>
              <a:avLst/>
              <a:gdLst/>
              <a:ahLst/>
              <a:cxnLst/>
              <a:rect l="l" t="t" r="r" b="b"/>
              <a:pathLst>
                <a:path w="7398" h="7437" fill="none" extrusionOk="0">
                  <a:moveTo>
                    <a:pt x="347" y="4354"/>
                  </a:moveTo>
                  <a:cubicBezTo>
                    <a:pt x="694" y="6203"/>
                    <a:pt x="2466" y="7436"/>
                    <a:pt x="4354" y="7089"/>
                  </a:cubicBezTo>
                  <a:cubicBezTo>
                    <a:pt x="6203" y="6743"/>
                    <a:pt x="7398" y="4932"/>
                    <a:pt x="7051" y="3083"/>
                  </a:cubicBezTo>
                  <a:cubicBezTo>
                    <a:pt x="6704" y="1233"/>
                    <a:pt x="4932" y="1"/>
                    <a:pt x="3083" y="347"/>
                  </a:cubicBezTo>
                  <a:cubicBezTo>
                    <a:pt x="1195" y="733"/>
                    <a:pt x="0" y="2505"/>
                    <a:pt x="347" y="435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4"/>
            <p:cNvSpPr/>
            <p:nvPr/>
          </p:nvSpPr>
          <p:spPr>
            <a:xfrm>
              <a:off x="-5027200" y="2709350"/>
              <a:ext cx="37575" cy="46850"/>
            </a:xfrm>
            <a:custGeom>
              <a:avLst/>
              <a:gdLst/>
              <a:ahLst/>
              <a:cxnLst/>
              <a:rect l="l" t="t" r="r" b="b"/>
              <a:pathLst>
                <a:path w="1503" h="1874" extrusionOk="0">
                  <a:moveTo>
                    <a:pt x="320" y="1"/>
                  </a:moveTo>
                  <a:cubicBezTo>
                    <a:pt x="279" y="1"/>
                    <a:pt x="236" y="10"/>
                    <a:pt x="193" y="32"/>
                  </a:cubicBezTo>
                  <a:cubicBezTo>
                    <a:pt x="77" y="109"/>
                    <a:pt x="0" y="301"/>
                    <a:pt x="77" y="417"/>
                  </a:cubicBezTo>
                  <a:cubicBezTo>
                    <a:pt x="347" y="841"/>
                    <a:pt x="617" y="1264"/>
                    <a:pt x="925" y="1727"/>
                  </a:cubicBezTo>
                  <a:cubicBezTo>
                    <a:pt x="980" y="1810"/>
                    <a:pt x="1076" y="1873"/>
                    <a:pt x="1183" y="1873"/>
                  </a:cubicBezTo>
                  <a:cubicBezTo>
                    <a:pt x="1224" y="1873"/>
                    <a:pt x="1267" y="1864"/>
                    <a:pt x="1310" y="1842"/>
                  </a:cubicBezTo>
                  <a:cubicBezTo>
                    <a:pt x="1426" y="1765"/>
                    <a:pt x="1503" y="1573"/>
                    <a:pt x="1426" y="1457"/>
                  </a:cubicBezTo>
                  <a:cubicBezTo>
                    <a:pt x="1156" y="1033"/>
                    <a:pt x="848" y="610"/>
                    <a:pt x="578" y="147"/>
                  </a:cubicBezTo>
                  <a:cubicBezTo>
                    <a:pt x="522" y="64"/>
                    <a:pt x="427" y="1"/>
                    <a:pt x="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4"/>
            <p:cNvSpPr/>
            <p:nvPr/>
          </p:nvSpPr>
          <p:spPr>
            <a:xfrm>
              <a:off x="-5061875" y="2716500"/>
              <a:ext cx="38550" cy="45900"/>
            </a:xfrm>
            <a:custGeom>
              <a:avLst/>
              <a:gdLst/>
              <a:ahLst/>
              <a:cxnLst/>
              <a:rect l="l" t="t" r="r" b="b"/>
              <a:pathLst>
                <a:path w="1542" h="1836" extrusionOk="0">
                  <a:moveTo>
                    <a:pt x="301" y="0"/>
                  </a:moveTo>
                  <a:cubicBezTo>
                    <a:pt x="235" y="0"/>
                    <a:pt x="168" y="19"/>
                    <a:pt x="116" y="54"/>
                  </a:cubicBezTo>
                  <a:cubicBezTo>
                    <a:pt x="0" y="169"/>
                    <a:pt x="0" y="362"/>
                    <a:pt x="77" y="478"/>
                  </a:cubicBezTo>
                  <a:cubicBezTo>
                    <a:pt x="385" y="901"/>
                    <a:pt x="694" y="1325"/>
                    <a:pt x="1002" y="1749"/>
                  </a:cubicBezTo>
                  <a:cubicBezTo>
                    <a:pt x="1060" y="1807"/>
                    <a:pt x="1137" y="1836"/>
                    <a:pt x="1214" y="1836"/>
                  </a:cubicBezTo>
                  <a:cubicBezTo>
                    <a:pt x="1291" y="1836"/>
                    <a:pt x="1368" y="1807"/>
                    <a:pt x="1426" y="1749"/>
                  </a:cubicBezTo>
                  <a:cubicBezTo>
                    <a:pt x="1541" y="1672"/>
                    <a:pt x="1541" y="1479"/>
                    <a:pt x="1426" y="1364"/>
                  </a:cubicBezTo>
                  <a:lnTo>
                    <a:pt x="501" y="92"/>
                  </a:lnTo>
                  <a:cubicBezTo>
                    <a:pt x="459" y="29"/>
                    <a:pt x="381" y="0"/>
                    <a:pt x="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4"/>
            <p:cNvSpPr/>
            <p:nvPr/>
          </p:nvSpPr>
          <p:spPr>
            <a:xfrm>
              <a:off x="-5098475" y="2720900"/>
              <a:ext cx="34700" cy="46075"/>
            </a:xfrm>
            <a:custGeom>
              <a:avLst/>
              <a:gdLst/>
              <a:ahLst/>
              <a:cxnLst/>
              <a:rect l="l" t="t" r="r" b="b"/>
              <a:pathLst>
                <a:path w="1388" h="1843" extrusionOk="0">
                  <a:moveTo>
                    <a:pt x="320" y="1"/>
                  </a:moveTo>
                  <a:cubicBezTo>
                    <a:pt x="279" y="1"/>
                    <a:pt x="236" y="10"/>
                    <a:pt x="193" y="32"/>
                  </a:cubicBezTo>
                  <a:cubicBezTo>
                    <a:pt x="77" y="109"/>
                    <a:pt x="0" y="302"/>
                    <a:pt x="77" y="417"/>
                  </a:cubicBezTo>
                  <a:lnTo>
                    <a:pt x="809" y="1689"/>
                  </a:lnTo>
                  <a:cubicBezTo>
                    <a:pt x="861" y="1791"/>
                    <a:pt x="946" y="1843"/>
                    <a:pt x="1043" y="1843"/>
                  </a:cubicBezTo>
                  <a:cubicBezTo>
                    <a:pt x="1092" y="1843"/>
                    <a:pt x="1143" y="1830"/>
                    <a:pt x="1194" y="1804"/>
                  </a:cubicBezTo>
                  <a:cubicBezTo>
                    <a:pt x="1310" y="1766"/>
                    <a:pt x="1387" y="1573"/>
                    <a:pt x="1310" y="1419"/>
                  </a:cubicBezTo>
                  <a:cubicBezTo>
                    <a:pt x="1079" y="995"/>
                    <a:pt x="848" y="571"/>
                    <a:pt x="578" y="148"/>
                  </a:cubicBezTo>
                  <a:cubicBezTo>
                    <a:pt x="523" y="64"/>
                    <a:pt x="427" y="1"/>
                    <a:pt x="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4"/>
            <p:cNvSpPr/>
            <p:nvPr/>
          </p:nvSpPr>
          <p:spPr>
            <a:xfrm>
              <a:off x="-5195750" y="2445700"/>
              <a:ext cx="98250" cy="79700"/>
            </a:xfrm>
            <a:custGeom>
              <a:avLst/>
              <a:gdLst/>
              <a:ahLst/>
              <a:cxnLst/>
              <a:rect l="l" t="t" r="r" b="b"/>
              <a:pathLst>
                <a:path w="3930" h="3188" extrusionOk="0">
                  <a:moveTo>
                    <a:pt x="1189" y="1"/>
                  </a:moveTo>
                  <a:cubicBezTo>
                    <a:pt x="856" y="1"/>
                    <a:pt x="525" y="90"/>
                    <a:pt x="231" y="291"/>
                  </a:cubicBezTo>
                  <a:cubicBezTo>
                    <a:pt x="77" y="407"/>
                    <a:pt x="0" y="638"/>
                    <a:pt x="116" y="830"/>
                  </a:cubicBezTo>
                  <a:cubicBezTo>
                    <a:pt x="171" y="941"/>
                    <a:pt x="325" y="1032"/>
                    <a:pt x="465" y="1032"/>
                  </a:cubicBezTo>
                  <a:cubicBezTo>
                    <a:pt x="520" y="1032"/>
                    <a:pt x="573" y="1017"/>
                    <a:pt x="616" y="985"/>
                  </a:cubicBezTo>
                  <a:cubicBezTo>
                    <a:pt x="796" y="835"/>
                    <a:pt x="998" y="779"/>
                    <a:pt x="1188" y="779"/>
                  </a:cubicBezTo>
                  <a:cubicBezTo>
                    <a:pt x="1243" y="779"/>
                    <a:pt x="1296" y="783"/>
                    <a:pt x="1348" y="792"/>
                  </a:cubicBezTo>
                  <a:cubicBezTo>
                    <a:pt x="1657" y="830"/>
                    <a:pt x="1926" y="985"/>
                    <a:pt x="2157" y="1177"/>
                  </a:cubicBezTo>
                  <a:cubicBezTo>
                    <a:pt x="2658" y="1640"/>
                    <a:pt x="2889" y="2294"/>
                    <a:pt x="3121" y="2911"/>
                  </a:cubicBezTo>
                  <a:cubicBezTo>
                    <a:pt x="3188" y="3079"/>
                    <a:pt x="3342" y="3188"/>
                    <a:pt x="3509" y="3188"/>
                  </a:cubicBezTo>
                  <a:cubicBezTo>
                    <a:pt x="3533" y="3188"/>
                    <a:pt x="3558" y="3186"/>
                    <a:pt x="3583" y="3181"/>
                  </a:cubicBezTo>
                  <a:cubicBezTo>
                    <a:pt x="3776" y="3142"/>
                    <a:pt x="3930" y="2911"/>
                    <a:pt x="3853" y="2718"/>
                  </a:cubicBezTo>
                  <a:cubicBezTo>
                    <a:pt x="3583" y="1909"/>
                    <a:pt x="3275" y="1062"/>
                    <a:pt x="2581" y="522"/>
                  </a:cubicBezTo>
                  <a:cubicBezTo>
                    <a:pt x="2189" y="199"/>
                    <a:pt x="1687" y="1"/>
                    <a:pt x="1189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4"/>
            <p:cNvSpPr/>
            <p:nvPr/>
          </p:nvSpPr>
          <p:spPr>
            <a:xfrm>
              <a:off x="-5642675" y="2445225"/>
              <a:ext cx="98275" cy="79225"/>
            </a:xfrm>
            <a:custGeom>
              <a:avLst/>
              <a:gdLst/>
              <a:ahLst/>
              <a:cxnLst/>
              <a:rect l="l" t="t" r="r" b="b"/>
              <a:pathLst>
                <a:path w="3931" h="3169" extrusionOk="0">
                  <a:moveTo>
                    <a:pt x="2730" y="1"/>
                  </a:moveTo>
                  <a:cubicBezTo>
                    <a:pt x="2242" y="1"/>
                    <a:pt x="1740" y="204"/>
                    <a:pt x="1349" y="503"/>
                  </a:cubicBezTo>
                  <a:cubicBezTo>
                    <a:pt x="656" y="1042"/>
                    <a:pt x="348" y="1890"/>
                    <a:pt x="39" y="2699"/>
                  </a:cubicBezTo>
                  <a:cubicBezTo>
                    <a:pt x="1" y="2891"/>
                    <a:pt x="116" y="3123"/>
                    <a:pt x="309" y="3161"/>
                  </a:cubicBezTo>
                  <a:cubicBezTo>
                    <a:pt x="339" y="3166"/>
                    <a:pt x="368" y="3168"/>
                    <a:pt x="396" y="3168"/>
                  </a:cubicBezTo>
                  <a:cubicBezTo>
                    <a:pt x="588" y="3168"/>
                    <a:pt x="743" y="3059"/>
                    <a:pt x="810" y="2891"/>
                  </a:cubicBezTo>
                  <a:cubicBezTo>
                    <a:pt x="1002" y="2275"/>
                    <a:pt x="1272" y="1620"/>
                    <a:pt x="1773" y="1158"/>
                  </a:cubicBezTo>
                  <a:cubicBezTo>
                    <a:pt x="2004" y="965"/>
                    <a:pt x="2274" y="811"/>
                    <a:pt x="2544" y="772"/>
                  </a:cubicBezTo>
                  <a:cubicBezTo>
                    <a:pt x="2590" y="766"/>
                    <a:pt x="2636" y="763"/>
                    <a:pt x="2682" y="763"/>
                  </a:cubicBezTo>
                  <a:cubicBezTo>
                    <a:pt x="2903" y="763"/>
                    <a:pt x="3116" y="837"/>
                    <a:pt x="3276" y="965"/>
                  </a:cubicBezTo>
                  <a:cubicBezTo>
                    <a:pt x="3337" y="1002"/>
                    <a:pt x="3403" y="1019"/>
                    <a:pt x="3468" y="1019"/>
                  </a:cubicBezTo>
                  <a:cubicBezTo>
                    <a:pt x="3604" y="1019"/>
                    <a:pt x="3736" y="942"/>
                    <a:pt x="3815" y="811"/>
                  </a:cubicBezTo>
                  <a:cubicBezTo>
                    <a:pt x="3930" y="618"/>
                    <a:pt x="3853" y="426"/>
                    <a:pt x="3661" y="310"/>
                  </a:cubicBezTo>
                  <a:cubicBezTo>
                    <a:pt x="3382" y="93"/>
                    <a:pt x="3059" y="1"/>
                    <a:pt x="2730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4"/>
            <p:cNvSpPr/>
            <p:nvPr/>
          </p:nvSpPr>
          <p:spPr>
            <a:xfrm>
              <a:off x="-5839150" y="2759500"/>
              <a:ext cx="293775" cy="588800"/>
            </a:xfrm>
            <a:custGeom>
              <a:avLst/>
              <a:gdLst/>
              <a:ahLst/>
              <a:cxnLst/>
              <a:rect l="l" t="t" r="r" b="b"/>
              <a:pathLst>
                <a:path w="11751" h="23552" extrusionOk="0">
                  <a:moveTo>
                    <a:pt x="3274" y="0"/>
                  </a:moveTo>
                  <a:cubicBezTo>
                    <a:pt x="3172" y="0"/>
                    <a:pt x="3068" y="53"/>
                    <a:pt x="2967" y="183"/>
                  </a:cubicBezTo>
                  <a:cubicBezTo>
                    <a:pt x="2967" y="183"/>
                    <a:pt x="2158" y="761"/>
                    <a:pt x="2312" y="1763"/>
                  </a:cubicBezTo>
                  <a:lnTo>
                    <a:pt x="2466" y="2610"/>
                  </a:lnTo>
                  <a:cubicBezTo>
                    <a:pt x="2466" y="2610"/>
                    <a:pt x="1649" y="1793"/>
                    <a:pt x="1262" y="1793"/>
                  </a:cubicBezTo>
                  <a:cubicBezTo>
                    <a:pt x="1111" y="1793"/>
                    <a:pt x="1025" y="1917"/>
                    <a:pt x="1079" y="2264"/>
                  </a:cubicBezTo>
                  <a:cubicBezTo>
                    <a:pt x="1079" y="2264"/>
                    <a:pt x="2967" y="6848"/>
                    <a:pt x="6126" y="8312"/>
                  </a:cubicBezTo>
                  <a:cubicBezTo>
                    <a:pt x="5356" y="10393"/>
                    <a:pt x="3121" y="13975"/>
                    <a:pt x="887" y="17558"/>
                  </a:cubicBezTo>
                  <a:cubicBezTo>
                    <a:pt x="309" y="18445"/>
                    <a:pt x="0" y="19485"/>
                    <a:pt x="77" y="20563"/>
                  </a:cubicBezTo>
                  <a:cubicBezTo>
                    <a:pt x="285" y="23132"/>
                    <a:pt x="2292" y="23552"/>
                    <a:pt x="3581" y="23552"/>
                  </a:cubicBezTo>
                  <a:cubicBezTo>
                    <a:pt x="4206" y="23552"/>
                    <a:pt x="4662" y="23453"/>
                    <a:pt x="4662" y="23453"/>
                  </a:cubicBezTo>
                  <a:cubicBezTo>
                    <a:pt x="8861" y="19986"/>
                    <a:pt x="9016" y="8736"/>
                    <a:pt x="9016" y="8736"/>
                  </a:cubicBezTo>
                  <a:cubicBezTo>
                    <a:pt x="9016" y="8736"/>
                    <a:pt x="11751" y="7002"/>
                    <a:pt x="6820" y="4382"/>
                  </a:cubicBezTo>
                  <a:cubicBezTo>
                    <a:pt x="6820" y="4382"/>
                    <a:pt x="5878" y="965"/>
                    <a:pt x="4360" y="965"/>
                  </a:cubicBezTo>
                  <a:cubicBezTo>
                    <a:pt x="4282" y="965"/>
                    <a:pt x="4203" y="973"/>
                    <a:pt x="4123" y="992"/>
                  </a:cubicBezTo>
                  <a:cubicBezTo>
                    <a:pt x="4123" y="992"/>
                    <a:pt x="3716" y="0"/>
                    <a:pt x="3274" y="0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4"/>
            <p:cNvSpPr/>
            <p:nvPr/>
          </p:nvSpPr>
          <p:spPr>
            <a:xfrm>
              <a:off x="-5839150" y="2746725"/>
              <a:ext cx="293775" cy="622225"/>
            </a:xfrm>
            <a:custGeom>
              <a:avLst/>
              <a:gdLst/>
              <a:ahLst/>
              <a:cxnLst/>
              <a:rect l="l" t="t" r="r" b="b"/>
              <a:pathLst>
                <a:path w="11751" h="24889" fill="none" extrusionOk="0">
                  <a:moveTo>
                    <a:pt x="77" y="21074"/>
                  </a:moveTo>
                  <a:cubicBezTo>
                    <a:pt x="386" y="24889"/>
                    <a:pt x="4662" y="23964"/>
                    <a:pt x="4662" y="23964"/>
                  </a:cubicBezTo>
                  <a:cubicBezTo>
                    <a:pt x="8861" y="20497"/>
                    <a:pt x="9016" y="9247"/>
                    <a:pt x="9016" y="9247"/>
                  </a:cubicBezTo>
                  <a:cubicBezTo>
                    <a:pt x="9016" y="9247"/>
                    <a:pt x="11751" y="7513"/>
                    <a:pt x="6820" y="4893"/>
                  </a:cubicBezTo>
                  <a:cubicBezTo>
                    <a:pt x="6820" y="4893"/>
                    <a:pt x="5779" y="1118"/>
                    <a:pt x="4123" y="1503"/>
                  </a:cubicBezTo>
                  <a:cubicBezTo>
                    <a:pt x="4123" y="1503"/>
                    <a:pt x="3506" y="1"/>
                    <a:pt x="2967" y="694"/>
                  </a:cubicBezTo>
                  <a:cubicBezTo>
                    <a:pt x="2967" y="694"/>
                    <a:pt x="2158" y="1272"/>
                    <a:pt x="2312" y="2274"/>
                  </a:cubicBezTo>
                  <a:lnTo>
                    <a:pt x="2466" y="3121"/>
                  </a:lnTo>
                  <a:cubicBezTo>
                    <a:pt x="2466" y="3121"/>
                    <a:pt x="887" y="1542"/>
                    <a:pt x="1079" y="2775"/>
                  </a:cubicBezTo>
                  <a:cubicBezTo>
                    <a:pt x="1079" y="2775"/>
                    <a:pt x="2967" y="7359"/>
                    <a:pt x="6126" y="8823"/>
                  </a:cubicBezTo>
                  <a:cubicBezTo>
                    <a:pt x="5356" y="10904"/>
                    <a:pt x="3121" y="14486"/>
                    <a:pt x="887" y="18069"/>
                  </a:cubicBezTo>
                  <a:cubicBezTo>
                    <a:pt x="309" y="18956"/>
                    <a:pt x="0" y="19996"/>
                    <a:pt x="77" y="2107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4"/>
            <p:cNvSpPr/>
            <p:nvPr/>
          </p:nvSpPr>
          <p:spPr>
            <a:xfrm>
              <a:off x="-5784250" y="2811975"/>
              <a:ext cx="58225" cy="96150"/>
            </a:xfrm>
            <a:custGeom>
              <a:avLst/>
              <a:gdLst/>
              <a:ahLst/>
              <a:cxnLst/>
              <a:rect l="l" t="t" r="r" b="b"/>
              <a:pathLst>
                <a:path w="2329" h="3846" extrusionOk="0">
                  <a:moveTo>
                    <a:pt x="307" y="1"/>
                  </a:moveTo>
                  <a:cubicBezTo>
                    <a:pt x="283" y="1"/>
                    <a:pt x="258" y="4"/>
                    <a:pt x="232" y="10"/>
                  </a:cubicBezTo>
                  <a:cubicBezTo>
                    <a:pt x="116" y="49"/>
                    <a:pt x="0" y="203"/>
                    <a:pt x="39" y="319"/>
                  </a:cubicBezTo>
                  <a:cubicBezTo>
                    <a:pt x="501" y="1513"/>
                    <a:pt x="1041" y="2669"/>
                    <a:pt x="1734" y="3709"/>
                  </a:cubicBezTo>
                  <a:cubicBezTo>
                    <a:pt x="1794" y="3805"/>
                    <a:pt x="1881" y="3845"/>
                    <a:pt x="1965" y="3845"/>
                  </a:cubicBezTo>
                  <a:cubicBezTo>
                    <a:pt x="2152" y="3845"/>
                    <a:pt x="2329" y="3651"/>
                    <a:pt x="2196" y="3439"/>
                  </a:cubicBezTo>
                  <a:cubicBezTo>
                    <a:pt x="1541" y="2438"/>
                    <a:pt x="1002" y="1320"/>
                    <a:pt x="578" y="203"/>
                  </a:cubicBezTo>
                  <a:cubicBezTo>
                    <a:pt x="514" y="75"/>
                    <a:pt x="424" y="1"/>
                    <a:pt x="307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4"/>
            <p:cNvSpPr/>
            <p:nvPr/>
          </p:nvSpPr>
          <p:spPr>
            <a:xfrm>
              <a:off x="-5772300" y="2764400"/>
              <a:ext cx="57925" cy="116125"/>
            </a:xfrm>
            <a:custGeom>
              <a:avLst/>
              <a:gdLst/>
              <a:ahLst/>
              <a:cxnLst/>
              <a:rect l="l" t="t" r="r" b="b"/>
              <a:pathLst>
                <a:path w="2317" h="4645" extrusionOk="0">
                  <a:moveTo>
                    <a:pt x="328" y="1"/>
                  </a:moveTo>
                  <a:cubicBezTo>
                    <a:pt x="171" y="1"/>
                    <a:pt x="0" y="126"/>
                    <a:pt x="23" y="334"/>
                  </a:cubicBezTo>
                  <a:cubicBezTo>
                    <a:pt x="293" y="1836"/>
                    <a:pt x="871" y="3262"/>
                    <a:pt x="1718" y="4533"/>
                  </a:cubicBezTo>
                  <a:cubicBezTo>
                    <a:pt x="1775" y="4612"/>
                    <a:pt x="1854" y="4645"/>
                    <a:pt x="1934" y="4645"/>
                  </a:cubicBezTo>
                  <a:cubicBezTo>
                    <a:pt x="2126" y="4645"/>
                    <a:pt x="2317" y="4454"/>
                    <a:pt x="2181" y="4264"/>
                  </a:cubicBezTo>
                  <a:cubicBezTo>
                    <a:pt x="1372" y="3031"/>
                    <a:pt x="832" y="1644"/>
                    <a:pt x="563" y="180"/>
                  </a:cubicBezTo>
                  <a:cubicBezTo>
                    <a:pt x="532" y="56"/>
                    <a:pt x="433" y="1"/>
                    <a:pt x="328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4"/>
            <p:cNvSpPr/>
            <p:nvPr/>
          </p:nvSpPr>
          <p:spPr>
            <a:xfrm>
              <a:off x="-5743800" y="2780250"/>
              <a:ext cx="47225" cy="93875"/>
            </a:xfrm>
            <a:custGeom>
              <a:avLst/>
              <a:gdLst/>
              <a:ahLst/>
              <a:cxnLst/>
              <a:rect l="l" t="t" r="r" b="b"/>
              <a:pathLst>
                <a:path w="1889" h="3755" extrusionOk="0">
                  <a:moveTo>
                    <a:pt x="293" y="0"/>
                  </a:moveTo>
                  <a:cubicBezTo>
                    <a:pt x="273" y="0"/>
                    <a:pt x="252" y="3"/>
                    <a:pt x="232" y="8"/>
                  </a:cubicBezTo>
                  <a:cubicBezTo>
                    <a:pt x="116" y="47"/>
                    <a:pt x="1" y="239"/>
                    <a:pt x="39" y="355"/>
                  </a:cubicBezTo>
                  <a:cubicBezTo>
                    <a:pt x="463" y="1434"/>
                    <a:pt x="887" y="2512"/>
                    <a:pt x="1310" y="3552"/>
                  </a:cubicBezTo>
                  <a:cubicBezTo>
                    <a:pt x="1374" y="3680"/>
                    <a:pt x="1465" y="3755"/>
                    <a:pt x="1581" y="3755"/>
                  </a:cubicBezTo>
                  <a:cubicBezTo>
                    <a:pt x="1605" y="3755"/>
                    <a:pt x="1631" y="3752"/>
                    <a:pt x="1657" y="3745"/>
                  </a:cubicBezTo>
                  <a:cubicBezTo>
                    <a:pt x="1773" y="3707"/>
                    <a:pt x="1888" y="3552"/>
                    <a:pt x="1850" y="3437"/>
                  </a:cubicBezTo>
                  <a:cubicBezTo>
                    <a:pt x="1426" y="2358"/>
                    <a:pt x="1002" y="1279"/>
                    <a:pt x="578" y="201"/>
                  </a:cubicBezTo>
                  <a:cubicBezTo>
                    <a:pt x="545" y="101"/>
                    <a:pt x="425" y="0"/>
                    <a:pt x="29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4"/>
            <p:cNvSpPr/>
            <p:nvPr/>
          </p:nvSpPr>
          <p:spPr>
            <a:xfrm>
              <a:off x="-5611850" y="3386675"/>
              <a:ext cx="507600" cy="152750"/>
            </a:xfrm>
            <a:custGeom>
              <a:avLst/>
              <a:gdLst/>
              <a:ahLst/>
              <a:cxnLst/>
              <a:rect l="l" t="t" r="r" b="b"/>
              <a:pathLst>
                <a:path w="20304" h="6110" extrusionOk="0">
                  <a:moveTo>
                    <a:pt x="9621" y="1"/>
                  </a:moveTo>
                  <a:cubicBezTo>
                    <a:pt x="6407" y="1"/>
                    <a:pt x="3191" y="242"/>
                    <a:pt x="1" y="716"/>
                  </a:cubicBezTo>
                  <a:cubicBezTo>
                    <a:pt x="193" y="2219"/>
                    <a:pt x="424" y="3798"/>
                    <a:pt x="617" y="5647"/>
                  </a:cubicBezTo>
                  <a:lnTo>
                    <a:pt x="19572" y="6110"/>
                  </a:lnTo>
                  <a:cubicBezTo>
                    <a:pt x="19842" y="4299"/>
                    <a:pt x="20073" y="2565"/>
                    <a:pt x="20304" y="909"/>
                  </a:cubicBezTo>
                  <a:cubicBezTo>
                    <a:pt x="16772" y="300"/>
                    <a:pt x="13198" y="1"/>
                    <a:pt x="9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4"/>
            <p:cNvSpPr/>
            <p:nvPr/>
          </p:nvSpPr>
          <p:spPr>
            <a:xfrm>
              <a:off x="-5611850" y="3379525"/>
              <a:ext cx="507600" cy="159900"/>
            </a:xfrm>
            <a:custGeom>
              <a:avLst/>
              <a:gdLst/>
              <a:ahLst/>
              <a:cxnLst/>
              <a:rect l="l" t="t" r="r" b="b"/>
              <a:pathLst>
                <a:path w="20304" h="6396" fill="none" extrusionOk="0">
                  <a:moveTo>
                    <a:pt x="20304" y="1195"/>
                  </a:moveTo>
                  <a:cubicBezTo>
                    <a:pt x="20073" y="2851"/>
                    <a:pt x="19842" y="4585"/>
                    <a:pt x="19572" y="6396"/>
                  </a:cubicBezTo>
                  <a:lnTo>
                    <a:pt x="617" y="5933"/>
                  </a:lnTo>
                  <a:cubicBezTo>
                    <a:pt x="424" y="4084"/>
                    <a:pt x="193" y="2505"/>
                    <a:pt x="1" y="1002"/>
                  </a:cubicBezTo>
                  <a:cubicBezTo>
                    <a:pt x="6743" y="0"/>
                    <a:pt x="13600" y="39"/>
                    <a:pt x="20304" y="119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4"/>
            <p:cNvSpPr/>
            <p:nvPr/>
          </p:nvSpPr>
          <p:spPr>
            <a:xfrm>
              <a:off x="-6026975" y="3528800"/>
              <a:ext cx="1151000" cy="548750"/>
            </a:xfrm>
            <a:custGeom>
              <a:avLst/>
              <a:gdLst/>
              <a:ahLst/>
              <a:cxnLst/>
              <a:rect l="l" t="t" r="r" b="b"/>
              <a:pathLst>
                <a:path w="46040" h="21950" extrusionOk="0">
                  <a:moveTo>
                    <a:pt x="17299" y="1"/>
                  </a:moveTo>
                  <a:cubicBezTo>
                    <a:pt x="13177" y="964"/>
                    <a:pt x="9979" y="3622"/>
                    <a:pt x="7436" y="6435"/>
                  </a:cubicBezTo>
                  <a:cubicBezTo>
                    <a:pt x="4932" y="9286"/>
                    <a:pt x="2852" y="12445"/>
                    <a:pt x="1" y="15065"/>
                  </a:cubicBezTo>
                  <a:cubicBezTo>
                    <a:pt x="305" y="14997"/>
                    <a:pt x="617" y="14965"/>
                    <a:pt x="928" y="14965"/>
                  </a:cubicBezTo>
                  <a:cubicBezTo>
                    <a:pt x="2034" y="14965"/>
                    <a:pt x="3132" y="15375"/>
                    <a:pt x="3853" y="16066"/>
                  </a:cubicBezTo>
                  <a:cubicBezTo>
                    <a:pt x="4123" y="16298"/>
                    <a:pt x="4316" y="16606"/>
                    <a:pt x="4547" y="16875"/>
                  </a:cubicBezTo>
                  <a:cubicBezTo>
                    <a:pt x="4817" y="17184"/>
                    <a:pt x="5125" y="17530"/>
                    <a:pt x="5510" y="17723"/>
                  </a:cubicBezTo>
                  <a:cubicBezTo>
                    <a:pt x="5903" y="17927"/>
                    <a:pt x="6334" y="18010"/>
                    <a:pt x="6777" y="18010"/>
                  </a:cubicBezTo>
                  <a:cubicBezTo>
                    <a:pt x="7421" y="18010"/>
                    <a:pt x="8092" y="17836"/>
                    <a:pt x="8708" y="17607"/>
                  </a:cubicBezTo>
                  <a:cubicBezTo>
                    <a:pt x="8823" y="17569"/>
                    <a:pt x="8939" y="17530"/>
                    <a:pt x="9016" y="17492"/>
                  </a:cubicBezTo>
                  <a:cubicBezTo>
                    <a:pt x="10035" y="17070"/>
                    <a:pt x="11054" y="16552"/>
                    <a:pt x="12161" y="16552"/>
                  </a:cubicBezTo>
                  <a:cubicBezTo>
                    <a:pt x="12268" y="16552"/>
                    <a:pt x="12375" y="16557"/>
                    <a:pt x="12483" y="16567"/>
                  </a:cubicBezTo>
                  <a:cubicBezTo>
                    <a:pt x="14294" y="16721"/>
                    <a:pt x="15411" y="18262"/>
                    <a:pt x="16721" y="19341"/>
                  </a:cubicBezTo>
                  <a:cubicBezTo>
                    <a:pt x="17415" y="19881"/>
                    <a:pt x="18108" y="20304"/>
                    <a:pt x="19033" y="20420"/>
                  </a:cubicBezTo>
                  <a:cubicBezTo>
                    <a:pt x="19165" y="20435"/>
                    <a:pt x="19296" y="20442"/>
                    <a:pt x="19426" y="20442"/>
                  </a:cubicBezTo>
                  <a:cubicBezTo>
                    <a:pt x="20278" y="20442"/>
                    <a:pt x="21076" y="20133"/>
                    <a:pt x="21845" y="19765"/>
                  </a:cubicBezTo>
                  <a:cubicBezTo>
                    <a:pt x="23202" y="19104"/>
                    <a:pt x="24528" y="18191"/>
                    <a:pt x="25993" y="18191"/>
                  </a:cubicBezTo>
                  <a:cubicBezTo>
                    <a:pt x="26150" y="18191"/>
                    <a:pt x="26308" y="18202"/>
                    <a:pt x="26468" y="18224"/>
                  </a:cubicBezTo>
                  <a:cubicBezTo>
                    <a:pt x="27663" y="18417"/>
                    <a:pt x="28549" y="19226"/>
                    <a:pt x="29396" y="19919"/>
                  </a:cubicBezTo>
                  <a:cubicBezTo>
                    <a:pt x="29435" y="19958"/>
                    <a:pt x="29512" y="19996"/>
                    <a:pt x="29550" y="20035"/>
                  </a:cubicBezTo>
                  <a:cubicBezTo>
                    <a:pt x="30328" y="20636"/>
                    <a:pt x="31236" y="21204"/>
                    <a:pt x="32274" y="21204"/>
                  </a:cubicBezTo>
                  <a:cubicBezTo>
                    <a:pt x="32367" y="21204"/>
                    <a:pt x="32461" y="21200"/>
                    <a:pt x="32556" y="21190"/>
                  </a:cubicBezTo>
                  <a:cubicBezTo>
                    <a:pt x="32979" y="21152"/>
                    <a:pt x="33403" y="20959"/>
                    <a:pt x="33788" y="20767"/>
                  </a:cubicBezTo>
                  <a:cubicBezTo>
                    <a:pt x="34520" y="20381"/>
                    <a:pt x="35214" y="19803"/>
                    <a:pt x="36061" y="19572"/>
                  </a:cubicBezTo>
                  <a:cubicBezTo>
                    <a:pt x="36371" y="19485"/>
                    <a:pt x="36685" y="19447"/>
                    <a:pt x="37001" y="19447"/>
                  </a:cubicBezTo>
                  <a:cubicBezTo>
                    <a:pt x="37665" y="19447"/>
                    <a:pt x="38336" y="19619"/>
                    <a:pt x="38989" y="19881"/>
                  </a:cubicBezTo>
                  <a:cubicBezTo>
                    <a:pt x="39606" y="20112"/>
                    <a:pt x="40222" y="20420"/>
                    <a:pt x="40762" y="20728"/>
                  </a:cubicBezTo>
                  <a:cubicBezTo>
                    <a:pt x="41262" y="21036"/>
                    <a:pt x="41840" y="21306"/>
                    <a:pt x="42457" y="21537"/>
                  </a:cubicBezTo>
                  <a:cubicBezTo>
                    <a:pt x="43069" y="21782"/>
                    <a:pt x="43729" y="21949"/>
                    <a:pt x="44385" y="21949"/>
                  </a:cubicBezTo>
                  <a:cubicBezTo>
                    <a:pt x="44761" y="21949"/>
                    <a:pt x="45136" y="21895"/>
                    <a:pt x="45500" y="21768"/>
                  </a:cubicBezTo>
                  <a:cubicBezTo>
                    <a:pt x="46040" y="21576"/>
                    <a:pt x="44306" y="16028"/>
                    <a:pt x="44113" y="15373"/>
                  </a:cubicBezTo>
                  <a:cubicBezTo>
                    <a:pt x="43227" y="12098"/>
                    <a:pt x="42303" y="8785"/>
                    <a:pt x="40608" y="5703"/>
                  </a:cubicBezTo>
                  <a:cubicBezTo>
                    <a:pt x="39490" y="3699"/>
                    <a:pt x="38065" y="1850"/>
                    <a:pt x="36177" y="386"/>
                  </a:cubicBezTo>
                  <a:lnTo>
                    <a:pt x="172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4"/>
            <p:cNvSpPr/>
            <p:nvPr/>
          </p:nvSpPr>
          <p:spPr>
            <a:xfrm>
              <a:off x="-6026975" y="3528800"/>
              <a:ext cx="1151000" cy="552900"/>
            </a:xfrm>
            <a:custGeom>
              <a:avLst/>
              <a:gdLst/>
              <a:ahLst/>
              <a:cxnLst/>
              <a:rect l="l" t="t" r="r" b="b"/>
              <a:pathLst>
                <a:path w="46040" h="22116" fill="none" extrusionOk="0">
                  <a:moveTo>
                    <a:pt x="45500" y="21768"/>
                  </a:moveTo>
                  <a:cubicBezTo>
                    <a:pt x="44499" y="22115"/>
                    <a:pt x="43420" y="21922"/>
                    <a:pt x="42457" y="21537"/>
                  </a:cubicBezTo>
                  <a:cubicBezTo>
                    <a:pt x="41840" y="21306"/>
                    <a:pt x="41262" y="21036"/>
                    <a:pt x="40762" y="20728"/>
                  </a:cubicBezTo>
                  <a:cubicBezTo>
                    <a:pt x="40222" y="20420"/>
                    <a:pt x="39606" y="20112"/>
                    <a:pt x="38989" y="19881"/>
                  </a:cubicBezTo>
                  <a:cubicBezTo>
                    <a:pt x="38026" y="19495"/>
                    <a:pt x="37025" y="19303"/>
                    <a:pt x="36061" y="19572"/>
                  </a:cubicBezTo>
                  <a:cubicBezTo>
                    <a:pt x="35214" y="19803"/>
                    <a:pt x="34520" y="20381"/>
                    <a:pt x="33788" y="20767"/>
                  </a:cubicBezTo>
                  <a:cubicBezTo>
                    <a:pt x="33403" y="20959"/>
                    <a:pt x="32979" y="21152"/>
                    <a:pt x="32556" y="21190"/>
                  </a:cubicBezTo>
                  <a:cubicBezTo>
                    <a:pt x="31400" y="21306"/>
                    <a:pt x="30398" y="20690"/>
                    <a:pt x="29550" y="20035"/>
                  </a:cubicBezTo>
                  <a:cubicBezTo>
                    <a:pt x="29512" y="19996"/>
                    <a:pt x="29435" y="19958"/>
                    <a:pt x="29396" y="19919"/>
                  </a:cubicBezTo>
                  <a:cubicBezTo>
                    <a:pt x="28549" y="19226"/>
                    <a:pt x="27663" y="18417"/>
                    <a:pt x="26468" y="18224"/>
                  </a:cubicBezTo>
                  <a:cubicBezTo>
                    <a:pt x="24812" y="17993"/>
                    <a:pt x="23348" y="19033"/>
                    <a:pt x="21845" y="19765"/>
                  </a:cubicBezTo>
                  <a:cubicBezTo>
                    <a:pt x="20959" y="20189"/>
                    <a:pt x="20034" y="20535"/>
                    <a:pt x="19033" y="20420"/>
                  </a:cubicBezTo>
                  <a:cubicBezTo>
                    <a:pt x="18108" y="20304"/>
                    <a:pt x="17415" y="19881"/>
                    <a:pt x="16721" y="19341"/>
                  </a:cubicBezTo>
                  <a:cubicBezTo>
                    <a:pt x="15411" y="18262"/>
                    <a:pt x="14294" y="16721"/>
                    <a:pt x="12483" y="16567"/>
                  </a:cubicBezTo>
                  <a:cubicBezTo>
                    <a:pt x="11250" y="16452"/>
                    <a:pt x="10133" y="17030"/>
                    <a:pt x="9016" y="17492"/>
                  </a:cubicBezTo>
                  <a:cubicBezTo>
                    <a:pt x="8939" y="17530"/>
                    <a:pt x="8823" y="17569"/>
                    <a:pt x="8708" y="17607"/>
                  </a:cubicBezTo>
                  <a:cubicBezTo>
                    <a:pt x="7668" y="17993"/>
                    <a:pt x="6473" y="18224"/>
                    <a:pt x="5510" y="17723"/>
                  </a:cubicBezTo>
                  <a:cubicBezTo>
                    <a:pt x="5125" y="17530"/>
                    <a:pt x="4817" y="17184"/>
                    <a:pt x="4547" y="16875"/>
                  </a:cubicBezTo>
                  <a:cubicBezTo>
                    <a:pt x="4316" y="16606"/>
                    <a:pt x="4123" y="16298"/>
                    <a:pt x="3853" y="16066"/>
                  </a:cubicBezTo>
                  <a:cubicBezTo>
                    <a:pt x="2929" y="15180"/>
                    <a:pt x="1388" y="14757"/>
                    <a:pt x="1" y="15065"/>
                  </a:cubicBezTo>
                  <a:cubicBezTo>
                    <a:pt x="2852" y="12445"/>
                    <a:pt x="4932" y="9286"/>
                    <a:pt x="7436" y="6435"/>
                  </a:cubicBezTo>
                  <a:cubicBezTo>
                    <a:pt x="9979" y="3622"/>
                    <a:pt x="13177" y="964"/>
                    <a:pt x="17299" y="1"/>
                  </a:cubicBezTo>
                  <a:lnTo>
                    <a:pt x="36177" y="386"/>
                  </a:lnTo>
                  <a:cubicBezTo>
                    <a:pt x="38065" y="1850"/>
                    <a:pt x="39490" y="3699"/>
                    <a:pt x="40608" y="5703"/>
                  </a:cubicBezTo>
                  <a:cubicBezTo>
                    <a:pt x="42303" y="8785"/>
                    <a:pt x="43227" y="12098"/>
                    <a:pt x="44113" y="15373"/>
                  </a:cubicBezTo>
                  <a:cubicBezTo>
                    <a:pt x="44306" y="16028"/>
                    <a:pt x="46040" y="21576"/>
                    <a:pt x="45500" y="2176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4138"/>
              </a:solidFill>
              <a:prstDash val="solid"/>
              <a:miter lim="385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3" name="Google Shape;3093;p44"/>
          <p:cNvGrpSpPr/>
          <p:nvPr/>
        </p:nvGrpSpPr>
        <p:grpSpPr>
          <a:xfrm>
            <a:off x="7290567" y="3169458"/>
            <a:ext cx="165689" cy="151373"/>
            <a:chOff x="8967475" y="1190200"/>
            <a:chExt cx="335200" cy="306300"/>
          </a:xfrm>
        </p:grpSpPr>
        <p:sp>
          <p:nvSpPr>
            <p:cNvPr id="3094" name="Google Shape;3094;p44"/>
            <p:cNvSpPr/>
            <p:nvPr/>
          </p:nvSpPr>
          <p:spPr>
            <a:xfrm>
              <a:off x="8967475" y="1193575"/>
              <a:ext cx="335200" cy="298075"/>
            </a:xfrm>
            <a:custGeom>
              <a:avLst/>
              <a:gdLst/>
              <a:ahLst/>
              <a:cxnLst/>
              <a:rect l="l" t="t" r="r" b="b"/>
              <a:pathLst>
                <a:path w="13408" h="11923" extrusionOk="0">
                  <a:moveTo>
                    <a:pt x="7629" y="0"/>
                  </a:moveTo>
                  <a:cubicBezTo>
                    <a:pt x="7369" y="0"/>
                    <a:pt x="7108" y="135"/>
                    <a:pt x="6974" y="405"/>
                  </a:cubicBezTo>
                  <a:lnTo>
                    <a:pt x="6935" y="482"/>
                  </a:lnTo>
                  <a:cubicBezTo>
                    <a:pt x="6875" y="622"/>
                    <a:pt x="6742" y="689"/>
                    <a:pt x="6607" y="689"/>
                  </a:cubicBezTo>
                  <a:cubicBezTo>
                    <a:pt x="6482" y="689"/>
                    <a:pt x="6354" y="631"/>
                    <a:pt x="6280" y="520"/>
                  </a:cubicBezTo>
                  <a:cubicBezTo>
                    <a:pt x="6280" y="482"/>
                    <a:pt x="6280" y="482"/>
                    <a:pt x="6280" y="482"/>
                  </a:cubicBezTo>
                  <a:cubicBezTo>
                    <a:pt x="6139" y="260"/>
                    <a:pt x="5893" y="144"/>
                    <a:pt x="5652" y="144"/>
                  </a:cubicBezTo>
                  <a:cubicBezTo>
                    <a:pt x="5431" y="144"/>
                    <a:pt x="5215" y="241"/>
                    <a:pt x="5086" y="443"/>
                  </a:cubicBezTo>
                  <a:cubicBezTo>
                    <a:pt x="4739" y="983"/>
                    <a:pt x="4508" y="1638"/>
                    <a:pt x="4431" y="2254"/>
                  </a:cubicBezTo>
                  <a:cubicBezTo>
                    <a:pt x="4392" y="2755"/>
                    <a:pt x="4431" y="3256"/>
                    <a:pt x="4585" y="3718"/>
                  </a:cubicBezTo>
                  <a:cubicBezTo>
                    <a:pt x="4042" y="3463"/>
                    <a:pt x="3421" y="3313"/>
                    <a:pt x="2807" y="3313"/>
                  </a:cubicBezTo>
                  <a:cubicBezTo>
                    <a:pt x="2680" y="3313"/>
                    <a:pt x="2553" y="3320"/>
                    <a:pt x="2428" y="3333"/>
                  </a:cubicBezTo>
                  <a:cubicBezTo>
                    <a:pt x="1773" y="3371"/>
                    <a:pt x="1156" y="3602"/>
                    <a:pt x="617" y="3949"/>
                  </a:cubicBezTo>
                  <a:cubicBezTo>
                    <a:pt x="193" y="4219"/>
                    <a:pt x="193" y="4874"/>
                    <a:pt x="655" y="5143"/>
                  </a:cubicBezTo>
                  <a:cubicBezTo>
                    <a:pt x="925" y="5298"/>
                    <a:pt x="886" y="5683"/>
                    <a:pt x="617" y="5798"/>
                  </a:cubicBezTo>
                  <a:lnTo>
                    <a:pt x="540" y="5875"/>
                  </a:lnTo>
                  <a:cubicBezTo>
                    <a:pt x="0" y="6107"/>
                    <a:pt x="0" y="6877"/>
                    <a:pt x="540" y="7147"/>
                  </a:cubicBezTo>
                  <a:cubicBezTo>
                    <a:pt x="1362" y="7540"/>
                    <a:pt x="2250" y="7767"/>
                    <a:pt x="3174" y="7767"/>
                  </a:cubicBezTo>
                  <a:cubicBezTo>
                    <a:pt x="3246" y="7767"/>
                    <a:pt x="3318" y="7766"/>
                    <a:pt x="3391" y="7763"/>
                  </a:cubicBezTo>
                  <a:lnTo>
                    <a:pt x="3391" y="7763"/>
                  </a:lnTo>
                  <a:cubicBezTo>
                    <a:pt x="3275" y="7917"/>
                    <a:pt x="3160" y="8110"/>
                    <a:pt x="3082" y="8264"/>
                  </a:cubicBezTo>
                  <a:cubicBezTo>
                    <a:pt x="2813" y="8881"/>
                    <a:pt x="2697" y="9535"/>
                    <a:pt x="2736" y="10190"/>
                  </a:cubicBezTo>
                  <a:cubicBezTo>
                    <a:pt x="2764" y="10564"/>
                    <a:pt x="3114" y="10830"/>
                    <a:pt x="3465" y="10830"/>
                  </a:cubicBezTo>
                  <a:cubicBezTo>
                    <a:pt x="3586" y="10830"/>
                    <a:pt x="3706" y="10799"/>
                    <a:pt x="3814" y="10730"/>
                  </a:cubicBezTo>
                  <a:cubicBezTo>
                    <a:pt x="3880" y="10693"/>
                    <a:pt x="3947" y="10676"/>
                    <a:pt x="4012" y="10676"/>
                  </a:cubicBezTo>
                  <a:cubicBezTo>
                    <a:pt x="4215" y="10676"/>
                    <a:pt x="4392" y="10843"/>
                    <a:pt x="4392" y="11077"/>
                  </a:cubicBezTo>
                  <a:lnTo>
                    <a:pt x="4392" y="11154"/>
                  </a:lnTo>
                  <a:cubicBezTo>
                    <a:pt x="4364" y="11613"/>
                    <a:pt x="4721" y="11923"/>
                    <a:pt x="5112" y="11923"/>
                  </a:cubicBezTo>
                  <a:cubicBezTo>
                    <a:pt x="5245" y="11923"/>
                    <a:pt x="5382" y="11887"/>
                    <a:pt x="5510" y="11809"/>
                  </a:cubicBezTo>
                  <a:cubicBezTo>
                    <a:pt x="6165" y="11346"/>
                    <a:pt x="6742" y="10768"/>
                    <a:pt x="7166" y="10075"/>
                  </a:cubicBezTo>
                  <a:cubicBezTo>
                    <a:pt x="7783" y="10768"/>
                    <a:pt x="8515" y="11308"/>
                    <a:pt x="9362" y="11654"/>
                  </a:cubicBezTo>
                  <a:cubicBezTo>
                    <a:pt x="9457" y="11692"/>
                    <a:pt x="9550" y="11709"/>
                    <a:pt x="9640" y="11709"/>
                  </a:cubicBezTo>
                  <a:cubicBezTo>
                    <a:pt x="10098" y="11709"/>
                    <a:pt x="10454" y="11258"/>
                    <a:pt x="10325" y="10807"/>
                  </a:cubicBezTo>
                  <a:lnTo>
                    <a:pt x="10325" y="10691"/>
                  </a:lnTo>
                  <a:cubicBezTo>
                    <a:pt x="10257" y="10453"/>
                    <a:pt x="10459" y="10216"/>
                    <a:pt x="10693" y="10216"/>
                  </a:cubicBezTo>
                  <a:cubicBezTo>
                    <a:pt x="10724" y="10216"/>
                    <a:pt x="10756" y="10220"/>
                    <a:pt x="10788" y="10229"/>
                  </a:cubicBezTo>
                  <a:cubicBezTo>
                    <a:pt x="10872" y="10261"/>
                    <a:pt x="10957" y="10276"/>
                    <a:pt x="11038" y="10276"/>
                  </a:cubicBezTo>
                  <a:cubicBezTo>
                    <a:pt x="11441" y="10276"/>
                    <a:pt x="11776" y="9913"/>
                    <a:pt x="11712" y="9497"/>
                  </a:cubicBezTo>
                  <a:cubicBezTo>
                    <a:pt x="11635" y="8842"/>
                    <a:pt x="11366" y="8226"/>
                    <a:pt x="10980" y="7686"/>
                  </a:cubicBezTo>
                  <a:cubicBezTo>
                    <a:pt x="10903" y="7571"/>
                    <a:pt x="10788" y="7455"/>
                    <a:pt x="10672" y="7339"/>
                  </a:cubicBezTo>
                  <a:cubicBezTo>
                    <a:pt x="11443" y="7262"/>
                    <a:pt x="12213" y="7070"/>
                    <a:pt x="12907" y="6723"/>
                  </a:cubicBezTo>
                  <a:cubicBezTo>
                    <a:pt x="13408" y="6453"/>
                    <a:pt x="13408" y="5721"/>
                    <a:pt x="12907" y="5452"/>
                  </a:cubicBezTo>
                  <a:lnTo>
                    <a:pt x="12791" y="5413"/>
                  </a:lnTo>
                  <a:cubicBezTo>
                    <a:pt x="12521" y="5259"/>
                    <a:pt x="12521" y="4874"/>
                    <a:pt x="12791" y="4758"/>
                  </a:cubicBezTo>
                  <a:cubicBezTo>
                    <a:pt x="12791" y="4758"/>
                    <a:pt x="12791" y="4720"/>
                    <a:pt x="12791" y="4720"/>
                  </a:cubicBezTo>
                  <a:cubicBezTo>
                    <a:pt x="13253" y="4489"/>
                    <a:pt x="13253" y="3834"/>
                    <a:pt x="12830" y="3525"/>
                  </a:cubicBezTo>
                  <a:cubicBezTo>
                    <a:pt x="12290" y="3179"/>
                    <a:pt x="11674" y="2947"/>
                    <a:pt x="11019" y="2909"/>
                  </a:cubicBezTo>
                  <a:cubicBezTo>
                    <a:pt x="10893" y="2896"/>
                    <a:pt x="10767" y="2889"/>
                    <a:pt x="10639" y="2889"/>
                  </a:cubicBezTo>
                  <a:cubicBezTo>
                    <a:pt x="10026" y="2889"/>
                    <a:pt x="9404" y="3039"/>
                    <a:pt x="8861" y="3294"/>
                  </a:cubicBezTo>
                  <a:cubicBezTo>
                    <a:pt x="8938" y="2293"/>
                    <a:pt x="8707" y="1291"/>
                    <a:pt x="8284" y="405"/>
                  </a:cubicBezTo>
                  <a:cubicBezTo>
                    <a:pt x="8149" y="135"/>
                    <a:pt x="7889" y="0"/>
                    <a:pt x="762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4"/>
            <p:cNvSpPr/>
            <p:nvPr/>
          </p:nvSpPr>
          <p:spPr>
            <a:xfrm>
              <a:off x="8967475" y="1190200"/>
              <a:ext cx="335200" cy="306300"/>
            </a:xfrm>
            <a:custGeom>
              <a:avLst/>
              <a:gdLst/>
              <a:ahLst/>
              <a:cxnLst/>
              <a:rect l="l" t="t" r="r" b="b"/>
              <a:pathLst>
                <a:path w="13408" h="12252" fill="none" extrusionOk="0">
                  <a:moveTo>
                    <a:pt x="12907" y="5587"/>
                  </a:moveTo>
                  <a:lnTo>
                    <a:pt x="12791" y="5548"/>
                  </a:lnTo>
                  <a:cubicBezTo>
                    <a:pt x="12521" y="5394"/>
                    <a:pt x="12521" y="5009"/>
                    <a:pt x="12791" y="4893"/>
                  </a:cubicBezTo>
                  <a:cubicBezTo>
                    <a:pt x="12791" y="4893"/>
                    <a:pt x="12791" y="4855"/>
                    <a:pt x="12791" y="4855"/>
                  </a:cubicBezTo>
                  <a:cubicBezTo>
                    <a:pt x="13253" y="4624"/>
                    <a:pt x="13253" y="3969"/>
                    <a:pt x="12830" y="3660"/>
                  </a:cubicBezTo>
                  <a:cubicBezTo>
                    <a:pt x="12290" y="3314"/>
                    <a:pt x="11674" y="3082"/>
                    <a:pt x="11019" y="3044"/>
                  </a:cubicBezTo>
                  <a:cubicBezTo>
                    <a:pt x="10287" y="2967"/>
                    <a:pt x="9516" y="3121"/>
                    <a:pt x="8861" y="3429"/>
                  </a:cubicBezTo>
                  <a:cubicBezTo>
                    <a:pt x="8938" y="2428"/>
                    <a:pt x="8707" y="1426"/>
                    <a:pt x="8284" y="540"/>
                  </a:cubicBezTo>
                  <a:cubicBezTo>
                    <a:pt x="8014" y="0"/>
                    <a:pt x="7243" y="0"/>
                    <a:pt x="6974" y="540"/>
                  </a:cubicBezTo>
                  <a:lnTo>
                    <a:pt x="6935" y="617"/>
                  </a:lnTo>
                  <a:cubicBezTo>
                    <a:pt x="6820" y="886"/>
                    <a:pt x="6434" y="886"/>
                    <a:pt x="6280" y="655"/>
                  </a:cubicBezTo>
                  <a:cubicBezTo>
                    <a:pt x="6280" y="617"/>
                    <a:pt x="6280" y="617"/>
                    <a:pt x="6280" y="617"/>
                  </a:cubicBezTo>
                  <a:cubicBezTo>
                    <a:pt x="6010" y="193"/>
                    <a:pt x="5356" y="154"/>
                    <a:pt x="5086" y="578"/>
                  </a:cubicBezTo>
                  <a:cubicBezTo>
                    <a:pt x="4739" y="1118"/>
                    <a:pt x="4508" y="1773"/>
                    <a:pt x="4431" y="2389"/>
                  </a:cubicBezTo>
                  <a:cubicBezTo>
                    <a:pt x="4392" y="2890"/>
                    <a:pt x="4431" y="3391"/>
                    <a:pt x="4585" y="3853"/>
                  </a:cubicBezTo>
                  <a:cubicBezTo>
                    <a:pt x="3930" y="3545"/>
                    <a:pt x="3160" y="3391"/>
                    <a:pt x="2428" y="3468"/>
                  </a:cubicBezTo>
                  <a:cubicBezTo>
                    <a:pt x="1773" y="3506"/>
                    <a:pt x="1156" y="3737"/>
                    <a:pt x="617" y="4084"/>
                  </a:cubicBezTo>
                  <a:cubicBezTo>
                    <a:pt x="193" y="4354"/>
                    <a:pt x="193" y="5009"/>
                    <a:pt x="655" y="5278"/>
                  </a:cubicBezTo>
                  <a:cubicBezTo>
                    <a:pt x="655" y="5278"/>
                    <a:pt x="655" y="5278"/>
                    <a:pt x="655" y="5278"/>
                  </a:cubicBezTo>
                  <a:cubicBezTo>
                    <a:pt x="925" y="5433"/>
                    <a:pt x="886" y="5818"/>
                    <a:pt x="617" y="5933"/>
                  </a:cubicBezTo>
                  <a:lnTo>
                    <a:pt x="540" y="6010"/>
                  </a:lnTo>
                  <a:cubicBezTo>
                    <a:pt x="0" y="6242"/>
                    <a:pt x="0" y="7012"/>
                    <a:pt x="540" y="7282"/>
                  </a:cubicBezTo>
                  <a:cubicBezTo>
                    <a:pt x="1426" y="7706"/>
                    <a:pt x="2389" y="7937"/>
                    <a:pt x="3391" y="7898"/>
                  </a:cubicBezTo>
                  <a:cubicBezTo>
                    <a:pt x="3275" y="8052"/>
                    <a:pt x="3160" y="8245"/>
                    <a:pt x="3082" y="8399"/>
                  </a:cubicBezTo>
                  <a:cubicBezTo>
                    <a:pt x="2813" y="9016"/>
                    <a:pt x="2697" y="9670"/>
                    <a:pt x="2736" y="10325"/>
                  </a:cubicBezTo>
                  <a:cubicBezTo>
                    <a:pt x="2774" y="10826"/>
                    <a:pt x="3391" y="11134"/>
                    <a:pt x="3814" y="10865"/>
                  </a:cubicBezTo>
                  <a:cubicBezTo>
                    <a:pt x="3814" y="10865"/>
                    <a:pt x="3814" y="10865"/>
                    <a:pt x="3814" y="10865"/>
                  </a:cubicBezTo>
                  <a:cubicBezTo>
                    <a:pt x="4084" y="10711"/>
                    <a:pt x="4392" y="10903"/>
                    <a:pt x="4392" y="11212"/>
                  </a:cubicBezTo>
                  <a:lnTo>
                    <a:pt x="4392" y="11289"/>
                  </a:lnTo>
                  <a:cubicBezTo>
                    <a:pt x="4354" y="11905"/>
                    <a:pt x="5009" y="12252"/>
                    <a:pt x="5510" y="11944"/>
                  </a:cubicBezTo>
                  <a:cubicBezTo>
                    <a:pt x="6165" y="11481"/>
                    <a:pt x="6742" y="10903"/>
                    <a:pt x="7166" y="10210"/>
                  </a:cubicBezTo>
                  <a:cubicBezTo>
                    <a:pt x="7783" y="10903"/>
                    <a:pt x="8515" y="11443"/>
                    <a:pt x="9362" y="11789"/>
                  </a:cubicBezTo>
                  <a:cubicBezTo>
                    <a:pt x="9940" y="12021"/>
                    <a:pt x="10480" y="11481"/>
                    <a:pt x="10325" y="10942"/>
                  </a:cubicBezTo>
                  <a:lnTo>
                    <a:pt x="10325" y="10826"/>
                  </a:lnTo>
                  <a:cubicBezTo>
                    <a:pt x="10248" y="10557"/>
                    <a:pt x="10518" y="10287"/>
                    <a:pt x="10788" y="10364"/>
                  </a:cubicBezTo>
                  <a:cubicBezTo>
                    <a:pt x="10788" y="10364"/>
                    <a:pt x="10788" y="10364"/>
                    <a:pt x="10788" y="10364"/>
                  </a:cubicBezTo>
                  <a:cubicBezTo>
                    <a:pt x="11289" y="10557"/>
                    <a:pt x="11789" y="10133"/>
                    <a:pt x="11712" y="9632"/>
                  </a:cubicBezTo>
                  <a:cubicBezTo>
                    <a:pt x="11635" y="8977"/>
                    <a:pt x="11366" y="8361"/>
                    <a:pt x="10980" y="7821"/>
                  </a:cubicBezTo>
                  <a:cubicBezTo>
                    <a:pt x="10903" y="7706"/>
                    <a:pt x="10788" y="7590"/>
                    <a:pt x="10672" y="7474"/>
                  </a:cubicBezTo>
                  <a:cubicBezTo>
                    <a:pt x="11443" y="7397"/>
                    <a:pt x="12213" y="7205"/>
                    <a:pt x="12907" y="6858"/>
                  </a:cubicBezTo>
                  <a:cubicBezTo>
                    <a:pt x="13408" y="6588"/>
                    <a:pt x="13408" y="5856"/>
                    <a:pt x="12907" y="5587"/>
                  </a:cubicBezTo>
                  <a:close/>
                </a:path>
              </a:pathLst>
            </a:custGeom>
            <a:noFill/>
            <a:ln w="9525" cap="rnd" cmpd="sng">
              <a:solidFill>
                <a:srgbClr val="924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4"/>
            <p:cNvSpPr/>
            <p:nvPr/>
          </p:nvSpPr>
          <p:spPr>
            <a:xfrm>
              <a:off x="9129275" y="1304825"/>
              <a:ext cx="23150" cy="23125"/>
            </a:xfrm>
            <a:custGeom>
              <a:avLst/>
              <a:gdLst/>
              <a:ahLst/>
              <a:cxnLst/>
              <a:rect l="l" t="t" r="r" b="b"/>
              <a:pathLst>
                <a:path w="926" h="925" extrusionOk="0">
                  <a:moveTo>
                    <a:pt x="463" y="0"/>
                  </a:moveTo>
                  <a:cubicBezTo>
                    <a:pt x="463" y="0"/>
                    <a:pt x="463" y="39"/>
                    <a:pt x="425" y="39"/>
                  </a:cubicBezTo>
                  <a:cubicBezTo>
                    <a:pt x="425" y="19"/>
                    <a:pt x="415" y="10"/>
                    <a:pt x="400" y="10"/>
                  </a:cubicBezTo>
                  <a:cubicBezTo>
                    <a:pt x="386" y="10"/>
                    <a:pt x="367" y="19"/>
                    <a:pt x="348" y="39"/>
                  </a:cubicBezTo>
                  <a:cubicBezTo>
                    <a:pt x="309" y="39"/>
                    <a:pt x="270" y="39"/>
                    <a:pt x="232" y="77"/>
                  </a:cubicBezTo>
                  <a:cubicBezTo>
                    <a:pt x="193" y="77"/>
                    <a:pt x="155" y="116"/>
                    <a:pt x="116" y="154"/>
                  </a:cubicBezTo>
                  <a:cubicBezTo>
                    <a:pt x="78" y="193"/>
                    <a:pt x="78" y="231"/>
                    <a:pt x="39" y="270"/>
                  </a:cubicBezTo>
                  <a:cubicBezTo>
                    <a:pt x="39" y="308"/>
                    <a:pt x="1" y="347"/>
                    <a:pt x="1" y="385"/>
                  </a:cubicBezTo>
                  <a:cubicBezTo>
                    <a:pt x="1" y="424"/>
                    <a:pt x="1" y="462"/>
                    <a:pt x="1" y="501"/>
                  </a:cubicBezTo>
                  <a:cubicBezTo>
                    <a:pt x="1" y="539"/>
                    <a:pt x="1" y="539"/>
                    <a:pt x="1" y="578"/>
                  </a:cubicBezTo>
                  <a:cubicBezTo>
                    <a:pt x="39" y="616"/>
                    <a:pt x="39" y="655"/>
                    <a:pt x="39" y="655"/>
                  </a:cubicBezTo>
                  <a:cubicBezTo>
                    <a:pt x="78" y="693"/>
                    <a:pt x="78" y="732"/>
                    <a:pt x="116" y="771"/>
                  </a:cubicBezTo>
                  <a:cubicBezTo>
                    <a:pt x="155" y="809"/>
                    <a:pt x="193" y="809"/>
                    <a:pt x="193" y="848"/>
                  </a:cubicBezTo>
                  <a:cubicBezTo>
                    <a:pt x="232" y="886"/>
                    <a:pt x="270" y="886"/>
                    <a:pt x="309" y="886"/>
                  </a:cubicBezTo>
                  <a:cubicBezTo>
                    <a:pt x="348" y="925"/>
                    <a:pt x="386" y="925"/>
                    <a:pt x="463" y="925"/>
                  </a:cubicBezTo>
                  <a:lnTo>
                    <a:pt x="579" y="925"/>
                  </a:lnTo>
                  <a:cubicBezTo>
                    <a:pt x="579" y="886"/>
                    <a:pt x="579" y="886"/>
                    <a:pt x="617" y="886"/>
                  </a:cubicBezTo>
                  <a:cubicBezTo>
                    <a:pt x="617" y="886"/>
                    <a:pt x="656" y="886"/>
                    <a:pt x="694" y="848"/>
                  </a:cubicBezTo>
                  <a:cubicBezTo>
                    <a:pt x="694" y="848"/>
                    <a:pt x="733" y="809"/>
                    <a:pt x="771" y="809"/>
                  </a:cubicBezTo>
                  <a:cubicBezTo>
                    <a:pt x="771" y="809"/>
                    <a:pt x="771" y="809"/>
                    <a:pt x="771" y="771"/>
                  </a:cubicBezTo>
                  <a:cubicBezTo>
                    <a:pt x="810" y="771"/>
                    <a:pt x="848" y="732"/>
                    <a:pt x="848" y="693"/>
                  </a:cubicBezTo>
                  <a:cubicBezTo>
                    <a:pt x="887" y="655"/>
                    <a:pt x="887" y="616"/>
                    <a:pt x="887" y="578"/>
                  </a:cubicBezTo>
                  <a:cubicBezTo>
                    <a:pt x="887" y="539"/>
                    <a:pt x="925" y="501"/>
                    <a:pt x="925" y="462"/>
                  </a:cubicBezTo>
                  <a:cubicBezTo>
                    <a:pt x="925" y="424"/>
                    <a:pt x="887" y="347"/>
                    <a:pt x="887" y="308"/>
                  </a:cubicBezTo>
                  <a:cubicBezTo>
                    <a:pt x="887" y="270"/>
                    <a:pt x="848" y="231"/>
                    <a:pt x="810" y="154"/>
                  </a:cubicBezTo>
                  <a:cubicBezTo>
                    <a:pt x="771" y="154"/>
                    <a:pt x="733" y="116"/>
                    <a:pt x="733" y="77"/>
                  </a:cubicBezTo>
                  <a:cubicBezTo>
                    <a:pt x="694" y="77"/>
                    <a:pt x="656" y="39"/>
                    <a:pt x="617" y="39"/>
                  </a:cubicBezTo>
                  <a:cubicBezTo>
                    <a:pt x="579" y="39"/>
                    <a:pt x="540" y="39"/>
                    <a:pt x="4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4"/>
            <p:cNvSpPr/>
            <p:nvPr/>
          </p:nvSpPr>
          <p:spPr>
            <a:xfrm>
              <a:off x="9096525" y="1330825"/>
              <a:ext cx="22175" cy="23125"/>
            </a:xfrm>
            <a:custGeom>
              <a:avLst/>
              <a:gdLst/>
              <a:ahLst/>
              <a:cxnLst/>
              <a:rect l="l" t="t" r="r" b="b"/>
              <a:pathLst>
                <a:path w="887" h="925" extrusionOk="0">
                  <a:moveTo>
                    <a:pt x="463" y="0"/>
                  </a:moveTo>
                  <a:cubicBezTo>
                    <a:pt x="463" y="0"/>
                    <a:pt x="425" y="39"/>
                    <a:pt x="425" y="39"/>
                  </a:cubicBezTo>
                  <a:cubicBezTo>
                    <a:pt x="405" y="19"/>
                    <a:pt x="386" y="10"/>
                    <a:pt x="367" y="10"/>
                  </a:cubicBezTo>
                  <a:cubicBezTo>
                    <a:pt x="348" y="10"/>
                    <a:pt x="328" y="19"/>
                    <a:pt x="309" y="39"/>
                  </a:cubicBezTo>
                  <a:cubicBezTo>
                    <a:pt x="271" y="39"/>
                    <a:pt x="232" y="39"/>
                    <a:pt x="194" y="77"/>
                  </a:cubicBezTo>
                  <a:cubicBezTo>
                    <a:pt x="155" y="77"/>
                    <a:pt x="155" y="116"/>
                    <a:pt x="116" y="154"/>
                  </a:cubicBezTo>
                  <a:cubicBezTo>
                    <a:pt x="78" y="193"/>
                    <a:pt x="39" y="231"/>
                    <a:pt x="39" y="270"/>
                  </a:cubicBezTo>
                  <a:cubicBezTo>
                    <a:pt x="39" y="270"/>
                    <a:pt x="1" y="347"/>
                    <a:pt x="1" y="385"/>
                  </a:cubicBezTo>
                  <a:cubicBezTo>
                    <a:pt x="1" y="424"/>
                    <a:pt x="1" y="463"/>
                    <a:pt x="1" y="501"/>
                  </a:cubicBezTo>
                  <a:cubicBezTo>
                    <a:pt x="1" y="540"/>
                    <a:pt x="1" y="540"/>
                    <a:pt x="1" y="578"/>
                  </a:cubicBezTo>
                  <a:cubicBezTo>
                    <a:pt x="1" y="617"/>
                    <a:pt x="39" y="655"/>
                    <a:pt x="39" y="655"/>
                  </a:cubicBezTo>
                  <a:cubicBezTo>
                    <a:pt x="39" y="694"/>
                    <a:pt x="78" y="732"/>
                    <a:pt x="116" y="771"/>
                  </a:cubicBezTo>
                  <a:cubicBezTo>
                    <a:pt x="116" y="809"/>
                    <a:pt x="155" y="809"/>
                    <a:pt x="194" y="848"/>
                  </a:cubicBezTo>
                  <a:cubicBezTo>
                    <a:pt x="232" y="886"/>
                    <a:pt x="271" y="886"/>
                    <a:pt x="309" y="886"/>
                  </a:cubicBezTo>
                  <a:cubicBezTo>
                    <a:pt x="348" y="925"/>
                    <a:pt x="386" y="925"/>
                    <a:pt x="425" y="925"/>
                  </a:cubicBezTo>
                  <a:lnTo>
                    <a:pt x="540" y="925"/>
                  </a:lnTo>
                  <a:cubicBezTo>
                    <a:pt x="579" y="886"/>
                    <a:pt x="579" y="886"/>
                    <a:pt x="579" y="886"/>
                  </a:cubicBezTo>
                  <a:cubicBezTo>
                    <a:pt x="617" y="886"/>
                    <a:pt x="656" y="886"/>
                    <a:pt x="656" y="848"/>
                  </a:cubicBezTo>
                  <a:cubicBezTo>
                    <a:pt x="694" y="848"/>
                    <a:pt x="733" y="809"/>
                    <a:pt x="733" y="809"/>
                  </a:cubicBezTo>
                  <a:cubicBezTo>
                    <a:pt x="733" y="809"/>
                    <a:pt x="771" y="809"/>
                    <a:pt x="771" y="771"/>
                  </a:cubicBezTo>
                  <a:cubicBezTo>
                    <a:pt x="810" y="771"/>
                    <a:pt x="810" y="732"/>
                    <a:pt x="848" y="694"/>
                  </a:cubicBezTo>
                  <a:cubicBezTo>
                    <a:pt x="848" y="655"/>
                    <a:pt x="887" y="617"/>
                    <a:pt x="887" y="578"/>
                  </a:cubicBezTo>
                  <a:cubicBezTo>
                    <a:pt x="887" y="540"/>
                    <a:pt x="887" y="501"/>
                    <a:pt x="887" y="463"/>
                  </a:cubicBezTo>
                  <a:cubicBezTo>
                    <a:pt x="887" y="424"/>
                    <a:pt x="887" y="347"/>
                    <a:pt x="887" y="308"/>
                  </a:cubicBezTo>
                  <a:cubicBezTo>
                    <a:pt x="848" y="270"/>
                    <a:pt x="848" y="231"/>
                    <a:pt x="810" y="154"/>
                  </a:cubicBezTo>
                  <a:cubicBezTo>
                    <a:pt x="771" y="154"/>
                    <a:pt x="733" y="116"/>
                    <a:pt x="694" y="77"/>
                  </a:cubicBezTo>
                  <a:cubicBezTo>
                    <a:pt x="656" y="77"/>
                    <a:pt x="617" y="39"/>
                    <a:pt x="579" y="39"/>
                  </a:cubicBezTo>
                  <a:cubicBezTo>
                    <a:pt x="540" y="39"/>
                    <a:pt x="502" y="39"/>
                    <a:pt x="463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4"/>
            <p:cNvSpPr/>
            <p:nvPr/>
          </p:nvSpPr>
          <p:spPr>
            <a:xfrm>
              <a:off x="9112900" y="1364525"/>
              <a:ext cx="22175" cy="23150"/>
            </a:xfrm>
            <a:custGeom>
              <a:avLst/>
              <a:gdLst/>
              <a:ahLst/>
              <a:cxnLst/>
              <a:rect l="l" t="t" r="r" b="b"/>
              <a:pathLst>
                <a:path w="887" h="926" extrusionOk="0">
                  <a:moveTo>
                    <a:pt x="463" y="1"/>
                  </a:moveTo>
                  <a:cubicBezTo>
                    <a:pt x="463" y="1"/>
                    <a:pt x="425" y="39"/>
                    <a:pt x="425" y="39"/>
                  </a:cubicBezTo>
                  <a:cubicBezTo>
                    <a:pt x="405" y="20"/>
                    <a:pt x="386" y="10"/>
                    <a:pt x="367" y="10"/>
                  </a:cubicBezTo>
                  <a:cubicBezTo>
                    <a:pt x="348" y="10"/>
                    <a:pt x="328" y="20"/>
                    <a:pt x="309" y="39"/>
                  </a:cubicBezTo>
                  <a:cubicBezTo>
                    <a:pt x="271" y="39"/>
                    <a:pt x="232" y="39"/>
                    <a:pt x="193" y="78"/>
                  </a:cubicBezTo>
                  <a:cubicBezTo>
                    <a:pt x="155" y="78"/>
                    <a:pt x="155" y="116"/>
                    <a:pt x="116" y="155"/>
                  </a:cubicBezTo>
                  <a:cubicBezTo>
                    <a:pt x="78" y="193"/>
                    <a:pt x="39" y="232"/>
                    <a:pt x="39" y="270"/>
                  </a:cubicBezTo>
                  <a:cubicBezTo>
                    <a:pt x="39" y="270"/>
                    <a:pt x="1" y="309"/>
                    <a:pt x="1" y="386"/>
                  </a:cubicBezTo>
                  <a:cubicBezTo>
                    <a:pt x="1" y="424"/>
                    <a:pt x="1" y="463"/>
                    <a:pt x="1" y="501"/>
                  </a:cubicBezTo>
                  <a:cubicBezTo>
                    <a:pt x="1" y="540"/>
                    <a:pt x="1" y="540"/>
                    <a:pt x="1" y="579"/>
                  </a:cubicBezTo>
                  <a:cubicBezTo>
                    <a:pt x="1" y="617"/>
                    <a:pt x="39" y="656"/>
                    <a:pt x="39" y="656"/>
                  </a:cubicBezTo>
                  <a:cubicBezTo>
                    <a:pt x="39" y="694"/>
                    <a:pt x="78" y="733"/>
                    <a:pt x="116" y="771"/>
                  </a:cubicBezTo>
                  <a:cubicBezTo>
                    <a:pt x="116" y="810"/>
                    <a:pt x="155" y="810"/>
                    <a:pt x="193" y="848"/>
                  </a:cubicBezTo>
                  <a:cubicBezTo>
                    <a:pt x="232" y="887"/>
                    <a:pt x="271" y="887"/>
                    <a:pt x="309" y="887"/>
                  </a:cubicBezTo>
                  <a:cubicBezTo>
                    <a:pt x="348" y="925"/>
                    <a:pt x="386" y="925"/>
                    <a:pt x="425" y="925"/>
                  </a:cubicBezTo>
                  <a:lnTo>
                    <a:pt x="540" y="925"/>
                  </a:lnTo>
                  <a:cubicBezTo>
                    <a:pt x="579" y="887"/>
                    <a:pt x="579" y="887"/>
                    <a:pt x="579" y="887"/>
                  </a:cubicBezTo>
                  <a:cubicBezTo>
                    <a:pt x="617" y="887"/>
                    <a:pt x="656" y="887"/>
                    <a:pt x="656" y="848"/>
                  </a:cubicBezTo>
                  <a:cubicBezTo>
                    <a:pt x="694" y="848"/>
                    <a:pt x="733" y="810"/>
                    <a:pt x="733" y="810"/>
                  </a:cubicBezTo>
                  <a:cubicBezTo>
                    <a:pt x="733" y="810"/>
                    <a:pt x="771" y="810"/>
                    <a:pt x="771" y="771"/>
                  </a:cubicBezTo>
                  <a:cubicBezTo>
                    <a:pt x="810" y="771"/>
                    <a:pt x="810" y="733"/>
                    <a:pt x="848" y="694"/>
                  </a:cubicBezTo>
                  <a:cubicBezTo>
                    <a:pt x="848" y="656"/>
                    <a:pt x="887" y="617"/>
                    <a:pt x="887" y="579"/>
                  </a:cubicBezTo>
                  <a:cubicBezTo>
                    <a:pt x="887" y="540"/>
                    <a:pt x="887" y="501"/>
                    <a:pt x="887" y="463"/>
                  </a:cubicBezTo>
                  <a:cubicBezTo>
                    <a:pt x="887" y="424"/>
                    <a:pt x="887" y="347"/>
                    <a:pt x="887" y="309"/>
                  </a:cubicBezTo>
                  <a:cubicBezTo>
                    <a:pt x="848" y="270"/>
                    <a:pt x="848" y="232"/>
                    <a:pt x="810" y="155"/>
                  </a:cubicBezTo>
                  <a:cubicBezTo>
                    <a:pt x="771" y="155"/>
                    <a:pt x="733" y="116"/>
                    <a:pt x="694" y="78"/>
                  </a:cubicBezTo>
                  <a:cubicBezTo>
                    <a:pt x="656" y="78"/>
                    <a:pt x="617" y="39"/>
                    <a:pt x="579" y="39"/>
                  </a:cubicBezTo>
                  <a:cubicBezTo>
                    <a:pt x="540" y="39"/>
                    <a:pt x="502" y="39"/>
                    <a:pt x="463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4"/>
            <p:cNvSpPr/>
            <p:nvPr/>
          </p:nvSpPr>
          <p:spPr>
            <a:xfrm>
              <a:off x="9151425" y="1364775"/>
              <a:ext cx="23150" cy="22900"/>
            </a:xfrm>
            <a:custGeom>
              <a:avLst/>
              <a:gdLst/>
              <a:ahLst/>
              <a:cxnLst/>
              <a:rect l="l" t="t" r="r" b="b"/>
              <a:pathLst>
                <a:path w="926" h="916" extrusionOk="0">
                  <a:moveTo>
                    <a:pt x="405" y="0"/>
                  </a:moveTo>
                  <a:cubicBezTo>
                    <a:pt x="386" y="0"/>
                    <a:pt x="367" y="10"/>
                    <a:pt x="348" y="29"/>
                  </a:cubicBezTo>
                  <a:cubicBezTo>
                    <a:pt x="309" y="29"/>
                    <a:pt x="271" y="29"/>
                    <a:pt x="232" y="68"/>
                  </a:cubicBezTo>
                  <a:cubicBezTo>
                    <a:pt x="194" y="106"/>
                    <a:pt x="155" y="106"/>
                    <a:pt x="155" y="145"/>
                  </a:cubicBezTo>
                  <a:cubicBezTo>
                    <a:pt x="116" y="183"/>
                    <a:pt x="78" y="222"/>
                    <a:pt x="78" y="260"/>
                  </a:cubicBezTo>
                  <a:cubicBezTo>
                    <a:pt x="39" y="299"/>
                    <a:pt x="39" y="337"/>
                    <a:pt x="39" y="376"/>
                  </a:cubicBezTo>
                  <a:cubicBezTo>
                    <a:pt x="39" y="414"/>
                    <a:pt x="1" y="453"/>
                    <a:pt x="39" y="491"/>
                  </a:cubicBezTo>
                  <a:cubicBezTo>
                    <a:pt x="39" y="530"/>
                    <a:pt x="39" y="530"/>
                    <a:pt x="39" y="569"/>
                  </a:cubicBezTo>
                  <a:cubicBezTo>
                    <a:pt x="39" y="607"/>
                    <a:pt x="39" y="646"/>
                    <a:pt x="78" y="646"/>
                  </a:cubicBezTo>
                  <a:cubicBezTo>
                    <a:pt x="78" y="684"/>
                    <a:pt x="116" y="723"/>
                    <a:pt x="155" y="761"/>
                  </a:cubicBezTo>
                  <a:cubicBezTo>
                    <a:pt x="155" y="800"/>
                    <a:pt x="194" y="800"/>
                    <a:pt x="232" y="838"/>
                  </a:cubicBezTo>
                  <a:cubicBezTo>
                    <a:pt x="271" y="877"/>
                    <a:pt x="309" y="877"/>
                    <a:pt x="348" y="877"/>
                  </a:cubicBezTo>
                  <a:cubicBezTo>
                    <a:pt x="386" y="915"/>
                    <a:pt x="425" y="915"/>
                    <a:pt x="463" y="915"/>
                  </a:cubicBezTo>
                  <a:lnTo>
                    <a:pt x="579" y="915"/>
                  </a:lnTo>
                  <a:cubicBezTo>
                    <a:pt x="617" y="915"/>
                    <a:pt x="617" y="877"/>
                    <a:pt x="617" y="877"/>
                  </a:cubicBezTo>
                  <a:cubicBezTo>
                    <a:pt x="656" y="877"/>
                    <a:pt x="694" y="877"/>
                    <a:pt x="694" y="838"/>
                  </a:cubicBezTo>
                  <a:cubicBezTo>
                    <a:pt x="733" y="838"/>
                    <a:pt x="771" y="800"/>
                    <a:pt x="771" y="800"/>
                  </a:cubicBezTo>
                  <a:cubicBezTo>
                    <a:pt x="771" y="800"/>
                    <a:pt x="810" y="800"/>
                    <a:pt x="810" y="761"/>
                  </a:cubicBezTo>
                  <a:cubicBezTo>
                    <a:pt x="810" y="761"/>
                    <a:pt x="848" y="723"/>
                    <a:pt x="887" y="684"/>
                  </a:cubicBezTo>
                  <a:cubicBezTo>
                    <a:pt x="887" y="646"/>
                    <a:pt x="926" y="607"/>
                    <a:pt x="926" y="569"/>
                  </a:cubicBezTo>
                  <a:cubicBezTo>
                    <a:pt x="926" y="530"/>
                    <a:pt x="926" y="491"/>
                    <a:pt x="926" y="453"/>
                  </a:cubicBezTo>
                  <a:cubicBezTo>
                    <a:pt x="926" y="414"/>
                    <a:pt x="926" y="337"/>
                    <a:pt x="926" y="299"/>
                  </a:cubicBezTo>
                  <a:cubicBezTo>
                    <a:pt x="887" y="260"/>
                    <a:pt x="887" y="222"/>
                    <a:pt x="810" y="145"/>
                  </a:cubicBezTo>
                  <a:cubicBezTo>
                    <a:pt x="810" y="145"/>
                    <a:pt x="771" y="106"/>
                    <a:pt x="733" y="68"/>
                  </a:cubicBezTo>
                  <a:cubicBezTo>
                    <a:pt x="694" y="68"/>
                    <a:pt x="656" y="29"/>
                    <a:pt x="617" y="29"/>
                  </a:cubicBezTo>
                  <a:lnTo>
                    <a:pt x="502" y="29"/>
                  </a:lnTo>
                  <a:cubicBezTo>
                    <a:pt x="502" y="16"/>
                    <a:pt x="497" y="12"/>
                    <a:pt x="492" y="12"/>
                  </a:cubicBezTo>
                  <a:cubicBezTo>
                    <a:pt x="480" y="12"/>
                    <a:pt x="463" y="29"/>
                    <a:pt x="463" y="29"/>
                  </a:cubicBezTo>
                  <a:cubicBezTo>
                    <a:pt x="444" y="10"/>
                    <a:pt x="425" y="0"/>
                    <a:pt x="405" y="0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4"/>
            <p:cNvSpPr/>
            <p:nvPr/>
          </p:nvSpPr>
          <p:spPr>
            <a:xfrm>
              <a:off x="9163000" y="1331050"/>
              <a:ext cx="23125" cy="22900"/>
            </a:xfrm>
            <a:custGeom>
              <a:avLst/>
              <a:gdLst/>
              <a:ahLst/>
              <a:cxnLst/>
              <a:rect l="l" t="t" r="r" b="b"/>
              <a:pathLst>
                <a:path w="925" h="916" extrusionOk="0">
                  <a:moveTo>
                    <a:pt x="405" y="1"/>
                  </a:moveTo>
                  <a:cubicBezTo>
                    <a:pt x="385" y="1"/>
                    <a:pt x="366" y="10"/>
                    <a:pt x="347" y="30"/>
                  </a:cubicBezTo>
                  <a:cubicBezTo>
                    <a:pt x="308" y="30"/>
                    <a:pt x="270" y="30"/>
                    <a:pt x="231" y="68"/>
                  </a:cubicBezTo>
                  <a:cubicBezTo>
                    <a:pt x="193" y="107"/>
                    <a:pt x="154" y="107"/>
                    <a:pt x="154" y="145"/>
                  </a:cubicBezTo>
                  <a:cubicBezTo>
                    <a:pt x="116" y="184"/>
                    <a:pt x="77" y="222"/>
                    <a:pt x="77" y="261"/>
                  </a:cubicBezTo>
                  <a:cubicBezTo>
                    <a:pt x="39" y="299"/>
                    <a:pt x="39" y="338"/>
                    <a:pt x="39" y="376"/>
                  </a:cubicBezTo>
                  <a:cubicBezTo>
                    <a:pt x="39" y="415"/>
                    <a:pt x="0" y="454"/>
                    <a:pt x="0" y="492"/>
                  </a:cubicBezTo>
                  <a:cubicBezTo>
                    <a:pt x="39" y="531"/>
                    <a:pt x="39" y="569"/>
                    <a:pt x="39" y="569"/>
                  </a:cubicBezTo>
                  <a:cubicBezTo>
                    <a:pt x="39" y="608"/>
                    <a:pt x="39" y="646"/>
                    <a:pt x="77" y="646"/>
                  </a:cubicBezTo>
                  <a:cubicBezTo>
                    <a:pt x="77" y="685"/>
                    <a:pt x="116" y="723"/>
                    <a:pt x="116" y="762"/>
                  </a:cubicBezTo>
                  <a:cubicBezTo>
                    <a:pt x="154" y="800"/>
                    <a:pt x="193" y="839"/>
                    <a:pt x="231" y="839"/>
                  </a:cubicBezTo>
                  <a:cubicBezTo>
                    <a:pt x="270" y="877"/>
                    <a:pt x="308" y="877"/>
                    <a:pt x="347" y="877"/>
                  </a:cubicBezTo>
                  <a:cubicBezTo>
                    <a:pt x="385" y="916"/>
                    <a:pt x="424" y="916"/>
                    <a:pt x="463" y="916"/>
                  </a:cubicBezTo>
                  <a:lnTo>
                    <a:pt x="578" y="916"/>
                  </a:lnTo>
                  <a:cubicBezTo>
                    <a:pt x="617" y="916"/>
                    <a:pt x="617" y="877"/>
                    <a:pt x="617" y="877"/>
                  </a:cubicBezTo>
                  <a:cubicBezTo>
                    <a:pt x="655" y="877"/>
                    <a:pt x="694" y="877"/>
                    <a:pt x="694" y="839"/>
                  </a:cubicBezTo>
                  <a:cubicBezTo>
                    <a:pt x="732" y="839"/>
                    <a:pt x="732" y="839"/>
                    <a:pt x="771" y="800"/>
                  </a:cubicBezTo>
                  <a:cubicBezTo>
                    <a:pt x="771" y="800"/>
                    <a:pt x="809" y="800"/>
                    <a:pt x="809" y="762"/>
                  </a:cubicBezTo>
                  <a:cubicBezTo>
                    <a:pt x="809" y="762"/>
                    <a:pt x="848" y="723"/>
                    <a:pt x="886" y="685"/>
                  </a:cubicBezTo>
                  <a:cubicBezTo>
                    <a:pt x="886" y="646"/>
                    <a:pt x="925" y="608"/>
                    <a:pt x="925" y="569"/>
                  </a:cubicBezTo>
                  <a:cubicBezTo>
                    <a:pt x="925" y="531"/>
                    <a:pt x="925" y="492"/>
                    <a:pt x="925" y="454"/>
                  </a:cubicBezTo>
                  <a:cubicBezTo>
                    <a:pt x="925" y="415"/>
                    <a:pt x="925" y="376"/>
                    <a:pt x="925" y="338"/>
                  </a:cubicBezTo>
                  <a:cubicBezTo>
                    <a:pt x="886" y="261"/>
                    <a:pt x="848" y="222"/>
                    <a:pt x="809" y="184"/>
                  </a:cubicBezTo>
                  <a:cubicBezTo>
                    <a:pt x="809" y="145"/>
                    <a:pt x="771" y="107"/>
                    <a:pt x="732" y="68"/>
                  </a:cubicBezTo>
                  <a:cubicBezTo>
                    <a:pt x="694" y="68"/>
                    <a:pt x="655" y="30"/>
                    <a:pt x="617" y="30"/>
                  </a:cubicBezTo>
                  <a:lnTo>
                    <a:pt x="463" y="30"/>
                  </a:lnTo>
                  <a:cubicBezTo>
                    <a:pt x="443" y="10"/>
                    <a:pt x="424" y="1"/>
                    <a:pt x="405" y="1"/>
                  </a:cubicBezTo>
                  <a:close/>
                </a:path>
              </a:pathLst>
            </a:custGeom>
            <a:solidFill>
              <a:srgbClr val="924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Rectangle 90"/>
          <p:cNvSpPr/>
          <p:nvPr/>
        </p:nvSpPr>
        <p:spPr>
          <a:xfrm>
            <a:off x="-152400" y="971550"/>
            <a:ext cx="58166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 bài: Kể về một cuộc du lịch hoặc cắm trại mà em được tham gia.</a:t>
            </a:r>
          </a:p>
        </p:txBody>
      </p:sp>
      <p:grpSp>
        <p:nvGrpSpPr>
          <p:cNvPr id="92" name="Google Shape;4248;p57"/>
          <p:cNvGrpSpPr/>
          <p:nvPr/>
        </p:nvGrpSpPr>
        <p:grpSpPr>
          <a:xfrm flipH="1">
            <a:off x="5923281" y="2266950"/>
            <a:ext cx="1697287" cy="2876549"/>
            <a:chOff x="1822200" y="906675"/>
            <a:chExt cx="1748775" cy="3550775"/>
          </a:xfrm>
        </p:grpSpPr>
        <p:sp>
          <p:nvSpPr>
            <p:cNvPr id="93" name="Google Shape;4249;p57"/>
            <p:cNvSpPr/>
            <p:nvPr/>
          </p:nvSpPr>
          <p:spPr>
            <a:xfrm>
              <a:off x="3085350" y="4327100"/>
              <a:ext cx="47025" cy="130350"/>
            </a:xfrm>
            <a:custGeom>
              <a:avLst/>
              <a:gdLst/>
              <a:ahLst/>
              <a:cxnLst/>
              <a:rect l="l" t="t" r="r" b="b"/>
              <a:pathLst>
                <a:path w="1881" h="5214" extrusionOk="0">
                  <a:moveTo>
                    <a:pt x="252" y="4211"/>
                  </a:moveTo>
                  <a:cubicBezTo>
                    <a:pt x="803" y="3058"/>
                    <a:pt x="1028" y="1780"/>
                    <a:pt x="928" y="477"/>
                  </a:cubicBezTo>
                  <a:cubicBezTo>
                    <a:pt x="928" y="226"/>
                    <a:pt x="1154" y="1"/>
                    <a:pt x="1354" y="1"/>
                  </a:cubicBezTo>
                  <a:cubicBezTo>
                    <a:pt x="1605" y="1"/>
                    <a:pt x="1755" y="226"/>
                    <a:pt x="1780" y="477"/>
                  </a:cubicBezTo>
                  <a:cubicBezTo>
                    <a:pt x="1881" y="1931"/>
                    <a:pt x="1605" y="3409"/>
                    <a:pt x="978" y="4688"/>
                  </a:cubicBezTo>
                  <a:cubicBezTo>
                    <a:pt x="728" y="5214"/>
                    <a:pt x="1" y="4738"/>
                    <a:pt x="252" y="4211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250;p57"/>
            <p:cNvSpPr/>
            <p:nvPr/>
          </p:nvSpPr>
          <p:spPr>
            <a:xfrm>
              <a:off x="3052775" y="4337125"/>
              <a:ext cx="31975" cy="102800"/>
            </a:xfrm>
            <a:custGeom>
              <a:avLst/>
              <a:gdLst/>
              <a:ahLst/>
              <a:cxnLst/>
              <a:rect l="l" t="t" r="r" b="b"/>
              <a:pathLst>
                <a:path w="1279" h="4112" extrusionOk="0">
                  <a:moveTo>
                    <a:pt x="452" y="26"/>
                  </a:moveTo>
                  <a:cubicBezTo>
                    <a:pt x="702" y="26"/>
                    <a:pt x="853" y="226"/>
                    <a:pt x="878" y="477"/>
                  </a:cubicBezTo>
                  <a:cubicBezTo>
                    <a:pt x="1003" y="1530"/>
                    <a:pt x="1103" y="2582"/>
                    <a:pt x="1229" y="3635"/>
                  </a:cubicBezTo>
                  <a:cubicBezTo>
                    <a:pt x="1279" y="3886"/>
                    <a:pt x="1028" y="4111"/>
                    <a:pt x="828" y="4111"/>
                  </a:cubicBezTo>
                  <a:cubicBezTo>
                    <a:pt x="577" y="4086"/>
                    <a:pt x="427" y="3886"/>
                    <a:pt x="402" y="3635"/>
                  </a:cubicBezTo>
                  <a:cubicBezTo>
                    <a:pt x="276" y="2582"/>
                    <a:pt x="151" y="1530"/>
                    <a:pt x="26" y="477"/>
                  </a:cubicBezTo>
                  <a:cubicBezTo>
                    <a:pt x="1" y="251"/>
                    <a:pt x="251" y="1"/>
                    <a:pt x="452" y="2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251;p57"/>
            <p:cNvSpPr/>
            <p:nvPr/>
          </p:nvSpPr>
          <p:spPr>
            <a:xfrm>
              <a:off x="3002650" y="4320850"/>
              <a:ext cx="45150" cy="120950"/>
            </a:xfrm>
            <a:custGeom>
              <a:avLst/>
              <a:gdLst/>
              <a:ahLst/>
              <a:cxnLst/>
              <a:rect l="l" t="t" r="r" b="b"/>
              <a:pathLst>
                <a:path w="1806" h="4838" extrusionOk="0">
                  <a:moveTo>
                    <a:pt x="201" y="376"/>
                  </a:moveTo>
                  <a:cubicBezTo>
                    <a:pt x="226" y="125"/>
                    <a:pt x="527" y="0"/>
                    <a:pt x="727" y="50"/>
                  </a:cubicBezTo>
                  <a:cubicBezTo>
                    <a:pt x="953" y="125"/>
                    <a:pt x="1053" y="376"/>
                    <a:pt x="1003" y="652"/>
                  </a:cubicBezTo>
                  <a:cubicBezTo>
                    <a:pt x="828" y="1830"/>
                    <a:pt x="1103" y="3058"/>
                    <a:pt x="1680" y="4060"/>
                  </a:cubicBezTo>
                  <a:cubicBezTo>
                    <a:pt x="1805" y="4261"/>
                    <a:pt x="1730" y="4587"/>
                    <a:pt x="1529" y="4712"/>
                  </a:cubicBezTo>
                  <a:cubicBezTo>
                    <a:pt x="1329" y="4837"/>
                    <a:pt x="1078" y="4737"/>
                    <a:pt x="953" y="4537"/>
                  </a:cubicBezTo>
                  <a:cubicBezTo>
                    <a:pt x="251" y="3308"/>
                    <a:pt x="1" y="1830"/>
                    <a:pt x="201" y="376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252;p57"/>
            <p:cNvSpPr/>
            <p:nvPr/>
          </p:nvSpPr>
          <p:spPr>
            <a:xfrm>
              <a:off x="2314675" y="4179875"/>
              <a:ext cx="899775" cy="144750"/>
            </a:xfrm>
            <a:custGeom>
              <a:avLst/>
              <a:gdLst/>
              <a:ahLst/>
              <a:cxnLst/>
              <a:rect l="l" t="t" r="r" b="b"/>
              <a:pathLst>
                <a:path w="35991" h="5790" extrusionOk="0">
                  <a:moveTo>
                    <a:pt x="35991" y="2882"/>
                  </a:moveTo>
                  <a:cubicBezTo>
                    <a:pt x="35991" y="4486"/>
                    <a:pt x="27921" y="5790"/>
                    <a:pt x="17996" y="5790"/>
                  </a:cubicBezTo>
                  <a:cubicBezTo>
                    <a:pt x="8071" y="5790"/>
                    <a:pt x="1" y="4486"/>
                    <a:pt x="1" y="2882"/>
                  </a:cubicBezTo>
                  <a:cubicBezTo>
                    <a:pt x="1" y="1278"/>
                    <a:pt x="8071" y="0"/>
                    <a:pt x="17996" y="0"/>
                  </a:cubicBezTo>
                  <a:cubicBezTo>
                    <a:pt x="27921" y="0"/>
                    <a:pt x="35991" y="1278"/>
                    <a:pt x="35991" y="2882"/>
                  </a:cubicBezTo>
                  <a:close/>
                </a:path>
              </a:pathLst>
            </a:custGeom>
            <a:solidFill>
              <a:srgbClr val="509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253;p57"/>
            <p:cNvSpPr/>
            <p:nvPr/>
          </p:nvSpPr>
          <p:spPr>
            <a:xfrm>
              <a:off x="2780225" y="3805175"/>
              <a:ext cx="224950" cy="454925"/>
            </a:xfrm>
            <a:custGeom>
              <a:avLst/>
              <a:gdLst/>
              <a:ahLst/>
              <a:cxnLst/>
              <a:rect l="l" t="t" r="r" b="b"/>
              <a:pathLst>
                <a:path w="8998" h="18197" extrusionOk="0">
                  <a:moveTo>
                    <a:pt x="4136" y="1855"/>
                  </a:moveTo>
                  <a:cubicBezTo>
                    <a:pt x="2832" y="2056"/>
                    <a:pt x="1429" y="2081"/>
                    <a:pt x="0" y="2006"/>
                  </a:cubicBezTo>
                  <a:lnTo>
                    <a:pt x="0" y="2006"/>
                  </a:lnTo>
                  <a:lnTo>
                    <a:pt x="802" y="11655"/>
                  </a:lnTo>
                  <a:lnTo>
                    <a:pt x="1053" y="14913"/>
                  </a:lnTo>
                  <a:lnTo>
                    <a:pt x="1253" y="17294"/>
                  </a:lnTo>
                  <a:cubicBezTo>
                    <a:pt x="1304" y="17820"/>
                    <a:pt x="1830" y="18196"/>
                    <a:pt x="2431" y="18171"/>
                  </a:cubicBezTo>
                  <a:lnTo>
                    <a:pt x="2431" y="18171"/>
                  </a:lnTo>
                  <a:lnTo>
                    <a:pt x="2657" y="18146"/>
                  </a:lnTo>
                  <a:lnTo>
                    <a:pt x="7494" y="17770"/>
                  </a:lnTo>
                  <a:cubicBezTo>
                    <a:pt x="7995" y="17720"/>
                    <a:pt x="8271" y="17244"/>
                    <a:pt x="8045" y="16868"/>
                  </a:cubicBezTo>
                  <a:lnTo>
                    <a:pt x="8045" y="16868"/>
                  </a:lnTo>
                  <a:lnTo>
                    <a:pt x="7294" y="15690"/>
                  </a:lnTo>
                  <a:lnTo>
                    <a:pt x="7369" y="14913"/>
                  </a:lnTo>
                  <a:lnTo>
                    <a:pt x="7720" y="11655"/>
                  </a:lnTo>
                  <a:lnTo>
                    <a:pt x="8998" y="0"/>
                  </a:lnTo>
                  <a:cubicBezTo>
                    <a:pt x="7644" y="1003"/>
                    <a:pt x="5965" y="1579"/>
                    <a:pt x="4136" y="1855"/>
                  </a:cubicBezTo>
                  <a:close/>
                </a:path>
              </a:pathLst>
            </a:custGeom>
            <a:solidFill>
              <a:srgbClr val="FDC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254;p57"/>
            <p:cNvSpPr/>
            <p:nvPr/>
          </p:nvSpPr>
          <p:spPr>
            <a:xfrm>
              <a:off x="2780225" y="3805175"/>
              <a:ext cx="224950" cy="454925"/>
            </a:xfrm>
            <a:custGeom>
              <a:avLst/>
              <a:gdLst/>
              <a:ahLst/>
              <a:cxnLst/>
              <a:rect l="l" t="t" r="r" b="b"/>
              <a:pathLst>
                <a:path w="8998" h="18197" fill="none" extrusionOk="0">
                  <a:moveTo>
                    <a:pt x="8045" y="16868"/>
                  </a:moveTo>
                  <a:cubicBezTo>
                    <a:pt x="8271" y="17244"/>
                    <a:pt x="7995" y="17720"/>
                    <a:pt x="7494" y="17770"/>
                  </a:cubicBezTo>
                  <a:lnTo>
                    <a:pt x="2657" y="18146"/>
                  </a:lnTo>
                  <a:lnTo>
                    <a:pt x="2431" y="18171"/>
                  </a:lnTo>
                  <a:cubicBezTo>
                    <a:pt x="1830" y="18196"/>
                    <a:pt x="1304" y="17820"/>
                    <a:pt x="1253" y="17294"/>
                  </a:cubicBezTo>
                  <a:lnTo>
                    <a:pt x="1053" y="14913"/>
                  </a:lnTo>
                  <a:lnTo>
                    <a:pt x="802" y="11655"/>
                  </a:lnTo>
                  <a:lnTo>
                    <a:pt x="0" y="2006"/>
                  </a:lnTo>
                  <a:cubicBezTo>
                    <a:pt x="1429" y="2081"/>
                    <a:pt x="2832" y="2056"/>
                    <a:pt x="4136" y="1855"/>
                  </a:cubicBezTo>
                  <a:cubicBezTo>
                    <a:pt x="5965" y="1579"/>
                    <a:pt x="7644" y="1003"/>
                    <a:pt x="8998" y="0"/>
                  </a:cubicBezTo>
                  <a:lnTo>
                    <a:pt x="7720" y="11655"/>
                  </a:lnTo>
                  <a:lnTo>
                    <a:pt x="7369" y="14913"/>
                  </a:lnTo>
                  <a:lnTo>
                    <a:pt x="7294" y="15690"/>
                  </a:ln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255;p57"/>
            <p:cNvSpPr/>
            <p:nvPr/>
          </p:nvSpPr>
          <p:spPr>
            <a:xfrm>
              <a:off x="2800275" y="4096525"/>
              <a:ext cx="186750" cy="163575"/>
            </a:xfrm>
            <a:custGeom>
              <a:avLst/>
              <a:gdLst/>
              <a:ahLst/>
              <a:cxnLst/>
              <a:rect l="l" t="t" r="r" b="b"/>
              <a:pathLst>
                <a:path w="7470" h="6543" extrusionOk="0">
                  <a:moveTo>
                    <a:pt x="6692" y="6116"/>
                  </a:moveTo>
                  <a:lnTo>
                    <a:pt x="1629" y="6517"/>
                  </a:lnTo>
                  <a:cubicBezTo>
                    <a:pt x="1028" y="6542"/>
                    <a:pt x="502" y="6166"/>
                    <a:pt x="451" y="5640"/>
                  </a:cubicBezTo>
                  <a:lnTo>
                    <a:pt x="251" y="3259"/>
                  </a:lnTo>
                  <a:lnTo>
                    <a:pt x="0" y="1"/>
                  </a:lnTo>
                  <a:lnTo>
                    <a:pt x="6918" y="1"/>
                  </a:lnTo>
                  <a:lnTo>
                    <a:pt x="6567" y="3259"/>
                  </a:lnTo>
                  <a:lnTo>
                    <a:pt x="6492" y="4036"/>
                  </a:lnTo>
                  <a:lnTo>
                    <a:pt x="7243" y="5214"/>
                  </a:lnTo>
                  <a:cubicBezTo>
                    <a:pt x="7469" y="5590"/>
                    <a:pt x="7193" y="6066"/>
                    <a:pt x="6692" y="6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256;p57"/>
            <p:cNvSpPr/>
            <p:nvPr/>
          </p:nvSpPr>
          <p:spPr>
            <a:xfrm>
              <a:off x="2800275" y="4096525"/>
              <a:ext cx="186750" cy="163575"/>
            </a:xfrm>
            <a:custGeom>
              <a:avLst/>
              <a:gdLst/>
              <a:ahLst/>
              <a:cxnLst/>
              <a:rect l="l" t="t" r="r" b="b"/>
              <a:pathLst>
                <a:path w="7470" h="6543" fill="none" extrusionOk="0">
                  <a:moveTo>
                    <a:pt x="6692" y="6116"/>
                  </a:moveTo>
                  <a:lnTo>
                    <a:pt x="1629" y="6517"/>
                  </a:lnTo>
                  <a:cubicBezTo>
                    <a:pt x="1028" y="6542"/>
                    <a:pt x="502" y="6166"/>
                    <a:pt x="451" y="5640"/>
                  </a:cubicBezTo>
                  <a:lnTo>
                    <a:pt x="251" y="3259"/>
                  </a:lnTo>
                  <a:lnTo>
                    <a:pt x="0" y="1"/>
                  </a:lnTo>
                  <a:lnTo>
                    <a:pt x="6918" y="1"/>
                  </a:lnTo>
                  <a:lnTo>
                    <a:pt x="6567" y="3259"/>
                  </a:lnTo>
                  <a:lnTo>
                    <a:pt x="6492" y="4036"/>
                  </a:lnTo>
                  <a:lnTo>
                    <a:pt x="7243" y="5214"/>
                  </a:lnTo>
                  <a:cubicBezTo>
                    <a:pt x="7469" y="5590"/>
                    <a:pt x="7193" y="6066"/>
                    <a:pt x="6692" y="611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257;p57"/>
            <p:cNvSpPr/>
            <p:nvPr/>
          </p:nvSpPr>
          <p:spPr>
            <a:xfrm>
              <a:off x="2806525" y="4177975"/>
              <a:ext cx="180500" cy="82125"/>
            </a:xfrm>
            <a:custGeom>
              <a:avLst/>
              <a:gdLst/>
              <a:ahLst/>
              <a:cxnLst/>
              <a:rect l="l" t="t" r="r" b="b"/>
              <a:pathLst>
                <a:path w="7220" h="3285" extrusionOk="0">
                  <a:moveTo>
                    <a:pt x="6442" y="2858"/>
                  </a:moveTo>
                  <a:lnTo>
                    <a:pt x="1379" y="3259"/>
                  </a:lnTo>
                  <a:cubicBezTo>
                    <a:pt x="778" y="3284"/>
                    <a:pt x="252" y="2908"/>
                    <a:pt x="201" y="2382"/>
                  </a:cubicBezTo>
                  <a:lnTo>
                    <a:pt x="1" y="1"/>
                  </a:lnTo>
                  <a:lnTo>
                    <a:pt x="6317" y="1"/>
                  </a:lnTo>
                  <a:lnTo>
                    <a:pt x="6242" y="778"/>
                  </a:lnTo>
                  <a:lnTo>
                    <a:pt x="6993" y="1956"/>
                  </a:lnTo>
                  <a:cubicBezTo>
                    <a:pt x="7219" y="2332"/>
                    <a:pt x="6943" y="2808"/>
                    <a:pt x="6442" y="28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258;p57"/>
            <p:cNvSpPr/>
            <p:nvPr/>
          </p:nvSpPr>
          <p:spPr>
            <a:xfrm>
              <a:off x="2806525" y="4177975"/>
              <a:ext cx="180500" cy="82125"/>
            </a:xfrm>
            <a:custGeom>
              <a:avLst/>
              <a:gdLst/>
              <a:ahLst/>
              <a:cxnLst/>
              <a:rect l="l" t="t" r="r" b="b"/>
              <a:pathLst>
                <a:path w="7220" h="3285" fill="none" extrusionOk="0">
                  <a:moveTo>
                    <a:pt x="6442" y="2858"/>
                  </a:moveTo>
                  <a:lnTo>
                    <a:pt x="1379" y="3259"/>
                  </a:lnTo>
                  <a:cubicBezTo>
                    <a:pt x="778" y="3284"/>
                    <a:pt x="252" y="2908"/>
                    <a:pt x="201" y="2382"/>
                  </a:cubicBezTo>
                  <a:lnTo>
                    <a:pt x="1" y="1"/>
                  </a:lnTo>
                  <a:lnTo>
                    <a:pt x="6317" y="1"/>
                  </a:lnTo>
                  <a:lnTo>
                    <a:pt x="6242" y="778"/>
                  </a:lnTo>
                  <a:lnTo>
                    <a:pt x="6993" y="1956"/>
                  </a:lnTo>
                  <a:cubicBezTo>
                    <a:pt x="7219" y="2332"/>
                    <a:pt x="6943" y="2808"/>
                    <a:pt x="6442" y="285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259;p57"/>
            <p:cNvSpPr/>
            <p:nvPr/>
          </p:nvSpPr>
          <p:spPr>
            <a:xfrm>
              <a:off x="2494500" y="3772600"/>
              <a:ext cx="235625" cy="491875"/>
            </a:xfrm>
            <a:custGeom>
              <a:avLst/>
              <a:gdLst/>
              <a:ahLst/>
              <a:cxnLst/>
              <a:rect l="l" t="t" r="r" b="b"/>
              <a:pathLst>
                <a:path w="9425" h="19675" extrusionOk="0">
                  <a:moveTo>
                    <a:pt x="903" y="12958"/>
                  </a:moveTo>
                  <a:lnTo>
                    <a:pt x="1154" y="16216"/>
                  </a:lnTo>
                  <a:lnTo>
                    <a:pt x="1329" y="18772"/>
                  </a:lnTo>
                  <a:cubicBezTo>
                    <a:pt x="1354" y="19148"/>
                    <a:pt x="1630" y="19449"/>
                    <a:pt x="2006" y="19599"/>
                  </a:cubicBezTo>
                  <a:lnTo>
                    <a:pt x="2006" y="19599"/>
                  </a:lnTo>
                  <a:cubicBezTo>
                    <a:pt x="2156" y="19649"/>
                    <a:pt x="2306" y="19675"/>
                    <a:pt x="2482" y="19649"/>
                  </a:cubicBezTo>
                  <a:lnTo>
                    <a:pt x="2482" y="19649"/>
                  </a:lnTo>
                  <a:lnTo>
                    <a:pt x="7570" y="19374"/>
                  </a:lnTo>
                  <a:cubicBezTo>
                    <a:pt x="8046" y="19324"/>
                    <a:pt x="8347" y="18872"/>
                    <a:pt x="8121" y="18471"/>
                  </a:cubicBezTo>
                  <a:lnTo>
                    <a:pt x="8121" y="18471"/>
                  </a:lnTo>
                  <a:lnTo>
                    <a:pt x="7394" y="17268"/>
                  </a:lnTo>
                  <a:lnTo>
                    <a:pt x="7520" y="16216"/>
                  </a:lnTo>
                  <a:lnTo>
                    <a:pt x="7946" y="12958"/>
                  </a:lnTo>
                  <a:lnTo>
                    <a:pt x="9424" y="1629"/>
                  </a:lnTo>
                  <a:cubicBezTo>
                    <a:pt x="7971" y="2657"/>
                    <a:pt x="6041" y="1905"/>
                    <a:pt x="3986" y="1128"/>
                  </a:cubicBezTo>
                  <a:lnTo>
                    <a:pt x="3986" y="1128"/>
                  </a:lnTo>
                  <a:cubicBezTo>
                    <a:pt x="2682" y="627"/>
                    <a:pt x="1329" y="10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C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260;p57"/>
            <p:cNvSpPr/>
            <p:nvPr/>
          </p:nvSpPr>
          <p:spPr>
            <a:xfrm>
              <a:off x="2494500" y="3772600"/>
              <a:ext cx="235625" cy="491875"/>
            </a:xfrm>
            <a:custGeom>
              <a:avLst/>
              <a:gdLst/>
              <a:ahLst/>
              <a:cxnLst/>
              <a:rect l="l" t="t" r="r" b="b"/>
              <a:pathLst>
                <a:path w="9425" h="19675" fill="none" extrusionOk="0">
                  <a:moveTo>
                    <a:pt x="8121" y="18471"/>
                  </a:moveTo>
                  <a:cubicBezTo>
                    <a:pt x="8347" y="18872"/>
                    <a:pt x="8046" y="19324"/>
                    <a:pt x="7570" y="19374"/>
                  </a:cubicBezTo>
                  <a:lnTo>
                    <a:pt x="2482" y="19649"/>
                  </a:lnTo>
                  <a:cubicBezTo>
                    <a:pt x="2306" y="19675"/>
                    <a:pt x="2156" y="19649"/>
                    <a:pt x="2006" y="19599"/>
                  </a:cubicBezTo>
                  <a:cubicBezTo>
                    <a:pt x="1630" y="19449"/>
                    <a:pt x="1354" y="19148"/>
                    <a:pt x="1329" y="18772"/>
                  </a:cubicBezTo>
                  <a:lnTo>
                    <a:pt x="1154" y="16216"/>
                  </a:lnTo>
                  <a:lnTo>
                    <a:pt x="903" y="12958"/>
                  </a:lnTo>
                  <a:lnTo>
                    <a:pt x="1" y="0"/>
                  </a:lnTo>
                  <a:cubicBezTo>
                    <a:pt x="1329" y="100"/>
                    <a:pt x="2682" y="627"/>
                    <a:pt x="3986" y="1128"/>
                  </a:cubicBezTo>
                  <a:cubicBezTo>
                    <a:pt x="6041" y="1905"/>
                    <a:pt x="7971" y="2657"/>
                    <a:pt x="9424" y="1629"/>
                  </a:cubicBezTo>
                  <a:lnTo>
                    <a:pt x="7946" y="12958"/>
                  </a:lnTo>
                  <a:lnTo>
                    <a:pt x="7520" y="16216"/>
                  </a:lnTo>
                  <a:lnTo>
                    <a:pt x="7394" y="17268"/>
                  </a:ln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261;p57"/>
            <p:cNvSpPr/>
            <p:nvPr/>
          </p:nvSpPr>
          <p:spPr>
            <a:xfrm>
              <a:off x="2517050" y="4096525"/>
              <a:ext cx="186125" cy="168575"/>
            </a:xfrm>
            <a:custGeom>
              <a:avLst/>
              <a:gdLst/>
              <a:ahLst/>
              <a:cxnLst/>
              <a:rect l="l" t="t" r="r" b="b"/>
              <a:pathLst>
                <a:path w="7445" h="6743" extrusionOk="0">
                  <a:moveTo>
                    <a:pt x="6668" y="6417"/>
                  </a:moveTo>
                  <a:lnTo>
                    <a:pt x="1580" y="6692"/>
                  </a:lnTo>
                  <a:cubicBezTo>
                    <a:pt x="978" y="6743"/>
                    <a:pt x="477" y="6342"/>
                    <a:pt x="427" y="5815"/>
                  </a:cubicBezTo>
                  <a:lnTo>
                    <a:pt x="252" y="3259"/>
                  </a:lnTo>
                  <a:lnTo>
                    <a:pt x="1" y="1"/>
                  </a:lnTo>
                  <a:lnTo>
                    <a:pt x="7044" y="1"/>
                  </a:lnTo>
                  <a:lnTo>
                    <a:pt x="6618" y="3259"/>
                  </a:lnTo>
                  <a:lnTo>
                    <a:pt x="6492" y="4311"/>
                  </a:lnTo>
                  <a:lnTo>
                    <a:pt x="7219" y="5514"/>
                  </a:lnTo>
                  <a:cubicBezTo>
                    <a:pt x="7445" y="5915"/>
                    <a:pt x="7144" y="6367"/>
                    <a:pt x="6668" y="6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262;p57"/>
            <p:cNvSpPr/>
            <p:nvPr/>
          </p:nvSpPr>
          <p:spPr>
            <a:xfrm>
              <a:off x="2517050" y="4096525"/>
              <a:ext cx="186125" cy="168575"/>
            </a:xfrm>
            <a:custGeom>
              <a:avLst/>
              <a:gdLst/>
              <a:ahLst/>
              <a:cxnLst/>
              <a:rect l="l" t="t" r="r" b="b"/>
              <a:pathLst>
                <a:path w="7445" h="6743" fill="none" extrusionOk="0">
                  <a:moveTo>
                    <a:pt x="6668" y="6417"/>
                  </a:moveTo>
                  <a:lnTo>
                    <a:pt x="1580" y="6692"/>
                  </a:lnTo>
                  <a:cubicBezTo>
                    <a:pt x="978" y="6743"/>
                    <a:pt x="477" y="6342"/>
                    <a:pt x="427" y="5815"/>
                  </a:cubicBezTo>
                  <a:lnTo>
                    <a:pt x="252" y="3259"/>
                  </a:lnTo>
                  <a:lnTo>
                    <a:pt x="1" y="1"/>
                  </a:lnTo>
                  <a:lnTo>
                    <a:pt x="7044" y="1"/>
                  </a:lnTo>
                  <a:lnTo>
                    <a:pt x="6618" y="3259"/>
                  </a:lnTo>
                  <a:lnTo>
                    <a:pt x="6492" y="4311"/>
                  </a:lnTo>
                  <a:lnTo>
                    <a:pt x="7219" y="5514"/>
                  </a:lnTo>
                  <a:cubicBezTo>
                    <a:pt x="7445" y="5915"/>
                    <a:pt x="7144" y="6367"/>
                    <a:pt x="6668" y="641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263;p57"/>
            <p:cNvSpPr/>
            <p:nvPr/>
          </p:nvSpPr>
          <p:spPr>
            <a:xfrm>
              <a:off x="2523325" y="4177975"/>
              <a:ext cx="179850" cy="87125"/>
            </a:xfrm>
            <a:custGeom>
              <a:avLst/>
              <a:gdLst/>
              <a:ahLst/>
              <a:cxnLst/>
              <a:rect l="l" t="t" r="r" b="b"/>
              <a:pathLst>
                <a:path w="7194" h="3485" extrusionOk="0">
                  <a:moveTo>
                    <a:pt x="6968" y="2256"/>
                  </a:moveTo>
                  <a:cubicBezTo>
                    <a:pt x="7194" y="2657"/>
                    <a:pt x="6893" y="3109"/>
                    <a:pt x="6417" y="3159"/>
                  </a:cubicBezTo>
                  <a:lnTo>
                    <a:pt x="1329" y="3434"/>
                  </a:lnTo>
                  <a:cubicBezTo>
                    <a:pt x="727" y="3485"/>
                    <a:pt x="226" y="3084"/>
                    <a:pt x="176" y="2557"/>
                  </a:cubicBezTo>
                  <a:lnTo>
                    <a:pt x="1" y="1"/>
                  </a:lnTo>
                  <a:lnTo>
                    <a:pt x="6367" y="1"/>
                  </a:lnTo>
                  <a:lnTo>
                    <a:pt x="6241" y="10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264;p57"/>
            <p:cNvSpPr/>
            <p:nvPr/>
          </p:nvSpPr>
          <p:spPr>
            <a:xfrm>
              <a:off x="2523325" y="4177975"/>
              <a:ext cx="179850" cy="87125"/>
            </a:xfrm>
            <a:custGeom>
              <a:avLst/>
              <a:gdLst/>
              <a:ahLst/>
              <a:cxnLst/>
              <a:rect l="l" t="t" r="r" b="b"/>
              <a:pathLst>
                <a:path w="7194" h="3485" fill="none" extrusionOk="0">
                  <a:moveTo>
                    <a:pt x="6968" y="2256"/>
                  </a:moveTo>
                  <a:cubicBezTo>
                    <a:pt x="7194" y="2657"/>
                    <a:pt x="6893" y="3109"/>
                    <a:pt x="6417" y="3159"/>
                  </a:cubicBezTo>
                  <a:lnTo>
                    <a:pt x="1329" y="3434"/>
                  </a:lnTo>
                  <a:cubicBezTo>
                    <a:pt x="727" y="3485"/>
                    <a:pt x="226" y="3084"/>
                    <a:pt x="176" y="2557"/>
                  </a:cubicBezTo>
                  <a:lnTo>
                    <a:pt x="1" y="1"/>
                  </a:lnTo>
                  <a:lnTo>
                    <a:pt x="6367" y="1"/>
                  </a:lnTo>
                  <a:lnTo>
                    <a:pt x="6241" y="1053"/>
                  </a:lnTo>
                  <a:close/>
                </a:path>
              </a:pathLst>
            </a:custGeom>
            <a:noFill/>
            <a:ln w="10650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265;p57"/>
            <p:cNvSpPr/>
            <p:nvPr/>
          </p:nvSpPr>
          <p:spPr>
            <a:xfrm>
              <a:off x="2446250" y="3280100"/>
              <a:ext cx="589625" cy="582125"/>
            </a:xfrm>
            <a:custGeom>
              <a:avLst/>
              <a:gdLst/>
              <a:ahLst/>
              <a:cxnLst/>
              <a:rect l="l" t="t" r="r" b="b"/>
              <a:pathLst>
                <a:path w="23585" h="23285" extrusionOk="0">
                  <a:moveTo>
                    <a:pt x="1354" y="903"/>
                  </a:moveTo>
                  <a:cubicBezTo>
                    <a:pt x="502" y="1630"/>
                    <a:pt x="1" y="2783"/>
                    <a:pt x="51" y="4437"/>
                  </a:cubicBezTo>
                  <a:lnTo>
                    <a:pt x="51" y="4437"/>
                  </a:lnTo>
                  <a:cubicBezTo>
                    <a:pt x="226" y="8998"/>
                    <a:pt x="552" y="16367"/>
                    <a:pt x="1003" y="21931"/>
                  </a:cubicBezTo>
                  <a:lnTo>
                    <a:pt x="1003" y="21931"/>
                  </a:lnTo>
                  <a:cubicBezTo>
                    <a:pt x="2507" y="22457"/>
                    <a:pt x="4512" y="22833"/>
                    <a:pt x="6617" y="23059"/>
                  </a:cubicBezTo>
                  <a:lnTo>
                    <a:pt x="6617" y="23059"/>
                  </a:lnTo>
                  <a:cubicBezTo>
                    <a:pt x="8397" y="23234"/>
                    <a:pt x="10252" y="23284"/>
                    <a:pt x="11931" y="23184"/>
                  </a:cubicBezTo>
                  <a:lnTo>
                    <a:pt x="11931" y="23184"/>
                  </a:lnTo>
                  <a:lnTo>
                    <a:pt x="12457" y="15490"/>
                  </a:lnTo>
                  <a:lnTo>
                    <a:pt x="12507" y="16843"/>
                  </a:lnTo>
                  <a:lnTo>
                    <a:pt x="12733" y="23159"/>
                  </a:lnTo>
                  <a:cubicBezTo>
                    <a:pt x="13409" y="23184"/>
                    <a:pt x="14136" y="23209"/>
                    <a:pt x="14888" y="23184"/>
                  </a:cubicBezTo>
                  <a:lnTo>
                    <a:pt x="14888" y="23184"/>
                  </a:lnTo>
                  <a:cubicBezTo>
                    <a:pt x="18046" y="23059"/>
                    <a:pt x="21705" y="22382"/>
                    <a:pt x="23585" y="21003"/>
                  </a:cubicBezTo>
                  <a:lnTo>
                    <a:pt x="23585" y="21003"/>
                  </a:lnTo>
                  <a:lnTo>
                    <a:pt x="23209" y="5164"/>
                  </a:lnTo>
                  <a:cubicBezTo>
                    <a:pt x="22883" y="2156"/>
                    <a:pt x="22908" y="1354"/>
                    <a:pt x="20602" y="803"/>
                  </a:cubicBezTo>
                  <a:lnTo>
                    <a:pt x="20602" y="803"/>
                  </a:lnTo>
                  <a:cubicBezTo>
                    <a:pt x="19023" y="427"/>
                    <a:pt x="17470" y="703"/>
                    <a:pt x="15891" y="1480"/>
                  </a:cubicBezTo>
                  <a:lnTo>
                    <a:pt x="15891" y="1480"/>
                  </a:lnTo>
                  <a:cubicBezTo>
                    <a:pt x="14161" y="2357"/>
                    <a:pt x="13033" y="3209"/>
                    <a:pt x="12482" y="4312"/>
                  </a:cubicBezTo>
                  <a:lnTo>
                    <a:pt x="12482" y="4312"/>
                  </a:lnTo>
                  <a:cubicBezTo>
                    <a:pt x="11204" y="2908"/>
                    <a:pt x="9349" y="1655"/>
                    <a:pt x="8046" y="1028"/>
                  </a:cubicBezTo>
                  <a:lnTo>
                    <a:pt x="8046" y="1028"/>
                  </a:lnTo>
                  <a:cubicBezTo>
                    <a:pt x="8021" y="1003"/>
                    <a:pt x="7971" y="1003"/>
                    <a:pt x="7946" y="978"/>
                  </a:cubicBezTo>
                  <a:lnTo>
                    <a:pt x="7946" y="978"/>
                  </a:lnTo>
                  <a:cubicBezTo>
                    <a:pt x="6592" y="327"/>
                    <a:pt x="5264" y="1"/>
                    <a:pt x="4111" y="1"/>
                  </a:cubicBezTo>
                  <a:lnTo>
                    <a:pt x="4111" y="1"/>
                  </a:lnTo>
                  <a:cubicBezTo>
                    <a:pt x="3008" y="1"/>
                    <a:pt x="2056" y="302"/>
                    <a:pt x="1354" y="90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266;p57"/>
            <p:cNvSpPr/>
            <p:nvPr/>
          </p:nvSpPr>
          <p:spPr>
            <a:xfrm>
              <a:off x="2446250" y="3271325"/>
              <a:ext cx="589625" cy="590900"/>
            </a:xfrm>
            <a:custGeom>
              <a:avLst/>
              <a:gdLst/>
              <a:ahLst/>
              <a:cxnLst/>
              <a:rect l="l" t="t" r="r" b="b"/>
              <a:pathLst>
                <a:path w="23585" h="23636" fill="none" extrusionOk="0">
                  <a:moveTo>
                    <a:pt x="23585" y="21354"/>
                  </a:moveTo>
                  <a:cubicBezTo>
                    <a:pt x="21705" y="22733"/>
                    <a:pt x="18046" y="23410"/>
                    <a:pt x="14888" y="23535"/>
                  </a:cubicBezTo>
                  <a:cubicBezTo>
                    <a:pt x="14136" y="23560"/>
                    <a:pt x="13409" y="23535"/>
                    <a:pt x="12733" y="23510"/>
                  </a:cubicBezTo>
                  <a:lnTo>
                    <a:pt x="12507" y="17194"/>
                  </a:lnTo>
                  <a:lnTo>
                    <a:pt x="12457" y="15841"/>
                  </a:lnTo>
                  <a:lnTo>
                    <a:pt x="11931" y="23535"/>
                  </a:lnTo>
                  <a:cubicBezTo>
                    <a:pt x="10252" y="23635"/>
                    <a:pt x="8397" y="23585"/>
                    <a:pt x="6617" y="23410"/>
                  </a:cubicBezTo>
                  <a:cubicBezTo>
                    <a:pt x="4512" y="23184"/>
                    <a:pt x="2507" y="22808"/>
                    <a:pt x="1003" y="22282"/>
                  </a:cubicBezTo>
                  <a:cubicBezTo>
                    <a:pt x="552" y="16718"/>
                    <a:pt x="226" y="9349"/>
                    <a:pt x="51" y="4788"/>
                  </a:cubicBezTo>
                  <a:cubicBezTo>
                    <a:pt x="1" y="3134"/>
                    <a:pt x="502" y="1981"/>
                    <a:pt x="1354" y="1254"/>
                  </a:cubicBezTo>
                  <a:cubicBezTo>
                    <a:pt x="2808" y="1"/>
                    <a:pt x="5339" y="101"/>
                    <a:pt x="7946" y="1329"/>
                  </a:cubicBezTo>
                  <a:cubicBezTo>
                    <a:pt x="7971" y="1354"/>
                    <a:pt x="8021" y="1354"/>
                    <a:pt x="8046" y="1379"/>
                  </a:cubicBezTo>
                  <a:cubicBezTo>
                    <a:pt x="9349" y="2006"/>
                    <a:pt x="11204" y="3259"/>
                    <a:pt x="12482" y="4663"/>
                  </a:cubicBezTo>
                  <a:cubicBezTo>
                    <a:pt x="13033" y="3560"/>
                    <a:pt x="14161" y="2708"/>
                    <a:pt x="15891" y="1831"/>
                  </a:cubicBezTo>
                  <a:cubicBezTo>
                    <a:pt x="17470" y="1054"/>
                    <a:pt x="19023" y="778"/>
                    <a:pt x="20602" y="1154"/>
                  </a:cubicBezTo>
                  <a:cubicBezTo>
                    <a:pt x="22908" y="1705"/>
                    <a:pt x="22883" y="2507"/>
                    <a:pt x="23209" y="551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267;p57"/>
            <p:cNvSpPr/>
            <p:nvPr/>
          </p:nvSpPr>
          <p:spPr>
            <a:xfrm>
              <a:off x="2739500" y="2689875"/>
              <a:ext cx="473075" cy="578350"/>
            </a:xfrm>
            <a:custGeom>
              <a:avLst/>
              <a:gdLst/>
              <a:ahLst/>
              <a:cxnLst/>
              <a:rect l="l" t="t" r="r" b="b"/>
              <a:pathLst>
                <a:path w="18923" h="23134" extrusionOk="0">
                  <a:moveTo>
                    <a:pt x="2882" y="778"/>
                  </a:moveTo>
                  <a:cubicBezTo>
                    <a:pt x="2682" y="1053"/>
                    <a:pt x="2532" y="1354"/>
                    <a:pt x="2431" y="1680"/>
                  </a:cubicBezTo>
                  <a:lnTo>
                    <a:pt x="2431" y="1680"/>
                  </a:lnTo>
                  <a:cubicBezTo>
                    <a:pt x="0" y="8472"/>
                    <a:pt x="15389" y="22206"/>
                    <a:pt x="16391" y="23084"/>
                  </a:cubicBezTo>
                  <a:lnTo>
                    <a:pt x="16391" y="23084"/>
                  </a:lnTo>
                  <a:cubicBezTo>
                    <a:pt x="16416" y="23109"/>
                    <a:pt x="16441" y="23134"/>
                    <a:pt x="16441" y="23134"/>
                  </a:cubicBezTo>
                  <a:lnTo>
                    <a:pt x="16441" y="23134"/>
                  </a:lnTo>
                  <a:lnTo>
                    <a:pt x="18923" y="21454"/>
                  </a:lnTo>
                  <a:cubicBezTo>
                    <a:pt x="18923" y="21454"/>
                    <a:pt x="9349" y="1"/>
                    <a:pt x="4311" y="1"/>
                  </a:cubicBezTo>
                  <a:lnTo>
                    <a:pt x="4311" y="1"/>
                  </a:lnTo>
                  <a:cubicBezTo>
                    <a:pt x="3785" y="1"/>
                    <a:pt x="3309" y="251"/>
                    <a:pt x="2882" y="7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268;p57"/>
            <p:cNvSpPr/>
            <p:nvPr/>
          </p:nvSpPr>
          <p:spPr>
            <a:xfrm>
              <a:off x="2739500" y="2570825"/>
              <a:ext cx="473075" cy="697400"/>
            </a:xfrm>
            <a:custGeom>
              <a:avLst/>
              <a:gdLst/>
              <a:ahLst/>
              <a:cxnLst/>
              <a:rect l="l" t="t" r="r" b="b"/>
              <a:pathLst>
                <a:path w="18923" h="27896" fill="none" extrusionOk="0">
                  <a:moveTo>
                    <a:pt x="18923" y="26216"/>
                  </a:moveTo>
                  <a:lnTo>
                    <a:pt x="16441" y="27896"/>
                  </a:lnTo>
                  <a:cubicBezTo>
                    <a:pt x="16441" y="27896"/>
                    <a:pt x="16416" y="27871"/>
                    <a:pt x="16391" y="27846"/>
                  </a:cubicBezTo>
                  <a:cubicBezTo>
                    <a:pt x="15389" y="26968"/>
                    <a:pt x="0" y="13234"/>
                    <a:pt x="2431" y="6442"/>
                  </a:cubicBezTo>
                  <a:cubicBezTo>
                    <a:pt x="2532" y="6116"/>
                    <a:pt x="2682" y="5815"/>
                    <a:pt x="2882" y="5540"/>
                  </a:cubicBezTo>
                  <a:cubicBezTo>
                    <a:pt x="7218" y="1"/>
                    <a:pt x="18923" y="26216"/>
                    <a:pt x="18923" y="26216"/>
                  </a:cubicBezTo>
                  <a:close/>
                </a:path>
              </a:pathLst>
            </a:custGeom>
            <a:solidFill>
              <a:schemeClr val="dk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269;p57"/>
            <p:cNvSpPr/>
            <p:nvPr/>
          </p:nvSpPr>
          <p:spPr>
            <a:xfrm>
              <a:off x="3143625" y="3202425"/>
              <a:ext cx="243150" cy="175450"/>
            </a:xfrm>
            <a:custGeom>
              <a:avLst/>
              <a:gdLst/>
              <a:ahLst/>
              <a:cxnLst/>
              <a:rect l="l" t="t" r="r" b="b"/>
              <a:pathLst>
                <a:path w="9726" h="7018" extrusionOk="0">
                  <a:moveTo>
                    <a:pt x="7670" y="25"/>
                  </a:moveTo>
                  <a:cubicBezTo>
                    <a:pt x="4286" y="1429"/>
                    <a:pt x="2507" y="401"/>
                    <a:pt x="2507" y="401"/>
                  </a:cubicBezTo>
                  <a:lnTo>
                    <a:pt x="2507" y="401"/>
                  </a:lnTo>
                  <a:lnTo>
                    <a:pt x="1" y="2682"/>
                  </a:lnTo>
                  <a:lnTo>
                    <a:pt x="828" y="3459"/>
                  </a:lnTo>
                  <a:cubicBezTo>
                    <a:pt x="477" y="4461"/>
                    <a:pt x="953" y="5013"/>
                    <a:pt x="953" y="5013"/>
                  </a:cubicBezTo>
                  <a:lnTo>
                    <a:pt x="953" y="5013"/>
                  </a:lnTo>
                  <a:cubicBezTo>
                    <a:pt x="1454" y="5338"/>
                    <a:pt x="1530" y="5915"/>
                    <a:pt x="1530" y="5915"/>
                  </a:cubicBezTo>
                  <a:lnTo>
                    <a:pt x="1530" y="5915"/>
                  </a:lnTo>
                  <a:lnTo>
                    <a:pt x="1404" y="6065"/>
                  </a:lnTo>
                  <a:cubicBezTo>
                    <a:pt x="1078" y="6466"/>
                    <a:pt x="1580" y="7018"/>
                    <a:pt x="2006" y="6742"/>
                  </a:cubicBezTo>
                  <a:lnTo>
                    <a:pt x="2006" y="6742"/>
                  </a:lnTo>
                  <a:cubicBezTo>
                    <a:pt x="2031" y="6742"/>
                    <a:pt x="2031" y="6742"/>
                    <a:pt x="2056" y="6717"/>
                  </a:cubicBezTo>
                  <a:lnTo>
                    <a:pt x="2056" y="6717"/>
                  </a:lnTo>
                  <a:cubicBezTo>
                    <a:pt x="2357" y="6541"/>
                    <a:pt x="2557" y="6241"/>
                    <a:pt x="2682" y="5915"/>
                  </a:cubicBezTo>
                  <a:lnTo>
                    <a:pt x="2682" y="5915"/>
                  </a:lnTo>
                  <a:cubicBezTo>
                    <a:pt x="2933" y="5288"/>
                    <a:pt x="3384" y="4912"/>
                    <a:pt x="3384" y="4912"/>
                  </a:cubicBezTo>
                  <a:lnTo>
                    <a:pt x="3384" y="4912"/>
                  </a:lnTo>
                  <a:lnTo>
                    <a:pt x="5590" y="5113"/>
                  </a:lnTo>
                  <a:cubicBezTo>
                    <a:pt x="7444" y="5313"/>
                    <a:pt x="7946" y="4787"/>
                    <a:pt x="8046" y="4336"/>
                  </a:cubicBezTo>
                  <a:lnTo>
                    <a:pt x="8046" y="4336"/>
                  </a:lnTo>
                  <a:cubicBezTo>
                    <a:pt x="8121" y="4085"/>
                    <a:pt x="7896" y="3860"/>
                    <a:pt x="7645" y="3860"/>
                  </a:cubicBezTo>
                  <a:lnTo>
                    <a:pt x="7645" y="3860"/>
                  </a:lnTo>
                  <a:cubicBezTo>
                    <a:pt x="6517" y="3960"/>
                    <a:pt x="4988" y="3684"/>
                    <a:pt x="4988" y="3684"/>
                  </a:cubicBezTo>
                  <a:lnTo>
                    <a:pt x="4988" y="3684"/>
                  </a:lnTo>
                  <a:lnTo>
                    <a:pt x="7093" y="3233"/>
                  </a:lnTo>
                  <a:cubicBezTo>
                    <a:pt x="9725" y="2682"/>
                    <a:pt x="8948" y="1855"/>
                    <a:pt x="8948" y="1855"/>
                  </a:cubicBezTo>
                  <a:lnTo>
                    <a:pt x="8948" y="1855"/>
                  </a:lnTo>
                  <a:cubicBezTo>
                    <a:pt x="9099" y="1729"/>
                    <a:pt x="9174" y="1629"/>
                    <a:pt x="9249" y="1529"/>
                  </a:cubicBezTo>
                  <a:lnTo>
                    <a:pt x="9249" y="1529"/>
                  </a:lnTo>
                  <a:cubicBezTo>
                    <a:pt x="9424" y="1178"/>
                    <a:pt x="9099" y="752"/>
                    <a:pt x="8723" y="852"/>
                  </a:cubicBezTo>
                  <a:lnTo>
                    <a:pt x="8723" y="852"/>
                  </a:lnTo>
                  <a:lnTo>
                    <a:pt x="7595" y="1153"/>
                  </a:lnTo>
                  <a:cubicBezTo>
                    <a:pt x="8297" y="827"/>
                    <a:pt x="8221" y="426"/>
                    <a:pt x="8071" y="150"/>
                  </a:cubicBezTo>
                  <a:lnTo>
                    <a:pt x="8071" y="150"/>
                  </a:lnTo>
                  <a:cubicBezTo>
                    <a:pt x="8021" y="50"/>
                    <a:pt x="7896" y="0"/>
                    <a:pt x="7795" y="0"/>
                  </a:cubicBezTo>
                  <a:lnTo>
                    <a:pt x="7795" y="0"/>
                  </a:lnTo>
                  <a:cubicBezTo>
                    <a:pt x="7745" y="0"/>
                    <a:pt x="7695" y="25"/>
                    <a:pt x="7670" y="25"/>
                  </a:cubicBezTo>
                  <a:close/>
                </a:path>
              </a:pathLst>
            </a:custGeom>
            <a:solidFill>
              <a:srgbClr val="FDC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270;p57"/>
            <p:cNvSpPr/>
            <p:nvPr/>
          </p:nvSpPr>
          <p:spPr>
            <a:xfrm>
              <a:off x="3143625" y="3201800"/>
              <a:ext cx="243150" cy="176075"/>
            </a:xfrm>
            <a:custGeom>
              <a:avLst/>
              <a:gdLst/>
              <a:ahLst/>
              <a:cxnLst/>
              <a:rect l="l" t="t" r="r" b="b"/>
              <a:pathLst>
                <a:path w="9726" h="7043" fill="none" extrusionOk="0">
                  <a:moveTo>
                    <a:pt x="2507" y="426"/>
                  </a:moveTo>
                  <a:cubicBezTo>
                    <a:pt x="2507" y="426"/>
                    <a:pt x="4286" y="1454"/>
                    <a:pt x="7670" y="50"/>
                  </a:cubicBezTo>
                  <a:cubicBezTo>
                    <a:pt x="7820" y="0"/>
                    <a:pt x="7996" y="50"/>
                    <a:pt x="8071" y="175"/>
                  </a:cubicBezTo>
                  <a:cubicBezTo>
                    <a:pt x="8271" y="551"/>
                    <a:pt x="8347" y="1203"/>
                    <a:pt x="6317" y="1504"/>
                  </a:cubicBezTo>
                  <a:lnTo>
                    <a:pt x="8723" y="877"/>
                  </a:lnTo>
                  <a:cubicBezTo>
                    <a:pt x="9099" y="777"/>
                    <a:pt x="9424" y="1203"/>
                    <a:pt x="9249" y="1554"/>
                  </a:cubicBezTo>
                  <a:cubicBezTo>
                    <a:pt x="9174" y="1654"/>
                    <a:pt x="9099" y="1754"/>
                    <a:pt x="8948" y="1880"/>
                  </a:cubicBezTo>
                  <a:cubicBezTo>
                    <a:pt x="8948" y="1880"/>
                    <a:pt x="9725" y="2707"/>
                    <a:pt x="7093" y="3258"/>
                  </a:cubicBezTo>
                  <a:lnTo>
                    <a:pt x="4988" y="3709"/>
                  </a:lnTo>
                  <a:cubicBezTo>
                    <a:pt x="4988" y="3709"/>
                    <a:pt x="6517" y="3985"/>
                    <a:pt x="7645" y="3885"/>
                  </a:cubicBezTo>
                  <a:cubicBezTo>
                    <a:pt x="7896" y="3885"/>
                    <a:pt x="8121" y="4110"/>
                    <a:pt x="8046" y="4361"/>
                  </a:cubicBezTo>
                  <a:cubicBezTo>
                    <a:pt x="7946" y="4812"/>
                    <a:pt x="7444" y="5338"/>
                    <a:pt x="5590" y="5138"/>
                  </a:cubicBezTo>
                  <a:lnTo>
                    <a:pt x="3384" y="4937"/>
                  </a:lnTo>
                  <a:cubicBezTo>
                    <a:pt x="3384" y="4937"/>
                    <a:pt x="2933" y="5313"/>
                    <a:pt x="2682" y="5915"/>
                  </a:cubicBezTo>
                  <a:cubicBezTo>
                    <a:pt x="2557" y="6266"/>
                    <a:pt x="2357" y="6566"/>
                    <a:pt x="2056" y="6742"/>
                  </a:cubicBezTo>
                  <a:cubicBezTo>
                    <a:pt x="2031" y="6767"/>
                    <a:pt x="2031" y="6767"/>
                    <a:pt x="2006" y="6767"/>
                  </a:cubicBezTo>
                  <a:cubicBezTo>
                    <a:pt x="1580" y="7043"/>
                    <a:pt x="1078" y="6491"/>
                    <a:pt x="1404" y="6090"/>
                  </a:cubicBezTo>
                  <a:lnTo>
                    <a:pt x="1530" y="5940"/>
                  </a:lnTo>
                  <a:cubicBezTo>
                    <a:pt x="1530" y="5940"/>
                    <a:pt x="1454" y="5363"/>
                    <a:pt x="953" y="5038"/>
                  </a:cubicBezTo>
                  <a:cubicBezTo>
                    <a:pt x="953" y="5038"/>
                    <a:pt x="477" y="4486"/>
                    <a:pt x="828" y="3484"/>
                  </a:cubicBezTo>
                  <a:lnTo>
                    <a:pt x="1" y="2707"/>
                  </a:lnTo>
                  <a:close/>
                </a:path>
              </a:pathLst>
            </a:custGeom>
            <a:solidFill>
              <a:schemeClr val="dk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271;p57"/>
            <p:cNvSpPr/>
            <p:nvPr/>
          </p:nvSpPr>
          <p:spPr>
            <a:xfrm>
              <a:off x="2633600" y="2549525"/>
              <a:ext cx="201150" cy="229975"/>
            </a:xfrm>
            <a:custGeom>
              <a:avLst/>
              <a:gdLst/>
              <a:ahLst/>
              <a:cxnLst/>
              <a:rect l="l" t="t" r="r" b="b"/>
              <a:pathLst>
                <a:path w="8046" h="9199" extrusionOk="0">
                  <a:moveTo>
                    <a:pt x="26" y="5139"/>
                  </a:moveTo>
                  <a:cubicBezTo>
                    <a:pt x="1" y="7344"/>
                    <a:pt x="1755" y="9149"/>
                    <a:pt x="3961" y="9174"/>
                  </a:cubicBezTo>
                  <a:lnTo>
                    <a:pt x="3961" y="9174"/>
                  </a:lnTo>
                  <a:lnTo>
                    <a:pt x="3961" y="9174"/>
                  </a:lnTo>
                  <a:cubicBezTo>
                    <a:pt x="6166" y="9199"/>
                    <a:pt x="7971" y="7419"/>
                    <a:pt x="7996" y="5214"/>
                  </a:cubicBezTo>
                  <a:lnTo>
                    <a:pt x="7996" y="5214"/>
                  </a:lnTo>
                  <a:lnTo>
                    <a:pt x="8046" y="51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FDC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272;p57"/>
            <p:cNvSpPr/>
            <p:nvPr/>
          </p:nvSpPr>
          <p:spPr>
            <a:xfrm>
              <a:off x="2633600" y="2549525"/>
              <a:ext cx="201150" cy="229975"/>
            </a:xfrm>
            <a:custGeom>
              <a:avLst/>
              <a:gdLst/>
              <a:ahLst/>
              <a:cxnLst/>
              <a:rect l="l" t="t" r="r" b="b"/>
              <a:pathLst>
                <a:path w="8046" h="9199" fill="none" extrusionOk="0">
                  <a:moveTo>
                    <a:pt x="3961" y="9174"/>
                  </a:moveTo>
                  <a:lnTo>
                    <a:pt x="3961" y="9174"/>
                  </a:lnTo>
                  <a:cubicBezTo>
                    <a:pt x="6166" y="9199"/>
                    <a:pt x="7971" y="7419"/>
                    <a:pt x="7996" y="5214"/>
                  </a:cubicBezTo>
                  <a:lnTo>
                    <a:pt x="8046" y="51"/>
                  </a:lnTo>
                  <a:lnTo>
                    <a:pt x="51" y="1"/>
                  </a:lnTo>
                  <a:lnTo>
                    <a:pt x="26" y="5139"/>
                  </a:lnTo>
                  <a:cubicBezTo>
                    <a:pt x="1" y="7344"/>
                    <a:pt x="1755" y="9149"/>
                    <a:pt x="3961" y="917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273;p57"/>
            <p:cNvSpPr/>
            <p:nvPr/>
          </p:nvSpPr>
          <p:spPr>
            <a:xfrm>
              <a:off x="1867300" y="1109675"/>
              <a:ext cx="1539525" cy="1531350"/>
            </a:xfrm>
            <a:custGeom>
              <a:avLst/>
              <a:gdLst/>
              <a:ahLst/>
              <a:cxnLst/>
              <a:rect l="l" t="t" r="r" b="b"/>
              <a:pathLst>
                <a:path w="61581" h="61254" extrusionOk="0">
                  <a:moveTo>
                    <a:pt x="13359" y="5489"/>
                  </a:moveTo>
                  <a:cubicBezTo>
                    <a:pt x="9825" y="7895"/>
                    <a:pt x="6843" y="11078"/>
                    <a:pt x="4612" y="14712"/>
                  </a:cubicBezTo>
                  <a:lnTo>
                    <a:pt x="4612" y="14712"/>
                  </a:lnTo>
                  <a:cubicBezTo>
                    <a:pt x="2357" y="18396"/>
                    <a:pt x="878" y="22582"/>
                    <a:pt x="427" y="26943"/>
                  </a:cubicBezTo>
                  <a:lnTo>
                    <a:pt x="427" y="26943"/>
                  </a:lnTo>
                  <a:cubicBezTo>
                    <a:pt x="1" y="31078"/>
                    <a:pt x="477" y="35264"/>
                    <a:pt x="1830" y="39148"/>
                  </a:cubicBezTo>
                  <a:lnTo>
                    <a:pt x="1830" y="39148"/>
                  </a:lnTo>
                  <a:cubicBezTo>
                    <a:pt x="2808" y="42031"/>
                    <a:pt x="4261" y="44788"/>
                    <a:pt x="6141" y="47219"/>
                  </a:cubicBezTo>
                  <a:lnTo>
                    <a:pt x="6141" y="47219"/>
                  </a:lnTo>
                  <a:cubicBezTo>
                    <a:pt x="6542" y="47720"/>
                    <a:pt x="7269" y="48346"/>
                    <a:pt x="7620" y="48948"/>
                  </a:cubicBezTo>
                  <a:lnTo>
                    <a:pt x="7620" y="48948"/>
                  </a:lnTo>
                  <a:cubicBezTo>
                    <a:pt x="7695" y="49048"/>
                    <a:pt x="7770" y="49174"/>
                    <a:pt x="7795" y="49299"/>
                  </a:cubicBezTo>
                  <a:lnTo>
                    <a:pt x="7795" y="49299"/>
                  </a:lnTo>
                  <a:cubicBezTo>
                    <a:pt x="7871" y="49575"/>
                    <a:pt x="7896" y="49875"/>
                    <a:pt x="7896" y="50176"/>
                  </a:cubicBezTo>
                  <a:lnTo>
                    <a:pt x="7896" y="50176"/>
                  </a:lnTo>
                  <a:cubicBezTo>
                    <a:pt x="7896" y="50727"/>
                    <a:pt x="7871" y="51279"/>
                    <a:pt x="8021" y="51805"/>
                  </a:cubicBezTo>
                  <a:lnTo>
                    <a:pt x="8021" y="51805"/>
                  </a:lnTo>
                  <a:cubicBezTo>
                    <a:pt x="8221" y="52457"/>
                    <a:pt x="8472" y="53083"/>
                    <a:pt x="8823" y="53660"/>
                  </a:cubicBezTo>
                  <a:lnTo>
                    <a:pt x="8823" y="53660"/>
                  </a:lnTo>
                  <a:cubicBezTo>
                    <a:pt x="9349" y="54562"/>
                    <a:pt x="10026" y="55364"/>
                    <a:pt x="10803" y="56016"/>
                  </a:cubicBezTo>
                  <a:lnTo>
                    <a:pt x="10803" y="56016"/>
                  </a:lnTo>
                  <a:cubicBezTo>
                    <a:pt x="12156" y="57093"/>
                    <a:pt x="13835" y="57720"/>
                    <a:pt x="15540" y="57820"/>
                  </a:cubicBezTo>
                  <a:lnTo>
                    <a:pt x="15540" y="57820"/>
                  </a:lnTo>
                  <a:cubicBezTo>
                    <a:pt x="16417" y="57870"/>
                    <a:pt x="17269" y="57770"/>
                    <a:pt x="18121" y="57570"/>
                  </a:cubicBezTo>
                  <a:lnTo>
                    <a:pt x="18121" y="57570"/>
                  </a:lnTo>
                  <a:cubicBezTo>
                    <a:pt x="18948" y="57344"/>
                    <a:pt x="19475" y="56843"/>
                    <a:pt x="20201" y="57294"/>
                  </a:cubicBezTo>
                  <a:lnTo>
                    <a:pt x="20201" y="57294"/>
                  </a:lnTo>
                  <a:cubicBezTo>
                    <a:pt x="21279" y="57946"/>
                    <a:pt x="22156" y="58823"/>
                    <a:pt x="23359" y="59374"/>
                  </a:cubicBezTo>
                  <a:lnTo>
                    <a:pt x="23359" y="59374"/>
                  </a:lnTo>
                  <a:cubicBezTo>
                    <a:pt x="24738" y="60001"/>
                    <a:pt x="26216" y="60427"/>
                    <a:pt x="27695" y="60702"/>
                  </a:cubicBezTo>
                  <a:lnTo>
                    <a:pt x="27695" y="60702"/>
                  </a:lnTo>
                  <a:cubicBezTo>
                    <a:pt x="29625" y="61078"/>
                    <a:pt x="31580" y="61254"/>
                    <a:pt x="33510" y="61254"/>
                  </a:cubicBezTo>
                  <a:lnTo>
                    <a:pt x="33510" y="61254"/>
                  </a:lnTo>
                  <a:lnTo>
                    <a:pt x="33535" y="61254"/>
                  </a:lnTo>
                  <a:cubicBezTo>
                    <a:pt x="35289" y="61229"/>
                    <a:pt x="37044" y="61103"/>
                    <a:pt x="38773" y="60853"/>
                  </a:cubicBezTo>
                  <a:lnTo>
                    <a:pt x="38773" y="60853"/>
                  </a:lnTo>
                  <a:cubicBezTo>
                    <a:pt x="45139" y="59951"/>
                    <a:pt x="52382" y="57595"/>
                    <a:pt x="56768" y="52607"/>
                  </a:cubicBezTo>
                  <a:lnTo>
                    <a:pt x="56768" y="52607"/>
                  </a:lnTo>
                  <a:cubicBezTo>
                    <a:pt x="57645" y="51630"/>
                    <a:pt x="58397" y="50477"/>
                    <a:pt x="58823" y="49224"/>
                  </a:cubicBezTo>
                  <a:lnTo>
                    <a:pt x="58823" y="49224"/>
                  </a:lnTo>
                  <a:cubicBezTo>
                    <a:pt x="59074" y="48447"/>
                    <a:pt x="59149" y="47620"/>
                    <a:pt x="59174" y="46768"/>
                  </a:cubicBezTo>
                  <a:lnTo>
                    <a:pt x="59174" y="46768"/>
                  </a:lnTo>
                  <a:cubicBezTo>
                    <a:pt x="59224" y="45740"/>
                    <a:pt x="59224" y="44687"/>
                    <a:pt x="59500" y="43685"/>
                  </a:cubicBezTo>
                  <a:lnTo>
                    <a:pt x="59500" y="43685"/>
                  </a:lnTo>
                  <a:cubicBezTo>
                    <a:pt x="60001" y="41805"/>
                    <a:pt x="60803" y="40026"/>
                    <a:pt x="61179" y="38121"/>
                  </a:cubicBezTo>
                  <a:lnTo>
                    <a:pt x="61179" y="38121"/>
                  </a:lnTo>
                  <a:cubicBezTo>
                    <a:pt x="61530" y="36166"/>
                    <a:pt x="61580" y="34111"/>
                    <a:pt x="61480" y="32131"/>
                  </a:cubicBezTo>
                  <a:lnTo>
                    <a:pt x="61480" y="32131"/>
                  </a:lnTo>
                  <a:cubicBezTo>
                    <a:pt x="61254" y="27945"/>
                    <a:pt x="60227" y="23835"/>
                    <a:pt x="58974" y="19850"/>
                  </a:cubicBezTo>
                  <a:lnTo>
                    <a:pt x="58974" y="19850"/>
                  </a:lnTo>
                  <a:cubicBezTo>
                    <a:pt x="57169" y="14111"/>
                    <a:pt x="53610" y="9123"/>
                    <a:pt x="48723" y="5614"/>
                  </a:cubicBezTo>
                  <a:lnTo>
                    <a:pt x="48723" y="5614"/>
                  </a:lnTo>
                  <a:cubicBezTo>
                    <a:pt x="48222" y="5264"/>
                    <a:pt x="47695" y="4913"/>
                    <a:pt x="47169" y="4562"/>
                  </a:cubicBezTo>
                  <a:lnTo>
                    <a:pt x="47169" y="4562"/>
                  </a:lnTo>
                  <a:cubicBezTo>
                    <a:pt x="47169" y="4562"/>
                    <a:pt x="47169" y="4562"/>
                    <a:pt x="47169" y="4562"/>
                  </a:cubicBezTo>
                  <a:lnTo>
                    <a:pt x="47169" y="4562"/>
                  </a:lnTo>
                  <a:cubicBezTo>
                    <a:pt x="42683" y="1780"/>
                    <a:pt x="37470" y="226"/>
                    <a:pt x="32207" y="25"/>
                  </a:cubicBezTo>
                  <a:lnTo>
                    <a:pt x="32207" y="25"/>
                  </a:lnTo>
                  <a:cubicBezTo>
                    <a:pt x="31831" y="25"/>
                    <a:pt x="31455" y="0"/>
                    <a:pt x="31079" y="0"/>
                  </a:cubicBezTo>
                  <a:lnTo>
                    <a:pt x="31079" y="0"/>
                  </a:lnTo>
                  <a:cubicBezTo>
                    <a:pt x="24788" y="0"/>
                    <a:pt x="18547" y="1930"/>
                    <a:pt x="13359" y="5489"/>
                  </a:cubicBezTo>
                </a:path>
              </a:pathLst>
            </a:custGeom>
            <a:solidFill>
              <a:srgbClr val="FDC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274;p57"/>
            <p:cNvSpPr/>
            <p:nvPr/>
          </p:nvSpPr>
          <p:spPr>
            <a:xfrm>
              <a:off x="1867300" y="1104025"/>
              <a:ext cx="1539525" cy="1537000"/>
            </a:xfrm>
            <a:custGeom>
              <a:avLst/>
              <a:gdLst/>
              <a:ahLst/>
              <a:cxnLst/>
              <a:rect l="l" t="t" r="r" b="b"/>
              <a:pathLst>
                <a:path w="61581" h="61480" fill="none" extrusionOk="0">
                  <a:moveTo>
                    <a:pt x="61480" y="32357"/>
                  </a:moveTo>
                  <a:cubicBezTo>
                    <a:pt x="61254" y="28171"/>
                    <a:pt x="60227" y="24061"/>
                    <a:pt x="58974" y="20076"/>
                  </a:cubicBezTo>
                  <a:cubicBezTo>
                    <a:pt x="57169" y="14337"/>
                    <a:pt x="53610" y="9349"/>
                    <a:pt x="48723" y="5840"/>
                  </a:cubicBezTo>
                  <a:cubicBezTo>
                    <a:pt x="48222" y="5490"/>
                    <a:pt x="47695" y="5139"/>
                    <a:pt x="47169" y="4788"/>
                  </a:cubicBezTo>
                  <a:cubicBezTo>
                    <a:pt x="47169" y="4788"/>
                    <a:pt x="47169" y="4788"/>
                    <a:pt x="47169" y="4788"/>
                  </a:cubicBezTo>
                  <a:cubicBezTo>
                    <a:pt x="42683" y="2006"/>
                    <a:pt x="37470" y="452"/>
                    <a:pt x="32207" y="251"/>
                  </a:cubicBezTo>
                  <a:cubicBezTo>
                    <a:pt x="25565" y="1"/>
                    <a:pt x="18848" y="1931"/>
                    <a:pt x="13359" y="5715"/>
                  </a:cubicBezTo>
                  <a:cubicBezTo>
                    <a:pt x="9825" y="8121"/>
                    <a:pt x="6843" y="11304"/>
                    <a:pt x="4612" y="14938"/>
                  </a:cubicBezTo>
                  <a:cubicBezTo>
                    <a:pt x="2357" y="18622"/>
                    <a:pt x="878" y="22808"/>
                    <a:pt x="427" y="27169"/>
                  </a:cubicBezTo>
                  <a:cubicBezTo>
                    <a:pt x="1" y="31304"/>
                    <a:pt x="477" y="35490"/>
                    <a:pt x="1830" y="39374"/>
                  </a:cubicBezTo>
                  <a:cubicBezTo>
                    <a:pt x="2808" y="42257"/>
                    <a:pt x="4261" y="45014"/>
                    <a:pt x="6141" y="47445"/>
                  </a:cubicBezTo>
                  <a:cubicBezTo>
                    <a:pt x="6542" y="47946"/>
                    <a:pt x="7269" y="48572"/>
                    <a:pt x="7620" y="49174"/>
                  </a:cubicBezTo>
                  <a:cubicBezTo>
                    <a:pt x="7695" y="49274"/>
                    <a:pt x="7770" y="49400"/>
                    <a:pt x="7795" y="49525"/>
                  </a:cubicBezTo>
                  <a:cubicBezTo>
                    <a:pt x="7871" y="49801"/>
                    <a:pt x="7896" y="50101"/>
                    <a:pt x="7896" y="50402"/>
                  </a:cubicBezTo>
                  <a:cubicBezTo>
                    <a:pt x="7896" y="50953"/>
                    <a:pt x="7871" y="51505"/>
                    <a:pt x="8021" y="52031"/>
                  </a:cubicBezTo>
                  <a:cubicBezTo>
                    <a:pt x="8221" y="52683"/>
                    <a:pt x="8472" y="53309"/>
                    <a:pt x="8823" y="53886"/>
                  </a:cubicBezTo>
                  <a:cubicBezTo>
                    <a:pt x="9349" y="54788"/>
                    <a:pt x="10026" y="55590"/>
                    <a:pt x="10803" y="56242"/>
                  </a:cubicBezTo>
                  <a:cubicBezTo>
                    <a:pt x="12156" y="57319"/>
                    <a:pt x="13835" y="57946"/>
                    <a:pt x="15540" y="58046"/>
                  </a:cubicBezTo>
                  <a:cubicBezTo>
                    <a:pt x="16417" y="58096"/>
                    <a:pt x="17269" y="57996"/>
                    <a:pt x="18121" y="57796"/>
                  </a:cubicBezTo>
                  <a:cubicBezTo>
                    <a:pt x="18948" y="57570"/>
                    <a:pt x="19475" y="57069"/>
                    <a:pt x="20201" y="57520"/>
                  </a:cubicBezTo>
                  <a:cubicBezTo>
                    <a:pt x="21279" y="58172"/>
                    <a:pt x="22156" y="59049"/>
                    <a:pt x="23359" y="59600"/>
                  </a:cubicBezTo>
                  <a:cubicBezTo>
                    <a:pt x="24738" y="60227"/>
                    <a:pt x="26216" y="60653"/>
                    <a:pt x="27695" y="60928"/>
                  </a:cubicBezTo>
                  <a:cubicBezTo>
                    <a:pt x="29625" y="61304"/>
                    <a:pt x="31580" y="61480"/>
                    <a:pt x="33510" y="61480"/>
                  </a:cubicBezTo>
                  <a:lnTo>
                    <a:pt x="33535" y="61480"/>
                  </a:lnTo>
                  <a:cubicBezTo>
                    <a:pt x="35289" y="61455"/>
                    <a:pt x="37044" y="61329"/>
                    <a:pt x="38773" y="61079"/>
                  </a:cubicBezTo>
                  <a:cubicBezTo>
                    <a:pt x="45139" y="60177"/>
                    <a:pt x="52382" y="57821"/>
                    <a:pt x="56768" y="52833"/>
                  </a:cubicBezTo>
                  <a:cubicBezTo>
                    <a:pt x="57645" y="51856"/>
                    <a:pt x="58397" y="50703"/>
                    <a:pt x="58823" y="49450"/>
                  </a:cubicBezTo>
                  <a:cubicBezTo>
                    <a:pt x="59074" y="48673"/>
                    <a:pt x="59149" y="47846"/>
                    <a:pt x="59174" y="46994"/>
                  </a:cubicBezTo>
                  <a:cubicBezTo>
                    <a:pt x="59224" y="45966"/>
                    <a:pt x="59224" y="44913"/>
                    <a:pt x="59500" y="43911"/>
                  </a:cubicBezTo>
                  <a:cubicBezTo>
                    <a:pt x="60001" y="42031"/>
                    <a:pt x="60803" y="40252"/>
                    <a:pt x="61179" y="38347"/>
                  </a:cubicBezTo>
                  <a:cubicBezTo>
                    <a:pt x="61530" y="36392"/>
                    <a:pt x="61580" y="34337"/>
                    <a:pt x="61480" y="323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275;p57"/>
            <p:cNvSpPr/>
            <p:nvPr/>
          </p:nvSpPr>
          <p:spPr>
            <a:xfrm>
              <a:off x="1822200" y="906675"/>
              <a:ext cx="1748775" cy="1514425"/>
            </a:xfrm>
            <a:custGeom>
              <a:avLst/>
              <a:gdLst/>
              <a:ahLst/>
              <a:cxnLst/>
              <a:rect l="l" t="t" r="r" b="b"/>
              <a:pathLst>
                <a:path w="69951" h="60577" extrusionOk="0">
                  <a:moveTo>
                    <a:pt x="43158" y="46416"/>
                  </a:moveTo>
                  <a:cubicBezTo>
                    <a:pt x="43133" y="40902"/>
                    <a:pt x="43459" y="35389"/>
                    <a:pt x="44136" y="29900"/>
                  </a:cubicBezTo>
                  <a:cubicBezTo>
                    <a:pt x="46016" y="35238"/>
                    <a:pt x="45615" y="41379"/>
                    <a:pt x="43158" y="46416"/>
                  </a:cubicBezTo>
                  <a:close/>
                  <a:moveTo>
                    <a:pt x="65565" y="29750"/>
                  </a:moveTo>
                  <a:cubicBezTo>
                    <a:pt x="67043" y="31429"/>
                    <a:pt x="68497" y="33083"/>
                    <a:pt x="69951" y="34762"/>
                  </a:cubicBezTo>
                  <a:cubicBezTo>
                    <a:pt x="69925" y="34411"/>
                    <a:pt x="69900" y="34085"/>
                    <a:pt x="69850" y="33760"/>
                  </a:cubicBezTo>
                  <a:cubicBezTo>
                    <a:pt x="69098" y="27694"/>
                    <a:pt x="66216" y="21980"/>
                    <a:pt x="61880" y="17995"/>
                  </a:cubicBezTo>
                  <a:cubicBezTo>
                    <a:pt x="58923" y="15238"/>
                    <a:pt x="55289" y="13358"/>
                    <a:pt x="51454" y="12481"/>
                  </a:cubicBezTo>
                  <a:cubicBezTo>
                    <a:pt x="56367" y="11905"/>
                    <a:pt x="61504" y="12882"/>
                    <a:pt x="65740" y="15489"/>
                  </a:cubicBezTo>
                  <a:cubicBezTo>
                    <a:pt x="63860" y="11554"/>
                    <a:pt x="59850" y="8747"/>
                    <a:pt x="55539" y="8346"/>
                  </a:cubicBezTo>
                  <a:cubicBezTo>
                    <a:pt x="52607" y="8070"/>
                    <a:pt x="49625" y="8872"/>
                    <a:pt x="47219" y="10526"/>
                  </a:cubicBezTo>
                  <a:cubicBezTo>
                    <a:pt x="47344" y="8221"/>
                    <a:pt x="46692" y="5890"/>
                    <a:pt x="45339" y="4035"/>
                  </a:cubicBezTo>
                  <a:cubicBezTo>
                    <a:pt x="43660" y="1704"/>
                    <a:pt x="40928" y="201"/>
                    <a:pt x="38071" y="0"/>
                  </a:cubicBezTo>
                  <a:cubicBezTo>
                    <a:pt x="40301" y="2306"/>
                    <a:pt x="42231" y="4962"/>
                    <a:pt x="43409" y="7945"/>
                  </a:cubicBezTo>
                  <a:cubicBezTo>
                    <a:pt x="43635" y="8496"/>
                    <a:pt x="43835" y="9073"/>
                    <a:pt x="43985" y="9624"/>
                  </a:cubicBezTo>
                  <a:cubicBezTo>
                    <a:pt x="41880" y="8697"/>
                    <a:pt x="39600" y="8095"/>
                    <a:pt x="37369" y="7694"/>
                  </a:cubicBezTo>
                  <a:cubicBezTo>
                    <a:pt x="29775" y="6391"/>
                    <a:pt x="21504" y="7218"/>
                    <a:pt x="15213" y="11955"/>
                  </a:cubicBezTo>
                  <a:cubicBezTo>
                    <a:pt x="15013" y="12080"/>
                    <a:pt x="14812" y="12231"/>
                    <a:pt x="14612" y="12406"/>
                  </a:cubicBezTo>
                  <a:cubicBezTo>
                    <a:pt x="9299" y="16642"/>
                    <a:pt x="5163" y="22206"/>
                    <a:pt x="2732" y="28547"/>
                  </a:cubicBezTo>
                  <a:cubicBezTo>
                    <a:pt x="2106" y="30251"/>
                    <a:pt x="1554" y="31980"/>
                    <a:pt x="1153" y="33760"/>
                  </a:cubicBezTo>
                  <a:cubicBezTo>
                    <a:pt x="0" y="39073"/>
                    <a:pt x="376" y="44938"/>
                    <a:pt x="3284" y="49549"/>
                  </a:cubicBezTo>
                  <a:cubicBezTo>
                    <a:pt x="4411" y="51278"/>
                    <a:pt x="5840" y="52807"/>
                    <a:pt x="6842" y="54637"/>
                  </a:cubicBezTo>
                  <a:cubicBezTo>
                    <a:pt x="7845" y="56441"/>
                    <a:pt x="8321" y="58722"/>
                    <a:pt x="7394" y="60577"/>
                  </a:cubicBezTo>
                  <a:cubicBezTo>
                    <a:pt x="8697" y="59248"/>
                    <a:pt x="9474" y="57394"/>
                    <a:pt x="9449" y="55514"/>
                  </a:cubicBezTo>
                  <a:cubicBezTo>
                    <a:pt x="9599" y="55489"/>
                    <a:pt x="9725" y="55489"/>
                    <a:pt x="9850" y="55489"/>
                  </a:cubicBezTo>
                  <a:lnTo>
                    <a:pt x="9850" y="55489"/>
                  </a:lnTo>
                  <a:cubicBezTo>
                    <a:pt x="12732" y="55289"/>
                    <a:pt x="15213" y="57970"/>
                    <a:pt x="17945" y="58973"/>
                  </a:cubicBezTo>
                  <a:cubicBezTo>
                    <a:pt x="18697" y="59248"/>
                    <a:pt x="19449" y="59399"/>
                    <a:pt x="20251" y="59349"/>
                  </a:cubicBezTo>
                  <a:cubicBezTo>
                    <a:pt x="20552" y="59549"/>
                    <a:pt x="20853" y="59725"/>
                    <a:pt x="21153" y="59925"/>
                  </a:cubicBezTo>
                  <a:cubicBezTo>
                    <a:pt x="18121" y="55489"/>
                    <a:pt x="16015" y="50326"/>
                    <a:pt x="15038" y="44913"/>
                  </a:cubicBezTo>
                  <a:lnTo>
                    <a:pt x="15038" y="44887"/>
                  </a:lnTo>
                  <a:cubicBezTo>
                    <a:pt x="15013" y="44762"/>
                    <a:pt x="14988" y="44637"/>
                    <a:pt x="14963" y="44512"/>
                  </a:cubicBezTo>
                  <a:cubicBezTo>
                    <a:pt x="14913" y="44211"/>
                    <a:pt x="14863" y="43935"/>
                    <a:pt x="14837" y="43634"/>
                  </a:cubicBezTo>
                  <a:cubicBezTo>
                    <a:pt x="15715" y="45614"/>
                    <a:pt x="16993" y="47394"/>
                    <a:pt x="18597" y="48797"/>
                  </a:cubicBezTo>
                  <a:cubicBezTo>
                    <a:pt x="18497" y="48471"/>
                    <a:pt x="18421" y="48146"/>
                    <a:pt x="18346" y="47820"/>
                  </a:cubicBezTo>
                  <a:lnTo>
                    <a:pt x="18346" y="47795"/>
                  </a:lnTo>
                  <a:cubicBezTo>
                    <a:pt x="18321" y="47694"/>
                    <a:pt x="18296" y="47594"/>
                    <a:pt x="18271" y="47494"/>
                  </a:cubicBezTo>
                  <a:cubicBezTo>
                    <a:pt x="17895" y="45915"/>
                    <a:pt x="17519" y="44361"/>
                    <a:pt x="17168" y="42782"/>
                  </a:cubicBezTo>
                  <a:cubicBezTo>
                    <a:pt x="18421" y="43960"/>
                    <a:pt x="19675" y="45138"/>
                    <a:pt x="20928" y="46316"/>
                  </a:cubicBezTo>
                  <a:cubicBezTo>
                    <a:pt x="21329" y="46667"/>
                    <a:pt x="21705" y="47018"/>
                    <a:pt x="22081" y="47369"/>
                  </a:cubicBezTo>
                  <a:cubicBezTo>
                    <a:pt x="20076" y="43710"/>
                    <a:pt x="19499" y="39198"/>
                    <a:pt x="20426" y="35088"/>
                  </a:cubicBezTo>
                  <a:cubicBezTo>
                    <a:pt x="20502" y="34787"/>
                    <a:pt x="20577" y="34461"/>
                    <a:pt x="20677" y="34161"/>
                  </a:cubicBezTo>
                  <a:cubicBezTo>
                    <a:pt x="20326" y="38421"/>
                    <a:pt x="21880" y="42782"/>
                    <a:pt x="24737" y="45765"/>
                  </a:cubicBezTo>
                  <a:cubicBezTo>
                    <a:pt x="24737" y="45639"/>
                    <a:pt x="24737" y="45539"/>
                    <a:pt x="24737" y="45439"/>
                  </a:cubicBezTo>
                  <a:cubicBezTo>
                    <a:pt x="24737" y="45113"/>
                    <a:pt x="24712" y="44787"/>
                    <a:pt x="24712" y="44461"/>
                  </a:cubicBezTo>
                  <a:lnTo>
                    <a:pt x="24712" y="44386"/>
                  </a:lnTo>
                  <a:cubicBezTo>
                    <a:pt x="24687" y="43484"/>
                    <a:pt x="24662" y="42607"/>
                    <a:pt x="24612" y="41704"/>
                  </a:cubicBezTo>
                  <a:cubicBezTo>
                    <a:pt x="25740" y="44136"/>
                    <a:pt x="27544" y="46166"/>
                    <a:pt x="29725" y="47544"/>
                  </a:cubicBezTo>
                  <a:lnTo>
                    <a:pt x="29750" y="47569"/>
                  </a:lnTo>
                  <a:cubicBezTo>
                    <a:pt x="30903" y="48296"/>
                    <a:pt x="32181" y="48847"/>
                    <a:pt x="33509" y="49148"/>
                  </a:cubicBezTo>
                  <a:cubicBezTo>
                    <a:pt x="33559" y="49173"/>
                    <a:pt x="33584" y="49173"/>
                    <a:pt x="33635" y="49173"/>
                  </a:cubicBezTo>
                  <a:cubicBezTo>
                    <a:pt x="32256" y="46241"/>
                    <a:pt x="31680" y="42908"/>
                    <a:pt x="31955" y="39624"/>
                  </a:cubicBezTo>
                  <a:lnTo>
                    <a:pt x="31955" y="39624"/>
                  </a:lnTo>
                  <a:cubicBezTo>
                    <a:pt x="32005" y="39123"/>
                    <a:pt x="32081" y="38622"/>
                    <a:pt x="32156" y="38146"/>
                  </a:cubicBezTo>
                  <a:cubicBezTo>
                    <a:pt x="32206" y="38822"/>
                    <a:pt x="32306" y="39524"/>
                    <a:pt x="32482" y="40201"/>
                  </a:cubicBezTo>
                  <a:cubicBezTo>
                    <a:pt x="33409" y="44436"/>
                    <a:pt x="36141" y="48221"/>
                    <a:pt x="39775" y="50201"/>
                  </a:cubicBezTo>
                  <a:cubicBezTo>
                    <a:pt x="39399" y="49299"/>
                    <a:pt x="39123" y="48371"/>
                    <a:pt x="38898" y="47394"/>
                  </a:cubicBezTo>
                  <a:lnTo>
                    <a:pt x="38898" y="47394"/>
                  </a:lnTo>
                  <a:cubicBezTo>
                    <a:pt x="38597" y="46065"/>
                    <a:pt x="38447" y="44712"/>
                    <a:pt x="38447" y="43359"/>
                  </a:cubicBezTo>
                  <a:cubicBezTo>
                    <a:pt x="38447" y="43133"/>
                    <a:pt x="38447" y="42908"/>
                    <a:pt x="38447" y="42682"/>
                  </a:cubicBezTo>
                  <a:lnTo>
                    <a:pt x="38447" y="42682"/>
                  </a:lnTo>
                  <a:cubicBezTo>
                    <a:pt x="38447" y="42506"/>
                    <a:pt x="38472" y="42356"/>
                    <a:pt x="38472" y="42181"/>
                  </a:cubicBezTo>
                  <a:cubicBezTo>
                    <a:pt x="38497" y="42206"/>
                    <a:pt x="38497" y="42231"/>
                    <a:pt x="38522" y="42256"/>
                  </a:cubicBezTo>
                  <a:cubicBezTo>
                    <a:pt x="38522" y="42281"/>
                    <a:pt x="38522" y="42281"/>
                    <a:pt x="38522" y="42281"/>
                  </a:cubicBezTo>
                  <a:cubicBezTo>
                    <a:pt x="38522" y="42281"/>
                    <a:pt x="38522" y="42281"/>
                    <a:pt x="38522" y="42281"/>
                  </a:cubicBezTo>
                  <a:cubicBezTo>
                    <a:pt x="38848" y="42958"/>
                    <a:pt x="39249" y="43609"/>
                    <a:pt x="39675" y="44236"/>
                  </a:cubicBezTo>
                  <a:cubicBezTo>
                    <a:pt x="40627" y="45564"/>
                    <a:pt x="41830" y="46717"/>
                    <a:pt x="43158" y="47594"/>
                  </a:cubicBezTo>
                  <a:cubicBezTo>
                    <a:pt x="43158" y="47369"/>
                    <a:pt x="43158" y="47118"/>
                    <a:pt x="43158" y="46867"/>
                  </a:cubicBezTo>
                  <a:lnTo>
                    <a:pt x="43309" y="46792"/>
                  </a:lnTo>
                  <a:cubicBezTo>
                    <a:pt x="45339" y="45840"/>
                    <a:pt x="47043" y="44085"/>
                    <a:pt x="47996" y="41955"/>
                  </a:cubicBezTo>
                  <a:cubicBezTo>
                    <a:pt x="47996" y="41980"/>
                    <a:pt x="47970" y="42030"/>
                    <a:pt x="47970" y="42080"/>
                  </a:cubicBezTo>
                  <a:cubicBezTo>
                    <a:pt x="47970" y="42105"/>
                    <a:pt x="47970" y="42105"/>
                    <a:pt x="47970" y="42105"/>
                  </a:cubicBezTo>
                  <a:cubicBezTo>
                    <a:pt x="47469" y="44161"/>
                    <a:pt x="46968" y="46216"/>
                    <a:pt x="46467" y="48271"/>
                  </a:cubicBezTo>
                  <a:cubicBezTo>
                    <a:pt x="48296" y="46742"/>
                    <a:pt x="49700" y="44687"/>
                    <a:pt x="50552" y="42381"/>
                  </a:cubicBezTo>
                  <a:cubicBezTo>
                    <a:pt x="51028" y="41153"/>
                    <a:pt x="51329" y="39875"/>
                    <a:pt x="51454" y="38547"/>
                  </a:cubicBezTo>
                  <a:cubicBezTo>
                    <a:pt x="51830" y="41880"/>
                    <a:pt x="51479" y="45288"/>
                    <a:pt x="50452" y="48446"/>
                  </a:cubicBezTo>
                  <a:cubicBezTo>
                    <a:pt x="53158" y="45840"/>
                    <a:pt x="54913" y="42080"/>
                    <a:pt x="55189" y="38196"/>
                  </a:cubicBezTo>
                  <a:cubicBezTo>
                    <a:pt x="55214" y="38221"/>
                    <a:pt x="55214" y="38246"/>
                    <a:pt x="55214" y="38271"/>
                  </a:cubicBezTo>
                  <a:lnTo>
                    <a:pt x="55214" y="38296"/>
                  </a:lnTo>
                  <a:cubicBezTo>
                    <a:pt x="56241" y="42506"/>
                    <a:pt x="55966" y="47043"/>
                    <a:pt x="54487" y="51078"/>
                  </a:cubicBezTo>
                  <a:cubicBezTo>
                    <a:pt x="54762" y="51028"/>
                    <a:pt x="55038" y="50928"/>
                    <a:pt x="55314" y="50802"/>
                  </a:cubicBezTo>
                  <a:lnTo>
                    <a:pt x="55314" y="50802"/>
                  </a:lnTo>
                  <a:cubicBezTo>
                    <a:pt x="56717" y="50226"/>
                    <a:pt x="57945" y="49123"/>
                    <a:pt x="58672" y="47745"/>
                  </a:cubicBezTo>
                  <a:cubicBezTo>
                    <a:pt x="58747" y="47619"/>
                    <a:pt x="58823" y="47494"/>
                    <a:pt x="58873" y="47369"/>
                  </a:cubicBezTo>
                  <a:cubicBezTo>
                    <a:pt x="59650" y="50376"/>
                    <a:pt x="61730" y="52958"/>
                    <a:pt x="64387" y="54261"/>
                  </a:cubicBezTo>
                  <a:cubicBezTo>
                    <a:pt x="64788" y="54461"/>
                    <a:pt x="65189" y="54612"/>
                    <a:pt x="65615" y="54762"/>
                  </a:cubicBezTo>
                  <a:cubicBezTo>
                    <a:pt x="64712" y="52080"/>
                    <a:pt x="64211" y="49273"/>
                    <a:pt x="64086" y="46441"/>
                  </a:cubicBezTo>
                  <a:lnTo>
                    <a:pt x="64086" y="46416"/>
                  </a:lnTo>
                  <a:cubicBezTo>
                    <a:pt x="64036" y="45263"/>
                    <a:pt x="64061" y="44111"/>
                    <a:pt x="64136" y="42983"/>
                  </a:cubicBezTo>
                  <a:cubicBezTo>
                    <a:pt x="64963" y="44587"/>
                    <a:pt x="65765" y="46191"/>
                    <a:pt x="66592" y="47820"/>
                  </a:cubicBezTo>
                  <a:cubicBezTo>
                    <a:pt x="66692" y="47243"/>
                    <a:pt x="66768" y="46642"/>
                    <a:pt x="66868" y="46065"/>
                  </a:cubicBezTo>
                  <a:lnTo>
                    <a:pt x="66868" y="46065"/>
                  </a:lnTo>
                  <a:cubicBezTo>
                    <a:pt x="67519" y="41028"/>
                    <a:pt x="67194" y="35865"/>
                    <a:pt x="65915" y="31003"/>
                  </a:cubicBezTo>
                  <a:cubicBezTo>
                    <a:pt x="65815" y="30577"/>
                    <a:pt x="65690" y="30151"/>
                    <a:pt x="65565" y="29750"/>
                  </a:cubicBezTo>
                </a:path>
              </a:pathLst>
            </a:custGeom>
            <a:solidFill>
              <a:srgbClr val="8E4319"/>
            </a:solidFill>
            <a:ln w="9525" cap="flat" cmpd="sng">
              <a:solidFill>
                <a:srgbClr val="5C3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276;p57"/>
            <p:cNvSpPr/>
            <p:nvPr/>
          </p:nvSpPr>
          <p:spPr>
            <a:xfrm>
              <a:off x="2893625" y="1647275"/>
              <a:ext cx="77100" cy="428600"/>
            </a:xfrm>
            <a:custGeom>
              <a:avLst/>
              <a:gdLst/>
              <a:ahLst/>
              <a:cxnLst/>
              <a:rect l="l" t="t" r="r" b="b"/>
              <a:pathLst>
                <a:path w="3084" h="17144" extrusionOk="0">
                  <a:moveTo>
                    <a:pt x="502" y="16792"/>
                  </a:moveTo>
                  <a:cubicBezTo>
                    <a:pt x="502" y="12481"/>
                    <a:pt x="702" y="8196"/>
                    <a:pt x="1103" y="3935"/>
                  </a:cubicBezTo>
                  <a:cubicBezTo>
                    <a:pt x="1204" y="2707"/>
                    <a:pt x="1354" y="1504"/>
                    <a:pt x="1504" y="276"/>
                  </a:cubicBezTo>
                  <a:cubicBezTo>
                    <a:pt x="1354" y="301"/>
                    <a:pt x="1229" y="326"/>
                    <a:pt x="1078" y="351"/>
                  </a:cubicBezTo>
                  <a:cubicBezTo>
                    <a:pt x="2532" y="4461"/>
                    <a:pt x="2632" y="9023"/>
                    <a:pt x="1429" y="13233"/>
                  </a:cubicBezTo>
                  <a:cubicBezTo>
                    <a:pt x="1103" y="14411"/>
                    <a:pt x="652" y="15564"/>
                    <a:pt x="126" y="16667"/>
                  </a:cubicBezTo>
                  <a:cubicBezTo>
                    <a:pt x="1" y="16918"/>
                    <a:pt x="352" y="17143"/>
                    <a:pt x="477" y="16893"/>
                  </a:cubicBezTo>
                  <a:cubicBezTo>
                    <a:pt x="2432" y="12908"/>
                    <a:pt x="3083" y="8321"/>
                    <a:pt x="2407" y="3935"/>
                  </a:cubicBezTo>
                  <a:cubicBezTo>
                    <a:pt x="2206" y="2657"/>
                    <a:pt x="1905" y="1429"/>
                    <a:pt x="1479" y="226"/>
                  </a:cubicBezTo>
                  <a:cubicBezTo>
                    <a:pt x="1404" y="0"/>
                    <a:pt x="1103" y="50"/>
                    <a:pt x="1078" y="276"/>
                  </a:cubicBezTo>
                  <a:cubicBezTo>
                    <a:pt x="552" y="4537"/>
                    <a:pt x="226" y="8822"/>
                    <a:pt x="126" y="13108"/>
                  </a:cubicBezTo>
                  <a:cubicBezTo>
                    <a:pt x="101" y="14336"/>
                    <a:pt x="101" y="15564"/>
                    <a:pt x="101" y="16792"/>
                  </a:cubicBezTo>
                  <a:cubicBezTo>
                    <a:pt x="101" y="17043"/>
                    <a:pt x="502" y="17043"/>
                    <a:pt x="502" y="16792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277;p57"/>
            <p:cNvSpPr/>
            <p:nvPr/>
          </p:nvSpPr>
          <p:spPr>
            <a:xfrm>
              <a:off x="3072825" y="2236250"/>
              <a:ext cx="213050" cy="213050"/>
            </a:xfrm>
            <a:custGeom>
              <a:avLst/>
              <a:gdLst/>
              <a:ahLst/>
              <a:cxnLst/>
              <a:rect l="l" t="t" r="r" b="b"/>
              <a:pathLst>
                <a:path w="8522" h="8522" extrusionOk="0">
                  <a:moveTo>
                    <a:pt x="8021" y="5188"/>
                  </a:moveTo>
                  <a:cubicBezTo>
                    <a:pt x="7494" y="7243"/>
                    <a:pt x="5414" y="8522"/>
                    <a:pt x="3334" y="7995"/>
                  </a:cubicBezTo>
                  <a:cubicBezTo>
                    <a:pt x="1279" y="7494"/>
                    <a:pt x="1" y="5389"/>
                    <a:pt x="527" y="3334"/>
                  </a:cubicBezTo>
                  <a:cubicBezTo>
                    <a:pt x="1028" y="1253"/>
                    <a:pt x="3133" y="0"/>
                    <a:pt x="5189" y="502"/>
                  </a:cubicBezTo>
                  <a:cubicBezTo>
                    <a:pt x="7269" y="1028"/>
                    <a:pt x="8522" y="3108"/>
                    <a:pt x="8021" y="5188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278;p57"/>
            <p:cNvSpPr/>
            <p:nvPr/>
          </p:nvSpPr>
          <p:spPr>
            <a:xfrm>
              <a:off x="3112925" y="2279475"/>
              <a:ext cx="45150" cy="53900"/>
            </a:xfrm>
            <a:custGeom>
              <a:avLst/>
              <a:gdLst/>
              <a:ahLst/>
              <a:cxnLst/>
              <a:rect l="l" t="t" r="r" b="b"/>
              <a:pathLst>
                <a:path w="1806" h="2156" extrusionOk="0">
                  <a:moveTo>
                    <a:pt x="1580" y="101"/>
                  </a:moveTo>
                  <a:cubicBezTo>
                    <a:pt x="1404" y="1"/>
                    <a:pt x="1254" y="76"/>
                    <a:pt x="1128" y="226"/>
                  </a:cubicBezTo>
                  <a:cubicBezTo>
                    <a:pt x="803" y="677"/>
                    <a:pt x="452" y="1153"/>
                    <a:pt x="101" y="1630"/>
                  </a:cubicBezTo>
                  <a:cubicBezTo>
                    <a:pt x="1" y="1755"/>
                    <a:pt x="76" y="1981"/>
                    <a:pt x="226" y="2056"/>
                  </a:cubicBezTo>
                  <a:cubicBezTo>
                    <a:pt x="402" y="2156"/>
                    <a:pt x="552" y="2081"/>
                    <a:pt x="677" y="1930"/>
                  </a:cubicBezTo>
                  <a:cubicBezTo>
                    <a:pt x="1003" y="1479"/>
                    <a:pt x="1354" y="1003"/>
                    <a:pt x="1705" y="527"/>
                  </a:cubicBezTo>
                  <a:cubicBezTo>
                    <a:pt x="1805" y="402"/>
                    <a:pt x="1705" y="176"/>
                    <a:pt x="1580" y="101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279;p57"/>
            <p:cNvSpPr/>
            <p:nvPr/>
          </p:nvSpPr>
          <p:spPr>
            <a:xfrm>
              <a:off x="3150525" y="2289500"/>
              <a:ext cx="46400" cy="52650"/>
            </a:xfrm>
            <a:custGeom>
              <a:avLst/>
              <a:gdLst/>
              <a:ahLst/>
              <a:cxnLst/>
              <a:rect l="l" t="t" r="r" b="b"/>
              <a:pathLst>
                <a:path w="1856" h="2106" extrusionOk="0">
                  <a:moveTo>
                    <a:pt x="1705" y="126"/>
                  </a:moveTo>
                  <a:cubicBezTo>
                    <a:pt x="1579" y="26"/>
                    <a:pt x="1379" y="1"/>
                    <a:pt x="1254" y="151"/>
                  </a:cubicBezTo>
                  <a:lnTo>
                    <a:pt x="126" y="1529"/>
                  </a:lnTo>
                  <a:cubicBezTo>
                    <a:pt x="25" y="1655"/>
                    <a:pt x="0" y="1855"/>
                    <a:pt x="151" y="1981"/>
                  </a:cubicBezTo>
                  <a:cubicBezTo>
                    <a:pt x="251" y="2081"/>
                    <a:pt x="477" y="2106"/>
                    <a:pt x="602" y="1981"/>
                  </a:cubicBezTo>
                  <a:cubicBezTo>
                    <a:pt x="978" y="1504"/>
                    <a:pt x="1354" y="1053"/>
                    <a:pt x="1730" y="602"/>
                  </a:cubicBezTo>
                  <a:cubicBezTo>
                    <a:pt x="1830" y="452"/>
                    <a:pt x="1855" y="251"/>
                    <a:pt x="1705" y="126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280;p57"/>
            <p:cNvSpPr/>
            <p:nvPr/>
          </p:nvSpPr>
          <p:spPr>
            <a:xfrm>
              <a:off x="3196250" y="2297025"/>
              <a:ext cx="40775" cy="52650"/>
            </a:xfrm>
            <a:custGeom>
              <a:avLst/>
              <a:gdLst/>
              <a:ahLst/>
              <a:cxnLst/>
              <a:rect l="l" t="t" r="r" b="b"/>
              <a:pathLst>
                <a:path w="1631" h="2106" extrusionOk="0">
                  <a:moveTo>
                    <a:pt x="1405" y="101"/>
                  </a:moveTo>
                  <a:cubicBezTo>
                    <a:pt x="1254" y="0"/>
                    <a:pt x="1079" y="50"/>
                    <a:pt x="978" y="201"/>
                  </a:cubicBezTo>
                  <a:cubicBezTo>
                    <a:pt x="678" y="677"/>
                    <a:pt x="377" y="1128"/>
                    <a:pt x="76" y="1604"/>
                  </a:cubicBezTo>
                  <a:cubicBezTo>
                    <a:pt x="1" y="1730"/>
                    <a:pt x="51" y="1955"/>
                    <a:pt x="202" y="2030"/>
                  </a:cubicBezTo>
                  <a:cubicBezTo>
                    <a:pt x="377" y="2106"/>
                    <a:pt x="552" y="2055"/>
                    <a:pt x="653" y="1905"/>
                  </a:cubicBezTo>
                  <a:cubicBezTo>
                    <a:pt x="953" y="1454"/>
                    <a:pt x="1229" y="978"/>
                    <a:pt x="1530" y="527"/>
                  </a:cubicBezTo>
                  <a:cubicBezTo>
                    <a:pt x="1630" y="376"/>
                    <a:pt x="1555" y="176"/>
                    <a:pt x="1405" y="101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281;p57"/>
            <p:cNvSpPr/>
            <p:nvPr/>
          </p:nvSpPr>
          <p:spPr>
            <a:xfrm>
              <a:off x="2441250" y="2318325"/>
              <a:ext cx="43875" cy="53900"/>
            </a:xfrm>
            <a:custGeom>
              <a:avLst/>
              <a:gdLst/>
              <a:ahLst/>
              <a:cxnLst/>
              <a:rect l="l" t="t" r="r" b="b"/>
              <a:pathLst>
                <a:path w="1755" h="2156" extrusionOk="0">
                  <a:moveTo>
                    <a:pt x="1529" y="76"/>
                  </a:moveTo>
                  <a:cubicBezTo>
                    <a:pt x="1354" y="0"/>
                    <a:pt x="1203" y="76"/>
                    <a:pt x="1078" y="226"/>
                  </a:cubicBezTo>
                  <a:cubicBezTo>
                    <a:pt x="752" y="702"/>
                    <a:pt x="426" y="1178"/>
                    <a:pt x="101" y="1630"/>
                  </a:cubicBezTo>
                  <a:cubicBezTo>
                    <a:pt x="0" y="1780"/>
                    <a:pt x="76" y="2005"/>
                    <a:pt x="226" y="2081"/>
                  </a:cubicBezTo>
                  <a:cubicBezTo>
                    <a:pt x="401" y="2156"/>
                    <a:pt x="552" y="2081"/>
                    <a:pt x="652" y="1955"/>
                  </a:cubicBezTo>
                  <a:cubicBezTo>
                    <a:pt x="978" y="1479"/>
                    <a:pt x="1329" y="1003"/>
                    <a:pt x="1654" y="527"/>
                  </a:cubicBezTo>
                  <a:cubicBezTo>
                    <a:pt x="1755" y="376"/>
                    <a:pt x="1680" y="151"/>
                    <a:pt x="1529" y="76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282;p57"/>
            <p:cNvSpPr/>
            <p:nvPr/>
          </p:nvSpPr>
          <p:spPr>
            <a:xfrm>
              <a:off x="2478850" y="2327725"/>
              <a:ext cx="45125" cy="53275"/>
            </a:xfrm>
            <a:custGeom>
              <a:avLst/>
              <a:gdLst/>
              <a:ahLst/>
              <a:cxnLst/>
              <a:rect l="l" t="t" r="r" b="b"/>
              <a:pathLst>
                <a:path w="1805" h="2131" extrusionOk="0">
                  <a:moveTo>
                    <a:pt x="1679" y="126"/>
                  </a:moveTo>
                  <a:cubicBezTo>
                    <a:pt x="1554" y="25"/>
                    <a:pt x="1328" y="0"/>
                    <a:pt x="1228" y="151"/>
                  </a:cubicBezTo>
                  <a:lnTo>
                    <a:pt x="125" y="1529"/>
                  </a:lnTo>
                  <a:cubicBezTo>
                    <a:pt x="25" y="1680"/>
                    <a:pt x="0" y="1880"/>
                    <a:pt x="125" y="2005"/>
                  </a:cubicBezTo>
                  <a:cubicBezTo>
                    <a:pt x="251" y="2106"/>
                    <a:pt x="476" y="2131"/>
                    <a:pt x="602" y="1980"/>
                  </a:cubicBezTo>
                  <a:lnTo>
                    <a:pt x="1679" y="577"/>
                  </a:lnTo>
                  <a:cubicBezTo>
                    <a:pt x="1780" y="452"/>
                    <a:pt x="1805" y="251"/>
                    <a:pt x="1679" y="126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283;p57"/>
            <p:cNvSpPr/>
            <p:nvPr/>
          </p:nvSpPr>
          <p:spPr>
            <a:xfrm>
              <a:off x="2524575" y="2334625"/>
              <a:ext cx="40125" cy="52650"/>
            </a:xfrm>
            <a:custGeom>
              <a:avLst/>
              <a:gdLst/>
              <a:ahLst/>
              <a:cxnLst/>
              <a:rect l="l" t="t" r="r" b="b"/>
              <a:pathLst>
                <a:path w="1605" h="2106" extrusionOk="0">
                  <a:moveTo>
                    <a:pt x="1379" y="75"/>
                  </a:moveTo>
                  <a:cubicBezTo>
                    <a:pt x="1204" y="0"/>
                    <a:pt x="1028" y="50"/>
                    <a:pt x="953" y="201"/>
                  </a:cubicBezTo>
                  <a:cubicBezTo>
                    <a:pt x="652" y="677"/>
                    <a:pt x="377" y="1128"/>
                    <a:pt x="76" y="1604"/>
                  </a:cubicBezTo>
                  <a:cubicBezTo>
                    <a:pt x="1" y="1754"/>
                    <a:pt x="51" y="1955"/>
                    <a:pt x="201" y="2030"/>
                  </a:cubicBezTo>
                  <a:cubicBezTo>
                    <a:pt x="377" y="2105"/>
                    <a:pt x="552" y="2055"/>
                    <a:pt x="652" y="1905"/>
                  </a:cubicBezTo>
                  <a:cubicBezTo>
                    <a:pt x="928" y="1429"/>
                    <a:pt x="1229" y="978"/>
                    <a:pt x="1504" y="501"/>
                  </a:cubicBezTo>
                  <a:cubicBezTo>
                    <a:pt x="1605" y="351"/>
                    <a:pt x="1530" y="150"/>
                    <a:pt x="1379" y="75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284;p57"/>
            <p:cNvSpPr/>
            <p:nvPr/>
          </p:nvSpPr>
          <p:spPr>
            <a:xfrm>
              <a:off x="2797150" y="2292000"/>
              <a:ext cx="122200" cy="109675"/>
            </a:xfrm>
            <a:custGeom>
              <a:avLst/>
              <a:gdLst/>
              <a:ahLst/>
              <a:cxnLst/>
              <a:rect l="l" t="t" r="r" b="b"/>
              <a:pathLst>
                <a:path w="4888" h="4387" extrusionOk="0">
                  <a:moveTo>
                    <a:pt x="1178" y="352"/>
                  </a:moveTo>
                  <a:cubicBezTo>
                    <a:pt x="2155" y="51"/>
                    <a:pt x="3083" y="1"/>
                    <a:pt x="3960" y="201"/>
                  </a:cubicBezTo>
                  <a:cubicBezTo>
                    <a:pt x="4461" y="327"/>
                    <a:pt x="4837" y="753"/>
                    <a:pt x="4862" y="1254"/>
                  </a:cubicBezTo>
                  <a:cubicBezTo>
                    <a:pt x="4887" y="2256"/>
                    <a:pt x="4612" y="2933"/>
                    <a:pt x="4211" y="3510"/>
                  </a:cubicBezTo>
                  <a:cubicBezTo>
                    <a:pt x="3835" y="4061"/>
                    <a:pt x="3208" y="4387"/>
                    <a:pt x="2531" y="4312"/>
                  </a:cubicBezTo>
                  <a:cubicBezTo>
                    <a:pt x="1429" y="4161"/>
                    <a:pt x="752" y="3159"/>
                    <a:pt x="351" y="2282"/>
                  </a:cubicBezTo>
                  <a:cubicBezTo>
                    <a:pt x="0" y="1530"/>
                    <a:pt x="401" y="627"/>
                    <a:pt x="1178" y="352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285;p57"/>
            <p:cNvSpPr/>
            <p:nvPr/>
          </p:nvSpPr>
          <p:spPr>
            <a:xfrm>
              <a:off x="2797150" y="2292000"/>
              <a:ext cx="122200" cy="109675"/>
            </a:xfrm>
            <a:custGeom>
              <a:avLst/>
              <a:gdLst/>
              <a:ahLst/>
              <a:cxnLst/>
              <a:rect l="l" t="t" r="r" b="b"/>
              <a:pathLst>
                <a:path w="4888" h="4387" fill="none" extrusionOk="0">
                  <a:moveTo>
                    <a:pt x="1178" y="352"/>
                  </a:moveTo>
                  <a:cubicBezTo>
                    <a:pt x="2155" y="51"/>
                    <a:pt x="3083" y="1"/>
                    <a:pt x="3960" y="201"/>
                  </a:cubicBezTo>
                  <a:cubicBezTo>
                    <a:pt x="4461" y="327"/>
                    <a:pt x="4837" y="753"/>
                    <a:pt x="4862" y="1254"/>
                  </a:cubicBezTo>
                  <a:cubicBezTo>
                    <a:pt x="4887" y="2256"/>
                    <a:pt x="4612" y="2933"/>
                    <a:pt x="4211" y="3510"/>
                  </a:cubicBezTo>
                  <a:cubicBezTo>
                    <a:pt x="3835" y="4061"/>
                    <a:pt x="3208" y="4387"/>
                    <a:pt x="2531" y="4312"/>
                  </a:cubicBezTo>
                  <a:cubicBezTo>
                    <a:pt x="1429" y="4161"/>
                    <a:pt x="752" y="3159"/>
                    <a:pt x="351" y="2282"/>
                  </a:cubicBezTo>
                  <a:cubicBezTo>
                    <a:pt x="0" y="1530"/>
                    <a:pt x="401" y="627"/>
                    <a:pt x="1178" y="3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286;p57"/>
            <p:cNvSpPr/>
            <p:nvPr/>
          </p:nvSpPr>
          <p:spPr>
            <a:xfrm>
              <a:off x="3003275" y="2206800"/>
              <a:ext cx="136625" cy="138500"/>
            </a:xfrm>
            <a:custGeom>
              <a:avLst/>
              <a:gdLst/>
              <a:ahLst/>
              <a:cxnLst/>
              <a:rect l="l" t="t" r="r" b="b"/>
              <a:pathLst>
                <a:path w="5465" h="5540" extrusionOk="0">
                  <a:moveTo>
                    <a:pt x="402" y="1980"/>
                  </a:moveTo>
                  <a:cubicBezTo>
                    <a:pt x="1" y="3785"/>
                    <a:pt x="1780" y="5539"/>
                    <a:pt x="3585" y="5038"/>
                  </a:cubicBezTo>
                  <a:lnTo>
                    <a:pt x="3585" y="5038"/>
                  </a:lnTo>
                  <a:cubicBezTo>
                    <a:pt x="4537" y="4787"/>
                    <a:pt x="5139" y="4035"/>
                    <a:pt x="5314" y="3158"/>
                  </a:cubicBezTo>
                  <a:lnTo>
                    <a:pt x="5314" y="3158"/>
                  </a:lnTo>
                  <a:cubicBezTo>
                    <a:pt x="5464" y="2456"/>
                    <a:pt x="5339" y="1680"/>
                    <a:pt x="4938" y="1053"/>
                  </a:cubicBezTo>
                  <a:lnTo>
                    <a:pt x="4938" y="1053"/>
                  </a:lnTo>
                  <a:cubicBezTo>
                    <a:pt x="4487" y="326"/>
                    <a:pt x="3735" y="0"/>
                    <a:pt x="2983" y="0"/>
                  </a:cubicBezTo>
                  <a:lnTo>
                    <a:pt x="2983" y="0"/>
                  </a:lnTo>
                  <a:cubicBezTo>
                    <a:pt x="1855" y="0"/>
                    <a:pt x="702" y="752"/>
                    <a:pt x="402" y="1980"/>
                  </a:cubicBezTo>
                  <a:close/>
                </a:path>
              </a:pathLst>
            </a:custGeom>
            <a:solidFill>
              <a:srgbClr val="753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287;p57"/>
            <p:cNvSpPr/>
            <p:nvPr/>
          </p:nvSpPr>
          <p:spPr>
            <a:xfrm>
              <a:off x="3003275" y="2188000"/>
              <a:ext cx="136625" cy="157300"/>
            </a:xfrm>
            <a:custGeom>
              <a:avLst/>
              <a:gdLst/>
              <a:ahLst/>
              <a:cxnLst/>
              <a:rect l="l" t="t" r="r" b="b"/>
              <a:pathLst>
                <a:path w="5465" h="6292" fill="none" extrusionOk="0">
                  <a:moveTo>
                    <a:pt x="5314" y="3910"/>
                  </a:moveTo>
                  <a:cubicBezTo>
                    <a:pt x="5139" y="4787"/>
                    <a:pt x="4537" y="5539"/>
                    <a:pt x="3585" y="5790"/>
                  </a:cubicBezTo>
                  <a:cubicBezTo>
                    <a:pt x="1780" y="6291"/>
                    <a:pt x="1" y="4537"/>
                    <a:pt x="402" y="2732"/>
                  </a:cubicBezTo>
                  <a:cubicBezTo>
                    <a:pt x="878" y="677"/>
                    <a:pt x="3785" y="0"/>
                    <a:pt x="4938" y="1805"/>
                  </a:cubicBezTo>
                  <a:cubicBezTo>
                    <a:pt x="5339" y="2432"/>
                    <a:pt x="5464" y="3208"/>
                    <a:pt x="5314" y="391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288;p57"/>
            <p:cNvSpPr/>
            <p:nvPr/>
          </p:nvSpPr>
          <p:spPr>
            <a:xfrm>
              <a:off x="3064756" y="2120453"/>
              <a:ext cx="107075" cy="75025"/>
            </a:xfrm>
            <a:custGeom>
              <a:avLst/>
              <a:gdLst/>
              <a:ahLst/>
              <a:cxnLst/>
              <a:rect l="l" t="t" r="r" b="b"/>
              <a:pathLst>
                <a:path w="4283" h="3001" extrusionOk="0">
                  <a:moveTo>
                    <a:pt x="302" y="1"/>
                  </a:moveTo>
                  <a:cubicBezTo>
                    <a:pt x="126" y="1"/>
                    <a:pt x="1" y="176"/>
                    <a:pt x="26" y="351"/>
                  </a:cubicBezTo>
                  <a:cubicBezTo>
                    <a:pt x="26" y="527"/>
                    <a:pt x="201" y="627"/>
                    <a:pt x="377" y="627"/>
                  </a:cubicBezTo>
                  <a:cubicBezTo>
                    <a:pt x="1730" y="652"/>
                    <a:pt x="3034" y="1554"/>
                    <a:pt x="3585" y="2808"/>
                  </a:cubicBezTo>
                  <a:cubicBezTo>
                    <a:pt x="3639" y="2943"/>
                    <a:pt x="3753" y="3001"/>
                    <a:pt x="3868" y="3001"/>
                  </a:cubicBezTo>
                  <a:cubicBezTo>
                    <a:pt x="4072" y="3001"/>
                    <a:pt x="4282" y="2822"/>
                    <a:pt x="4186" y="2582"/>
                  </a:cubicBezTo>
                  <a:cubicBezTo>
                    <a:pt x="3535" y="1053"/>
                    <a:pt x="1981" y="26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289;p57"/>
            <p:cNvSpPr/>
            <p:nvPr/>
          </p:nvSpPr>
          <p:spPr>
            <a:xfrm>
              <a:off x="2486075" y="2124725"/>
              <a:ext cx="108075" cy="74400"/>
            </a:xfrm>
            <a:custGeom>
              <a:avLst/>
              <a:gdLst/>
              <a:ahLst/>
              <a:cxnLst/>
              <a:rect l="l" t="t" r="r" b="b"/>
              <a:pathLst>
                <a:path w="4323" h="2976" extrusionOk="0">
                  <a:moveTo>
                    <a:pt x="4022" y="0"/>
                  </a:moveTo>
                  <a:cubicBezTo>
                    <a:pt x="2343" y="0"/>
                    <a:pt x="789" y="1003"/>
                    <a:pt x="112" y="2556"/>
                  </a:cubicBezTo>
                  <a:cubicBezTo>
                    <a:pt x="0" y="2797"/>
                    <a:pt x="205" y="2975"/>
                    <a:pt x="413" y="2975"/>
                  </a:cubicBezTo>
                  <a:cubicBezTo>
                    <a:pt x="531" y="2975"/>
                    <a:pt x="650" y="2918"/>
                    <a:pt x="714" y="2782"/>
                  </a:cubicBezTo>
                  <a:cubicBezTo>
                    <a:pt x="1265" y="1529"/>
                    <a:pt x="2568" y="652"/>
                    <a:pt x="3947" y="627"/>
                  </a:cubicBezTo>
                  <a:cubicBezTo>
                    <a:pt x="4122" y="627"/>
                    <a:pt x="4273" y="526"/>
                    <a:pt x="4298" y="351"/>
                  </a:cubicBezTo>
                  <a:cubicBezTo>
                    <a:pt x="4323" y="201"/>
                    <a:pt x="4197" y="0"/>
                    <a:pt x="40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290;p57"/>
            <p:cNvSpPr/>
            <p:nvPr/>
          </p:nvSpPr>
          <p:spPr>
            <a:xfrm>
              <a:off x="2562175" y="2223700"/>
              <a:ext cx="130975" cy="141650"/>
            </a:xfrm>
            <a:custGeom>
              <a:avLst/>
              <a:gdLst/>
              <a:ahLst/>
              <a:cxnLst/>
              <a:rect l="l" t="t" r="r" b="b"/>
              <a:pathLst>
                <a:path w="5239" h="5666" extrusionOk="0">
                  <a:moveTo>
                    <a:pt x="727" y="778"/>
                  </a:moveTo>
                  <a:cubicBezTo>
                    <a:pt x="226" y="1329"/>
                    <a:pt x="0" y="2081"/>
                    <a:pt x="51" y="2783"/>
                  </a:cubicBezTo>
                  <a:lnTo>
                    <a:pt x="51" y="2783"/>
                  </a:lnTo>
                  <a:cubicBezTo>
                    <a:pt x="101" y="3685"/>
                    <a:pt x="577" y="4537"/>
                    <a:pt x="1479" y="4913"/>
                  </a:cubicBezTo>
                  <a:lnTo>
                    <a:pt x="1479" y="4913"/>
                  </a:lnTo>
                  <a:cubicBezTo>
                    <a:pt x="3208" y="5665"/>
                    <a:pt x="5239" y="4212"/>
                    <a:pt x="5088" y="2332"/>
                  </a:cubicBezTo>
                  <a:lnTo>
                    <a:pt x="5088" y="2332"/>
                  </a:lnTo>
                  <a:cubicBezTo>
                    <a:pt x="4963" y="953"/>
                    <a:pt x="3710" y="1"/>
                    <a:pt x="2457" y="1"/>
                  </a:cubicBezTo>
                  <a:lnTo>
                    <a:pt x="2457" y="1"/>
                  </a:lnTo>
                  <a:cubicBezTo>
                    <a:pt x="1830" y="1"/>
                    <a:pt x="1203" y="227"/>
                    <a:pt x="727" y="778"/>
                  </a:cubicBezTo>
                </a:path>
              </a:pathLst>
            </a:custGeom>
            <a:solidFill>
              <a:srgbClr val="753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291;p57"/>
            <p:cNvSpPr/>
            <p:nvPr/>
          </p:nvSpPr>
          <p:spPr>
            <a:xfrm>
              <a:off x="2562175" y="2202400"/>
              <a:ext cx="130975" cy="162950"/>
            </a:xfrm>
            <a:custGeom>
              <a:avLst/>
              <a:gdLst/>
              <a:ahLst/>
              <a:cxnLst/>
              <a:rect l="l" t="t" r="r" b="b"/>
              <a:pathLst>
                <a:path w="5239" h="6518" fill="none" extrusionOk="0">
                  <a:moveTo>
                    <a:pt x="51" y="3635"/>
                  </a:moveTo>
                  <a:cubicBezTo>
                    <a:pt x="101" y="4537"/>
                    <a:pt x="577" y="5389"/>
                    <a:pt x="1479" y="5765"/>
                  </a:cubicBezTo>
                  <a:cubicBezTo>
                    <a:pt x="3208" y="6517"/>
                    <a:pt x="5239" y="5064"/>
                    <a:pt x="5088" y="3184"/>
                  </a:cubicBezTo>
                  <a:cubicBezTo>
                    <a:pt x="4913" y="1104"/>
                    <a:pt x="2156" y="1"/>
                    <a:pt x="727" y="1630"/>
                  </a:cubicBezTo>
                  <a:cubicBezTo>
                    <a:pt x="226" y="2181"/>
                    <a:pt x="0" y="2933"/>
                    <a:pt x="51" y="363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292;p57"/>
            <p:cNvSpPr/>
            <p:nvPr/>
          </p:nvSpPr>
          <p:spPr>
            <a:xfrm>
              <a:off x="2057150" y="2295775"/>
              <a:ext cx="10675" cy="12550"/>
            </a:xfrm>
            <a:custGeom>
              <a:avLst/>
              <a:gdLst/>
              <a:ahLst/>
              <a:cxnLst/>
              <a:rect l="l" t="t" r="r" b="b"/>
              <a:pathLst>
                <a:path w="427" h="502" extrusionOk="0">
                  <a:moveTo>
                    <a:pt x="226" y="0"/>
                  </a:moveTo>
                  <a:cubicBezTo>
                    <a:pt x="201" y="25"/>
                    <a:pt x="176" y="25"/>
                    <a:pt x="176" y="25"/>
                  </a:cubicBezTo>
                  <a:cubicBezTo>
                    <a:pt x="126" y="25"/>
                    <a:pt x="101" y="50"/>
                    <a:pt x="76" y="75"/>
                  </a:cubicBezTo>
                  <a:cubicBezTo>
                    <a:pt x="51" y="75"/>
                    <a:pt x="51" y="100"/>
                    <a:pt x="51" y="126"/>
                  </a:cubicBezTo>
                  <a:cubicBezTo>
                    <a:pt x="26" y="151"/>
                    <a:pt x="1" y="176"/>
                    <a:pt x="1" y="226"/>
                  </a:cubicBezTo>
                  <a:lnTo>
                    <a:pt x="1" y="301"/>
                  </a:lnTo>
                  <a:cubicBezTo>
                    <a:pt x="1" y="326"/>
                    <a:pt x="26" y="351"/>
                    <a:pt x="26" y="376"/>
                  </a:cubicBezTo>
                  <a:cubicBezTo>
                    <a:pt x="51" y="401"/>
                    <a:pt x="51" y="426"/>
                    <a:pt x="76" y="426"/>
                  </a:cubicBezTo>
                  <a:cubicBezTo>
                    <a:pt x="101" y="451"/>
                    <a:pt x="126" y="476"/>
                    <a:pt x="151" y="476"/>
                  </a:cubicBezTo>
                  <a:cubicBezTo>
                    <a:pt x="176" y="501"/>
                    <a:pt x="201" y="501"/>
                    <a:pt x="226" y="501"/>
                  </a:cubicBezTo>
                  <a:lnTo>
                    <a:pt x="277" y="501"/>
                  </a:lnTo>
                  <a:cubicBezTo>
                    <a:pt x="302" y="476"/>
                    <a:pt x="352" y="451"/>
                    <a:pt x="377" y="426"/>
                  </a:cubicBezTo>
                  <a:lnTo>
                    <a:pt x="402" y="401"/>
                  </a:lnTo>
                  <a:cubicBezTo>
                    <a:pt x="427" y="351"/>
                    <a:pt x="427" y="326"/>
                    <a:pt x="427" y="301"/>
                  </a:cubicBezTo>
                  <a:lnTo>
                    <a:pt x="427" y="226"/>
                  </a:lnTo>
                  <a:cubicBezTo>
                    <a:pt x="427" y="201"/>
                    <a:pt x="427" y="176"/>
                    <a:pt x="402" y="151"/>
                  </a:cubicBezTo>
                  <a:cubicBezTo>
                    <a:pt x="402" y="126"/>
                    <a:pt x="402" y="100"/>
                    <a:pt x="377" y="75"/>
                  </a:cubicBezTo>
                  <a:cubicBezTo>
                    <a:pt x="352" y="50"/>
                    <a:pt x="327" y="50"/>
                    <a:pt x="302" y="25"/>
                  </a:cubicBezTo>
                  <a:cubicBezTo>
                    <a:pt x="277" y="25"/>
                    <a:pt x="251" y="0"/>
                    <a:pt x="226" y="0"/>
                  </a:cubicBezTo>
                  <a:close/>
                </a:path>
              </a:pathLst>
            </a:custGeom>
            <a:solidFill>
              <a:srgbClr val="5C3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293;p57"/>
            <p:cNvSpPr/>
            <p:nvPr/>
          </p:nvSpPr>
          <p:spPr>
            <a:xfrm>
              <a:off x="2137350" y="1702400"/>
              <a:ext cx="149775" cy="424225"/>
            </a:xfrm>
            <a:custGeom>
              <a:avLst/>
              <a:gdLst/>
              <a:ahLst/>
              <a:cxnLst/>
              <a:rect l="l" t="t" r="r" b="b"/>
              <a:pathLst>
                <a:path w="5991" h="16969" extrusionOk="0">
                  <a:moveTo>
                    <a:pt x="2231" y="11805"/>
                  </a:moveTo>
                  <a:cubicBezTo>
                    <a:pt x="2257" y="12106"/>
                    <a:pt x="2307" y="12382"/>
                    <a:pt x="2357" y="12683"/>
                  </a:cubicBezTo>
                  <a:lnTo>
                    <a:pt x="2332" y="12582"/>
                  </a:lnTo>
                  <a:cubicBezTo>
                    <a:pt x="753" y="8597"/>
                    <a:pt x="1" y="4286"/>
                    <a:pt x="151" y="1"/>
                  </a:cubicBezTo>
                  <a:cubicBezTo>
                    <a:pt x="1530" y="3309"/>
                    <a:pt x="2407" y="6818"/>
                    <a:pt x="3510" y="10226"/>
                  </a:cubicBezTo>
                  <a:cubicBezTo>
                    <a:pt x="4111" y="12081"/>
                    <a:pt x="4813" y="13936"/>
                    <a:pt x="5665" y="15665"/>
                  </a:cubicBezTo>
                  <a:cubicBezTo>
                    <a:pt x="5690" y="15765"/>
                    <a:pt x="5715" y="15865"/>
                    <a:pt x="5740" y="15966"/>
                  </a:cubicBezTo>
                  <a:lnTo>
                    <a:pt x="5740" y="15991"/>
                  </a:lnTo>
                  <a:cubicBezTo>
                    <a:pt x="5815" y="16317"/>
                    <a:pt x="5891" y="16642"/>
                    <a:pt x="5991" y="16968"/>
                  </a:cubicBezTo>
                  <a:cubicBezTo>
                    <a:pt x="4387" y="15565"/>
                    <a:pt x="3109" y="13785"/>
                    <a:pt x="2231" y="11805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294;p57"/>
            <p:cNvSpPr/>
            <p:nvPr/>
          </p:nvSpPr>
          <p:spPr>
            <a:xfrm>
              <a:off x="2271450" y="1621575"/>
              <a:ext cx="102775" cy="469325"/>
            </a:xfrm>
            <a:custGeom>
              <a:avLst/>
              <a:gdLst/>
              <a:ahLst/>
              <a:cxnLst/>
              <a:rect l="l" t="t" r="r" b="b"/>
              <a:pathLst>
                <a:path w="4111" h="18773" extrusionOk="0">
                  <a:moveTo>
                    <a:pt x="4111" y="18773"/>
                  </a:moveTo>
                  <a:cubicBezTo>
                    <a:pt x="3735" y="18422"/>
                    <a:pt x="3359" y="18071"/>
                    <a:pt x="2958" y="17720"/>
                  </a:cubicBezTo>
                  <a:cubicBezTo>
                    <a:pt x="301" y="12256"/>
                    <a:pt x="0" y="5640"/>
                    <a:pt x="2281" y="1"/>
                  </a:cubicBezTo>
                  <a:cubicBezTo>
                    <a:pt x="2156" y="2156"/>
                    <a:pt x="2231" y="4337"/>
                    <a:pt x="2456" y="6492"/>
                  </a:cubicBezTo>
                  <a:cubicBezTo>
                    <a:pt x="1529" y="10602"/>
                    <a:pt x="2106" y="15114"/>
                    <a:pt x="4111" y="18773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295;p57"/>
            <p:cNvSpPr/>
            <p:nvPr/>
          </p:nvSpPr>
          <p:spPr>
            <a:xfrm>
              <a:off x="2921200" y="1354025"/>
              <a:ext cx="277600" cy="355925"/>
            </a:xfrm>
            <a:custGeom>
              <a:avLst/>
              <a:gdLst/>
              <a:ahLst/>
              <a:cxnLst/>
              <a:rect l="l" t="t" r="r" b="b"/>
              <a:pathLst>
                <a:path w="11104" h="14237" extrusionOk="0">
                  <a:moveTo>
                    <a:pt x="7920" y="2607"/>
                  </a:moveTo>
                  <a:cubicBezTo>
                    <a:pt x="6818" y="878"/>
                    <a:pt x="4537" y="1"/>
                    <a:pt x="2507" y="226"/>
                  </a:cubicBezTo>
                  <a:cubicBezTo>
                    <a:pt x="1604" y="302"/>
                    <a:pt x="727" y="678"/>
                    <a:pt x="0" y="1229"/>
                  </a:cubicBezTo>
                  <a:cubicBezTo>
                    <a:pt x="627" y="1079"/>
                    <a:pt x="1304" y="1079"/>
                    <a:pt x="1930" y="1204"/>
                  </a:cubicBezTo>
                  <a:cubicBezTo>
                    <a:pt x="3183" y="1480"/>
                    <a:pt x="4286" y="2181"/>
                    <a:pt x="5188" y="3058"/>
                  </a:cubicBezTo>
                  <a:cubicBezTo>
                    <a:pt x="8221" y="5941"/>
                    <a:pt x="10101" y="10126"/>
                    <a:pt x="10953" y="14237"/>
                  </a:cubicBezTo>
                  <a:cubicBezTo>
                    <a:pt x="11103" y="12181"/>
                    <a:pt x="10828" y="7219"/>
                    <a:pt x="7920" y="2607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296;p57"/>
            <p:cNvSpPr/>
            <p:nvPr/>
          </p:nvSpPr>
          <p:spPr>
            <a:xfrm>
              <a:off x="2400525" y="2677975"/>
              <a:ext cx="649150" cy="834000"/>
            </a:xfrm>
            <a:custGeom>
              <a:avLst/>
              <a:gdLst/>
              <a:ahLst/>
              <a:cxnLst/>
              <a:rect l="l" t="t" r="r" b="b"/>
              <a:pathLst>
                <a:path w="25966" h="33360" extrusionOk="0">
                  <a:moveTo>
                    <a:pt x="9248" y="26"/>
                  </a:moveTo>
                  <a:cubicBezTo>
                    <a:pt x="7218" y="276"/>
                    <a:pt x="5865" y="803"/>
                    <a:pt x="4887" y="1780"/>
                  </a:cubicBezTo>
                  <a:lnTo>
                    <a:pt x="4887" y="1780"/>
                  </a:lnTo>
                  <a:cubicBezTo>
                    <a:pt x="3910" y="2757"/>
                    <a:pt x="3283" y="4211"/>
                    <a:pt x="2732" y="6266"/>
                  </a:cubicBezTo>
                  <a:lnTo>
                    <a:pt x="2732" y="6266"/>
                  </a:lnTo>
                  <a:cubicBezTo>
                    <a:pt x="0" y="16592"/>
                    <a:pt x="1153" y="28773"/>
                    <a:pt x="1153" y="28773"/>
                  </a:cubicBezTo>
                  <a:lnTo>
                    <a:pt x="1153" y="28773"/>
                  </a:lnTo>
                  <a:cubicBezTo>
                    <a:pt x="2908" y="30402"/>
                    <a:pt x="5138" y="31329"/>
                    <a:pt x="7544" y="31780"/>
                  </a:cubicBezTo>
                  <a:lnTo>
                    <a:pt x="7544" y="31780"/>
                  </a:lnTo>
                  <a:cubicBezTo>
                    <a:pt x="15740" y="33359"/>
                    <a:pt x="25965" y="29524"/>
                    <a:pt x="25965" y="29524"/>
                  </a:cubicBezTo>
                  <a:lnTo>
                    <a:pt x="25965" y="29524"/>
                  </a:lnTo>
                  <a:cubicBezTo>
                    <a:pt x="24662" y="16793"/>
                    <a:pt x="23233" y="4412"/>
                    <a:pt x="18647" y="828"/>
                  </a:cubicBezTo>
                  <a:lnTo>
                    <a:pt x="18647" y="828"/>
                  </a:lnTo>
                  <a:cubicBezTo>
                    <a:pt x="18221" y="502"/>
                    <a:pt x="17795" y="251"/>
                    <a:pt x="17319" y="76"/>
                  </a:cubicBezTo>
                  <a:lnTo>
                    <a:pt x="17319" y="76"/>
                  </a:lnTo>
                  <a:lnTo>
                    <a:pt x="93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297;p57"/>
            <p:cNvSpPr/>
            <p:nvPr/>
          </p:nvSpPr>
          <p:spPr>
            <a:xfrm>
              <a:off x="2400525" y="2677975"/>
              <a:ext cx="649150" cy="834000"/>
            </a:xfrm>
            <a:custGeom>
              <a:avLst/>
              <a:gdLst/>
              <a:ahLst/>
              <a:cxnLst/>
              <a:rect l="l" t="t" r="r" b="b"/>
              <a:pathLst>
                <a:path w="25966" h="33360" fill="none" extrusionOk="0">
                  <a:moveTo>
                    <a:pt x="25965" y="29524"/>
                  </a:moveTo>
                  <a:cubicBezTo>
                    <a:pt x="25965" y="29524"/>
                    <a:pt x="15740" y="33359"/>
                    <a:pt x="7544" y="31780"/>
                  </a:cubicBezTo>
                  <a:cubicBezTo>
                    <a:pt x="5138" y="31329"/>
                    <a:pt x="2908" y="30402"/>
                    <a:pt x="1153" y="28773"/>
                  </a:cubicBezTo>
                  <a:cubicBezTo>
                    <a:pt x="1153" y="28773"/>
                    <a:pt x="0" y="16592"/>
                    <a:pt x="2732" y="6266"/>
                  </a:cubicBezTo>
                  <a:cubicBezTo>
                    <a:pt x="3283" y="4211"/>
                    <a:pt x="3910" y="2757"/>
                    <a:pt x="4887" y="1780"/>
                  </a:cubicBezTo>
                  <a:cubicBezTo>
                    <a:pt x="5865" y="803"/>
                    <a:pt x="7218" y="276"/>
                    <a:pt x="9248" y="26"/>
                  </a:cubicBezTo>
                  <a:lnTo>
                    <a:pt x="9324" y="1"/>
                  </a:lnTo>
                  <a:lnTo>
                    <a:pt x="17319" y="76"/>
                  </a:lnTo>
                  <a:cubicBezTo>
                    <a:pt x="17795" y="251"/>
                    <a:pt x="18221" y="502"/>
                    <a:pt x="18647" y="828"/>
                  </a:cubicBezTo>
                  <a:cubicBezTo>
                    <a:pt x="23233" y="4412"/>
                    <a:pt x="24662" y="16793"/>
                    <a:pt x="25965" y="29524"/>
                  </a:cubicBezTo>
                  <a:close/>
                </a:path>
              </a:pathLst>
            </a:custGeom>
            <a:solidFill>
              <a:schemeClr val="dk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298;p57"/>
            <p:cNvSpPr/>
            <p:nvPr/>
          </p:nvSpPr>
          <p:spPr>
            <a:xfrm>
              <a:off x="2631725" y="2677975"/>
              <a:ext cx="240000" cy="83350"/>
            </a:xfrm>
            <a:custGeom>
              <a:avLst/>
              <a:gdLst/>
              <a:ahLst/>
              <a:cxnLst/>
              <a:rect l="l" t="t" r="r" b="b"/>
              <a:pathLst>
                <a:path w="9600" h="3334" extrusionOk="0">
                  <a:moveTo>
                    <a:pt x="76" y="1"/>
                  </a:moveTo>
                  <a:lnTo>
                    <a:pt x="0" y="26"/>
                  </a:lnTo>
                  <a:cubicBezTo>
                    <a:pt x="1604" y="928"/>
                    <a:pt x="3234" y="1780"/>
                    <a:pt x="4888" y="2557"/>
                  </a:cubicBezTo>
                  <a:cubicBezTo>
                    <a:pt x="5690" y="2958"/>
                    <a:pt x="6517" y="3334"/>
                    <a:pt x="7419" y="3334"/>
                  </a:cubicBezTo>
                  <a:cubicBezTo>
                    <a:pt x="8296" y="3309"/>
                    <a:pt x="9249" y="2833"/>
                    <a:pt x="9474" y="1980"/>
                  </a:cubicBezTo>
                  <a:cubicBezTo>
                    <a:pt x="9599" y="1605"/>
                    <a:pt x="9549" y="1204"/>
                    <a:pt x="9399" y="828"/>
                  </a:cubicBezTo>
                  <a:cubicBezTo>
                    <a:pt x="8973" y="502"/>
                    <a:pt x="8547" y="251"/>
                    <a:pt x="8071" y="76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299;p57"/>
            <p:cNvSpPr/>
            <p:nvPr/>
          </p:nvSpPr>
          <p:spPr>
            <a:xfrm>
              <a:off x="2625450" y="2672550"/>
              <a:ext cx="250650" cy="93450"/>
            </a:xfrm>
            <a:custGeom>
              <a:avLst/>
              <a:gdLst/>
              <a:ahLst/>
              <a:cxnLst/>
              <a:rect l="l" t="t" r="r" b="b"/>
              <a:pathLst>
                <a:path w="10026" h="3738" extrusionOk="0">
                  <a:moveTo>
                    <a:pt x="1229" y="443"/>
                  </a:moveTo>
                  <a:cubicBezTo>
                    <a:pt x="1981" y="443"/>
                    <a:pt x="2708" y="468"/>
                    <a:pt x="3459" y="468"/>
                  </a:cubicBezTo>
                  <a:cubicBezTo>
                    <a:pt x="4938" y="468"/>
                    <a:pt x="6417" y="493"/>
                    <a:pt x="7896" y="493"/>
                  </a:cubicBezTo>
                  <a:cubicBezTo>
                    <a:pt x="7958" y="493"/>
                    <a:pt x="8033" y="487"/>
                    <a:pt x="8109" y="487"/>
                  </a:cubicBezTo>
                  <a:cubicBezTo>
                    <a:pt x="8184" y="487"/>
                    <a:pt x="8259" y="493"/>
                    <a:pt x="8322" y="518"/>
                  </a:cubicBezTo>
                  <a:cubicBezTo>
                    <a:pt x="8597" y="568"/>
                    <a:pt x="8923" y="794"/>
                    <a:pt x="9174" y="969"/>
                  </a:cubicBezTo>
                  <a:cubicBezTo>
                    <a:pt x="9249" y="1020"/>
                    <a:pt x="9324" y="1070"/>
                    <a:pt x="9399" y="1120"/>
                  </a:cubicBezTo>
                  <a:cubicBezTo>
                    <a:pt x="9525" y="1195"/>
                    <a:pt x="9525" y="1320"/>
                    <a:pt x="9550" y="1446"/>
                  </a:cubicBezTo>
                  <a:cubicBezTo>
                    <a:pt x="9600" y="1696"/>
                    <a:pt x="9600" y="1922"/>
                    <a:pt x="9525" y="2147"/>
                  </a:cubicBezTo>
                  <a:cubicBezTo>
                    <a:pt x="9324" y="2824"/>
                    <a:pt x="8647" y="3225"/>
                    <a:pt x="7971" y="3300"/>
                  </a:cubicBezTo>
                  <a:cubicBezTo>
                    <a:pt x="7856" y="3316"/>
                    <a:pt x="7741" y="3324"/>
                    <a:pt x="7626" y="3324"/>
                  </a:cubicBezTo>
                  <a:cubicBezTo>
                    <a:pt x="6840" y="3324"/>
                    <a:pt x="6064" y="2977"/>
                    <a:pt x="5364" y="2649"/>
                  </a:cubicBezTo>
                  <a:cubicBezTo>
                    <a:pt x="3919" y="1958"/>
                    <a:pt x="2474" y="1213"/>
                    <a:pt x="1045" y="443"/>
                  </a:cubicBezTo>
                  <a:close/>
                  <a:moveTo>
                    <a:pt x="759" y="1"/>
                  </a:moveTo>
                  <a:cubicBezTo>
                    <a:pt x="571" y="1"/>
                    <a:pt x="384" y="10"/>
                    <a:pt x="201" y="42"/>
                  </a:cubicBezTo>
                  <a:cubicBezTo>
                    <a:pt x="1" y="67"/>
                    <a:pt x="1" y="343"/>
                    <a:pt x="151" y="418"/>
                  </a:cubicBezTo>
                  <a:cubicBezTo>
                    <a:pt x="1078" y="944"/>
                    <a:pt x="2031" y="1446"/>
                    <a:pt x="2983" y="1947"/>
                  </a:cubicBezTo>
                  <a:cubicBezTo>
                    <a:pt x="3886" y="2398"/>
                    <a:pt x="4813" y="2874"/>
                    <a:pt x="5765" y="3300"/>
                  </a:cubicBezTo>
                  <a:cubicBezTo>
                    <a:pt x="6353" y="3539"/>
                    <a:pt x="6995" y="3738"/>
                    <a:pt x="7651" y="3738"/>
                  </a:cubicBezTo>
                  <a:cubicBezTo>
                    <a:pt x="7890" y="3738"/>
                    <a:pt x="8131" y="3711"/>
                    <a:pt x="8372" y="3651"/>
                  </a:cubicBezTo>
                  <a:cubicBezTo>
                    <a:pt x="9061" y="3454"/>
                    <a:pt x="9678" y="2991"/>
                    <a:pt x="9937" y="2287"/>
                  </a:cubicBezTo>
                  <a:lnTo>
                    <a:pt x="9937" y="2287"/>
                  </a:lnTo>
                  <a:cubicBezTo>
                    <a:pt x="9942" y="2275"/>
                    <a:pt x="9947" y="2262"/>
                    <a:pt x="9951" y="2248"/>
                  </a:cubicBezTo>
                  <a:lnTo>
                    <a:pt x="9951" y="2248"/>
                  </a:lnTo>
                  <a:cubicBezTo>
                    <a:pt x="9951" y="2248"/>
                    <a:pt x="9951" y="2248"/>
                    <a:pt x="9951" y="2248"/>
                  </a:cubicBezTo>
                  <a:cubicBezTo>
                    <a:pt x="9955" y="2234"/>
                    <a:pt x="9958" y="2220"/>
                    <a:pt x="9959" y="2208"/>
                  </a:cubicBezTo>
                  <a:lnTo>
                    <a:pt x="9959" y="2208"/>
                  </a:lnTo>
                  <a:cubicBezTo>
                    <a:pt x="10026" y="1868"/>
                    <a:pt x="10022" y="1507"/>
                    <a:pt x="9926" y="1170"/>
                  </a:cubicBezTo>
                  <a:cubicBezTo>
                    <a:pt x="9850" y="969"/>
                    <a:pt x="9800" y="894"/>
                    <a:pt x="9650" y="794"/>
                  </a:cubicBezTo>
                  <a:cubicBezTo>
                    <a:pt x="9475" y="669"/>
                    <a:pt x="9299" y="543"/>
                    <a:pt x="9124" y="443"/>
                  </a:cubicBezTo>
                  <a:cubicBezTo>
                    <a:pt x="8848" y="268"/>
                    <a:pt x="8547" y="92"/>
                    <a:pt x="8221" y="92"/>
                  </a:cubicBezTo>
                  <a:lnTo>
                    <a:pt x="6617" y="67"/>
                  </a:lnTo>
                  <a:cubicBezTo>
                    <a:pt x="4913" y="67"/>
                    <a:pt x="3209" y="42"/>
                    <a:pt x="1505" y="17"/>
                  </a:cubicBezTo>
                  <a:cubicBezTo>
                    <a:pt x="1261" y="17"/>
                    <a:pt x="1009" y="1"/>
                    <a:pt x="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300;p57"/>
            <p:cNvSpPr/>
            <p:nvPr/>
          </p:nvSpPr>
          <p:spPr>
            <a:xfrm>
              <a:off x="3170575" y="2703675"/>
              <a:ext cx="118450" cy="94625"/>
            </a:xfrm>
            <a:custGeom>
              <a:avLst/>
              <a:gdLst/>
              <a:ahLst/>
              <a:cxnLst/>
              <a:rect l="l" t="t" r="r" b="b"/>
              <a:pathLst>
                <a:path w="4738" h="3785" extrusionOk="0">
                  <a:moveTo>
                    <a:pt x="201" y="526"/>
                  </a:moveTo>
                  <a:lnTo>
                    <a:pt x="126" y="952"/>
                  </a:lnTo>
                  <a:cubicBezTo>
                    <a:pt x="0" y="1579"/>
                    <a:pt x="426" y="2206"/>
                    <a:pt x="953" y="2531"/>
                  </a:cubicBezTo>
                  <a:cubicBezTo>
                    <a:pt x="1504" y="2857"/>
                    <a:pt x="2156" y="2957"/>
                    <a:pt x="2757" y="3083"/>
                  </a:cubicBezTo>
                  <a:cubicBezTo>
                    <a:pt x="3384" y="3208"/>
                    <a:pt x="4010" y="3384"/>
                    <a:pt x="4487" y="3785"/>
                  </a:cubicBezTo>
                  <a:cubicBezTo>
                    <a:pt x="4737" y="2707"/>
                    <a:pt x="4311" y="1479"/>
                    <a:pt x="3409" y="777"/>
                  </a:cubicBezTo>
                  <a:cubicBezTo>
                    <a:pt x="2507" y="100"/>
                    <a:pt x="1203" y="0"/>
                    <a:pt x="201" y="5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301;p57"/>
            <p:cNvSpPr/>
            <p:nvPr/>
          </p:nvSpPr>
          <p:spPr>
            <a:xfrm>
              <a:off x="3170575" y="2703675"/>
              <a:ext cx="118450" cy="94625"/>
            </a:xfrm>
            <a:custGeom>
              <a:avLst/>
              <a:gdLst/>
              <a:ahLst/>
              <a:cxnLst/>
              <a:rect l="l" t="t" r="r" b="b"/>
              <a:pathLst>
                <a:path w="4738" h="3785" fill="none" extrusionOk="0">
                  <a:moveTo>
                    <a:pt x="201" y="526"/>
                  </a:moveTo>
                  <a:lnTo>
                    <a:pt x="126" y="952"/>
                  </a:lnTo>
                  <a:cubicBezTo>
                    <a:pt x="0" y="1579"/>
                    <a:pt x="426" y="2206"/>
                    <a:pt x="953" y="2531"/>
                  </a:cubicBezTo>
                  <a:cubicBezTo>
                    <a:pt x="1504" y="2857"/>
                    <a:pt x="2156" y="2957"/>
                    <a:pt x="2757" y="3083"/>
                  </a:cubicBezTo>
                  <a:cubicBezTo>
                    <a:pt x="3384" y="3208"/>
                    <a:pt x="4010" y="3384"/>
                    <a:pt x="4487" y="3785"/>
                  </a:cubicBezTo>
                  <a:cubicBezTo>
                    <a:pt x="4737" y="2707"/>
                    <a:pt x="4311" y="1479"/>
                    <a:pt x="3409" y="777"/>
                  </a:cubicBezTo>
                  <a:cubicBezTo>
                    <a:pt x="2507" y="100"/>
                    <a:pt x="1203" y="0"/>
                    <a:pt x="201" y="52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302;p57"/>
            <p:cNvSpPr/>
            <p:nvPr/>
          </p:nvSpPr>
          <p:spPr>
            <a:xfrm>
              <a:off x="3195625" y="2637250"/>
              <a:ext cx="142900" cy="70825"/>
            </a:xfrm>
            <a:custGeom>
              <a:avLst/>
              <a:gdLst/>
              <a:ahLst/>
              <a:cxnLst/>
              <a:rect l="l" t="t" r="r" b="b"/>
              <a:pathLst>
                <a:path w="5716" h="2833" extrusionOk="0">
                  <a:moveTo>
                    <a:pt x="3610" y="101"/>
                  </a:moveTo>
                  <a:cubicBezTo>
                    <a:pt x="2908" y="25"/>
                    <a:pt x="2181" y="0"/>
                    <a:pt x="1505" y="226"/>
                  </a:cubicBezTo>
                  <a:cubicBezTo>
                    <a:pt x="828" y="427"/>
                    <a:pt x="201" y="903"/>
                    <a:pt x="1" y="1579"/>
                  </a:cubicBezTo>
                  <a:lnTo>
                    <a:pt x="352" y="2206"/>
                  </a:lnTo>
                  <a:cubicBezTo>
                    <a:pt x="1304" y="2757"/>
                    <a:pt x="2482" y="2833"/>
                    <a:pt x="3485" y="2457"/>
                  </a:cubicBezTo>
                  <a:cubicBezTo>
                    <a:pt x="4512" y="2081"/>
                    <a:pt x="5339" y="1254"/>
                    <a:pt x="5715" y="226"/>
                  </a:cubicBezTo>
                  <a:cubicBezTo>
                    <a:pt x="5013" y="276"/>
                    <a:pt x="4312" y="176"/>
                    <a:pt x="3610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303;p57"/>
            <p:cNvSpPr/>
            <p:nvPr/>
          </p:nvSpPr>
          <p:spPr>
            <a:xfrm>
              <a:off x="3195625" y="2637250"/>
              <a:ext cx="142900" cy="70825"/>
            </a:xfrm>
            <a:custGeom>
              <a:avLst/>
              <a:gdLst/>
              <a:ahLst/>
              <a:cxnLst/>
              <a:rect l="l" t="t" r="r" b="b"/>
              <a:pathLst>
                <a:path w="5716" h="2833" fill="none" extrusionOk="0">
                  <a:moveTo>
                    <a:pt x="3610" y="101"/>
                  </a:moveTo>
                  <a:cubicBezTo>
                    <a:pt x="2908" y="25"/>
                    <a:pt x="2181" y="0"/>
                    <a:pt x="1505" y="226"/>
                  </a:cubicBezTo>
                  <a:cubicBezTo>
                    <a:pt x="828" y="427"/>
                    <a:pt x="201" y="903"/>
                    <a:pt x="1" y="1579"/>
                  </a:cubicBezTo>
                  <a:lnTo>
                    <a:pt x="352" y="2206"/>
                  </a:lnTo>
                  <a:cubicBezTo>
                    <a:pt x="1304" y="2757"/>
                    <a:pt x="2482" y="2833"/>
                    <a:pt x="3485" y="2457"/>
                  </a:cubicBezTo>
                  <a:cubicBezTo>
                    <a:pt x="4512" y="2081"/>
                    <a:pt x="5339" y="1254"/>
                    <a:pt x="5715" y="226"/>
                  </a:cubicBezTo>
                  <a:cubicBezTo>
                    <a:pt x="5013" y="276"/>
                    <a:pt x="4312" y="176"/>
                    <a:pt x="3610" y="10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304;p57"/>
            <p:cNvSpPr/>
            <p:nvPr/>
          </p:nvSpPr>
          <p:spPr>
            <a:xfrm>
              <a:off x="3190000" y="2547025"/>
              <a:ext cx="114675" cy="94625"/>
            </a:xfrm>
            <a:custGeom>
              <a:avLst/>
              <a:gdLst/>
              <a:ahLst/>
              <a:cxnLst/>
              <a:rect l="l" t="t" r="r" b="b"/>
              <a:pathLst>
                <a:path w="4587" h="3785" extrusionOk="0">
                  <a:moveTo>
                    <a:pt x="326" y="3008"/>
                  </a:moveTo>
                  <a:lnTo>
                    <a:pt x="0" y="3309"/>
                  </a:lnTo>
                  <a:cubicBezTo>
                    <a:pt x="251" y="3634"/>
                    <a:pt x="677" y="3785"/>
                    <a:pt x="1078" y="3785"/>
                  </a:cubicBezTo>
                  <a:cubicBezTo>
                    <a:pt x="1479" y="3760"/>
                    <a:pt x="1855" y="3609"/>
                    <a:pt x="2206" y="3409"/>
                  </a:cubicBezTo>
                  <a:cubicBezTo>
                    <a:pt x="3459" y="2707"/>
                    <a:pt x="4361" y="1404"/>
                    <a:pt x="4587" y="0"/>
                  </a:cubicBezTo>
                  <a:cubicBezTo>
                    <a:pt x="3885" y="552"/>
                    <a:pt x="2983" y="802"/>
                    <a:pt x="2156" y="1153"/>
                  </a:cubicBezTo>
                  <a:cubicBezTo>
                    <a:pt x="1354" y="1529"/>
                    <a:pt x="527" y="2131"/>
                    <a:pt x="326" y="3008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305;p57"/>
            <p:cNvSpPr/>
            <p:nvPr/>
          </p:nvSpPr>
          <p:spPr>
            <a:xfrm>
              <a:off x="3190000" y="2547025"/>
              <a:ext cx="114675" cy="94625"/>
            </a:xfrm>
            <a:custGeom>
              <a:avLst/>
              <a:gdLst/>
              <a:ahLst/>
              <a:cxnLst/>
              <a:rect l="l" t="t" r="r" b="b"/>
              <a:pathLst>
                <a:path w="4587" h="3785" fill="none" extrusionOk="0">
                  <a:moveTo>
                    <a:pt x="326" y="3008"/>
                  </a:moveTo>
                  <a:lnTo>
                    <a:pt x="0" y="3309"/>
                  </a:lnTo>
                  <a:cubicBezTo>
                    <a:pt x="251" y="3634"/>
                    <a:pt x="677" y="3785"/>
                    <a:pt x="1078" y="3785"/>
                  </a:cubicBezTo>
                  <a:cubicBezTo>
                    <a:pt x="1479" y="3760"/>
                    <a:pt x="1855" y="3609"/>
                    <a:pt x="2206" y="3409"/>
                  </a:cubicBezTo>
                  <a:cubicBezTo>
                    <a:pt x="3459" y="2707"/>
                    <a:pt x="4361" y="1404"/>
                    <a:pt x="4587" y="0"/>
                  </a:cubicBezTo>
                  <a:cubicBezTo>
                    <a:pt x="3885" y="552"/>
                    <a:pt x="2983" y="802"/>
                    <a:pt x="2156" y="1153"/>
                  </a:cubicBezTo>
                  <a:cubicBezTo>
                    <a:pt x="1354" y="1529"/>
                    <a:pt x="527" y="2131"/>
                    <a:pt x="326" y="3008"/>
                  </a:cubicBezTo>
                  <a:close/>
                </a:path>
              </a:pathLst>
            </a:custGeom>
            <a:solidFill>
              <a:schemeClr val="accent1"/>
            </a:solidFill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306;p57"/>
            <p:cNvSpPr/>
            <p:nvPr/>
          </p:nvSpPr>
          <p:spPr>
            <a:xfrm>
              <a:off x="3163050" y="2498775"/>
              <a:ext cx="88375" cy="106550"/>
            </a:xfrm>
            <a:custGeom>
              <a:avLst/>
              <a:gdLst/>
              <a:ahLst/>
              <a:cxnLst/>
              <a:rect l="l" t="t" r="r" b="b"/>
              <a:pathLst>
                <a:path w="3535" h="4262" extrusionOk="0">
                  <a:moveTo>
                    <a:pt x="226" y="3885"/>
                  </a:moveTo>
                  <a:lnTo>
                    <a:pt x="377" y="4261"/>
                  </a:lnTo>
                  <a:cubicBezTo>
                    <a:pt x="1304" y="4111"/>
                    <a:pt x="2131" y="3484"/>
                    <a:pt x="2632" y="2682"/>
                  </a:cubicBezTo>
                  <a:cubicBezTo>
                    <a:pt x="3159" y="1880"/>
                    <a:pt x="3409" y="953"/>
                    <a:pt x="3535" y="1"/>
                  </a:cubicBezTo>
                  <a:cubicBezTo>
                    <a:pt x="3134" y="477"/>
                    <a:pt x="2582" y="778"/>
                    <a:pt x="2056" y="1078"/>
                  </a:cubicBezTo>
                  <a:cubicBezTo>
                    <a:pt x="1530" y="1379"/>
                    <a:pt x="978" y="1705"/>
                    <a:pt x="577" y="2181"/>
                  </a:cubicBezTo>
                  <a:cubicBezTo>
                    <a:pt x="201" y="2657"/>
                    <a:pt x="1" y="3334"/>
                    <a:pt x="226" y="3885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307;p57"/>
            <p:cNvSpPr/>
            <p:nvPr/>
          </p:nvSpPr>
          <p:spPr>
            <a:xfrm>
              <a:off x="3163050" y="2498775"/>
              <a:ext cx="88375" cy="106550"/>
            </a:xfrm>
            <a:custGeom>
              <a:avLst/>
              <a:gdLst/>
              <a:ahLst/>
              <a:cxnLst/>
              <a:rect l="l" t="t" r="r" b="b"/>
              <a:pathLst>
                <a:path w="3535" h="4262" fill="none" extrusionOk="0">
                  <a:moveTo>
                    <a:pt x="226" y="3885"/>
                  </a:moveTo>
                  <a:lnTo>
                    <a:pt x="377" y="4261"/>
                  </a:lnTo>
                  <a:cubicBezTo>
                    <a:pt x="1304" y="4111"/>
                    <a:pt x="2131" y="3484"/>
                    <a:pt x="2632" y="2682"/>
                  </a:cubicBezTo>
                  <a:cubicBezTo>
                    <a:pt x="3159" y="1880"/>
                    <a:pt x="3409" y="953"/>
                    <a:pt x="3535" y="1"/>
                  </a:cubicBezTo>
                  <a:cubicBezTo>
                    <a:pt x="3134" y="477"/>
                    <a:pt x="2582" y="778"/>
                    <a:pt x="2056" y="1078"/>
                  </a:cubicBezTo>
                  <a:cubicBezTo>
                    <a:pt x="1530" y="1379"/>
                    <a:pt x="978" y="1705"/>
                    <a:pt x="577" y="2181"/>
                  </a:cubicBezTo>
                  <a:cubicBezTo>
                    <a:pt x="201" y="2657"/>
                    <a:pt x="1" y="3334"/>
                    <a:pt x="226" y="388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308;p57"/>
            <p:cNvSpPr/>
            <p:nvPr/>
          </p:nvSpPr>
          <p:spPr>
            <a:xfrm>
              <a:off x="3113550" y="2452400"/>
              <a:ext cx="78975" cy="127850"/>
            </a:xfrm>
            <a:custGeom>
              <a:avLst/>
              <a:gdLst/>
              <a:ahLst/>
              <a:cxnLst/>
              <a:rect l="l" t="t" r="r" b="b"/>
              <a:pathLst>
                <a:path w="3159" h="5114" extrusionOk="0">
                  <a:moveTo>
                    <a:pt x="1154" y="5089"/>
                  </a:moveTo>
                  <a:cubicBezTo>
                    <a:pt x="2106" y="4863"/>
                    <a:pt x="2783" y="3911"/>
                    <a:pt x="2958" y="2958"/>
                  </a:cubicBezTo>
                  <a:cubicBezTo>
                    <a:pt x="3159" y="1981"/>
                    <a:pt x="2958" y="978"/>
                    <a:pt x="2733" y="1"/>
                  </a:cubicBezTo>
                  <a:cubicBezTo>
                    <a:pt x="2181" y="402"/>
                    <a:pt x="1605" y="828"/>
                    <a:pt x="1129" y="1329"/>
                  </a:cubicBezTo>
                  <a:cubicBezTo>
                    <a:pt x="652" y="1856"/>
                    <a:pt x="251" y="2457"/>
                    <a:pt x="126" y="3159"/>
                  </a:cubicBezTo>
                  <a:cubicBezTo>
                    <a:pt x="1" y="3836"/>
                    <a:pt x="151" y="4612"/>
                    <a:pt x="652" y="5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309;p57"/>
            <p:cNvSpPr/>
            <p:nvPr/>
          </p:nvSpPr>
          <p:spPr>
            <a:xfrm>
              <a:off x="3113550" y="2452400"/>
              <a:ext cx="78975" cy="127850"/>
            </a:xfrm>
            <a:custGeom>
              <a:avLst/>
              <a:gdLst/>
              <a:ahLst/>
              <a:cxnLst/>
              <a:rect l="l" t="t" r="r" b="b"/>
              <a:pathLst>
                <a:path w="3159" h="5114" fill="none" extrusionOk="0">
                  <a:moveTo>
                    <a:pt x="1154" y="5089"/>
                  </a:moveTo>
                  <a:cubicBezTo>
                    <a:pt x="2106" y="4863"/>
                    <a:pt x="2783" y="3911"/>
                    <a:pt x="2958" y="2958"/>
                  </a:cubicBezTo>
                  <a:cubicBezTo>
                    <a:pt x="3159" y="1981"/>
                    <a:pt x="2958" y="978"/>
                    <a:pt x="2733" y="1"/>
                  </a:cubicBezTo>
                  <a:cubicBezTo>
                    <a:pt x="2181" y="402"/>
                    <a:pt x="1605" y="828"/>
                    <a:pt x="1129" y="1329"/>
                  </a:cubicBezTo>
                  <a:cubicBezTo>
                    <a:pt x="652" y="1856"/>
                    <a:pt x="251" y="2457"/>
                    <a:pt x="126" y="3159"/>
                  </a:cubicBezTo>
                  <a:cubicBezTo>
                    <a:pt x="1" y="3836"/>
                    <a:pt x="151" y="4612"/>
                    <a:pt x="652" y="511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310;p57"/>
            <p:cNvSpPr/>
            <p:nvPr/>
          </p:nvSpPr>
          <p:spPr>
            <a:xfrm>
              <a:off x="3037125" y="2456800"/>
              <a:ext cx="71450" cy="129725"/>
            </a:xfrm>
            <a:custGeom>
              <a:avLst/>
              <a:gdLst/>
              <a:ahLst/>
              <a:cxnLst/>
              <a:rect l="l" t="t" r="r" b="b"/>
              <a:pathLst>
                <a:path w="2858" h="5189" extrusionOk="0">
                  <a:moveTo>
                    <a:pt x="2456" y="5188"/>
                  </a:moveTo>
                  <a:lnTo>
                    <a:pt x="2807" y="4913"/>
                  </a:lnTo>
                  <a:cubicBezTo>
                    <a:pt x="2857" y="3860"/>
                    <a:pt x="2832" y="2757"/>
                    <a:pt x="2406" y="1780"/>
                  </a:cubicBezTo>
                  <a:cubicBezTo>
                    <a:pt x="1980" y="827"/>
                    <a:pt x="1053" y="0"/>
                    <a:pt x="0" y="0"/>
                  </a:cubicBezTo>
                  <a:cubicBezTo>
                    <a:pt x="301" y="376"/>
                    <a:pt x="351" y="878"/>
                    <a:pt x="351" y="1354"/>
                  </a:cubicBezTo>
                  <a:cubicBezTo>
                    <a:pt x="326" y="1830"/>
                    <a:pt x="251" y="2306"/>
                    <a:pt x="276" y="2782"/>
                  </a:cubicBezTo>
                  <a:cubicBezTo>
                    <a:pt x="376" y="3935"/>
                    <a:pt x="1328" y="4963"/>
                    <a:pt x="2456" y="5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311;p57"/>
            <p:cNvSpPr/>
            <p:nvPr/>
          </p:nvSpPr>
          <p:spPr>
            <a:xfrm>
              <a:off x="3037125" y="2456800"/>
              <a:ext cx="71450" cy="129725"/>
            </a:xfrm>
            <a:custGeom>
              <a:avLst/>
              <a:gdLst/>
              <a:ahLst/>
              <a:cxnLst/>
              <a:rect l="l" t="t" r="r" b="b"/>
              <a:pathLst>
                <a:path w="2858" h="5189" fill="none" extrusionOk="0">
                  <a:moveTo>
                    <a:pt x="2456" y="5188"/>
                  </a:moveTo>
                  <a:lnTo>
                    <a:pt x="2807" y="4913"/>
                  </a:lnTo>
                  <a:cubicBezTo>
                    <a:pt x="2857" y="3860"/>
                    <a:pt x="2832" y="2757"/>
                    <a:pt x="2406" y="1780"/>
                  </a:cubicBezTo>
                  <a:cubicBezTo>
                    <a:pt x="1980" y="827"/>
                    <a:pt x="1053" y="0"/>
                    <a:pt x="0" y="0"/>
                  </a:cubicBezTo>
                  <a:cubicBezTo>
                    <a:pt x="301" y="376"/>
                    <a:pt x="351" y="878"/>
                    <a:pt x="351" y="1354"/>
                  </a:cubicBezTo>
                  <a:cubicBezTo>
                    <a:pt x="326" y="1830"/>
                    <a:pt x="251" y="2306"/>
                    <a:pt x="276" y="2782"/>
                  </a:cubicBezTo>
                  <a:cubicBezTo>
                    <a:pt x="376" y="3935"/>
                    <a:pt x="1328" y="4963"/>
                    <a:pt x="2456" y="518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312;p57"/>
            <p:cNvSpPr/>
            <p:nvPr/>
          </p:nvSpPr>
          <p:spPr>
            <a:xfrm>
              <a:off x="3102900" y="2726225"/>
              <a:ext cx="77100" cy="109675"/>
            </a:xfrm>
            <a:custGeom>
              <a:avLst/>
              <a:gdLst/>
              <a:ahLst/>
              <a:cxnLst/>
              <a:rect l="l" t="t" r="r" b="b"/>
              <a:pathLst>
                <a:path w="3084" h="4387" extrusionOk="0">
                  <a:moveTo>
                    <a:pt x="1655" y="251"/>
                  </a:moveTo>
                  <a:lnTo>
                    <a:pt x="803" y="0"/>
                  </a:lnTo>
                  <a:cubicBezTo>
                    <a:pt x="301" y="376"/>
                    <a:pt x="1" y="1003"/>
                    <a:pt x="1" y="1629"/>
                  </a:cubicBezTo>
                  <a:cubicBezTo>
                    <a:pt x="26" y="2256"/>
                    <a:pt x="352" y="2858"/>
                    <a:pt x="853" y="3208"/>
                  </a:cubicBezTo>
                  <a:cubicBezTo>
                    <a:pt x="1078" y="3359"/>
                    <a:pt x="1329" y="3484"/>
                    <a:pt x="1504" y="3660"/>
                  </a:cubicBezTo>
                  <a:cubicBezTo>
                    <a:pt x="1705" y="3860"/>
                    <a:pt x="1830" y="4136"/>
                    <a:pt x="1730" y="4386"/>
                  </a:cubicBezTo>
                  <a:cubicBezTo>
                    <a:pt x="2181" y="4010"/>
                    <a:pt x="2582" y="3559"/>
                    <a:pt x="2808" y="3033"/>
                  </a:cubicBezTo>
                  <a:cubicBezTo>
                    <a:pt x="3033" y="2507"/>
                    <a:pt x="3083" y="1905"/>
                    <a:pt x="2908" y="1354"/>
                  </a:cubicBezTo>
                  <a:cubicBezTo>
                    <a:pt x="2707" y="802"/>
                    <a:pt x="2231" y="351"/>
                    <a:pt x="1655" y="251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313;p57"/>
            <p:cNvSpPr/>
            <p:nvPr/>
          </p:nvSpPr>
          <p:spPr>
            <a:xfrm>
              <a:off x="3102900" y="2726225"/>
              <a:ext cx="77100" cy="109675"/>
            </a:xfrm>
            <a:custGeom>
              <a:avLst/>
              <a:gdLst/>
              <a:ahLst/>
              <a:cxnLst/>
              <a:rect l="l" t="t" r="r" b="b"/>
              <a:pathLst>
                <a:path w="3084" h="4387" fill="none" extrusionOk="0">
                  <a:moveTo>
                    <a:pt x="1655" y="251"/>
                  </a:moveTo>
                  <a:lnTo>
                    <a:pt x="803" y="0"/>
                  </a:lnTo>
                  <a:cubicBezTo>
                    <a:pt x="301" y="376"/>
                    <a:pt x="1" y="1003"/>
                    <a:pt x="1" y="1629"/>
                  </a:cubicBezTo>
                  <a:cubicBezTo>
                    <a:pt x="26" y="2256"/>
                    <a:pt x="352" y="2858"/>
                    <a:pt x="853" y="3208"/>
                  </a:cubicBezTo>
                  <a:cubicBezTo>
                    <a:pt x="1078" y="3359"/>
                    <a:pt x="1329" y="3484"/>
                    <a:pt x="1504" y="3660"/>
                  </a:cubicBezTo>
                  <a:cubicBezTo>
                    <a:pt x="1705" y="3860"/>
                    <a:pt x="1830" y="4136"/>
                    <a:pt x="1730" y="4386"/>
                  </a:cubicBezTo>
                  <a:cubicBezTo>
                    <a:pt x="2181" y="4010"/>
                    <a:pt x="2582" y="3559"/>
                    <a:pt x="2808" y="3033"/>
                  </a:cubicBezTo>
                  <a:cubicBezTo>
                    <a:pt x="3033" y="2507"/>
                    <a:pt x="3083" y="1905"/>
                    <a:pt x="2908" y="1354"/>
                  </a:cubicBezTo>
                  <a:cubicBezTo>
                    <a:pt x="2707" y="802"/>
                    <a:pt x="2231" y="351"/>
                    <a:pt x="1655" y="251"/>
                  </a:cubicBezTo>
                  <a:close/>
                </a:path>
              </a:pathLst>
            </a:custGeom>
            <a:noFill/>
            <a:ln w="10650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314;p57"/>
            <p:cNvSpPr/>
            <p:nvPr/>
          </p:nvSpPr>
          <p:spPr>
            <a:xfrm>
              <a:off x="3029600" y="2712425"/>
              <a:ext cx="80850" cy="114075"/>
            </a:xfrm>
            <a:custGeom>
              <a:avLst/>
              <a:gdLst/>
              <a:ahLst/>
              <a:cxnLst/>
              <a:rect l="l" t="t" r="r" b="b"/>
              <a:pathLst>
                <a:path w="3234" h="4563" extrusionOk="0">
                  <a:moveTo>
                    <a:pt x="2958" y="1"/>
                  </a:moveTo>
                  <a:lnTo>
                    <a:pt x="1454" y="176"/>
                  </a:lnTo>
                  <a:cubicBezTo>
                    <a:pt x="877" y="176"/>
                    <a:pt x="426" y="678"/>
                    <a:pt x="276" y="1229"/>
                  </a:cubicBezTo>
                  <a:cubicBezTo>
                    <a:pt x="126" y="1755"/>
                    <a:pt x="176" y="2332"/>
                    <a:pt x="226" y="2908"/>
                  </a:cubicBezTo>
                  <a:cubicBezTo>
                    <a:pt x="251" y="3460"/>
                    <a:pt x="276" y="4061"/>
                    <a:pt x="0" y="4562"/>
                  </a:cubicBezTo>
                  <a:cubicBezTo>
                    <a:pt x="1128" y="4061"/>
                    <a:pt x="2081" y="3184"/>
                    <a:pt x="2657" y="2081"/>
                  </a:cubicBezTo>
                  <a:cubicBezTo>
                    <a:pt x="3008" y="1455"/>
                    <a:pt x="3233" y="678"/>
                    <a:pt x="29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315;p57"/>
            <p:cNvSpPr/>
            <p:nvPr/>
          </p:nvSpPr>
          <p:spPr>
            <a:xfrm>
              <a:off x="3029600" y="2712425"/>
              <a:ext cx="80850" cy="114075"/>
            </a:xfrm>
            <a:custGeom>
              <a:avLst/>
              <a:gdLst/>
              <a:ahLst/>
              <a:cxnLst/>
              <a:rect l="l" t="t" r="r" b="b"/>
              <a:pathLst>
                <a:path w="3234" h="4563" fill="none" extrusionOk="0">
                  <a:moveTo>
                    <a:pt x="2958" y="1"/>
                  </a:moveTo>
                  <a:lnTo>
                    <a:pt x="1454" y="176"/>
                  </a:lnTo>
                  <a:cubicBezTo>
                    <a:pt x="877" y="176"/>
                    <a:pt x="426" y="678"/>
                    <a:pt x="276" y="1229"/>
                  </a:cubicBezTo>
                  <a:cubicBezTo>
                    <a:pt x="126" y="1755"/>
                    <a:pt x="176" y="2332"/>
                    <a:pt x="226" y="2908"/>
                  </a:cubicBezTo>
                  <a:cubicBezTo>
                    <a:pt x="251" y="3460"/>
                    <a:pt x="276" y="4061"/>
                    <a:pt x="0" y="4562"/>
                  </a:cubicBezTo>
                  <a:cubicBezTo>
                    <a:pt x="1128" y="4061"/>
                    <a:pt x="2081" y="3184"/>
                    <a:pt x="2657" y="2081"/>
                  </a:cubicBezTo>
                  <a:cubicBezTo>
                    <a:pt x="3008" y="1455"/>
                    <a:pt x="3233" y="678"/>
                    <a:pt x="2958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316;p57"/>
            <p:cNvSpPr/>
            <p:nvPr/>
          </p:nvSpPr>
          <p:spPr>
            <a:xfrm>
              <a:off x="2941250" y="2672325"/>
              <a:ext cx="124700" cy="72100"/>
            </a:xfrm>
            <a:custGeom>
              <a:avLst/>
              <a:gdLst/>
              <a:ahLst/>
              <a:cxnLst/>
              <a:rect l="l" t="t" r="r" b="b"/>
              <a:pathLst>
                <a:path w="4988" h="2884" extrusionOk="0">
                  <a:moveTo>
                    <a:pt x="4988" y="427"/>
                  </a:moveTo>
                  <a:lnTo>
                    <a:pt x="4311" y="302"/>
                  </a:lnTo>
                  <a:cubicBezTo>
                    <a:pt x="3785" y="1"/>
                    <a:pt x="3108" y="101"/>
                    <a:pt x="2607" y="377"/>
                  </a:cubicBezTo>
                  <a:cubicBezTo>
                    <a:pt x="2081" y="678"/>
                    <a:pt x="1680" y="1129"/>
                    <a:pt x="1304" y="1580"/>
                  </a:cubicBezTo>
                  <a:cubicBezTo>
                    <a:pt x="903" y="2031"/>
                    <a:pt x="527" y="2507"/>
                    <a:pt x="0" y="2808"/>
                  </a:cubicBezTo>
                  <a:cubicBezTo>
                    <a:pt x="1003" y="2883"/>
                    <a:pt x="2031" y="2883"/>
                    <a:pt x="2983" y="2532"/>
                  </a:cubicBezTo>
                  <a:cubicBezTo>
                    <a:pt x="3935" y="2181"/>
                    <a:pt x="4762" y="1430"/>
                    <a:pt x="4988" y="4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317;p57"/>
            <p:cNvSpPr/>
            <p:nvPr/>
          </p:nvSpPr>
          <p:spPr>
            <a:xfrm>
              <a:off x="2941250" y="2672325"/>
              <a:ext cx="124700" cy="72100"/>
            </a:xfrm>
            <a:custGeom>
              <a:avLst/>
              <a:gdLst/>
              <a:ahLst/>
              <a:cxnLst/>
              <a:rect l="l" t="t" r="r" b="b"/>
              <a:pathLst>
                <a:path w="4988" h="2884" fill="none" extrusionOk="0">
                  <a:moveTo>
                    <a:pt x="4988" y="427"/>
                  </a:moveTo>
                  <a:lnTo>
                    <a:pt x="4311" y="302"/>
                  </a:lnTo>
                  <a:cubicBezTo>
                    <a:pt x="3785" y="1"/>
                    <a:pt x="3108" y="101"/>
                    <a:pt x="2607" y="377"/>
                  </a:cubicBezTo>
                  <a:cubicBezTo>
                    <a:pt x="2081" y="678"/>
                    <a:pt x="1680" y="1129"/>
                    <a:pt x="1304" y="1580"/>
                  </a:cubicBezTo>
                  <a:cubicBezTo>
                    <a:pt x="903" y="2031"/>
                    <a:pt x="527" y="2507"/>
                    <a:pt x="0" y="2808"/>
                  </a:cubicBezTo>
                  <a:cubicBezTo>
                    <a:pt x="1003" y="2883"/>
                    <a:pt x="2031" y="2883"/>
                    <a:pt x="2983" y="2532"/>
                  </a:cubicBezTo>
                  <a:cubicBezTo>
                    <a:pt x="3935" y="2181"/>
                    <a:pt x="4762" y="1430"/>
                    <a:pt x="4988" y="4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318;p57"/>
            <p:cNvSpPr/>
            <p:nvPr/>
          </p:nvSpPr>
          <p:spPr>
            <a:xfrm>
              <a:off x="2921825" y="2616575"/>
              <a:ext cx="127850" cy="60800"/>
            </a:xfrm>
            <a:custGeom>
              <a:avLst/>
              <a:gdLst/>
              <a:ahLst/>
              <a:cxnLst/>
              <a:rect l="l" t="t" r="r" b="b"/>
              <a:pathLst>
                <a:path w="5114" h="2432" extrusionOk="0">
                  <a:moveTo>
                    <a:pt x="2306" y="2281"/>
                  </a:moveTo>
                  <a:cubicBezTo>
                    <a:pt x="3234" y="2431"/>
                    <a:pt x="4186" y="2030"/>
                    <a:pt x="5013" y="1554"/>
                  </a:cubicBezTo>
                  <a:lnTo>
                    <a:pt x="5113" y="802"/>
                  </a:lnTo>
                  <a:cubicBezTo>
                    <a:pt x="4963" y="426"/>
                    <a:pt x="4587" y="176"/>
                    <a:pt x="4186" y="101"/>
                  </a:cubicBezTo>
                  <a:cubicBezTo>
                    <a:pt x="3785" y="0"/>
                    <a:pt x="3359" y="76"/>
                    <a:pt x="2958" y="151"/>
                  </a:cubicBezTo>
                  <a:cubicBezTo>
                    <a:pt x="1955" y="326"/>
                    <a:pt x="953" y="602"/>
                    <a:pt x="0" y="978"/>
                  </a:cubicBezTo>
                  <a:cubicBezTo>
                    <a:pt x="702" y="1529"/>
                    <a:pt x="1429" y="2131"/>
                    <a:pt x="2306" y="2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319;p57"/>
            <p:cNvSpPr/>
            <p:nvPr/>
          </p:nvSpPr>
          <p:spPr>
            <a:xfrm>
              <a:off x="2921825" y="2616575"/>
              <a:ext cx="127850" cy="60800"/>
            </a:xfrm>
            <a:custGeom>
              <a:avLst/>
              <a:gdLst/>
              <a:ahLst/>
              <a:cxnLst/>
              <a:rect l="l" t="t" r="r" b="b"/>
              <a:pathLst>
                <a:path w="5114" h="2432" fill="none" extrusionOk="0">
                  <a:moveTo>
                    <a:pt x="2306" y="2281"/>
                  </a:moveTo>
                  <a:cubicBezTo>
                    <a:pt x="3234" y="2431"/>
                    <a:pt x="4186" y="2030"/>
                    <a:pt x="5013" y="1554"/>
                  </a:cubicBezTo>
                  <a:lnTo>
                    <a:pt x="5113" y="802"/>
                  </a:lnTo>
                  <a:cubicBezTo>
                    <a:pt x="4963" y="426"/>
                    <a:pt x="4587" y="176"/>
                    <a:pt x="4186" y="101"/>
                  </a:cubicBezTo>
                  <a:cubicBezTo>
                    <a:pt x="3785" y="0"/>
                    <a:pt x="3359" y="76"/>
                    <a:pt x="2958" y="151"/>
                  </a:cubicBezTo>
                  <a:cubicBezTo>
                    <a:pt x="1955" y="326"/>
                    <a:pt x="953" y="602"/>
                    <a:pt x="0" y="978"/>
                  </a:cubicBezTo>
                  <a:cubicBezTo>
                    <a:pt x="702" y="1529"/>
                    <a:pt x="1429" y="2131"/>
                    <a:pt x="2306" y="228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320;p57"/>
            <p:cNvSpPr/>
            <p:nvPr/>
          </p:nvSpPr>
          <p:spPr>
            <a:xfrm>
              <a:off x="2938750" y="2523850"/>
              <a:ext cx="131600" cy="97750"/>
            </a:xfrm>
            <a:custGeom>
              <a:avLst/>
              <a:gdLst/>
              <a:ahLst/>
              <a:cxnLst/>
              <a:rect l="l" t="t" r="r" b="b"/>
              <a:pathLst>
                <a:path w="5264" h="3910" extrusionOk="0">
                  <a:moveTo>
                    <a:pt x="4587" y="3785"/>
                  </a:moveTo>
                  <a:lnTo>
                    <a:pt x="5163" y="3208"/>
                  </a:lnTo>
                  <a:cubicBezTo>
                    <a:pt x="5263" y="2907"/>
                    <a:pt x="5213" y="2556"/>
                    <a:pt x="5038" y="2256"/>
                  </a:cubicBezTo>
                  <a:cubicBezTo>
                    <a:pt x="4887" y="1955"/>
                    <a:pt x="4662" y="1704"/>
                    <a:pt x="4411" y="1504"/>
                  </a:cubicBezTo>
                  <a:cubicBezTo>
                    <a:pt x="3208" y="501"/>
                    <a:pt x="1554" y="226"/>
                    <a:pt x="0" y="0"/>
                  </a:cubicBezTo>
                  <a:cubicBezTo>
                    <a:pt x="476" y="927"/>
                    <a:pt x="978" y="1880"/>
                    <a:pt x="1730" y="2632"/>
                  </a:cubicBezTo>
                  <a:cubicBezTo>
                    <a:pt x="2481" y="3384"/>
                    <a:pt x="3534" y="3910"/>
                    <a:pt x="4587" y="3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321;p57"/>
            <p:cNvSpPr/>
            <p:nvPr/>
          </p:nvSpPr>
          <p:spPr>
            <a:xfrm>
              <a:off x="2938750" y="2523850"/>
              <a:ext cx="131600" cy="97750"/>
            </a:xfrm>
            <a:custGeom>
              <a:avLst/>
              <a:gdLst/>
              <a:ahLst/>
              <a:cxnLst/>
              <a:rect l="l" t="t" r="r" b="b"/>
              <a:pathLst>
                <a:path w="5264" h="3910" fill="none" extrusionOk="0">
                  <a:moveTo>
                    <a:pt x="4587" y="3785"/>
                  </a:moveTo>
                  <a:lnTo>
                    <a:pt x="5163" y="3208"/>
                  </a:lnTo>
                  <a:cubicBezTo>
                    <a:pt x="5263" y="2907"/>
                    <a:pt x="5213" y="2556"/>
                    <a:pt x="5038" y="2256"/>
                  </a:cubicBezTo>
                  <a:cubicBezTo>
                    <a:pt x="4887" y="1955"/>
                    <a:pt x="4662" y="1704"/>
                    <a:pt x="4411" y="1504"/>
                  </a:cubicBezTo>
                  <a:cubicBezTo>
                    <a:pt x="3208" y="501"/>
                    <a:pt x="1554" y="226"/>
                    <a:pt x="0" y="0"/>
                  </a:cubicBezTo>
                  <a:cubicBezTo>
                    <a:pt x="476" y="927"/>
                    <a:pt x="978" y="1880"/>
                    <a:pt x="1730" y="2632"/>
                  </a:cubicBezTo>
                  <a:cubicBezTo>
                    <a:pt x="2481" y="3384"/>
                    <a:pt x="3534" y="3910"/>
                    <a:pt x="4587" y="3785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322;p57"/>
            <p:cNvSpPr/>
            <p:nvPr/>
          </p:nvSpPr>
          <p:spPr>
            <a:xfrm>
              <a:off x="2893000" y="2807050"/>
              <a:ext cx="255050" cy="115300"/>
            </a:xfrm>
            <a:custGeom>
              <a:avLst/>
              <a:gdLst/>
              <a:ahLst/>
              <a:cxnLst/>
              <a:rect l="l" t="t" r="r" b="b"/>
              <a:pathLst>
                <a:path w="10202" h="4612" extrusionOk="0">
                  <a:moveTo>
                    <a:pt x="3184" y="251"/>
                  </a:moveTo>
                  <a:cubicBezTo>
                    <a:pt x="4562" y="0"/>
                    <a:pt x="6016" y="351"/>
                    <a:pt x="7219" y="1053"/>
                  </a:cubicBezTo>
                  <a:cubicBezTo>
                    <a:pt x="8422" y="1755"/>
                    <a:pt x="9399" y="2782"/>
                    <a:pt x="10201" y="3935"/>
                  </a:cubicBezTo>
                  <a:lnTo>
                    <a:pt x="10201" y="4612"/>
                  </a:lnTo>
                  <a:cubicBezTo>
                    <a:pt x="9625" y="4036"/>
                    <a:pt x="9023" y="3509"/>
                    <a:pt x="8296" y="3158"/>
                  </a:cubicBezTo>
                  <a:cubicBezTo>
                    <a:pt x="7570" y="2807"/>
                    <a:pt x="6692" y="2682"/>
                    <a:pt x="5940" y="2958"/>
                  </a:cubicBezTo>
                  <a:cubicBezTo>
                    <a:pt x="5464" y="3133"/>
                    <a:pt x="5063" y="3484"/>
                    <a:pt x="4562" y="3660"/>
                  </a:cubicBezTo>
                  <a:cubicBezTo>
                    <a:pt x="3986" y="3885"/>
                    <a:pt x="3309" y="3885"/>
                    <a:pt x="2707" y="3735"/>
                  </a:cubicBezTo>
                  <a:cubicBezTo>
                    <a:pt x="2081" y="3609"/>
                    <a:pt x="1479" y="3359"/>
                    <a:pt x="903" y="3083"/>
                  </a:cubicBezTo>
                  <a:cubicBezTo>
                    <a:pt x="602" y="2958"/>
                    <a:pt x="301" y="2833"/>
                    <a:pt x="1" y="2682"/>
                  </a:cubicBezTo>
                  <a:cubicBezTo>
                    <a:pt x="552" y="1404"/>
                    <a:pt x="1830" y="502"/>
                    <a:pt x="3184" y="2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323;p57"/>
            <p:cNvSpPr/>
            <p:nvPr/>
          </p:nvSpPr>
          <p:spPr>
            <a:xfrm>
              <a:off x="2893000" y="2807050"/>
              <a:ext cx="255050" cy="115300"/>
            </a:xfrm>
            <a:custGeom>
              <a:avLst/>
              <a:gdLst/>
              <a:ahLst/>
              <a:cxnLst/>
              <a:rect l="l" t="t" r="r" b="b"/>
              <a:pathLst>
                <a:path w="10202" h="4612" fill="none" extrusionOk="0">
                  <a:moveTo>
                    <a:pt x="3184" y="251"/>
                  </a:moveTo>
                  <a:cubicBezTo>
                    <a:pt x="4562" y="0"/>
                    <a:pt x="6016" y="351"/>
                    <a:pt x="7219" y="1053"/>
                  </a:cubicBezTo>
                  <a:cubicBezTo>
                    <a:pt x="8422" y="1755"/>
                    <a:pt x="9399" y="2782"/>
                    <a:pt x="10201" y="3935"/>
                  </a:cubicBezTo>
                  <a:lnTo>
                    <a:pt x="10201" y="4612"/>
                  </a:lnTo>
                  <a:cubicBezTo>
                    <a:pt x="9625" y="4036"/>
                    <a:pt x="9023" y="3509"/>
                    <a:pt x="8296" y="3158"/>
                  </a:cubicBezTo>
                  <a:cubicBezTo>
                    <a:pt x="7570" y="2807"/>
                    <a:pt x="6692" y="2682"/>
                    <a:pt x="5940" y="2958"/>
                  </a:cubicBezTo>
                  <a:cubicBezTo>
                    <a:pt x="5464" y="3133"/>
                    <a:pt x="5063" y="3484"/>
                    <a:pt x="4562" y="3660"/>
                  </a:cubicBezTo>
                  <a:cubicBezTo>
                    <a:pt x="3986" y="3885"/>
                    <a:pt x="3309" y="3885"/>
                    <a:pt x="2707" y="3735"/>
                  </a:cubicBezTo>
                  <a:cubicBezTo>
                    <a:pt x="2081" y="3609"/>
                    <a:pt x="1479" y="3359"/>
                    <a:pt x="903" y="3083"/>
                  </a:cubicBezTo>
                  <a:cubicBezTo>
                    <a:pt x="602" y="2958"/>
                    <a:pt x="301" y="2833"/>
                    <a:pt x="1" y="2682"/>
                  </a:cubicBezTo>
                  <a:cubicBezTo>
                    <a:pt x="552" y="1404"/>
                    <a:pt x="1830" y="502"/>
                    <a:pt x="3184" y="25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324;p57"/>
            <p:cNvSpPr/>
            <p:nvPr/>
          </p:nvSpPr>
          <p:spPr>
            <a:xfrm>
              <a:off x="3104775" y="2701150"/>
              <a:ext cx="75850" cy="553300"/>
            </a:xfrm>
            <a:custGeom>
              <a:avLst/>
              <a:gdLst/>
              <a:ahLst/>
              <a:cxnLst/>
              <a:rect l="l" t="t" r="r" b="b"/>
              <a:pathLst>
                <a:path w="3034" h="22132" extrusionOk="0">
                  <a:moveTo>
                    <a:pt x="1254" y="1"/>
                  </a:moveTo>
                  <a:lnTo>
                    <a:pt x="1" y="1003"/>
                  </a:lnTo>
                  <a:cubicBezTo>
                    <a:pt x="1179" y="7194"/>
                    <a:pt x="1404" y="13560"/>
                    <a:pt x="678" y="19826"/>
                  </a:cubicBezTo>
                  <a:cubicBezTo>
                    <a:pt x="602" y="20302"/>
                    <a:pt x="552" y="20803"/>
                    <a:pt x="703" y="21279"/>
                  </a:cubicBezTo>
                  <a:cubicBezTo>
                    <a:pt x="853" y="21730"/>
                    <a:pt x="1304" y="22131"/>
                    <a:pt x="1780" y="22081"/>
                  </a:cubicBezTo>
                  <a:cubicBezTo>
                    <a:pt x="3033" y="14788"/>
                    <a:pt x="2858" y="7219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325;p57"/>
            <p:cNvSpPr/>
            <p:nvPr/>
          </p:nvSpPr>
          <p:spPr>
            <a:xfrm>
              <a:off x="3104775" y="2701150"/>
              <a:ext cx="75850" cy="553300"/>
            </a:xfrm>
            <a:custGeom>
              <a:avLst/>
              <a:gdLst/>
              <a:ahLst/>
              <a:cxnLst/>
              <a:rect l="l" t="t" r="r" b="b"/>
              <a:pathLst>
                <a:path w="3034" h="22132" fill="none" extrusionOk="0">
                  <a:moveTo>
                    <a:pt x="1254" y="1"/>
                  </a:moveTo>
                  <a:lnTo>
                    <a:pt x="1" y="1003"/>
                  </a:lnTo>
                  <a:cubicBezTo>
                    <a:pt x="1179" y="7194"/>
                    <a:pt x="1404" y="13560"/>
                    <a:pt x="678" y="19826"/>
                  </a:cubicBezTo>
                  <a:cubicBezTo>
                    <a:pt x="602" y="20302"/>
                    <a:pt x="552" y="20803"/>
                    <a:pt x="703" y="21279"/>
                  </a:cubicBezTo>
                  <a:cubicBezTo>
                    <a:pt x="853" y="21730"/>
                    <a:pt x="1304" y="22131"/>
                    <a:pt x="1780" y="22081"/>
                  </a:cubicBezTo>
                  <a:cubicBezTo>
                    <a:pt x="3033" y="14788"/>
                    <a:pt x="2858" y="7219"/>
                    <a:pt x="1254" y="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326;p57"/>
            <p:cNvSpPr/>
            <p:nvPr/>
          </p:nvSpPr>
          <p:spPr>
            <a:xfrm>
              <a:off x="3132350" y="2724350"/>
              <a:ext cx="100900" cy="118450"/>
            </a:xfrm>
            <a:custGeom>
              <a:avLst/>
              <a:gdLst/>
              <a:ahLst/>
              <a:cxnLst/>
              <a:rect l="l" t="t" r="r" b="b"/>
              <a:pathLst>
                <a:path w="4036" h="4738" extrusionOk="0">
                  <a:moveTo>
                    <a:pt x="552" y="151"/>
                  </a:moveTo>
                  <a:lnTo>
                    <a:pt x="326" y="526"/>
                  </a:lnTo>
                  <a:cubicBezTo>
                    <a:pt x="1" y="1053"/>
                    <a:pt x="151" y="1780"/>
                    <a:pt x="552" y="2281"/>
                  </a:cubicBezTo>
                  <a:cubicBezTo>
                    <a:pt x="928" y="2782"/>
                    <a:pt x="1479" y="3108"/>
                    <a:pt x="2031" y="3459"/>
                  </a:cubicBezTo>
                  <a:cubicBezTo>
                    <a:pt x="2557" y="3785"/>
                    <a:pt x="3108" y="4161"/>
                    <a:pt x="3384" y="4737"/>
                  </a:cubicBezTo>
                  <a:cubicBezTo>
                    <a:pt x="4011" y="3785"/>
                    <a:pt x="4036" y="2481"/>
                    <a:pt x="3434" y="1529"/>
                  </a:cubicBezTo>
                  <a:cubicBezTo>
                    <a:pt x="2858" y="577"/>
                    <a:pt x="1680" y="0"/>
                    <a:pt x="552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327;p57"/>
            <p:cNvSpPr/>
            <p:nvPr/>
          </p:nvSpPr>
          <p:spPr>
            <a:xfrm>
              <a:off x="3132350" y="2724350"/>
              <a:ext cx="100900" cy="118450"/>
            </a:xfrm>
            <a:custGeom>
              <a:avLst/>
              <a:gdLst/>
              <a:ahLst/>
              <a:cxnLst/>
              <a:rect l="l" t="t" r="r" b="b"/>
              <a:pathLst>
                <a:path w="4036" h="4738" fill="none" extrusionOk="0">
                  <a:moveTo>
                    <a:pt x="552" y="151"/>
                  </a:moveTo>
                  <a:lnTo>
                    <a:pt x="326" y="526"/>
                  </a:lnTo>
                  <a:cubicBezTo>
                    <a:pt x="1" y="1053"/>
                    <a:pt x="151" y="1780"/>
                    <a:pt x="552" y="2281"/>
                  </a:cubicBezTo>
                  <a:cubicBezTo>
                    <a:pt x="928" y="2782"/>
                    <a:pt x="1479" y="3108"/>
                    <a:pt x="2031" y="3459"/>
                  </a:cubicBezTo>
                  <a:cubicBezTo>
                    <a:pt x="2557" y="3785"/>
                    <a:pt x="3108" y="4161"/>
                    <a:pt x="3384" y="4737"/>
                  </a:cubicBezTo>
                  <a:cubicBezTo>
                    <a:pt x="4011" y="3785"/>
                    <a:pt x="4036" y="2481"/>
                    <a:pt x="3434" y="1529"/>
                  </a:cubicBezTo>
                  <a:cubicBezTo>
                    <a:pt x="2858" y="577"/>
                    <a:pt x="1680" y="0"/>
                    <a:pt x="552" y="151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328;p57"/>
            <p:cNvSpPr/>
            <p:nvPr/>
          </p:nvSpPr>
          <p:spPr>
            <a:xfrm>
              <a:off x="3178725" y="2677975"/>
              <a:ext cx="146000" cy="71450"/>
            </a:xfrm>
            <a:custGeom>
              <a:avLst/>
              <a:gdLst/>
              <a:ahLst/>
              <a:cxnLst/>
              <a:rect l="l" t="t" r="r" b="b"/>
              <a:pathLst>
                <a:path w="5840" h="2858" extrusionOk="0">
                  <a:moveTo>
                    <a:pt x="3910" y="677"/>
                  </a:moveTo>
                  <a:cubicBezTo>
                    <a:pt x="3258" y="376"/>
                    <a:pt x="2607" y="101"/>
                    <a:pt x="1905" y="51"/>
                  </a:cubicBezTo>
                  <a:cubicBezTo>
                    <a:pt x="1203" y="1"/>
                    <a:pt x="426" y="226"/>
                    <a:pt x="0" y="777"/>
                  </a:cubicBezTo>
                  <a:lnTo>
                    <a:pt x="100" y="1504"/>
                  </a:lnTo>
                  <a:cubicBezTo>
                    <a:pt x="802" y="2331"/>
                    <a:pt x="1880" y="2833"/>
                    <a:pt x="2958" y="2858"/>
                  </a:cubicBezTo>
                  <a:cubicBezTo>
                    <a:pt x="4035" y="2858"/>
                    <a:pt x="5113" y="2381"/>
                    <a:pt x="5840" y="1554"/>
                  </a:cubicBezTo>
                  <a:cubicBezTo>
                    <a:pt x="5163" y="1354"/>
                    <a:pt x="4537" y="1003"/>
                    <a:pt x="3910" y="6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329;p57"/>
            <p:cNvSpPr/>
            <p:nvPr/>
          </p:nvSpPr>
          <p:spPr>
            <a:xfrm>
              <a:off x="3178725" y="2677975"/>
              <a:ext cx="146000" cy="71450"/>
            </a:xfrm>
            <a:custGeom>
              <a:avLst/>
              <a:gdLst/>
              <a:ahLst/>
              <a:cxnLst/>
              <a:rect l="l" t="t" r="r" b="b"/>
              <a:pathLst>
                <a:path w="5840" h="2858" fill="none" extrusionOk="0">
                  <a:moveTo>
                    <a:pt x="3910" y="677"/>
                  </a:moveTo>
                  <a:cubicBezTo>
                    <a:pt x="3258" y="376"/>
                    <a:pt x="2607" y="101"/>
                    <a:pt x="1905" y="51"/>
                  </a:cubicBezTo>
                  <a:cubicBezTo>
                    <a:pt x="1203" y="1"/>
                    <a:pt x="426" y="226"/>
                    <a:pt x="0" y="777"/>
                  </a:cubicBezTo>
                  <a:lnTo>
                    <a:pt x="100" y="1504"/>
                  </a:lnTo>
                  <a:cubicBezTo>
                    <a:pt x="802" y="2331"/>
                    <a:pt x="1880" y="2833"/>
                    <a:pt x="2958" y="2858"/>
                  </a:cubicBezTo>
                  <a:cubicBezTo>
                    <a:pt x="4035" y="2858"/>
                    <a:pt x="5113" y="2381"/>
                    <a:pt x="5840" y="1554"/>
                  </a:cubicBezTo>
                  <a:cubicBezTo>
                    <a:pt x="5163" y="1354"/>
                    <a:pt x="4537" y="1003"/>
                    <a:pt x="3910" y="67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330;p57"/>
            <p:cNvSpPr/>
            <p:nvPr/>
          </p:nvSpPr>
          <p:spPr>
            <a:xfrm>
              <a:off x="3190625" y="2615325"/>
              <a:ext cx="136000" cy="60175"/>
            </a:xfrm>
            <a:custGeom>
              <a:avLst/>
              <a:gdLst/>
              <a:ahLst/>
              <a:cxnLst/>
              <a:rect l="l" t="t" r="r" b="b"/>
              <a:pathLst>
                <a:path w="5440" h="2407" extrusionOk="0">
                  <a:moveTo>
                    <a:pt x="401" y="1278"/>
                  </a:moveTo>
                  <a:lnTo>
                    <a:pt x="0" y="1454"/>
                  </a:lnTo>
                  <a:cubicBezTo>
                    <a:pt x="101" y="1855"/>
                    <a:pt x="427" y="2156"/>
                    <a:pt x="828" y="2281"/>
                  </a:cubicBezTo>
                  <a:cubicBezTo>
                    <a:pt x="1203" y="2406"/>
                    <a:pt x="1630" y="2406"/>
                    <a:pt x="2031" y="2331"/>
                  </a:cubicBezTo>
                  <a:cubicBezTo>
                    <a:pt x="3434" y="2106"/>
                    <a:pt x="4737" y="1228"/>
                    <a:pt x="5439" y="0"/>
                  </a:cubicBezTo>
                  <a:cubicBezTo>
                    <a:pt x="4587" y="251"/>
                    <a:pt x="3660" y="176"/>
                    <a:pt x="2782" y="226"/>
                  </a:cubicBezTo>
                  <a:cubicBezTo>
                    <a:pt x="1880" y="276"/>
                    <a:pt x="903" y="527"/>
                    <a:pt x="401" y="12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331;p57"/>
            <p:cNvSpPr/>
            <p:nvPr/>
          </p:nvSpPr>
          <p:spPr>
            <a:xfrm>
              <a:off x="3190625" y="2615325"/>
              <a:ext cx="136000" cy="60175"/>
            </a:xfrm>
            <a:custGeom>
              <a:avLst/>
              <a:gdLst/>
              <a:ahLst/>
              <a:cxnLst/>
              <a:rect l="l" t="t" r="r" b="b"/>
              <a:pathLst>
                <a:path w="5440" h="2407" fill="none" extrusionOk="0">
                  <a:moveTo>
                    <a:pt x="401" y="1278"/>
                  </a:moveTo>
                  <a:lnTo>
                    <a:pt x="0" y="1454"/>
                  </a:lnTo>
                  <a:cubicBezTo>
                    <a:pt x="101" y="1855"/>
                    <a:pt x="427" y="2156"/>
                    <a:pt x="828" y="2281"/>
                  </a:cubicBezTo>
                  <a:cubicBezTo>
                    <a:pt x="1203" y="2406"/>
                    <a:pt x="1630" y="2406"/>
                    <a:pt x="2031" y="2331"/>
                  </a:cubicBezTo>
                  <a:cubicBezTo>
                    <a:pt x="3434" y="2106"/>
                    <a:pt x="4737" y="1228"/>
                    <a:pt x="5439" y="0"/>
                  </a:cubicBezTo>
                  <a:cubicBezTo>
                    <a:pt x="4587" y="251"/>
                    <a:pt x="3660" y="176"/>
                    <a:pt x="2782" y="226"/>
                  </a:cubicBezTo>
                  <a:cubicBezTo>
                    <a:pt x="1880" y="276"/>
                    <a:pt x="903" y="527"/>
                    <a:pt x="401" y="1278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332;p57"/>
            <p:cNvSpPr/>
            <p:nvPr/>
          </p:nvSpPr>
          <p:spPr>
            <a:xfrm>
              <a:off x="3181850" y="2551400"/>
              <a:ext cx="112175" cy="76475"/>
            </a:xfrm>
            <a:custGeom>
              <a:avLst/>
              <a:gdLst/>
              <a:ahLst/>
              <a:cxnLst/>
              <a:rect l="l" t="t" r="r" b="b"/>
              <a:pathLst>
                <a:path w="4487" h="3059" extrusionOk="0">
                  <a:moveTo>
                    <a:pt x="26" y="2457"/>
                  </a:moveTo>
                  <a:lnTo>
                    <a:pt x="26" y="2833"/>
                  </a:lnTo>
                  <a:cubicBezTo>
                    <a:pt x="953" y="3058"/>
                    <a:pt x="1930" y="2733"/>
                    <a:pt x="2707" y="2181"/>
                  </a:cubicBezTo>
                  <a:cubicBezTo>
                    <a:pt x="3459" y="1605"/>
                    <a:pt x="4036" y="828"/>
                    <a:pt x="4487" y="1"/>
                  </a:cubicBezTo>
                  <a:cubicBezTo>
                    <a:pt x="3960" y="302"/>
                    <a:pt x="3334" y="377"/>
                    <a:pt x="2732" y="477"/>
                  </a:cubicBezTo>
                  <a:cubicBezTo>
                    <a:pt x="2106" y="577"/>
                    <a:pt x="1504" y="678"/>
                    <a:pt x="953" y="978"/>
                  </a:cubicBezTo>
                  <a:cubicBezTo>
                    <a:pt x="427" y="1279"/>
                    <a:pt x="1" y="1830"/>
                    <a:pt x="26" y="24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333;p57"/>
            <p:cNvSpPr/>
            <p:nvPr/>
          </p:nvSpPr>
          <p:spPr>
            <a:xfrm>
              <a:off x="3181850" y="2551400"/>
              <a:ext cx="112175" cy="76475"/>
            </a:xfrm>
            <a:custGeom>
              <a:avLst/>
              <a:gdLst/>
              <a:ahLst/>
              <a:cxnLst/>
              <a:rect l="l" t="t" r="r" b="b"/>
              <a:pathLst>
                <a:path w="4487" h="3059" fill="none" extrusionOk="0">
                  <a:moveTo>
                    <a:pt x="26" y="2457"/>
                  </a:moveTo>
                  <a:lnTo>
                    <a:pt x="26" y="2833"/>
                  </a:lnTo>
                  <a:cubicBezTo>
                    <a:pt x="953" y="3058"/>
                    <a:pt x="1930" y="2733"/>
                    <a:pt x="2707" y="2181"/>
                  </a:cubicBezTo>
                  <a:cubicBezTo>
                    <a:pt x="3459" y="1605"/>
                    <a:pt x="4036" y="828"/>
                    <a:pt x="4487" y="1"/>
                  </a:cubicBezTo>
                  <a:cubicBezTo>
                    <a:pt x="3960" y="302"/>
                    <a:pt x="3334" y="377"/>
                    <a:pt x="2732" y="477"/>
                  </a:cubicBezTo>
                  <a:cubicBezTo>
                    <a:pt x="2106" y="577"/>
                    <a:pt x="1504" y="678"/>
                    <a:pt x="953" y="978"/>
                  </a:cubicBezTo>
                  <a:cubicBezTo>
                    <a:pt x="427" y="1279"/>
                    <a:pt x="1" y="1830"/>
                    <a:pt x="26" y="245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334;p57"/>
            <p:cNvSpPr/>
            <p:nvPr/>
          </p:nvSpPr>
          <p:spPr>
            <a:xfrm>
              <a:off x="3144875" y="2483100"/>
              <a:ext cx="100900" cy="108425"/>
            </a:xfrm>
            <a:custGeom>
              <a:avLst/>
              <a:gdLst/>
              <a:ahLst/>
              <a:cxnLst/>
              <a:rect l="l" t="t" r="r" b="b"/>
              <a:pathLst>
                <a:path w="4036" h="4337" extrusionOk="0">
                  <a:moveTo>
                    <a:pt x="753" y="4186"/>
                  </a:moveTo>
                  <a:cubicBezTo>
                    <a:pt x="1730" y="4337"/>
                    <a:pt x="2683" y="3685"/>
                    <a:pt x="3209" y="2833"/>
                  </a:cubicBezTo>
                  <a:cubicBezTo>
                    <a:pt x="3710" y="1981"/>
                    <a:pt x="3886" y="978"/>
                    <a:pt x="4036" y="1"/>
                  </a:cubicBezTo>
                  <a:cubicBezTo>
                    <a:pt x="3359" y="176"/>
                    <a:pt x="2683" y="377"/>
                    <a:pt x="2056" y="678"/>
                  </a:cubicBezTo>
                  <a:cubicBezTo>
                    <a:pt x="1429" y="978"/>
                    <a:pt x="828" y="1430"/>
                    <a:pt x="477" y="2006"/>
                  </a:cubicBezTo>
                  <a:cubicBezTo>
                    <a:pt x="101" y="2608"/>
                    <a:pt x="1" y="3384"/>
                    <a:pt x="277" y="40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335;p57"/>
            <p:cNvSpPr/>
            <p:nvPr/>
          </p:nvSpPr>
          <p:spPr>
            <a:xfrm>
              <a:off x="3144875" y="2483100"/>
              <a:ext cx="100900" cy="108425"/>
            </a:xfrm>
            <a:custGeom>
              <a:avLst/>
              <a:gdLst/>
              <a:ahLst/>
              <a:cxnLst/>
              <a:rect l="l" t="t" r="r" b="b"/>
              <a:pathLst>
                <a:path w="4036" h="4337" fill="none" extrusionOk="0">
                  <a:moveTo>
                    <a:pt x="753" y="4186"/>
                  </a:moveTo>
                  <a:cubicBezTo>
                    <a:pt x="1730" y="4337"/>
                    <a:pt x="2683" y="3685"/>
                    <a:pt x="3209" y="2833"/>
                  </a:cubicBezTo>
                  <a:cubicBezTo>
                    <a:pt x="3710" y="1981"/>
                    <a:pt x="3886" y="978"/>
                    <a:pt x="4036" y="1"/>
                  </a:cubicBezTo>
                  <a:cubicBezTo>
                    <a:pt x="3359" y="176"/>
                    <a:pt x="2683" y="377"/>
                    <a:pt x="2056" y="678"/>
                  </a:cubicBezTo>
                  <a:cubicBezTo>
                    <a:pt x="1429" y="978"/>
                    <a:pt x="828" y="1430"/>
                    <a:pt x="477" y="2006"/>
                  </a:cubicBezTo>
                  <a:cubicBezTo>
                    <a:pt x="101" y="2608"/>
                    <a:pt x="1" y="3384"/>
                    <a:pt x="277" y="4036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336;p57"/>
            <p:cNvSpPr/>
            <p:nvPr/>
          </p:nvSpPr>
          <p:spPr>
            <a:xfrm>
              <a:off x="3082850" y="2436125"/>
              <a:ext cx="67700" cy="142250"/>
            </a:xfrm>
            <a:custGeom>
              <a:avLst/>
              <a:gdLst/>
              <a:ahLst/>
              <a:cxnLst/>
              <a:rect l="l" t="t" r="r" b="b"/>
              <a:pathLst>
                <a:path w="2708" h="5690" extrusionOk="0">
                  <a:moveTo>
                    <a:pt x="1504" y="5690"/>
                  </a:moveTo>
                  <a:lnTo>
                    <a:pt x="1930" y="5589"/>
                  </a:lnTo>
                  <a:cubicBezTo>
                    <a:pt x="2331" y="4612"/>
                    <a:pt x="2707" y="3584"/>
                    <a:pt x="2657" y="2507"/>
                  </a:cubicBezTo>
                  <a:cubicBezTo>
                    <a:pt x="2607" y="1454"/>
                    <a:pt x="2031" y="351"/>
                    <a:pt x="1028" y="0"/>
                  </a:cubicBezTo>
                  <a:cubicBezTo>
                    <a:pt x="1179" y="451"/>
                    <a:pt x="1053" y="953"/>
                    <a:pt x="878" y="1379"/>
                  </a:cubicBezTo>
                  <a:cubicBezTo>
                    <a:pt x="702" y="1830"/>
                    <a:pt x="452" y="2231"/>
                    <a:pt x="301" y="2682"/>
                  </a:cubicBezTo>
                  <a:cubicBezTo>
                    <a:pt x="1" y="3810"/>
                    <a:pt x="502" y="5113"/>
                    <a:pt x="1504" y="5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337;p57"/>
            <p:cNvSpPr/>
            <p:nvPr/>
          </p:nvSpPr>
          <p:spPr>
            <a:xfrm>
              <a:off x="3082850" y="2436125"/>
              <a:ext cx="67700" cy="142250"/>
            </a:xfrm>
            <a:custGeom>
              <a:avLst/>
              <a:gdLst/>
              <a:ahLst/>
              <a:cxnLst/>
              <a:rect l="l" t="t" r="r" b="b"/>
              <a:pathLst>
                <a:path w="2708" h="5690" fill="none" extrusionOk="0">
                  <a:moveTo>
                    <a:pt x="1504" y="5690"/>
                  </a:moveTo>
                  <a:lnTo>
                    <a:pt x="1930" y="5589"/>
                  </a:lnTo>
                  <a:cubicBezTo>
                    <a:pt x="2331" y="4612"/>
                    <a:pt x="2707" y="3584"/>
                    <a:pt x="2657" y="2507"/>
                  </a:cubicBezTo>
                  <a:cubicBezTo>
                    <a:pt x="2607" y="1454"/>
                    <a:pt x="2031" y="351"/>
                    <a:pt x="1028" y="0"/>
                  </a:cubicBezTo>
                  <a:cubicBezTo>
                    <a:pt x="1179" y="451"/>
                    <a:pt x="1053" y="953"/>
                    <a:pt x="878" y="1379"/>
                  </a:cubicBezTo>
                  <a:cubicBezTo>
                    <a:pt x="702" y="1830"/>
                    <a:pt x="452" y="2231"/>
                    <a:pt x="301" y="2682"/>
                  </a:cubicBezTo>
                  <a:cubicBezTo>
                    <a:pt x="1" y="3810"/>
                    <a:pt x="502" y="5113"/>
                    <a:pt x="1504" y="569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338;p57"/>
            <p:cNvSpPr/>
            <p:nvPr/>
          </p:nvSpPr>
          <p:spPr>
            <a:xfrm>
              <a:off x="3055275" y="2718075"/>
              <a:ext cx="75225" cy="110925"/>
            </a:xfrm>
            <a:custGeom>
              <a:avLst/>
              <a:gdLst/>
              <a:ahLst/>
              <a:cxnLst/>
              <a:rect l="l" t="t" r="r" b="b"/>
              <a:pathLst>
                <a:path w="3009" h="4437" extrusionOk="0">
                  <a:moveTo>
                    <a:pt x="2231" y="527"/>
                  </a:moveTo>
                  <a:lnTo>
                    <a:pt x="1530" y="1"/>
                  </a:lnTo>
                  <a:cubicBezTo>
                    <a:pt x="928" y="176"/>
                    <a:pt x="427" y="652"/>
                    <a:pt x="201" y="1229"/>
                  </a:cubicBezTo>
                  <a:cubicBezTo>
                    <a:pt x="1" y="1830"/>
                    <a:pt x="76" y="2507"/>
                    <a:pt x="427" y="3033"/>
                  </a:cubicBezTo>
                  <a:cubicBezTo>
                    <a:pt x="577" y="3259"/>
                    <a:pt x="778" y="3434"/>
                    <a:pt x="878" y="3685"/>
                  </a:cubicBezTo>
                  <a:cubicBezTo>
                    <a:pt x="1003" y="3910"/>
                    <a:pt x="1028" y="4236"/>
                    <a:pt x="828" y="4437"/>
                  </a:cubicBezTo>
                  <a:cubicBezTo>
                    <a:pt x="1379" y="4236"/>
                    <a:pt x="1906" y="3960"/>
                    <a:pt x="2307" y="3559"/>
                  </a:cubicBezTo>
                  <a:cubicBezTo>
                    <a:pt x="2708" y="3133"/>
                    <a:pt x="2983" y="2582"/>
                    <a:pt x="3008" y="2006"/>
                  </a:cubicBezTo>
                  <a:cubicBezTo>
                    <a:pt x="3008" y="1429"/>
                    <a:pt x="2733" y="828"/>
                    <a:pt x="2231" y="5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339;p57"/>
            <p:cNvSpPr/>
            <p:nvPr/>
          </p:nvSpPr>
          <p:spPr>
            <a:xfrm>
              <a:off x="3055275" y="2718075"/>
              <a:ext cx="75225" cy="110925"/>
            </a:xfrm>
            <a:custGeom>
              <a:avLst/>
              <a:gdLst/>
              <a:ahLst/>
              <a:cxnLst/>
              <a:rect l="l" t="t" r="r" b="b"/>
              <a:pathLst>
                <a:path w="3009" h="4437" fill="none" extrusionOk="0">
                  <a:moveTo>
                    <a:pt x="2231" y="527"/>
                  </a:moveTo>
                  <a:lnTo>
                    <a:pt x="1530" y="1"/>
                  </a:lnTo>
                  <a:cubicBezTo>
                    <a:pt x="928" y="176"/>
                    <a:pt x="427" y="652"/>
                    <a:pt x="201" y="1229"/>
                  </a:cubicBezTo>
                  <a:cubicBezTo>
                    <a:pt x="1" y="1830"/>
                    <a:pt x="76" y="2507"/>
                    <a:pt x="427" y="3033"/>
                  </a:cubicBezTo>
                  <a:cubicBezTo>
                    <a:pt x="577" y="3259"/>
                    <a:pt x="778" y="3434"/>
                    <a:pt x="878" y="3685"/>
                  </a:cubicBezTo>
                  <a:cubicBezTo>
                    <a:pt x="1003" y="3910"/>
                    <a:pt x="1028" y="4236"/>
                    <a:pt x="828" y="4437"/>
                  </a:cubicBezTo>
                  <a:cubicBezTo>
                    <a:pt x="1379" y="4236"/>
                    <a:pt x="1906" y="3960"/>
                    <a:pt x="2307" y="3559"/>
                  </a:cubicBezTo>
                  <a:cubicBezTo>
                    <a:pt x="2708" y="3133"/>
                    <a:pt x="2983" y="2582"/>
                    <a:pt x="3008" y="2006"/>
                  </a:cubicBezTo>
                  <a:cubicBezTo>
                    <a:pt x="3008" y="1429"/>
                    <a:pt x="2733" y="828"/>
                    <a:pt x="2231" y="527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340;p57"/>
            <p:cNvSpPr/>
            <p:nvPr/>
          </p:nvSpPr>
          <p:spPr>
            <a:xfrm>
              <a:off x="2970700" y="2684250"/>
              <a:ext cx="109675" cy="94000"/>
            </a:xfrm>
            <a:custGeom>
              <a:avLst/>
              <a:gdLst/>
              <a:ahLst/>
              <a:cxnLst/>
              <a:rect l="l" t="t" r="r" b="b"/>
              <a:pathLst>
                <a:path w="4387" h="3760" extrusionOk="0">
                  <a:moveTo>
                    <a:pt x="4361" y="552"/>
                  </a:moveTo>
                  <a:lnTo>
                    <a:pt x="2908" y="201"/>
                  </a:lnTo>
                  <a:cubicBezTo>
                    <a:pt x="2381" y="0"/>
                    <a:pt x="1780" y="301"/>
                    <a:pt x="1429" y="752"/>
                  </a:cubicBezTo>
                  <a:cubicBezTo>
                    <a:pt x="1078" y="1203"/>
                    <a:pt x="953" y="1755"/>
                    <a:pt x="777" y="2306"/>
                  </a:cubicBezTo>
                  <a:cubicBezTo>
                    <a:pt x="627" y="2832"/>
                    <a:pt x="426" y="3384"/>
                    <a:pt x="0" y="3760"/>
                  </a:cubicBezTo>
                  <a:cubicBezTo>
                    <a:pt x="1228" y="3709"/>
                    <a:pt x="2431" y="3208"/>
                    <a:pt x="3359" y="2406"/>
                  </a:cubicBezTo>
                  <a:cubicBezTo>
                    <a:pt x="3910" y="1930"/>
                    <a:pt x="4386" y="1278"/>
                    <a:pt x="4361" y="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341;p57"/>
            <p:cNvSpPr/>
            <p:nvPr/>
          </p:nvSpPr>
          <p:spPr>
            <a:xfrm>
              <a:off x="2970700" y="2684250"/>
              <a:ext cx="109675" cy="94000"/>
            </a:xfrm>
            <a:custGeom>
              <a:avLst/>
              <a:gdLst/>
              <a:ahLst/>
              <a:cxnLst/>
              <a:rect l="l" t="t" r="r" b="b"/>
              <a:pathLst>
                <a:path w="4387" h="3760" fill="none" extrusionOk="0">
                  <a:moveTo>
                    <a:pt x="4361" y="552"/>
                  </a:moveTo>
                  <a:lnTo>
                    <a:pt x="2908" y="201"/>
                  </a:lnTo>
                  <a:cubicBezTo>
                    <a:pt x="2381" y="0"/>
                    <a:pt x="1780" y="301"/>
                    <a:pt x="1429" y="752"/>
                  </a:cubicBezTo>
                  <a:cubicBezTo>
                    <a:pt x="1078" y="1203"/>
                    <a:pt x="953" y="1755"/>
                    <a:pt x="777" y="2306"/>
                  </a:cubicBezTo>
                  <a:cubicBezTo>
                    <a:pt x="627" y="2832"/>
                    <a:pt x="426" y="3384"/>
                    <a:pt x="0" y="3760"/>
                  </a:cubicBezTo>
                  <a:cubicBezTo>
                    <a:pt x="1228" y="3709"/>
                    <a:pt x="2431" y="3208"/>
                    <a:pt x="3359" y="2406"/>
                  </a:cubicBezTo>
                  <a:cubicBezTo>
                    <a:pt x="3910" y="1930"/>
                    <a:pt x="4386" y="1278"/>
                    <a:pt x="4361" y="552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342;p57"/>
            <p:cNvSpPr/>
            <p:nvPr/>
          </p:nvSpPr>
          <p:spPr>
            <a:xfrm>
              <a:off x="2918075" y="2632850"/>
              <a:ext cx="137225" cy="55800"/>
            </a:xfrm>
            <a:custGeom>
              <a:avLst/>
              <a:gdLst/>
              <a:ahLst/>
              <a:cxnLst/>
              <a:rect l="l" t="t" r="r" b="b"/>
              <a:pathLst>
                <a:path w="5489" h="2232" extrusionOk="0">
                  <a:moveTo>
                    <a:pt x="5489" y="1004"/>
                  </a:moveTo>
                  <a:lnTo>
                    <a:pt x="4887" y="628"/>
                  </a:lnTo>
                  <a:cubicBezTo>
                    <a:pt x="4511" y="151"/>
                    <a:pt x="3860" y="1"/>
                    <a:pt x="3283" y="101"/>
                  </a:cubicBezTo>
                  <a:cubicBezTo>
                    <a:pt x="2682" y="176"/>
                    <a:pt x="2156" y="452"/>
                    <a:pt x="1629" y="753"/>
                  </a:cubicBezTo>
                  <a:cubicBezTo>
                    <a:pt x="1103" y="1029"/>
                    <a:pt x="577" y="1329"/>
                    <a:pt x="0" y="1430"/>
                  </a:cubicBezTo>
                  <a:cubicBezTo>
                    <a:pt x="902" y="1856"/>
                    <a:pt x="1880" y="2232"/>
                    <a:pt x="2882" y="2232"/>
                  </a:cubicBezTo>
                  <a:cubicBezTo>
                    <a:pt x="3885" y="2232"/>
                    <a:pt x="4937" y="1831"/>
                    <a:pt x="5489" y="1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343;p57"/>
            <p:cNvSpPr/>
            <p:nvPr/>
          </p:nvSpPr>
          <p:spPr>
            <a:xfrm>
              <a:off x="2918075" y="2632850"/>
              <a:ext cx="137225" cy="55800"/>
            </a:xfrm>
            <a:custGeom>
              <a:avLst/>
              <a:gdLst/>
              <a:ahLst/>
              <a:cxnLst/>
              <a:rect l="l" t="t" r="r" b="b"/>
              <a:pathLst>
                <a:path w="5489" h="2232" fill="none" extrusionOk="0">
                  <a:moveTo>
                    <a:pt x="5489" y="1004"/>
                  </a:moveTo>
                  <a:lnTo>
                    <a:pt x="4887" y="628"/>
                  </a:lnTo>
                  <a:cubicBezTo>
                    <a:pt x="4511" y="151"/>
                    <a:pt x="3860" y="1"/>
                    <a:pt x="3283" y="101"/>
                  </a:cubicBezTo>
                  <a:cubicBezTo>
                    <a:pt x="2682" y="176"/>
                    <a:pt x="2156" y="452"/>
                    <a:pt x="1629" y="753"/>
                  </a:cubicBezTo>
                  <a:cubicBezTo>
                    <a:pt x="1103" y="1029"/>
                    <a:pt x="577" y="1329"/>
                    <a:pt x="0" y="1430"/>
                  </a:cubicBezTo>
                  <a:cubicBezTo>
                    <a:pt x="902" y="1856"/>
                    <a:pt x="1880" y="2232"/>
                    <a:pt x="2882" y="2232"/>
                  </a:cubicBezTo>
                  <a:cubicBezTo>
                    <a:pt x="3885" y="2232"/>
                    <a:pt x="4937" y="1831"/>
                    <a:pt x="5489" y="100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344;p57"/>
            <p:cNvSpPr/>
            <p:nvPr/>
          </p:nvSpPr>
          <p:spPr>
            <a:xfrm>
              <a:off x="2935600" y="2567075"/>
              <a:ext cx="120950" cy="62675"/>
            </a:xfrm>
            <a:custGeom>
              <a:avLst/>
              <a:gdLst/>
              <a:ahLst/>
              <a:cxnLst/>
              <a:rect l="l" t="t" r="r" b="b"/>
              <a:pathLst>
                <a:path w="4838" h="2507" extrusionOk="0">
                  <a:moveTo>
                    <a:pt x="1680" y="2030"/>
                  </a:moveTo>
                  <a:cubicBezTo>
                    <a:pt x="2507" y="2507"/>
                    <a:pt x="3535" y="2482"/>
                    <a:pt x="4462" y="2306"/>
                  </a:cubicBezTo>
                  <a:lnTo>
                    <a:pt x="4838" y="1655"/>
                  </a:lnTo>
                  <a:cubicBezTo>
                    <a:pt x="4838" y="1254"/>
                    <a:pt x="4562" y="878"/>
                    <a:pt x="4211" y="652"/>
                  </a:cubicBezTo>
                  <a:cubicBezTo>
                    <a:pt x="3886" y="426"/>
                    <a:pt x="3460" y="351"/>
                    <a:pt x="3059" y="276"/>
                  </a:cubicBezTo>
                  <a:cubicBezTo>
                    <a:pt x="2056" y="76"/>
                    <a:pt x="1028" y="0"/>
                    <a:pt x="1" y="0"/>
                  </a:cubicBezTo>
                  <a:cubicBezTo>
                    <a:pt x="452" y="777"/>
                    <a:pt x="903" y="1579"/>
                    <a:pt x="1680" y="20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345;p57"/>
            <p:cNvSpPr/>
            <p:nvPr/>
          </p:nvSpPr>
          <p:spPr>
            <a:xfrm>
              <a:off x="2935600" y="2567075"/>
              <a:ext cx="120950" cy="62675"/>
            </a:xfrm>
            <a:custGeom>
              <a:avLst/>
              <a:gdLst/>
              <a:ahLst/>
              <a:cxnLst/>
              <a:rect l="l" t="t" r="r" b="b"/>
              <a:pathLst>
                <a:path w="4838" h="2507" fill="none" extrusionOk="0">
                  <a:moveTo>
                    <a:pt x="1680" y="2030"/>
                  </a:moveTo>
                  <a:cubicBezTo>
                    <a:pt x="2507" y="2507"/>
                    <a:pt x="3535" y="2482"/>
                    <a:pt x="4462" y="2306"/>
                  </a:cubicBezTo>
                  <a:lnTo>
                    <a:pt x="4838" y="1655"/>
                  </a:lnTo>
                  <a:cubicBezTo>
                    <a:pt x="4838" y="1254"/>
                    <a:pt x="4562" y="878"/>
                    <a:pt x="4211" y="652"/>
                  </a:cubicBezTo>
                  <a:cubicBezTo>
                    <a:pt x="3886" y="426"/>
                    <a:pt x="3460" y="351"/>
                    <a:pt x="3059" y="276"/>
                  </a:cubicBezTo>
                  <a:cubicBezTo>
                    <a:pt x="2056" y="76"/>
                    <a:pt x="1028" y="0"/>
                    <a:pt x="1" y="0"/>
                  </a:cubicBezTo>
                  <a:cubicBezTo>
                    <a:pt x="452" y="777"/>
                    <a:pt x="903" y="1579"/>
                    <a:pt x="1680" y="2030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346;p57"/>
            <p:cNvSpPr/>
            <p:nvPr/>
          </p:nvSpPr>
          <p:spPr>
            <a:xfrm>
              <a:off x="2992625" y="2463700"/>
              <a:ext cx="99025" cy="129075"/>
            </a:xfrm>
            <a:custGeom>
              <a:avLst/>
              <a:gdLst/>
              <a:ahLst/>
              <a:cxnLst/>
              <a:rect l="l" t="t" r="r" b="b"/>
              <a:pathLst>
                <a:path w="3961" h="5163" extrusionOk="0">
                  <a:moveTo>
                    <a:pt x="2933" y="5163"/>
                  </a:moveTo>
                  <a:lnTo>
                    <a:pt x="3710" y="4837"/>
                  </a:lnTo>
                  <a:cubicBezTo>
                    <a:pt x="3910" y="4561"/>
                    <a:pt x="3961" y="4211"/>
                    <a:pt x="3935" y="3885"/>
                  </a:cubicBezTo>
                  <a:cubicBezTo>
                    <a:pt x="3885" y="3559"/>
                    <a:pt x="3760" y="3258"/>
                    <a:pt x="3610" y="2957"/>
                  </a:cubicBezTo>
                  <a:cubicBezTo>
                    <a:pt x="2833" y="1579"/>
                    <a:pt x="1379" y="752"/>
                    <a:pt x="1" y="0"/>
                  </a:cubicBezTo>
                  <a:cubicBezTo>
                    <a:pt x="126" y="1053"/>
                    <a:pt x="251" y="2105"/>
                    <a:pt x="702" y="3083"/>
                  </a:cubicBezTo>
                  <a:cubicBezTo>
                    <a:pt x="1128" y="4035"/>
                    <a:pt x="1905" y="4912"/>
                    <a:pt x="2933" y="5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347;p57"/>
            <p:cNvSpPr/>
            <p:nvPr/>
          </p:nvSpPr>
          <p:spPr>
            <a:xfrm>
              <a:off x="2992625" y="2463700"/>
              <a:ext cx="99025" cy="129075"/>
            </a:xfrm>
            <a:custGeom>
              <a:avLst/>
              <a:gdLst/>
              <a:ahLst/>
              <a:cxnLst/>
              <a:rect l="l" t="t" r="r" b="b"/>
              <a:pathLst>
                <a:path w="3961" h="5163" fill="none" extrusionOk="0">
                  <a:moveTo>
                    <a:pt x="2933" y="5163"/>
                  </a:moveTo>
                  <a:lnTo>
                    <a:pt x="3710" y="4837"/>
                  </a:lnTo>
                  <a:cubicBezTo>
                    <a:pt x="3910" y="4561"/>
                    <a:pt x="3961" y="4211"/>
                    <a:pt x="3935" y="3885"/>
                  </a:cubicBezTo>
                  <a:cubicBezTo>
                    <a:pt x="3885" y="3559"/>
                    <a:pt x="3760" y="3258"/>
                    <a:pt x="3610" y="2957"/>
                  </a:cubicBezTo>
                  <a:cubicBezTo>
                    <a:pt x="2833" y="1579"/>
                    <a:pt x="1379" y="752"/>
                    <a:pt x="1" y="0"/>
                  </a:cubicBezTo>
                  <a:cubicBezTo>
                    <a:pt x="126" y="1053"/>
                    <a:pt x="251" y="2105"/>
                    <a:pt x="702" y="3083"/>
                  </a:cubicBezTo>
                  <a:cubicBezTo>
                    <a:pt x="1128" y="4035"/>
                    <a:pt x="1905" y="4912"/>
                    <a:pt x="2933" y="5163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348;p57"/>
            <p:cNvSpPr/>
            <p:nvPr/>
          </p:nvSpPr>
          <p:spPr>
            <a:xfrm>
              <a:off x="3026450" y="2548275"/>
              <a:ext cx="202425" cy="203025"/>
            </a:xfrm>
            <a:custGeom>
              <a:avLst/>
              <a:gdLst/>
              <a:ahLst/>
              <a:cxnLst/>
              <a:rect l="l" t="t" r="r" b="b"/>
              <a:pathLst>
                <a:path w="8097" h="8121" extrusionOk="0">
                  <a:moveTo>
                    <a:pt x="7821" y="3559"/>
                  </a:moveTo>
                  <a:cubicBezTo>
                    <a:pt x="8096" y="5640"/>
                    <a:pt x="6643" y="7569"/>
                    <a:pt x="4562" y="7845"/>
                  </a:cubicBezTo>
                  <a:cubicBezTo>
                    <a:pt x="2457" y="8121"/>
                    <a:pt x="552" y="6642"/>
                    <a:pt x="277" y="4562"/>
                  </a:cubicBezTo>
                  <a:cubicBezTo>
                    <a:pt x="1" y="2457"/>
                    <a:pt x="1455" y="552"/>
                    <a:pt x="3560" y="276"/>
                  </a:cubicBezTo>
                  <a:cubicBezTo>
                    <a:pt x="5640" y="1"/>
                    <a:pt x="7545" y="1479"/>
                    <a:pt x="7821" y="3559"/>
                  </a:cubicBezTo>
                  <a:close/>
                </a:path>
              </a:pathLst>
            </a:custGeom>
            <a:solidFill>
              <a:srgbClr val="8E4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349;p57"/>
            <p:cNvSpPr/>
            <p:nvPr/>
          </p:nvSpPr>
          <p:spPr>
            <a:xfrm>
              <a:off x="3026450" y="2548275"/>
              <a:ext cx="202425" cy="203025"/>
            </a:xfrm>
            <a:custGeom>
              <a:avLst/>
              <a:gdLst/>
              <a:ahLst/>
              <a:cxnLst/>
              <a:rect l="l" t="t" r="r" b="b"/>
              <a:pathLst>
                <a:path w="8097" h="8121" fill="none" extrusionOk="0">
                  <a:moveTo>
                    <a:pt x="7821" y="3559"/>
                  </a:moveTo>
                  <a:cubicBezTo>
                    <a:pt x="8096" y="5640"/>
                    <a:pt x="6643" y="7569"/>
                    <a:pt x="4562" y="7845"/>
                  </a:cubicBezTo>
                  <a:cubicBezTo>
                    <a:pt x="2457" y="8121"/>
                    <a:pt x="552" y="6642"/>
                    <a:pt x="277" y="4562"/>
                  </a:cubicBezTo>
                  <a:cubicBezTo>
                    <a:pt x="1" y="2457"/>
                    <a:pt x="1455" y="552"/>
                    <a:pt x="3560" y="276"/>
                  </a:cubicBezTo>
                  <a:cubicBezTo>
                    <a:pt x="5640" y="1"/>
                    <a:pt x="7545" y="1479"/>
                    <a:pt x="7821" y="3559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350;p57"/>
            <p:cNvSpPr/>
            <p:nvPr/>
          </p:nvSpPr>
          <p:spPr>
            <a:xfrm>
              <a:off x="3169950" y="2846525"/>
              <a:ext cx="70200" cy="64550"/>
            </a:xfrm>
            <a:custGeom>
              <a:avLst/>
              <a:gdLst/>
              <a:ahLst/>
              <a:cxnLst/>
              <a:rect l="l" t="t" r="r" b="b"/>
              <a:pathLst>
                <a:path w="2808" h="2582" extrusionOk="0">
                  <a:moveTo>
                    <a:pt x="1178" y="2557"/>
                  </a:moveTo>
                  <a:cubicBezTo>
                    <a:pt x="1178" y="2582"/>
                    <a:pt x="2807" y="1705"/>
                    <a:pt x="1955" y="652"/>
                  </a:cubicBezTo>
                  <a:cubicBezTo>
                    <a:pt x="1955" y="652"/>
                    <a:pt x="1379" y="0"/>
                    <a:pt x="0" y="1354"/>
                  </a:cubicBezTo>
                  <a:close/>
                </a:path>
              </a:pathLst>
            </a:custGeom>
            <a:solidFill>
              <a:srgbClr val="FBE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351;p57"/>
            <p:cNvSpPr/>
            <p:nvPr/>
          </p:nvSpPr>
          <p:spPr>
            <a:xfrm>
              <a:off x="3169950" y="2846525"/>
              <a:ext cx="70200" cy="64550"/>
            </a:xfrm>
            <a:custGeom>
              <a:avLst/>
              <a:gdLst/>
              <a:ahLst/>
              <a:cxnLst/>
              <a:rect l="l" t="t" r="r" b="b"/>
              <a:pathLst>
                <a:path w="2808" h="2582" fill="none" extrusionOk="0">
                  <a:moveTo>
                    <a:pt x="1178" y="2557"/>
                  </a:moveTo>
                  <a:cubicBezTo>
                    <a:pt x="1178" y="2582"/>
                    <a:pt x="2807" y="1705"/>
                    <a:pt x="1955" y="652"/>
                  </a:cubicBezTo>
                  <a:cubicBezTo>
                    <a:pt x="1955" y="652"/>
                    <a:pt x="1379" y="0"/>
                    <a:pt x="0" y="1354"/>
                  </a:cubicBez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352;p57"/>
            <p:cNvSpPr/>
            <p:nvPr/>
          </p:nvSpPr>
          <p:spPr>
            <a:xfrm>
              <a:off x="3000775" y="2842125"/>
              <a:ext cx="228100" cy="260075"/>
            </a:xfrm>
            <a:custGeom>
              <a:avLst/>
              <a:gdLst/>
              <a:ahLst/>
              <a:cxnLst/>
              <a:rect l="l" t="t" r="r" b="b"/>
              <a:pathLst>
                <a:path w="9124" h="10403" extrusionOk="0">
                  <a:moveTo>
                    <a:pt x="4136" y="176"/>
                  </a:moveTo>
                  <a:lnTo>
                    <a:pt x="2833" y="928"/>
                  </a:lnTo>
                  <a:cubicBezTo>
                    <a:pt x="552" y="2307"/>
                    <a:pt x="777" y="5841"/>
                    <a:pt x="777" y="5841"/>
                  </a:cubicBezTo>
                  <a:lnTo>
                    <a:pt x="777" y="5841"/>
                  </a:lnTo>
                  <a:lnTo>
                    <a:pt x="0" y="6217"/>
                  </a:lnTo>
                  <a:lnTo>
                    <a:pt x="2131" y="10402"/>
                  </a:lnTo>
                  <a:lnTo>
                    <a:pt x="3534" y="9525"/>
                  </a:lnTo>
                  <a:cubicBezTo>
                    <a:pt x="4086" y="9174"/>
                    <a:pt x="4437" y="8598"/>
                    <a:pt x="4537" y="7946"/>
                  </a:cubicBezTo>
                  <a:lnTo>
                    <a:pt x="4537" y="7946"/>
                  </a:lnTo>
                  <a:lnTo>
                    <a:pt x="4687" y="6718"/>
                  </a:lnTo>
                  <a:cubicBezTo>
                    <a:pt x="5063" y="5615"/>
                    <a:pt x="6341" y="6016"/>
                    <a:pt x="6341" y="6016"/>
                  </a:cubicBezTo>
                  <a:lnTo>
                    <a:pt x="6341" y="6016"/>
                  </a:lnTo>
                  <a:lnTo>
                    <a:pt x="5865" y="6066"/>
                  </a:lnTo>
                  <a:cubicBezTo>
                    <a:pt x="5589" y="6066"/>
                    <a:pt x="5339" y="6191"/>
                    <a:pt x="5163" y="6417"/>
                  </a:cubicBezTo>
                  <a:lnTo>
                    <a:pt x="5163" y="6417"/>
                  </a:lnTo>
                  <a:cubicBezTo>
                    <a:pt x="4687" y="7069"/>
                    <a:pt x="5013" y="7269"/>
                    <a:pt x="5464" y="7319"/>
                  </a:cubicBezTo>
                  <a:lnTo>
                    <a:pt x="5464" y="7319"/>
                  </a:lnTo>
                  <a:cubicBezTo>
                    <a:pt x="5990" y="7394"/>
                    <a:pt x="6517" y="7219"/>
                    <a:pt x="6968" y="6918"/>
                  </a:cubicBezTo>
                  <a:lnTo>
                    <a:pt x="6968" y="6918"/>
                  </a:lnTo>
                  <a:lnTo>
                    <a:pt x="7645" y="6417"/>
                  </a:lnTo>
                  <a:cubicBezTo>
                    <a:pt x="8422" y="5790"/>
                    <a:pt x="7519" y="4763"/>
                    <a:pt x="7519" y="4763"/>
                  </a:cubicBezTo>
                  <a:lnTo>
                    <a:pt x="7519" y="4763"/>
                  </a:lnTo>
                  <a:cubicBezTo>
                    <a:pt x="8071" y="4287"/>
                    <a:pt x="7820" y="3785"/>
                    <a:pt x="7820" y="3785"/>
                  </a:cubicBezTo>
                  <a:lnTo>
                    <a:pt x="7820" y="3785"/>
                  </a:lnTo>
                  <a:cubicBezTo>
                    <a:pt x="8396" y="3610"/>
                    <a:pt x="8121" y="3034"/>
                    <a:pt x="8121" y="3034"/>
                  </a:cubicBezTo>
                  <a:lnTo>
                    <a:pt x="8121" y="3034"/>
                  </a:lnTo>
                  <a:lnTo>
                    <a:pt x="7369" y="1680"/>
                  </a:lnTo>
                  <a:cubicBezTo>
                    <a:pt x="7294" y="1530"/>
                    <a:pt x="7168" y="1430"/>
                    <a:pt x="7018" y="1404"/>
                  </a:cubicBezTo>
                  <a:lnTo>
                    <a:pt x="7018" y="1404"/>
                  </a:lnTo>
                  <a:cubicBezTo>
                    <a:pt x="9048" y="1254"/>
                    <a:pt x="9123" y="176"/>
                    <a:pt x="9123" y="176"/>
                  </a:cubicBezTo>
                  <a:lnTo>
                    <a:pt x="9123" y="176"/>
                  </a:lnTo>
                  <a:lnTo>
                    <a:pt x="4838" y="1"/>
                  </a:lnTo>
                  <a:cubicBezTo>
                    <a:pt x="4838" y="1"/>
                    <a:pt x="4812" y="1"/>
                    <a:pt x="4787" y="1"/>
                  </a:cubicBezTo>
                  <a:lnTo>
                    <a:pt x="4787" y="1"/>
                  </a:lnTo>
                  <a:cubicBezTo>
                    <a:pt x="4562" y="1"/>
                    <a:pt x="4336" y="51"/>
                    <a:pt x="4136" y="176"/>
                  </a:cubicBezTo>
                </a:path>
              </a:pathLst>
            </a:custGeom>
            <a:solidFill>
              <a:srgbClr val="FDC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353;p57"/>
            <p:cNvSpPr/>
            <p:nvPr/>
          </p:nvSpPr>
          <p:spPr>
            <a:xfrm>
              <a:off x="3000775" y="2841500"/>
              <a:ext cx="228100" cy="260700"/>
            </a:xfrm>
            <a:custGeom>
              <a:avLst/>
              <a:gdLst/>
              <a:ahLst/>
              <a:cxnLst/>
              <a:rect l="l" t="t" r="r" b="b"/>
              <a:pathLst>
                <a:path w="9124" h="10428" fill="none" extrusionOk="0">
                  <a:moveTo>
                    <a:pt x="0" y="6242"/>
                  </a:moveTo>
                  <a:lnTo>
                    <a:pt x="777" y="5866"/>
                  </a:lnTo>
                  <a:cubicBezTo>
                    <a:pt x="777" y="5866"/>
                    <a:pt x="552" y="2332"/>
                    <a:pt x="2833" y="928"/>
                  </a:cubicBezTo>
                  <a:lnTo>
                    <a:pt x="4136" y="201"/>
                  </a:lnTo>
                  <a:cubicBezTo>
                    <a:pt x="4361" y="76"/>
                    <a:pt x="4587" y="1"/>
                    <a:pt x="4838" y="26"/>
                  </a:cubicBezTo>
                  <a:lnTo>
                    <a:pt x="9123" y="201"/>
                  </a:lnTo>
                  <a:cubicBezTo>
                    <a:pt x="9123" y="201"/>
                    <a:pt x="8998" y="1830"/>
                    <a:pt x="5289" y="1329"/>
                  </a:cubicBezTo>
                  <a:lnTo>
                    <a:pt x="6843" y="1379"/>
                  </a:lnTo>
                  <a:cubicBezTo>
                    <a:pt x="7068" y="1404"/>
                    <a:pt x="7269" y="1505"/>
                    <a:pt x="7369" y="1705"/>
                  </a:cubicBezTo>
                  <a:lnTo>
                    <a:pt x="8121" y="3059"/>
                  </a:lnTo>
                  <a:cubicBezTo>
                    <a:pt x="8121" y="3059"/>
                    <a:pt x="8396" y="3635"/>
                    <a:pt x="7820" y="3810"/>
                  </a:cubicBezTo>
                  <a:cubicBezTo>
                    <a:pt x="7820" y="3810"/>
                    <a:pt x="8071" y="4312"/>
                    <a:pt x="7519" y="4788"/>
                  </a:cubicBezTo>
                  <a:cubicBezTo>
                    <a:pt x="7519" y="4788"/>
                    <a:pt x="8422" y="5815"/>
                    <a:pt x="7645" y="6442"/>
                  </a:cubicBezTo>
                  <a:lnTo>
                    <a:pt x="6968" y="6943"/>
                  </a:lnTo>
                  <a:cubicBezTo>
                    <a:pt x="6517" y="7244"/>
                    <a:pt x="5990" y="7419"/>
                    <a:pt x="5464" y="7344"/>
                  </a:cubicBezTo>
                  <a:cubicBezTo>
                    <a:pt x="5013" y="7294"/>
                    <a:pt x="4687" y="7094"/>
                    <a:pt x="5163" y="6442"/>
                  </a:cubicBezTo>
                  <a:cubicBezTo>
                    <a:pt x="5339" y="6216"/>
                    <a:pt x="5589" y="6091"/>
                    <a:pt x="5865" y="6091"/>
                  </a:cubicBezTo>
                  <a:lnTo>
                    <a:pt x="6341" y="6041"/>
                  </a:lnTo>
                  <a:cubicBezTo>
                    <a:pt x="6341" y="6041"/>
                    <a:pt x="5063" y="5640"/>
                    <a:pt x="4687" y="6743"/>
                  </a:cubicBezTo>
                  <a:lnTo>
                    <a:pt x="4537" y="7971"/>
                  </a:lnTo>
                  <a:cubicBezTo>
                    <a:pt x="4437" y="8623"/>
                    <a:pt x="4086" y="9199"/>
                    <a:pt x="3534" y="9550"/>
                  </a:cubicBezTo>
                  <a:lnTo>
                    <a:pt x="2131" y="10427"/>
                  </a:ln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354;p57"/>
            <p:cNvSpPr/>
            <p:nvPr/>
          </p:nvSpPr>
          <p:spPr>
            <a:xfrm>
              <a:off x="2475075" y="2698025"/>
              <a:ext cx="578975" cy="599650"/>
            </a:xfrm>
            <a:custGeom>
              <a:avLst/>
              <a:gdLst/>
              <a:ahLst/>
              <a:cxnLst/>
              <a:rect l="l" t="t" r="r" b="b"/>
              <a:pathLst>
                <a:path w="23159" h="23986" extrusionOk="0">
                  <a:moveTo>
                    <a:pt x="3936" y="126"/>
                  </a:moveTo>
                  <a:cubicBezTo>
                    <a:pt x="3810" y="151"/>
                    <a:pt x="3685" y="176"/>
                    <a:pt x="3535" y="226"/>
                  </a:cubicBezTo>
                  <a:lnTo>
                    <a:pt x="3535" y="226"/>
                  </a:lnTo>
                  <a:cubicBezTo>
                    <a:pt x="3234" y="301"/>
                    <a:pt x="2908" y="452"/>
                    <a:pt x="2607" y="602"/>
                  </a:cubicBezTo>
                  <a:lnTo>
                    <a:pt x="2607" y="602"/>
                  </a:lnTo>
                  <a:cubicBezTo>
                    <a:pt x="928" y="1504"/>
                    <a:pt x="1" y="3209"/>
                    <a:pt x="1" y="4963"/>
                  </a:cubicBezTo>
                  <a:lnTo>
                    <a:pt x="1" y="4963"/>
                  </a:lnTo>
                  <a:cubicBezTo>
                    <a:pt x="1" y="5815"/>
                    <a:pt x="226" y="6667"/>
                    <a:pt x="677" y="7444"/>
                  </a:cubicBezTo>
                  <a:lnTo>
                    <a:pt x="677" y="7444"/>
                  </a:lnTo>
                  <a:lnTo>
                    <a:pt x="6041" y="19550"/>
                  </a:lnTo>
                  <a:cubicBezTo>
                    <a:pt x="7971" y="23986"/>
                    <a:pt x="12231" y="23359"/>
                    <a:pt x="14011" y="22106"/>
                  </a:cubicBezTo>
                  <a:lnTo>
                    <a:pt x="14011" y="22106"/>
                  </a:lnTo>
                  <a:lnTo>
                    <a:pt x="23134" y="16191"/>
                  </a:lnTo>
                  <a:lnTo>
                    <a:pt x="23159" y="16166"/>
                  </a:lnTo>
                  <a:lnTo>
                    <a:pt x="23084" y="16016"/>
                  </a:lnTo>
                  <a:lnTo>
                    <a:pt x="22683" y="15264"/>
                  </a:lnTo>
                  <a:lnTo>
                    <a:pt x="22607" y="15113"/>
                  </a:lnTo>
                  <a:lnTo>
                    <a:pt x="21003" y="11981"/>
                  </a:lnTo>
                  <a:lnTo>
                    <a:pt x="13760" y="13760"/>
                  </a:lnTo>
                  <a:lnTo>
                    <a:pt x="9575" y="3209"/>
                  </a:lnTo>
                  <a:cubicBezTo>
                    <a:pt x="8823" y="1204"/>
                    <a:pt x="6943" y="1"/>
                    <a:pt x="4963" y="1"/>
                  </a:cubicBezTo>
                  <a:lnTo>
                    <a:pt x="4963" y="1"/>
                  </a:lnTo>
                  <a:cubicBezTo>
                    <a:pt x="4612" y="1"/>
                    <a:pt x="4286" y="51"/>
                    <a:pt x="3936" y="1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355;p57"/>
            <p:cNvSpPr/>
            <p:nvPr/>
          </p:nvSpPr>
          <p:spPr>
            <a:xfrm>
              <a:off x="2475075" y="2688625"/>
              <a:ext cx="578975" cy="609050"/>
            </a:xfrm>
            <a:custGeom>
              <a:avLst/>
              <a:gdLst/>
              <a:ahLst/>
              <a:cxnLst/>
              <a:rect l="l" t="t" r="r" b="b"/>
              <a:pathLst>
                <a:path w="23159" h="24362" fill="none" extrusionOk="0">
                  <a:moveTo>
                    <a:pt x="23159" y="16542"/>
                  </a:moveTo>
                  <a:lnTo>
                    <a:pt x="23134" y="16567"/>
                  </a:lnTo>
                  <a:lnTo>
                    <a:pt x="14011" y="22482"/>
                  </a:lnTo>
                  <a:cubicBezTo>
                    <a:pt x="12231" y="23735"/>
                    <a:pt x="7971" y="24362"/>
                    <a:pt x="6041" y="19926"/>
                  </a:cubicBezTo>
                  <a:lnTo>
                    <a:pt x="677" y="7820"/>
                  </a:lnTo>
                  <a:cubicBezTo>
                    <a:pt x="226" y="7043"/>
                    <a:pt x="1" y="6191"/>
                    <a:pt x="1" y="5339"/>
                  </a:cubicBezTo>
                  <a:cubicBezTo>
                    <a:pt x="1" y="3585"/>
                    <a:pt x="928" y="1880"/>
                    <a:pt x="2607" y="978"/>
                  </a:cubicBezTo>
                  <a:cubicBezTo>
                    <a:pt x="2908" y="828"/>
                    <a:pt x="3234" y="677"/>
                    <a:pt x="3535" y="602"/>
                  </a:cubicBezTo>
                  <a:cubicBezTo>
                    <a:pt x="3685" y="552"/>
                    <a:pt x="3810" y="527"/>
                    <a:pt x="3936" y="502"/>
                  </a:cubicBezTo>
                  <a:cubicBezTo>
                    <a:pt x="6266" y="1"/>
                    <a:pt x="8698" y="1254"/>
                    <a:pt x="9575" y="3585"/>
                  </a:cubicBezTo>
                  <a:lnTo>
                    <a:pt x="13760" y="14136"/>
                  </a:lnTo>
                  <a:lnTo>
                    <a:pt x="21003" y="12357"/>
                  </a:lnTo>
                  <a:lnTo>
                    <a:pt x="22607" y="15489"/>
                  </a:lnTo>
                  <a:lnTo>
                    <a:pt x="22683" y="15640"/>
                  </a:lnTo>
                  <a:lnTo>
                    <a:pt x="23084" y="16392"/>
                  </a:lnTo>
                  <a:close/>
                </a:path>
              </a:pathLst>
            </a:custGeom>
            <a:noFill/>
            <a:ln w="10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356;p57"/>
            <p:cNvSpPr/>
            <p:nvPr/>
          </p:nvSpPr>
          <p:spPr>
            <a:xfrm>
              <a:off x="2401775" y="2275100"/>
              <a:ext cx="211800" cy="211800"/>
            </a:xfrm>
            <a:custGeom>
              <a:avLst/>
              <a:gdLst/>
              <a:ahLst/>
              <a:cxnLst/>
              <a:rect l="l" t="t" r="r" b="b"/>
              <a:pathLst>
                <a:path w="8472" h="8472" extrusionOk="0">
                  <a:moveTo>
                    <a:pt x="7995" y="5088"/>
                  </a:moveTo>
                  <a:cubicBezTo>
                    <a:pt x="7544" y="7168"/>
                    <a:pt x="5464" y="8471"/>
                    <a:pt x="3384" y="7995"/>
                  </a:cubicBezTo>
                  <a:cubicBezTo>
                    <a:pt x="1304" y="7519"/>
                    <a:pt x="0" y="5464"/>
                    <a:pt x="477" y="3384"/>
                  </a:cubicBezTo>
                  <a:cubicBezTo>
                    <a:pt x="953" y="1303"/>
                    <a:pt x="3008" y="0"/>
                    <a:pt x="5088" y="476"/>
                  </a:cubicBezTo>
                  <a:cubicBezTo>
                    <a:pt x="7168" y="927"/>
                    <a:pt x="8472" y="3008"/>
                    <a:pt x="7995" y="5088"/>
                  </a:cubicBezTo>
                  <a:close/>
                </a:path>
              </a:pathLst>
            </a:custGeom>
            <a:solidFill>
              <a:srgbClr val="FFA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-76200" y="599010"/>
            <a:ext cx="9220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/>
            <a:r>
              <a:rPr lang="vi-VN" altLang="en-US" sz="2800" b="1">
                <a:latin typeface="Times New Roman" pitchFamily="18" charset="0"/>
                <a:cs typeface="Times New Roman" pitchFamily="18" charset="0"/>
              </a:rPr>
              <a:t>1. Nhớ lại những lần bố mẹ cho đi du lịch hoặc những lần cùng cả lớp cắm trại.</a:t>
            </a:r>
          </a:p>
          <a:p>
            <a:pPr algn="just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2. Kể chuyện:</a:t>
            </a:r>
          </a:p>
          <a:p>
            <a:pPr algn="just"/>
            <a:r>
              <a:rPr lang="vi-VN" altLang="en-US" sz="2800" b="1">
                <a:latin typeface="Times New Roman" pitchFamily="18" charset="0"/>
                <a:cs typeface="Times New Roman" pitchFamily="18" charset="0"/>
              </a:rPr>
              <a:t> * Giới thiệu về cuộc du lịch, cắm trại: ở đâu? Khi nào? Cùng với ai?</a:t>
            </a:r>
          </a:p>
          <a:p>
            <a:pPr algn="just"/>
            <a:r>
              <a:rPr lang="vi-VN" altLang="en-US" sz="2800" b="1">
                <a:latin typeface="Times New Roman" pitchFamily="18" charset="0"/>
                <a:cs typeface="Times New Roman" pitchFamily="18" charset="0"/>
              </a:rPr>
              <a:t> * Kể những chi tiết của cuộc du lịch, cắm trại đó. Qua lần du lịch, cắm trại đó, em phát hiện được những gì thú vị?</a:t>
            </a:r>
          </a:p>
          <a:p>
            <a:pPr algn="just"/>
            <a:r>
              <a:rPr lang="vi-VN" altLang="en-US" sz="2800" b="1">
                <a:latin typeface="Times New Roman" pitchFamily="18" charset="0"/>
                <a:cs typeface="Times New Roman" pitchFamily="18" charset="0"/>
              </a:rPr>
              <a:t> * Nêu ấn tượng của em về lần du lịch, cắm trại đó.</a:t>
            </a:r>
          </a:p>
        </p:txBody>
      </p:sp>
      <p:sp>
        <p:nvSpPr>
          <p:cNvPr id="187" name="Google Shape;3592;p50"/>
          <p:cNvSpPr txBox="1">
            <a:spLocks/>
          </p:cNvSpPr>
          <p:nvPr/>
        </p:nvSpPr>
        <p:spPr>
          <a:xfrm>
            <a:off x="1752600" y="-95250"/>
            <a:ext cx="5121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smtClean="0">
                <a:solidFill>
                  <a:schemeClr val="accent2">
                    <a:lumMod val="75000"/>
                  </a:schemeClr>
                </a:solidFill>
                <a:latin typeface="Elephant" pitchFamily="2" charset="0"/>
                <a:ea typeface="Elephant" pitchFamily="2" charset="0"/>
                <a:cs typeface="Elephant" pitchFamily="2" charset="0"/>
              </a:rPr>
              <a:t>Gợi ý</a:t>
            </a:r>
            <a:endParaRPr lang="vi-VN" sz="3600">
              <a:solidFill>
                <a:schemeClr val="accent2">
                  <a:lumMod val="75000"/>
                </a:schemeClr>
              </a:solidFill>
              <a:latin typeface="Elephant" pitchFamily="2" charset="0"/>
              <a:ea typeface="Elephant" pitchFamily="2" charset="0"/>
              <a:cs typeface="Elepha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4395" y="640085"/>
            <a:ext cx="9067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/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1. Giới thiệu về cuộc du lịch (cắm trại): Đi đến đâu? Vào dịp nào? Đi cùng với ai?</a:t>
            </a:r>
          </a:p>
          <a:p>
            <a:pPr algn="just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2. Kể lại diễn biến về một cuộc du lịch (cắm trại):</a:t>
            </a:r>
          </a:p>
          <a:p>
            <a:pPr algn="just"/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- Chuẩn bị cho cuộc đi như thế nào? Bắt đầu lên đường đi du lịch (cắm trại) ra sao?</a:t>
            </a:r>
          </a:p>
          <a:p>
            <a:pPr algn="just"/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- Trên đường đi, em thấy những gì (nhìn, nghe, cảm nhận,...)? Điều gì mới mẻ, hấp dẫn ở dọc đường làm em thích thú (về phong cảnh, con người, ...)?</a:t>
            </a:r>
          </a:p>
          <a:p>
            <a:pPr algn="just"/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- Ở nơi đến thăm (cắm trại), em thấy những sự việc gì nổi bật cần kể lại cụ thể?</a:t>
            </a:r>
          </a:p>
          <a:p>
            <a:pPr algn="just"/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3. Kết thúc về cuộc du </a:t>
            </a:r>
            <a:r>
              <a:rPr lang="vi-VN" altLang="en-US" sz="2400" b="1" smtClean="0">
                <a:latin typeface="Times New Roman" pitchFamily="18" charset="0"/>
                <a:cs typeface="Times New Roman" pitchFamily="18" charset="0"/>
              </a:rPr>
              <a:t>lịch (</a:t>
            </a:r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cắm trại): Em ra về vào lúc nào? Ấn tượng sâu sắc của em về cuộc du lịch(cắm trại) đó ra sao?</a:t>
            </a:r>
          </a:p>
        </p:txBody>
      </p:sp>
      <p:sp>
        <p:nvSpPr>
          <p:cNvPr id="19" name="WordArt 10"/>
          <p:cNvSpPr>
            <a:spLocks noChangeArrowheads="1" noChangeShapeType="1" noTextEdit="1"/>
          </p:cNvSpPr>
          <p:nvPr/>
        </p:nvSpPr>
        <p:spPr bwMode="auto">
          <a:xfrm>
            <a:off x="2057400" y="106685"/>
            <a:ext cx="577691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GỢI Ý KỂ CHUYỆN</a:t>
            </a:r>
          </a:p>
        </p:txBody>
      </p:sp>
    </p:spTree>
    <p:extLst>
      <p:ext uri="{BB962C8B-B14F-4D97-AF65-F5344CB8AC3E}">
        <p14:creationId xmlns:p14="http://schemas.microsoft.com/office/powerpoint/2010/main" val="420699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45253036-lang-bac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59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285702" y="4682729"/>
            <a:ext cx="4953348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81" tIns="34340" rIns="68681" bIns="34340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 Bác</a:t>
            </a:r>
          </a:p>
        </p:txBody>
      </p:sp>
      <p:pic>
        <p:nvPicPr>
          <p:cNvPr id="8196" name="Picture 6" descr="220px-Lang_HCM_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57259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Lang_CT_H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2571750"/>
            <a:ext cx="457140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Lăng_Chủ_tịch_Hồ_Chí_M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0"/>
            <a:ext cx="457140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7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Lang-b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80" y="0"/>
            <a:ext cx="289562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Lăng_CT_Hồ_Chí_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2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230px-Ho_Chi_Minh_Mausole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80" y="2571750"/>
            <a:ext cx="289562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20" y="0"/>
            <a:ext cx="335276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tải xuố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289562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tải xuống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20" y="2571750"/>
            <a:ext cx="335276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6843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7" y="0"/>
            <a:ext cx="29899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7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03" y="0"/>
            <a:ext cx="304839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1182302489_Samso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98" y="2571750"/>
            <a:ext cx="228570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02" y="2571750"/>
            <a:ext cx="228689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images (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228570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Biển_Sầm_Sơn_20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7" y="3543300"/>
            <a:ext cx="228570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9228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09" y="0"/>
            <a:ext cx="319998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91" y="0"/>
            <a:ext cx="297200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tải xuốn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200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1120200610604100702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91" y="2571750"/>
            <a:ext cx="297200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images (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09" y="2571750"/>
            <a:ext cx="319998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297200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194501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Subject for Pre-K: Explore the World with Your Senses by Slidesgo">
  <a:themeElements>
    <a:clrScheme name="Simple Light">
      <a:dk1>
        <a:srgbClr val="8E4319"/>
      </a:dk1>
      <a:lt1>
        <a:srgbClr val="FFFBF4"/>
      </a:lt1>
      <a:dk2>
        <a:srgbClr val="FFEBEF"/>
      </a:dk2>
      <a:lt2>
        <a:srgbClr val="FFABBE"/>
      </a:lt2>
      <a:accent1>
        <a:srgbClr val="FFD17C"/>
      </a:accent1>
      <a:accent2>
        <a:srgbClr val="EE8DA3"/>
      </a:accent2>
      <a:accent3>
        <a:srgbClr val="39864B"/>
      </a:accent3>
      <a:accent4>
        <a:srgbClr val="509F64"/>
      </a:accent4>
      <a:accent5>
        <a:srgbClr val="FFA200"/>
      </a:accent5>
      <a:accent6>
        <a:srgbClr val="A3EAFF"/>
      </a:accent6>
      <a:hlink>
        <a:srgbClr val="8E43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559</Words>
  <Application>Microsoft Office PowerPoint</Application>
  <PresentationFormat>On-screen Show (16:9)</PresentationFormat>
  <Paragraphs>49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Erie-Black</vt:lpstr>
      <vt:lpstr>Fredoka One</vt:lpstr>
      <vt:lpstr>Times New Roman</vt:lpstr>
      <vt:lpstr>Dosis</vt:lpstr>
      <vt:lpstr>Elephant</vt:lpstr>
      <vt:lpstr>Science Subject for Pre-K: Explore the World with Your Senses by Slidesgo</vt:lpstr>
      <vt:lpstr>KỂ CHUYỆN KỂ CHUYỆN ĐƯỢC CHỨNG KIẾN HOẶC THAM GIA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 TRONG NHÓM</vt:lpstr>
      <vt:lpstr>THI KỂ TRƯỚC LỚP</vt:lpstr>
      <vt:lpstr>01</vt:lpstr>
      <vt:lpstr>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Trịnh Hà</dc:title>
  <dc:creator>Trịnh Hà</dc:creator>
  <cp:lastModifiedBy>Windows User</cp:lastModifiedBy>
  <cp:revision>19</cp:revision>
  <dcterms:modified xsi:type="dcterms:W3CDTF">2022-04-22T13:47:41Z</dcterms:modified>
</cp:coreProperties>
</file>